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8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6F11E-DB84-505A-A583-2F5290A0F4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2A4291-1B49-8EC7-F7BF-A86C40ABD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298222-5D72-32CC-AA1B-23274BA5A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01983-EE09-432D-962F-99090FF5B992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A2359B-A637-D7CE-F0D1-AC746277A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569C3B-CD86-9656-4BF3-D8362C6E1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2C007-807D-4F7C-AFBB-2DE53E55DA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093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04770B-03FF-5FA1-5AFF-4090FC49D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84E2F4-E40C-47CB-42E8-A0AC1741AA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46CB24-7375-3921-6B99-45E67BCAA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01983-EE09-432D-962F-99090FF5B992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7EA6EE-258F-64C2-903E-46332C913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0E36F6-A8C6-0543-60FF-69DE79E2E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2C007-807D-4F7C-AFBB-2DE53E55DA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989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9742100-93B6-ADC3-566E-D36F6E91DA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1109B9-D99B-B597-DE46-DD3B623E6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336C05-6AEC-3860-AF3D-0EB54E03E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01983-EE09-432D-962F-99090FF5B992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C566BA-C0F1-1690-E702-D1A780F4C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6BCC84-B711-CE82-84CC-7FF6CA7D4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2C007-807D-4F7C-AFBB-2DE53E55DA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935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E5AB04-48CC-F2B0-771F-758B97467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5ACAAC-E9F3-C6DD-03E8-336BF6705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F28950-F349-CE1B-8F0F-27DE120C4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01983-EE09-432D-962F-99090FF5B992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F0D4E5-D36A-E0CF-83EB-890C9B26C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CCEE62-CE25-520D-E0A2-B51FB24BE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2C007-807D-4F7C-AFBB-2DE53E55DA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56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8A5AFA-B604-5810-24C5-58569E709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B87268-5674-DB1A-A645-3C42DE852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1A26FF-B1CA-5260-D21F-1DA680891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01983-EE09-432D-962F-99090FF5B992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6121E4-324F-088B-9FF9-44BBB899D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8E4646-D7DB-6069-4E0C-01444DCD5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2C007-807D-4F7C-AFBB-2DE53E55DA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23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76261F-1F65-037D-E669-31A42C443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0963F6-FDE0-20E2-5738-8E7E90EB34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01F4A6-02C0-AE2E-156A-073128C92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9A11F0-2315-551C-DC6D-5876E89C0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01983-EE09-432D-962F-99090FF5B992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5DD80B-B2D3-3C8F-34C4-BB8C84CF4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F7FC7D-E830-B32A-62B3-9CF6086FE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2C007-807D-4F7C-AFBB-2DE53E55DA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054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191F3-B8C9-EE9C-E4B0-37DAC5CBA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925C05-343F-920F-27A0-0CE97AC74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E04A21-EB42-39EF-EAF3-B39734F1D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A584B4C-2E29-9DEE-4394-A3E9273596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3DDA48-5BE8-EBCB-B479-558E62D53C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4DDC6A7-2AD1-7FE2-2208-DA648A247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01983-EE09-432D-962F-99090FF5B992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796854-9C96-6C94-7802-F61B3FDD5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5D2C593-6279-1DBC-3A23-E99C54004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2C007-807D-4F7C-AFBB-2DE53E55DA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764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7F65B-6B34-2620-9464-A2824D6EA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9315A4C-D8E0-672C-A002-6A98EAC01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01983-EE09-432D-962F-99090FF5B992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C3F971-7228-78CA-77E8-03BC417E5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CC4300-257E-3536-527F-4B3DAB022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2C007-807D-4F7C-AFBB-2DE53E55DA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453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DD24C68-2F18-91A6-65E9-B41D226D1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01983-EE09-432D-962F-99090FF5B992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36EE9F-A432-569C-E47F-9CED168A6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24EA1B-5AFB-DA20-2B4D-92C206707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2C007-807D-4F7C-AFBB-2DE53E55DA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057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375BEA-747C-72FF-6806-70CBEDAD8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5737E0-4E0F-0FCF-5ECE-467ADA969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3E2A10-E88E-FA65-CE94-BD74DE35F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56E265-C1A6-24BB-A976-DAAB4ED06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01983-EE09-432D-962F-99090FF5B992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1716E2-CBAF-C2E7-71D8-2E310957E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CD6CC8-65D4-8E1A-7675-80E0C1ECC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2C007-807D-4F7C-AFBB-2DE53E55DA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779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2C5B44-CE4F-DAD5-2642-C1E11B194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41B54F-4A7A-7F5B-06E7-92578F4CB8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C75CED-FD80-AF01-76C5-AEB1E75E4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8F2389-B066-0CE8-90DB-5CFB19BF0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01983-EE09-432D-962F-99090FF5B992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6CCC66-8687-D24E-0641-FE58C57B4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370F8A-6B67-C6D6-5488-0A83892CA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2C007-807D-4F7C-AFBB-2DE53E55DA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395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E0E3D4A-A221-22E4-72F0-A0CBBEF02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64D23E-51F9-9F02-9C1A-68037762A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D61362-A350-B16E-9E05-8D6C0E05C8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01983-EE09-432D-962F-99090FF5B992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1A8DE4-C8BE-8A3F-1DC3-B2D2B0D6D0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52DD4D-DCD2-B72D-9E59-396D00A51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2C007-807D-4F7C-AFBB-2DE53E55DA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06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>
            <a:extLst>
              <a:ext uri="{FF2B5EF4-FFF2-40B4-BE49-F238E27FC236}">
                <a16:creationId xmlns:a16="http://schemas.microsoft.com/office/drawing/2014/main" id="{8A9F08A8-88E5-EDF9-7181-AA195A8EB19B}"/>
              </a:ext>
            </a:extLst>
          </p:cNvPr>
          <p:cNvGrpSpPr/>
          <p:nvPr/>
        </p:nvGrpSpPr>
        <p:grpSpPr>
          <a:xfrm>
            <a:off x="1332470" y="842432"/>
            <a:ext cx="10257364" cy="5592876"/>
            <a:chOff x="1332470" y="842432"/>
            <a:chExt cx="10257364" cy="559287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E4BF098-8E24-457C-1966-9B34FCA73160}"/>
                </a:ext>
              </a:extLst>
            </p:cNvPr>
            <p:cNvSpPr/>
            <p:nvPr/>
          </p:nvSpPr>
          <p:spPr>
            <a:xfrm>
              <a:off x="4825314" y="862361"/>
              <a:ext cx="6764520" cy="50923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C30556DE-5E06-253E-0D2A-C572FD17D56A}"/>
                </a:ext>
              </a:extLst>
            </p:cNvPr>
            <p:cNvGrpSpPr/>
            <p:nvPr/>
          </p:nvGrpSpPr>
          <p:grpSpPr>
            <a:xfrm>
              <a:off x="1332470" y="4275435"/>
              <a:ext cx="3492844" cy="985277"/>
              <a:chOff x="1332470" y="4275435"/>
              <a:chExt cx="3492844" cy="985277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05C25533-F280-CC2D-EAD3-BB0715A3D41C}"/>
                  </a:ext>
                </a:extLst>
              </p:cNvPr>
              <p:cNvSpPr/>
              <p:nvPr/>
            </p:nvSpPr>
            <p:spPr>
              <a:xfrm>
                <a:off x="3952103" y="4275437"/>
                <a:ext cx="873211" cy="9852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99DA4E94-7DE5-BD56-8349-D73E848CC6AD}"/>
                  </a:ext>
                </a:extLst>
              </p:cNvPr>
              <p:cNvSpPr/>
              <p:nvPr/>
            </p:nvSpPr>
            <p:spPr>
              <a:xfrm>
                <a:off x="3078892" y="4275436"/>
                <a:ext cx="873211" cy="9852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C8D2D2CB-002F-B5D2-1253-E1226D7A25C7}"/>
                  </a:ext>
                </a:extLst>
              </p:cNvPr>
              <p:cNvSpPr/>
              <p:nvPr/>
            </p:nvSpPr>
            <p:spPr>
              <a:xfrm>
                <a:off x="2205681" y="4275435"/>
                <a:ext cx="873211" cy="9852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1A09C700-7098-CE1A-C5D9-1DB638D04FA5}"/>
                  </a:ext>
                </a:extLst>
              </p:cNvPr>
              <p:cNvSpPr/>
              <p:nvPr/>
            </p:nvSpPr>
            <p:spPr>
              <a:xfrm>
                <a:off x="1332470" y="4275435"/>
                <a:ext cx="873211" cy="9852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0F45E84B-18B1-9E2A-9F47-9D3F5F2AE546}"/>
                </a:ext>
              </a:extLst>
            </p:cNvPr>
            <p:cNvCxnSpPr>
              <a:stCxn id="5" idx="1"/>
              <a:endCxn id="5" idx="3"/>
            </p:cNvCxnSpPr>
            <p:nvPr/>
          </p:nvCxnSpPr>
          <p:spPr>
            <a:xfrm>
              <a:off x="4825314" y="3408556"/>
              <a:ext cx="67645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72915B1E-B151-2DC9-05E4-BE8754EAF4D8}"/>
                </a:ext>
              </a:extLst>
            </p:cNvPr>
            <p:cNvGrpSpPr/>
            <p:nvPr/>
          </p:nvGrpSpPr>
          <p:grpSpPr>
            <a:xfrm>
              <a:off x="6507891" y="1079154"/>
              <a:ext cx="3492844" cy="985277"/>
              <a:chOff x="1332470" y="4275435"/>
              <a:chExt cx="3492844" cy="985277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E5FED170-66C6-DD63-E6FA-24E0480E15A8}"/>
                  </a:ext>
                </a:extLst>
              </p:cNvPr>
              <p:cNvSpPr/>
              <p:nvPr/>
            </p:nvSpPr>
            <p:spPr>
              <a:xfrm>
                <a:off x="3952103" y="4275437"/>
                <a:ext cx="873211" cy="9852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32904066-7BD1-7040-2586-D34C671DDED1}"/>
                  </a:ext>
                </a:extLst>
              </p:cNvPr>
              <p:cNvSpPr/>
              <p:nvPr/>
            </p:nvSpPr>
            <p:spPr>
              <a:xfrm>
                <a:off x="3078892" y="4275436"/>
                <a:ext cx="873211" cy="9852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23DC0DB8-0230-554F-97B1-010019623742}"/>
                  </a:ext>
                </a:extLst>
              </p:cNvPr>
              <p:cNvSpPr/>
              <p:nvPr/>
            </p:nvSpPr>
            <p:spPr>
              <a:xfrm>
                <a:off x="2205681" y="4275435"/>
                <a:ext cx="873211" cy="9852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F1CBD6C3-682B-7BFB-CD26-98006F17A679}"/>
                  </a:ext>
                </a:extLst>
              </p:cNvPr>
              <p:cNvSpPr/>
              <p:nvPr/>
            </p:nvSpPr>
            <p:spPr>
              <a:xfrm>
                <a:off x="1332470" y="4275435"/>
                <a:ext cx="873211" cy="9852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066FFE51-3D6E-8140-C068-0EC62A1499B3}"/>
                </a:ext>
              </a:extLst>
            </p:cNvPr>
            <p:cNvGrpSpPr/>
            <p:nvPr/>
          </p:nvGrpSpPr>
          <p:grpSpPr>
            <a:xfrm>
              <a:off x="6507891" y="2243853"/>
              <a:ext cx="3492844" cy="985277"/>
              <a:chOff x="1332470" y="4275435"/>
              <a:chExt cx="3492844" cy="985277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8C7D0F01-7302-4A85-069F-3478B230E526}"/>
                  </a:ext>
                </a:extLst>
              </p:cNvPr>
              <p:cNvSpPr/>
              <p:nvPr/>
            </p:nvSpPr>
            <p:spPr>
              <a:xfrm>
                <a:off x="3952103" y="4275437"/>
                <a:ext cx="873211" cy="9852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8EC2B38C-862D-8342-67D5-163E897DFA79}"/>
                  </a:ext>
                </a:extLst>
              </p:cNvPr>
              <p:cNvSpPr/>
              <p:nvPr/>
            </p:nvSpPr>
            <p:spPr>
              <a:xfrm>
                <a:off x="3078892" y="4275436"/>
                <a:ext cx="873211" cy="9852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C026B2D5-6A70-01CE-DBA4-E13B5D4F2003}"/>
                  </a:ext>
                </a:extLst>
              </p:cNvPr>
              <p:cNvSpPr/>
              <p:nvPr/>
            </p:nvSpPr>
            <p:spPr>
              <a:xfrm>
                <a:off x="2205681" y="4275435"/>
                <a:ext cx="873211" cy="9852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38D0678B-CF56-FA86-D82C-D017F9458C9E}"/>
                  </a:ext>
                </a:extLst>
              </p:cNvPr>
              <p:cNvSpPr/>
              <p:nvPr/>
            </p:nvSpPr>
            <p:spPr>
              <a:xfrm>
                <a:off x="1332470" y="4275435"/>
                <a:ext cx="873211" cy="9852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8960C54-F106-C142-8E8F-594F2D1DFACE}"/>
                </a:ext>
              </a:extLst>
            </p:cNvPr>
            <p:cNvSpPr/>
            <p:nvPr/>
          </p:nvSpPr>
          <p:spPr>
            <a:xfrm>
              <a:off x="9051323" y="3645280"/>
              <a:ext cx="2173357" cy="20634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공유 자원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AB5EBD9-B2AF-E3F2-4E03-244968E0DEE5}"/>
                </a:ext>
              </a:extLst>
            </p:cNvPr>
            <p:cNvSpPr/>
            <p:nvPr/>
          </p:nvSpPr>
          <p:spPr>
            <a:xfrm>
              <a:off x="5226907" y="3724979"/>
              <a:ext cx="3824415" cy="4201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공유 자원 연산</a:t>
              </a:r>
              <a:r>
                <a:rPr lang="en-US" altLang="ko-KR" dirty="0"/>
                <a:t>(</a:t>
              </a:r>
              <a:r>
                <a:rPr lang="ko-KR" altLang="en-US" dirty="0"/>
                <a:t>인터페이스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2970AF2-55A9-2F6E-C1E7-569E54DCD1CF}"/>
                </a:ext>
              </a:extLst>
            </p:cNvPr>
            <p:cNvSpPr/>
            <p:nvPr/>
          </p:nvSpPr>
          <p:spPr>
            <a:xfrm>
              <a:off x="5226907" y="4369671"/>
              <a:ext cx="3824415" cy="4201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공유 자원 연산</a:t>
              </a:r>
              <a:r>
                <a:rPr lang="en-US" altLang="ko-KR" dirty="0"/>
                <a:t>(</a:t>
              </a:r>
              <a:r>
                <a:rPr lang="ko-KR" altLang="en-US" dirty="0"/>
                <a:t>인터페이스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A0733E3-F2A8-4366-AA08-A400CB82E89A}"/>
                </a:ext>
              </a:extLst>
            </p:cNvPr>
            <p:cNvSpPr/>
            <p:nvPr/>
          </p:nvSpPr>
          <p:spPr>
            <a:xfrm>
              <a:off x="5226907" y="5014363"/>
              <a:ext cx="3824415" cy="4201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공유 자원 연산</a:t>
              </a:r>
              <a:r>
                <a:rPr lang="en-US" altLang="ko-KR" dirty="0"/>
                <a:t>(</a:t>
              </a:r>
              <a:r>
                <a:rPr lang="ko-KR" altLang="en-US" dirty="0"/>
                <a:t>인터페이스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E87DCA3E-37F6-3A64-66FF-DC892DEB1871}"/>
                </a:ext>
              </a:extLst>
            </p:cNvPr>
            <p:cNvGrpSpPr/>
            <p:nvPr/>
          </p:nvGrpSpPr>
          <p:grpSpPr>
            <a:xfrm>
              <a:off x="1494244" y="4417644"/>
              <a:ext cx="549664" cy="700855"/>
              <a:chOff x="1494244" y="4417644"/>
              <a:chExt cx="549664" cy="700855"/>
            </a:xfrm>
          </p:grpSpPr>
          <p:sp>
            <p:nvSpPr>
              <p:cNvPr id="32" name="화살표: 오각형 31">
                <a:extLst>
                  <a:ext uri="{FF2B5EF4-FFF2-40B4-BE49-F238E27FC236}">
                    <a16:creationId xmlns:a16="http://schemas.microsoft.com/office/drawing/2014/main" id="{8E9571F3-7691-9044-4696-DC0773B9144D}"/>
                  </a:ext>
                </a:extLst>
              </p:cNvPr>
              <p:cNvSpPr/>
              <p:nvPr/>
            </p:nvSpPr>
            <p:spPr>
              <a:xfrm rot="16200000">
                <a:off x="1418648" y="4493240"/>
                <a:ext cx="700855" cy="549664"/>
              </a:xfrm>
              <a:prstGeom prst="homePlate">
                <a:avLst>
                  <a:gd name="adj" fmla="val 39884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77FAA987-F41B-8D16-B0A3-A4AE1CE62B29}"/>
                  </a:ext>
                </a:extLst>
              </p:cNvPr>
              <p:cNvSpPr/>
              <p:nvPr/>
            </p:nvSpPr>
            <p:spPr>
              <a:xfrm>
                <a:off x="1692877" y="4548843"/>
                <a:ext cx="129116" cy="14054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54963EB6-5C7F-47AB-4D6A-301F20F5A946}"/>
                </a:ext>
              </a:extLst>
            </p:cNvPr>
            <p:cNvGrpSpPr/>
            <p:nvPr/>
          </p:nvGrpSpPr>
          <p:grpSpPr>
            <a:xfrm>
              <a:off x="2363443" y="4403366"/>
              <a:ext cx="549664" cy="700855"/>
              <a:chOff x="1494244" y="4417644"/>
              <a:chExt cx="549664" cy="700855"/>
            </a:xfrm>
          </p:grpSpPr>
          <p:sp>
            <p:nvSpPr>
              <p:cNvPr id="36" name="화살표: 오각형 35">
                <a:extLst>
                  <a:ext uri="{FF2B5EF4-FFF2-40B4-BE49-F238E27FC236}">
                    <a16:creationId xmlns:a16="http://schemas.microsoft.com/office/drawing/2014/main" id="{BF5C5DB0-2FF1-7718-E88A-CE1B7089A697}"/>
                  </a:ext>
                </a:extLst>
              </p:cNvPr>
              <p:cNvSpPr/>
              <p:nvPr/>
            </p:nvSpPr>
            <p:spPr>
              <a:xfrm rot="16200000">
                <a:off x="1418648" y="4493240"/>
                <a:ext cx="700855" cy="549664"/>
              </a:xfrm>
              <a:prstGeom prst="homePlate">
                <a:avLst>
                  <a:gd name="adj" fmla="val 39884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37F80E93-260D-5FE8-6E88-9E168BC4D065}"/>
                  </a:ext>
                </a:extLst>
              </p:cNvPr>
              <p:cNvSpPr/>
              <p:nvPr/>
            </p:nvSpPr>
            <p:spPr>
              <a:xfrm>
                <a:off x="1692877" y="4548843"/>
                <a:ext cx="129116" cy="14054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865EA5D9-A649-8601-5C10-C5E50758E901}"/>
                </a:ext>
              </a:extLst>
            </p:cNvPr>
            <p:cNvGrpSpPr/>
            <p:nvPr/>
          </p:nvGrpSpPr>
          <p:grpSpPr>
            <a:xfrm>
              <a:off x="3244677" y="4388205"/>
              <a:ext cx="549664" cy="700855"/>
              <a:chOff x="1494244" y="4417644"/>
              <a:chExt cx="549664" cy="700855"/>
            </a:xfrm>
          </p:grpSpPr>
          <p:sp>
            <p:nvSpPr>
              <p:cNvPr id="39" name="화살표: 오각형 38">
                <a:extLst>
                  <a:ext uri="{FF2B5EF4-FFF2-40B4-BE49-F238E27FC236}">
                    <a16:creationId xmlns:a16="http://schemas.microsoft.com/office/drawing/2014/main" id="{6A120CE3-3EEF-6BE9-0BC7-856C02861EAE}"/>
                  </a:ext>
                </a:extLst>
              </p:cNvPr>
              <p:cNvSpPr/>
              <p:nvPr/>
            </p:nvSpPr>
            <p:spPr>
              <a:xfrm rot="16200000">
                <a:off x="1418648" y="4493240"/>
                <a:ext cx="700855" cy="549664"/>
              </a:xfrm>
              <a:prstGeom prst="homePlate">
                <a:avLst>
                  <a:gd name="adj" fmla="val 39884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57EF817B-7350-6AA4-93C1-409B5AA9B509}"/>
                  </a:ext>
                </a:extLst>
              </p:cNvPr>
              <p:cNvSpPr/>
              <p:nvPr/>
            </p:nvSpPr>
            <p:spPr>
              <a:xfrm>
                <a:off x="1692877" y="4548843"/>
                <a:ext cx="129116" cy="14054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78F64ADE-BAA0-CE36-4C15-A510F6289D81}"/>
                </a:ext>
              </a:extLst>
            </p:cNvPr>
            <p:cNvGrpSpPr/>
            <p:nvPr/>
          </p:nvGrpSpPr>
          <p:grpSpPr>
            <a:xfrm>
              <a:off x="4148889" y="4381455"/>
              <a:ext cx="549664" cy="700855"/>
              <a:chOff x="1494244" y="4417644"/>
              <a:chExt cx="549664" cy="700855"/>
            </a:xfrm>
          </p:grpSpPr>
          <p:sp>
            <p:nvSpPr>
              <p:cNvPr id="42" name="화살표: 오각형 41">
                <a:extLst>
                  <a:ext uri="{FF2B5EF4-FFF2-40B4-BE49-F238E27FC236}">
                    <a16:creationId xmlns:a16="http://schemas.microsoft.com/office/drawing/2014/main" id="{6C8D9839-5C0F-88B7-F3BA-8A6BB2FC7F9C}"/>
                  </a:ext>
                </a:extLst>
              </p:cNvPr>
              <p:cNvSpPr/>
              <p:nvPr/>
            </p:nvSpPr>
            <p:spPr>
              <a:xfrm rot="16200000">
                <a:off x="1418648" y="4493240"/>
                <a:ext cx="700855" cy="549664"/>
              </a:xfrm>
              <a:prstGeom prst="homePlate">
                <a:avLst>
                  <a:gd name="adj" fmla="val 39884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8A2AA8DD-8792-AE1C-67D4-BC42DBE19010}"/>
                  </a:ext>
                </a:extLst>
              </p:cNvPr>
              <p:cNvSpPr/>
              <p:nvPr/>
            </p:nvSpPr>
            <p:spPr>
              <a:xfrm>
                <a:off x="1692877" y="4548843"/>
                <a:ext cx="129116" cy="14054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6487C38-43D3-7983-04F2-E6F98BE398D7}"/>
                </a:ext>
              </a:extLst>
            </p:cNvPr>
            <p:cNvSpPr txBox="1"/>
            <p:nvPr/>
          </p:nvSpPr>
          <p:spPr>
            <a:xfrm>
              <a:off x="7988644" y="6065976"/>
              <a:ext cx="9452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모니터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4171180-84DF-B8D6-42DB-E6D0F282B0AF}"/>
                </a:ext>
              </a:extLst>
            </p:cNvPr>
            <p:cNvSpPr txBox="1"/>
            <p:nvPr/>
          </p:nvSpPr>
          <p:spPr>
            <a:xfrm>
              <a:off x="4990070" y="1423512"/>
              <a:ext cx="13530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조건변수 </a:t>
              </a:r>
              <a:r>
                <a:rPr lang="en-US" altLang="ko-KR" dirty="0"/>
                <a:t>x</a:t>
              </a:r>
              <a:endParaRPr lang="ko-KR" alt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86058FA-0B14-C6F1-6063-34778AA2B64A}"/>
                </a:ext>
              </a:extLst>
            </p:cNvPr>
            <p:cNvSpPr txBox="1"/>
            <p:nvPr/>
          </p:nvSpPr>
          <p:spPr>
            <a:xfrm>
              <a:off x="5007577" y="2518961"/>
              <a:ext cx="13530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조건변수 </a:t>
              </a:r>
              <a:r>
                <a:rPr lang="en-US" altLang="ko-KR" dirty="0"/>
                <a:t>y</a:t>
              </a:r>
              <a:endParaRPr lang="ko-KR" alt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27E3083-6909-81B7-6FE4-3ACB247F4F41}"/>
                </a:ext>
              </a:extLst>
            </p:cNvPr>
            <p:cNvSpPr txBox="1"/>
            <p:nvPr/>
          </p:nvSpPr>
          <p:spPr>
            <a:xfrm>
              <a:off x="8519979" y="842432"/>
              <a:ext cx="1723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조건 변수에 대한 큐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4FCFE56-07AD-0617-B896-9168361944A1}"/>
                </a:ext>
              </a:extLst>
            </p:cNvPr>
            <p:cNvSpPr txBox="1"/>
            <p:nvPr/>
          </p:nvSpPr>
          <p:spPr>
            <a:xfrm>
              <a:off x="3244676" y="3953629"/>
              <a:ext cx="1723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상호배제를 위한 큐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4EB318E-F070-C13D-7798-1341CE892678}"/>
                </a:ext>
              </a:extLst>
            </p:cNvPr>
            <p:cNvSpPr txBox="1"/>
            <p:nvPr/>
          </p:nvSpPr>
          <p:spPr>
            <a:xfrm>
              <a:off x="1361302" y="5292278"/>
              <a:ext cx="8155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프로세스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588ED0B-762B-65C1-8550-A6E0312987EC}"/>
                </a:ext>
              </a:extLst>
            </p:cNvPr>
            <p:cNvSpPr txBox="1"/>
            <p:nvPr/>
          </p:nvSpPr>
          <p:spPr>
            <a:xfrm>
              <a:off x="2234513" y="5298357"/>
              <a:ext cx="8155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프로세스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E0C44E5-588F-BAE6-63CB-74BC7FDC5706}"/>
                </a:ext>
              </a:extLst>
            </p:cNvPr>
            <p:cNvSpPr txBox="1"/>
            <p:nvPr/>
          </p:nvSpPr>
          <p:spPr>
            <a:xfrm>
              <a:off x="3136557" y="5311598"/>
              <a:ext cx="8155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프로세스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384DA6E-DF2F-0709-2C97-E682DB4316DC}"/>
                </a:ext>
              </a:extLst>
            </p:cNvPr>
            <p:cNvSpPr txBox="1"/>
            <p:nvPr/>
          </p:nvSpPr>
          <p:spPr>
            <a:xfrm>
              <a:off x="4009768" y="5317677"/>
              <a:ext cx="8155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프로세스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7460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E4BF098-8E24-457C-1966-9B34FCA73160}"/>
              </a:ext>
            </a:extLst>
          </p:cNvPr>
          <p:cNvSpPr/>
          <p:nvPr/>
        </p:nvSpPr>
        <p:spPr>
          <a:xfrm>
            <a:off x="4825314" y="862361"/>
            <a:ext cx="6764520" cy="50923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30556DE-5E06-253E-0D2A-C572FD17D56A}"/>
              </a:ext>
            </a:extLst>
          </p:cNvPr>
          <p:cNvGrpSpPr/>
          <p:nvPr/>
        </p:nvGrpSpPr>
        <p:grpSpPr>
          <a:xfrm>
            <a:off x="1332470" y="4275435"/>
            <a:ext cx="3492844" cy="985277"/>
            <a:chOff x="1332470" y="4275435"/>
            <a:chExt cx="3492844" cy="98527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5C25533-F280-CC2D-EAD3-BB0715A3D41C}"/>
                </a:ext>
              </a:extLst>
            </p:cNvPr>
            <p:cNvSpPr/>
            <p:nvPr/>
          </p:nvSpPr>
          <p:spPr>
            <a:xfrm>
              <a:off x="3952103" y="4275437"/>
              <a:ext cx="873211" cy="9852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9DA4E94-7DE5-BD56-8349-D73E848CC6AD}"/>
                </a:ext>
              </a:extLst>
            </p:cNvPr>
            <p:cNvSpPr/>
            <p:nvPr/>
          </p:nvSpPr>
          <p:spPr>
            <a:xfrm>
              <a:off x="3078892" y="4275436"/>
              <a:ext cx="873211" cy="9852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8D2D2CB-002F-B5D2-1253-E1226D7A25C7}"/>
                </a:ext>
              </a:extLst>
            </p:cNvPr>
            <p:cNvSpPr/>
            <p:nvPr/>
          </p:nvSpPr>
          <p:spPr>
            <a:xfrm>
              <a:off x="2205681" y="4275435"/>
              <a:ext cx="873211" cy="9852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A09C700-7098-CE1A-C5D9-1DB638D04FA5}"/>
                </a:ext>
              </a:extLst>
            </p:cNvPr>
            <p:cNvSpPr/>
            <p:nvPr/>
          </p:nvSpPr>
          <p:spPr>
            <a:xfrm>
              <a:off x="1332470" y="4275435"/>
              <a:ext cx="873211" cy="9852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F45E84B-18B1-9E2A-9F47-9D3F5F2AE546}"/>
              </a:ext>
            </a:extLst>
          </p:cNvPr>
          <p:cNvCxnSpPr>
            <a:stCxn id="5" idx="1"/>
            <a:endCxn id="5" idx="3"/>
          </p:cNvCxnSpPr>
          <p:nvPr/>
        </p:nvCxnSpPr>
        <p:spPr>
          <a:xfrm>
            <a:off x="4825314" y="3408556"/>
            <a:ext cx="67645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2915B1E-B151-2DC9-05E4-BE8754EAF4D8}"/>
              </a:ext>
            </a:extLst>
          </p:cNvPr>
          <p:cNvGrpSpPr/>
          <p:nvPr/>
        </p:nvGrpSpPr>
        <p:grpSpPr>
          <a:xfrm>
            <a:off x="6507891" y="1079154"/>
            <a:ext cx="3492844" cy="985277"/>
            <a:chOff x="1332470" y="4275435"/>
            <a:chExt cx="3492844" cy="985277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5FED170-66C6-DD63-E6FA-24E0480E15A8}"/>
                </a:ext>
              </a:extLst>
            </p:cNvPr>
            <p:cNvSpPr/>
            <p:nvPr/>
          </p:nvSpPr>
          <p:spPr>
            <a:xfrm>
              <a:off x="3952103" y="4275437"/>
              <a:ext cx="873211" cy="9852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2904066-7BD1-7040-2586-D34C671DDED1}"/>
                </a:ext>
              </a:extLst>
            </p:cNvPr>
            <p:cNvSpPr/>
            <p:nvPr/>
          </p:nvSpPr>
          <p:spPr>
            <a:xfrm>
              <a:off x="3078892" y="4275436"/>
              <a:ext cx="873211" cy="9852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3DC0DB8-0230-554F-97B1-010019623742}"/>
                </a:ext>
              </a:extLst>
            </p:cNvPr>
            <p:cNvSpPr/>
            <p:nvPr/>
          </p:nvSpPr>
          <p:spPr>
            <a:xfrm>
              <a:off x="2205681" y="4275435"/>
              <a:ext cx="873211" cy="9852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1CBD6C3-682B-7BFB-CD26-98006F17A679}"/>
                </a:ext>
              </a:extLst>
            </p:cNvPr>
            <p:cNvSpPr/>
            <p:nvPr/>
          </p:nvSpPr>
          <p:spPr>
            <a:xfrm>
              <a:off x="1332470" y="4275435"/>
              <a:ext cx="873211" cy="9852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66FFE51-3D6E-8140-C068-0EC62A1499B3}"/>
              </a:ext>
            </a:extLst>
          </p:cNvPr>
          <p:cNvGrpSpPr/>
          <p:nvPr/>
        </p:nvGrpSpPr>
        <p:grpSpPr>
          <a:xfrm>
            <a:off x="6507891" y="2243853"/>
            <a:ext cx="3492844" cy="985277"/>
            <a:chOff x="1332470" y="4275435"/>
            <a:chExt cx="3492844" cy="985277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C7D0F01-7302-4A85-069F-3478B230E526}"/>
                </a:ext>
              </a:extLst>
            </p:cNvPr>
            <p:cNvSpPr/>
            <p:nvPr/>
          </p:nvSpPr>
          <p:spPr>
            <a:xfrm>
              <a:off x="3952103" y="4275437"/>
              <a:ext cx="873211" cy="9852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EC2B38C-862D-8342-67D5-163E897DFA79}"/>
                </a:ext>
              </a:extLst>
            </p:cNvPr>
            <p:cNvSpPr/>
            <p:nvPr/>
          </p:nvSpPr>
          <p:spPr>
            <a:xfrm>
              <a:off x="3078892" y="4275436"/>
              <a:ext cx="873211" cy="9852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026B2D5-6A70-01CE-DBA4-E13B5D4F2003}"/>
                </a:ext>
              </a:extLst>
            </p:cNvPr>
            <p:cNvSpPr/>
            <p:nvPr/>
          </p:nvSpPr>
          <p:spPr>
            <a:xfrm>
              <a:off x="2205681" y="4275435"/>
              <a:ext cx="873211" cy="9852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8D0678B-CF56-FA86-D82C-D017F9458C9E}"/>
                </a:ext>
              </a:extLst>
            </p:cNvPr>
            <p:cNvSpPr/>
            <p:nvPr/>
          </p:nvSpPr>
          <p:spPr>
            <a:xfrm>
              <a:off x="1332470" y="4275435"/>
              <a:ext cx="873211" cy="9852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8960C54-F106-C142-8E8F-594F2D1DFACE}"/>
              </a:ext>
            </a:extLst>
          </p:cNvPr>
          <p:cNvSpPr/>
          <p:nvPr/>
        </p:nvSpPr>
        <p:spPr>
          <a:xfrm>
            <a:off x="9051323" y="3645280"/>
            <a:ext cx="2173357" cy="20634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공유 자원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AB5EBD9-B2AF-E3F2-4E03-244968E0DEE5}"/>
              </a:ext>
            </a:extLst>
          </p:cNvPr>
          <p:cNvSpPr/>
          <p:nvPr/>
        </p:nvSpPr>
        <p:spPr>
          <a:xfrm>
            <a:off x="5226907" y="3724979"/>
            <a:ext cx="3824415" cy="420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공유 자원 연산</a:t>
            </a:r>
            <a:r>
              <a:rPr lang="en-US" altLang="ko-KR" dirty="0"/>
              <a:t>(</a:t>
            </a:r>
            <a:r>
              <a:rPr lang="ko-KR" altLang="en-US" dirty="0"/>
              <a:t>인터페이스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2970AF2-55A9-2F6E-C1E7-569E54DCD1CF}"/>
              </a:ext>
            </a:extLst>
          </p:cNvPr>
          <p:cNvSpPr/>
          <p:nvPr/>
        </p:nvSpPr>
        <p:spPr>
          <a:xfrm>
            <a:off x="5226907" y="4369671"/>
            <a:ext cx="3824415" cy="420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공유 자원 연산</a:t>
            </a:r>
            <a:r>
              <a:rPr lang="en-US" altLang="ko-KR" dirty="0"/>
              <a:t>(</a:t>
            </a:r>
            <a:r>
              <a:rPr lang="ko-KR" altLang="en-US" dirty="0"/>
              <a:t>인터페이스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A0733E3-F2A8-4366-AA08-A400CB82E89A}"/>
              </a:ext>
            </a:extLst>
          </p:cNvPr>
          <p:cNvSpPr/>
          <p:nvPr/>
        </p:nvSpPr>
        <p:spPr>
          <a:xfrm>
            <a:off x="5226907" y="5014363"/>
            <a:ext cx="3824415" cy="420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공유 자원 연산</a:t>
            </a:r>
            <a:r>
              <a:rPr lang="en-US" altLang="ko-KR" dirty="0"/>
              <a:t>(</a:t>
            </a:r>
            <a:r>
              <a:rPr lang="ko-KR" altLang="en-US" dirty="0"/>
              <a:t>인터페이스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87DCA3E-37F6-3A64-66FF-DC892DEB1871}"/>
              </a:ext>
            </a:extLst>
          </p:cNvPr>
          <p:cNvGrpSpPr/>
          <p:nvPr/>
        </p:nvGrpSpPr>
        <p:grpSpPr>
          <a:xfrm>
            <a:off x="1494244" y="4417644"/>
            <a:ext cx="549664" cy="700855"/>
            <a:chOff x="1494244" y="4417644"/>
            <a:chExt cx="549664" cy="700855"/>
          </a:xfrm>
        </p:grpSpPr>
        <p:sp>
          <p:nvSpPr>
            <p:cNvPr id="32" name="화살표: 오각형 31">
              <a:extLst>
                <a:ext uri="{FF2B5EF4-FFF2-40B4-BE49-F238E27FC236}">
                  <a16:creationId xmlns:a16="http://schemas.microsoft.com/office/drawing/2014/main" id="{8E9571F3-7691-9044-4696-DC0773B9144D}"/>
                </a:ext>
              </a:extLst>
            </p:cNvPr>
            <p:cNvSpPr/>
            <p:nvPr/>
          </p:nvSpPr>
          <p:spPr>
            <a:xfrm rot="16200000">
              <a:off x="1418648" y="4493240"/>
              <a:ext cx="700855" cy="549664"/>
            </a:xfrm>
            <a:prstGeom prst="homePlate">
              <a:avLst>
                <a:gd name="adj" fmla="val 39884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77FAA987-F41B-8D16-B0A3-A4AE1CE62B29}"/>
                </a:ext>
              </a:extLst>
            </p:cNvPr>
            <p:cNvSpPr/>
            <p:nvPr/>
          </p:nvSpPr>
          <p:spPr>
            <a:xfrm>
              <a:off x="1692877" y="4548843"/>
              <a:ext cx="129116" cy="14054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54963EB6-5C7F-47AB-4D6A-301F20F5A946}"/>
              </a:ext>
            </a:extLst>
          </p:cNvPr>
          <p:cNvGrpSpPr/>
          <p:nvPr/>
        </p:nvGrpSpPr>
        <p:grpSpPr>
          <a:xfrm>
            <a:off x="2363443" y="4403366"/>
            <a:ext cx="549664" cy="700855"/>
            <a:chOff x="1494244" y="4417644"/>
            <a:chExt cx="549664" cy="700855"/>
          </a:xfrm>
        </p:grpSpPr>
        <p:sp>
          <p:nvSpPr>
            <p:cNvPr id="36" name="화살표: 오각형 35">
              <a:extLst>
                <a:ext uri="{FF2B5EF4-FFF2-40B4-BE49-F238E27FC236}">
                  <a16:creationId xmlns:a16="http://schemas.microsoft.com/office/drawing/2014/main" id="{BF5C5DB0-2FF1-7718-E88A-CE1B7089A697}"/>
                </a:ext>
              </a:extLst>
            </p:cNvPr>
            <p:cNvSpPr/>
            <p:nvPr/>
          </p:nvSpPr>
          <p:spPr>
            <a:xfrm rot="16200000">
              <a:off x="1418648" y="4493240"/>
              <a:ext cx="700855" cy="549664"/>
            </a:xfrm>
            <a:prstGeom prst="homePlate">
              <a:avLst>
                <a:gd name="adj" fmla="val 39884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37F80E93-260D-5FE8-6E88-9E168BC4D065}"/>
                </a:ext>
              </a:extLst>
            </p:cNvPr>
            <p:cNvSpPr/>
            <p:nvPr/>
          </p:nvSpPr>
          <p:spPr>
            <a:xfrm>
              <a:off x="1692877" y="4548843"/>
              <a:ext cx="129116" cy="14054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865EA5D9-A649-8601-5C10-C5E50758E901}"/>
              </a:ext>
            </a:extLst>
          </p:cNvPr>
          <p:cNvGrpSpPr/>
          <p:nvPr/>
        </p:nvGrpSpPr>
        <p:grpSpPr>
          <a:xfrm>
            <a:off x="3244677" y="4388205"/>
            <a:ext cx="549664" cy="700855"/>
            <a:chOff x="1494244" y="4417644"/>
            <a:chExt cx="549664" cy="700855"/>
          </a:xfrm>
        </p:grpSpPr>
        <p:sp>
          <p:nvSpPr>
            <p:cNvPr id="39" name="화살표: 오각형 38">
              <a:extLst>
                <a:ext uri="{FF2B5EF4-FFF2-40B4-BE49-F238E27FC236}">
                  <a16:creationId xmlns:a16="http://schemas.microsoft.com/office/drawing/2014/main" id="{6A120CE3-3EEF-6BE9-0BC7-856C02861EAE}"/>
                </a:ext>
              </a:extLst>
            </p:cNvPr>
            <p:cNvSpPr/>
            <p:nvPr/>
          </p:nvSpPr>
          <p:spPr>
            <a:xfrm rot="16200000">
              <a:off x="1418648" y="4493240"/>
              <a:ext cx="700855" cy="549664"/>
            </a:xfrm>
            <a:prstGeom prst="homePlate">
              <a:avLst>
                <a:gd name="adj" fmla="val 39884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57EF817B-7350-6AA4-93C1-409B5AA9B509}"/>
                </a:ext>
              </a:extLst>
            </p:cNvPr>
            <p:cNvSpPr/>
            <p:nvPr/>
          </p:nvSpPr>
          <p:spPr>
            <a:xfrm>
              <a:off x="1692877" y="4548843"/>
              <a:ext cx="129116" cy="14054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78F64ADE-BAA0-CE36-4C15-A510F6289D81}"/>
              </a:ext>
            </a:extLst>
          </p:cNvPr>
          <p:cNvGrpSpPr/>
          <p:nvPr/>
        </p:nvGrpSpPr>
        <p:grpSpPr>
          <a:xfrm>
            <a:off x="4148889" y="4381455"/>
            <a:ext cx="549664" cy="700855"/>
            <a:chOff x="1494244" y="4417644"/>
            <a:chExt cx="549664" cy="700855"/>
          </a:xfrm>
        </p:grpSpPr>
        <p:sp>
          <p:nvSpPr>
            <p:cNvPr id="42" name="화살표: 오각형 41">
              <a:extLst>
                <a:ext uri="{FF2B5EF4-FFF2-40B4-BE49-F238E27FC236}">
                  <a16:creationId xmlns:a16="http://schemas.microsoft.com/office/drawing/2014/main" id="{6C8D9839-5C0F-88B7-F3BA-8A6BB2FC7F9C}"/>
                </a:ext>
              </a:extLst>
            </p:cNvPr>
            <p:cNvSpPr/>
            <p:nvPr/>
          </p:nvSpPr>
          <p:spPr>
            <a:xfrm rot="16200000">
              <a:off x="1418648" y="4493240"/>
              <a:ext cx="700855" cy="549664"/>
            </a:xfrm>
            <a:prstGeom prst="homePlate">
              <a:avLst>
                <a:gd name="adj" fmla="val 39884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8A2AA8DD-8792-AE1C-67D4-BC42DBE19010}"/>
                </a:ext>
              </a:extLst>
            </p:cNvPr>
            <p:cNvSpPr/>
            <p:nvPr/>
          </p:nvSpPr>
          <p:spPr>
            <a:xfrm>
              <a:off x="1692877" y="4548843"/>
              <a:ext cx="129116" cy="14054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66487C38-43D3-7983-04F2-E6F98BE398D7}"/>
              </a:ext>
            </a:extLst>
          </p:cNvPr>
          <p:cNvSpPr txBox="1"/>
          <p:nvPr/>
        </p:nvSpPr>
        <p:spPr>
          <a:xfrm>
            <a:off x="7988644" y="6065976"/>
            <a:ext cx="945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모니터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4171180-84DF-B8D6-42DB-E6D0F282B0AF}"/>
              </a:ext>
            </a:extLst>
          </p:cNvPr>
          <p:cNvSpPr txBox="1"/>
          <p:nvPr/>
        </p:nvSpPr>
        <p:spPr>
          <a:xfrm>
            <a:off x="4990070" y="1423512"/>
            <a:ext cx="1353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조건변수 </a:t>
            </a:r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86058FA-0B14-C6F1-6063-34778AA2B64A}"/>
              </a:ext>
            </a:extLst>
          </p:cNvPr>
          <p:cNvSpPr txBox="1"/>
          <p:nvPr/>
        </p:nvSpPr>
        <p:spPr>
          <a:xfrm>
            <a:off x="5007577" y="2518961"/>
            <a:ext cx="1353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조건변수 </a:t>
            </a:r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27E3083-6909-81B7-6FE4-3ACB247F4F41}"/>
              </a:ext>
            </a:extLst>
          </p:cNvPr>
          <p:cNvSpPr txBox="1"/>
          <p:nvPr/>
        </p:nvSpPr>
        <p:spPr>
          <a:xfrm>
            <a:off x="8519979" y="842432"/>
            <a:ext cx="1723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조건 변수에 대한 큐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4FCFE56-07AD-0617-B896-9168361944A1}"/>
              </a:ext>
            </a:extLst>
          </p:cNvPr>
          <p:cNvSpPr txBox="1"/>
          <p:nvPr/>
        </p:nvSpPr>
        <p:spPr>
          <a:xfrm>
            <a:off x="3244676" y="3953629"/>
            <a:ext cx="1723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상호배제를 위한 큐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EB318E-F070-C13D-7798-1341CE892678}"/>
              </a:ext>
            </a:extLst>
          </p:cNvPr>
          <p:cNvSpPr txBox="1"/>
          <p:nvPr/>
        </p:nvSpPr>
        <p:spPr>
          <a:xfrm>
            <a:off x="1361302" y="5292278"/>
            <a:ext cx="8155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프로세스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588ED0B-762B-65C1-8550-A6E0312987EC}"/>
              </a:ext>
            </a:extLst>
          </p:cNvPr>
          <p:cNvSpPr txBox="1"/>
          <p:nvPr/>
        </p:nvSpPr>
        <p:spPr>
          <a:xfrm>
            <a:off x="2234513" y="5298357"/>
            <a:ext cx="8155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프로세스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E0C44E5-588F-BAE6-63CB-74BC7FDC5706}"/>
              </a:ext>
            </a:extLst>
          </p:cNvPr>
          <p:cNvSpPr txBox="1"/>
          <p:nvPr/>
        </p:nvSpPr>
        <p:spPr>
          <a:xfrm>
            <a:off x="3136557" y="5311598"/>
            <a:ext cx="8155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프로세스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384DA6E-DF2F-0709-2C97-E682DB4316DC}"/>
              </a:ext>
            </a:extLst>
          </p:cNvPr>
          <p:cNvSpPr txBox="1"/>
          <p:nvPr/>
        </p:nvSpPr>
        <p:spPr>
          <a:xfrm>
            <a:off x="4009768" y="5317677"/>
            <a:ext cx="8155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프로세스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30F9CB7-18E7-4CC6-476C-9E2D66D1B14D}"/>
              </a:ext>
            </a:extLst>
          </p:cNvPr>
          <p:cNvGrpSpPr/>
          <p:nvPr/>
        </p:nvGrpSpPr>
        <p:grpSpPr>
          <a:xfrm>
            <a:off x="9297747" y="1145371"/>
            <a:ext cx="549664" cy="700855"/>
            <a:chOff x="1494244" y="4417644"/>
            <a:chExt cx="549664" cy="700855"/>
          </a:xfrm>
        </p:grpSpPr>
        <p:sp>
          <p:nvSpPr>
            <p:cNvPr id="3" name="화살표: 오각형 2">
              <a:extLst>
                <a:ext uri="{FF2B5EF4-FFF2-40B4-BE49-F238E27FC236}">
                  <a16:creationId xmlns:a16="http://schemas.microsoft.com/office/drawing/2014/main" id="{811B5D5D-4E60-EE52-88FC-4530D07FC5FF}"/>
                </a:ext>
              </a:extLst>
            </p:cNvPr>
            <p:cNvSpPr/>
            <p:nvPr/>
          </p:nvSpPr>
          <p:spPr>
            <a:xfrm rot="16200000">
              <a:off x="1418648" y="4493240"/>
              <a:ext cx="700855" cy="549664"/>
            </a:xfrm>
            <a:prstGeom prst="homePlate">
              <a:avLst>
                <a:gd name="adj" fmla="val 39884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9472586A-1F1C-FF05-F0F5-2888B1D860AE}"/>
                </a:ext>
              </a:extLst>
            </p:cNvPr>
            <p:cNvSpPr/>
            <p:nvPr/>
          </p:nvSpPr>
          <p:spPr>
            <a:xfrm>
              <a:off x="1692877" y="4548843"/>
              <a:ext cx="129116" cy="14054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2144DB7-8A2D-DDE5-BE42-95775DFE905A}"/>
              </a:ext>
            </a:extLst>
          </p:cNvPr>
          <p:cNvSpPr txBox="1"/>
          <p:nvPr/>
        </p:nvSpPr>
        <p:spPr>
          <a:xfrm>
            <a:off x="9217723" y="1841780"/>
            <a:ext cx="8155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프로세스</a:t>
            </a:r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96AD8DE5-E448-2C28-51A2-EBACCEBCB291}"/>
              </a:ext>
            </a:extLst>
          </p:cNvPr>
          <p:cNvSpPr/>
          <p:nvPr/>
        </p:nvSpPr>
        <p:spPr>
          <a:xfrm rot="14396305">
            <a:off x="6674840" y="600111"/>
            <a:ext cx="545228" cy="5172123"/>
          </a:xfrm>
          <a:prstGeom prst="downArrow">
            <a:avLst>
              <a:gd name="adj1" fmla="val 50000"/>
              <a:gd name="adj2" fmla="val 75342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말풍선: 모서리가 둥근 사각형 11">
            <a:extLst>
              <a:ext uri="{FF2B5EF4-FFF2-40B4-BE49-F238E27FC236}">
                <a16:creationId xmlns:a16="http://schemas.microsoft.com/office/drawing/2014/main" id="{E632CECA-5FE2-5FE4-832C-42F4D2D41ACB}"/>
              </a:ext>
            </a:extLst>
          </p:cNvPr>
          <p:cNvSpPr/>
          <p:nvPr/>
        </p:nvSpPr>
        <p:spPr>
          <a:xfrm>
            <a:off x="6623222" y="1969619"/>
            <a:ext cx="848079" cy="549342"/>
          </a:xfrm>
          <a:prstGeom prst="wedgeRoundRectCallout">
            <a:avLst>
              <a:gd name="adj1" fmla="val 3208"/>
              <a:gd name="adj2" fmla="val 88877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x.wait()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01303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E4BF098-8E24-457C-1966-9B34FCA73160}"/>
              </a:ext>
            </a:extLst>
          </p:cNvPr>
          <p:cNvSpPr/>
          <p:nvPr/>
        </p:nvSpPr>
        <p:spPr>
          <a:xfrm>
            <a:off x="4825314" y="862361"/>
            <a:ext cx="6764520" cy="50923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30556DE-5E06-253E-0D2A-C572FD17D56A}"/>
              </a:ext>
            </a:extLst>
          </p:cNvPr>
          <p:cNvGrpSpPr/>
          <p:nvPr/>
        </p:nvGrpSpPr>
        <p:grpSpPr>
          <a:xfrm>
            <a:off x="1332470" y="4275435"/>
            <a:ext cx="3492844" cy="985277"/>
            <a:chOff x="1332470" y="4275435"/>
            <a:chExt cx="3492844" cy="98527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5C25533-F280-CC2D-EAD3-BB0715A3D41C}"/>
                </a:ext>
              </a:extLst>
            </p:cNvPr>
            <p:cNvSpPr/>
            <p:nvPr/>
          </p:nvSpPr>
          <p:spPr>
            <a:xfrm>
              <a:off x="3952103" y="4275437"/>
              <a:ext cx="873211" cy="9852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9DA4E94-7DE5-BD56-8349-D73E848CC6AD}"/>
                </a:ext>
              </a:extLst>
            </p:cNvPr>
            <p:cNvSpPr/>
            <p:nvPr/>
          </p:nvSpPr>
          <p:spPr>
            <a:xfrm>
              <a:off x="3078892" y="4275436"/>
              <a:ext cx="873211" cy="9852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8D2D2CB-002F-B5D2-1253-E1226D7A25C7}"/>
                </a:ext>
              </a:extLst>
            </p:cNvPr>
            <p:cNvSpPr/>
            <p:nvPr/>
          </p:nvSpPr>
          <p:spPr>
            <a:xfrm>
              <a:off x="2205681" y="4275435"/>
              <a:ext cx="873211" cy="9852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A09C700-7098-CE1A-C5D9-1DB638D04FA5}"/>
                </a:ext>
              </a:extLst>
            </p:cNvPr>
            <p:cNvSpPr/>
            <p:nvPr/>
          </p:nvSpPr>
          <p:spPr>
            <a:xfrm>
              <a:off x="1332470" y="4275435"/>
              <a:ext cx="873211" cy="9852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F45E84B-18B1-9E2A-9F47-9D3F5F2AE546}"/>
              </a:ext>
            </a:extLst>
          </p:cNvPr>
          <p:cNvCxnSpPr>
            <a:stCxn id="5" idx="1"/>
            <a:endCxn id="5" idx="3"/>
          </p:cNvCxnSpPr>
          <p:nvPr/>
        </p:nvCxnSpPr>
        <p:spPr>
          <a:xfrm>
            <a:off x="4825314" y="3408556"/>
            <a:ext cx="67645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2915B1E-B151-2DC9-05E4-BE8754EAF4D8}"/>
              </a:ext>
            </a:extLst>
          </p:cNvPr>
          <p:cNvGrpSpPr/>
          <p:nvPr/>
        </p:nvGrpSpPr>
        <p:grpSpPr>
          <a:xfrm>
            <a:off x="6507891" y="1079154"/>
            <a:ext cx="3492844" cy="985277"/>
            <a:chOff x="1332470" y="4275435"/>
            <a:chExt cx="3492844" cy="985277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5FED170-66C6-DD63-E6FA-24E0480E15A8}"/>
                </a:ext>
              </a:extLst>
            </p:cNvPr>
            <p:cNvSpPr/>
            <p:nvPr/>
          </p:nvSpPr>
          <p:spPr>
            <a:xfrm>
              <a:off x="3952103" y="4275437"/>
              <a:ext cx="873211" cy="9852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2904066-7BD1-7040-2586-D34C671DDED1}"/>
                </a:ext>
              </a:extLst>
            </p:cNvPr>
            <p:cNvSpPr/>
            <p:nvPr/>
          </p:nvSpPr>
          <p:spPr>
            <a:xfrm>
              <a:off x="3078892" y="4275436"/>
              <a:ext cx="873211" cy="9852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3DC0DB8-0230-554F-97B1-010019623742}"/>
                </a:ext>
              </a:extLst>
            </p:cNvPr>
            <p:cNvSpPr/>
            <p:nvPr/>
          </p:nvSpPr>
          <p:spPr>
            <a:xfrm>
              <a:off x="2205681" y="4275435"/>
              <a:ext cx="873211" cy="9852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1CBD6C3-682B-7BFB-CD26-98006F17A679}"/>
                </a:ext>
              </a:extLst>
            </p:cNvPr>
            <p:cNvSpPr/>
            <p:nvPr/>
          </p:nvSpPr>
          <p:spPr>
            <a:xfrm>
              <a:off x="1332470" y="4275435"/>
              <a:ext cx="873211" cy="9852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66FFE51-3D6E-8140-C068-0EC62A1499B3}"/>
              </a:ext>
            </a:extLst>
          </p:cNvPr>
          <p:cNvGrpSpPr/>
          <p:nvPr/>
        </p:nvGrpSpPr>
        <p:grpSpPr>
          <a:xfrm>
            <a:off x="6507891" y="2243853"/>
            <a:ext cx="3492844" cy="985277"/>
            <a:chOff x="1332470" y="4275435"/>
            <a:chExt cx="3492844" cy="985277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C7D0F01-7302-4A85-069F-3478B230E526}"/>
                </a:ext>
              </a:extLst>
            </p:cNvPr>
            <p:cNvSpPr/>
            <p:nvPr/>
          </p:nvSpPr>
          <p:spPr>
            <a:xfrm>
              <a:off x="3952103" y="4275437"/>
              <a:ext cx="873211" cy="9852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EC2B38C-862D-8342-67D5-163E897DFA79}"/>
                </a:ext>
              </a:extLst>
            </p:cNvPr>
            <p:cNvSpPr/>
            <p:nvPr/>
          </p:nvSpPr>
          <p:spPr>
            <a:xfrm>
              <a:off x="3078892" y="4275436"/>
              <a:ext cx="873211" cy="9852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026B2D5-6A70-01CE-DBA4-E13B5D4F2003}"/>
                </a:ext>
              </a:extLst>
            </p:cNvPr>
            <p:cNvSpPr/>
            <p:nvPr/>
          </p:nvSpPr>
          <p:spPr>
            <a:xfrm>
              <a:off x="2205681" y="4275435"/>
              <a:ext cx="873211" cy="9852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8D0678B-CF56-FA86-D82C-D017F9458C9E}"/>
                </a:ext>
              </a:extLst>
            </p:cNvPr>
            <p:cNvSpPr/>
            <p:nvPr/>
          </p:nvSpPr>
          <p:spPr>
            <a:xfrm>
              <a:off x="1332470" y="4275435"/>
              <a:ext cx="873211" cy="9852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8960C54-F106-C142-8E8F-594F2D1DFACE}"/>
              </a:ext>
            </a:extLst>
          </p:cNvPr>
          <p:cNvSpPr/>
          <p:nvPr/>
        </p:nvSpPr>
        <p:spPr>
          <a:xfrm>
            <a:off x="9051323" y="3645280"/>
            <a:ext cx="2173357" cy="20634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공유 자원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AB5EBD9-B2AF-E3F2-4E03-244968E0DEE5}"/>
              </a:ext>
            </a:extLst>
          </p:cNvPr>
          <p:cNvSpPr/>
          <p:nvPr/>
        </p:nvSpPr>
        <p:spPr>
          <a:xfrm>
            <a:off x="5226907" y="3724979"/>
            <a:ext cx="3824415" cy="420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공유 자원 연산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인터페이스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2970AF2-55A9-2F6E-C1E7-569E54DCD1CF}"/>
              </a:ext>
            </a:extLst>
          </p:cNvPr>
          <p:cNvSpPr/>
          <p:nvPr/>
        </p:nvSpPr>
        <p:spPr>
          <a:xfrm>
            <a:off x="5226907" y="4369671"/>
            <a:ext cx="3824415" cy="420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공유 자원 연산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인터페이스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A0733E3-F2A8-4366-AA08-A400CB82E89A}"/>
              </a:ext>
            </a:extLst>
          </p:cNvPr>
          <p:cNvSpPr/>
          <p:nvPr/>
        </p:nvSpPr>
        <p:spPr>
          <a:xfrm>
            <a:off x="5226907" y="5014363"/>
            <a:ext cx="3824415" cy="420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공유 자원 연산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인터페이스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87DCA3E-37F6-3A64-66FF-DC892DEB1871}"/>
              </a:ext>
            </a:extLst>
          </p:cNvPr>
          <p:cNvGrpSpPr/>
          <p:nvPr/>
        </p:nvGrpSpPr>
        <p:grpSpPr>
          <a:xfrm>
            <a:off x="1494244" y="4417644"/>
            <a:ext cx="549664" cy="700855"/>
            <a:chOff x="1494244" y="4417644"/>
            <a:chExt cx="549664" cy="700855"/>
          </a:xfrm>
        </p:grpSpPr>
        <p:sp>
          <p:nvSpPr>
            <p:cNvPr id="32" name="화살표: 오각형 31">
              <a:extLst>
                <a:ext uri="{FF2B5EF4-FFF2-40B4-BE49-F238E27FC236}">
                  <a16:creationId xmlns:a16="http://schemas.microsoft.com/office/drawing/2014/main" id="{8E9571F3-7691-9044-4696-DC0773B9144D}"/>
                </a:ext>
              </a:extLst>
            </p:cNvPr>
            <p:cNvSpPr/>
            <p:nvPr/>
          </p:nvSpPr>
          <p:spPr>
            <a:xfrm rot="16200000">
              <a:off x="1418648" y="4493240"/>
              <a:ext cx="700855" cy="549664"/>
            </a:xfrm>
            <a:prstGeom prst="homePlate">
              <a:avLst>
                <a:gd name="adj" fmla="val 39884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77FAA987-F41B-8D16-B0A3-A4AE1CE62B29}"/>
                </a:ext>
              </a:extLst>
            </p:cNvPr>
            <p:cNvSpPr/>
            <p:nvPr/>
          </p:nvSpPr>
          <p:spPr>
            <a:xfrm>
              <a:off x="1692877" y="4548843"/>
              <a:ext cx="129116" cy="14054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54963EB6-5C7F-47AB-4D6A-301F20F5A946}"/>
              </a:ext>
            </a:extLst>
          </p:cNvPr>
          <p:cNvGrpSpPr/>
          <p:nvPr/>
        </p:nvGrpSpPr>
        <p:grpSpPr>
          <a:xfrm>
            <a:off x="2363443" y="4403366"/>
            <a:ext cx="549664" cy="700855"/>
            <a:chOff x="1494244" y="4417644"/>
            <a:chExt cx="549664" cy="700855"/>
          </a:xfrm>
        </p:grpSpPr>
        <p:sp>
          <p:nvSpPr>
            <p:cNvPr id="36" name="화살표: 오각형 35">
              <a:extLst>
                <a:ext uri="{FF2B5EF4-FFF2-40B4-BE49-F238E27FC236}">
                  <a16:creationId xmlns:a16="http://schemas.microsoft.com/office/drawing/2014/main" id="{BF5C5DB0-2FF1-7718-E88A-CE1B7089A697}"/>
                </a:ext>
              </a:extLst>
            </p:cNvPr>
            <p:cNvSpPr/>
            <p:nvPr/>
          </p:nvSpPr>
          <p:spPr>
            <a:xfrm rot="16200000">
              <a:off x="1418648" y="4493240"/>
              <a:ext cx="700855" cy="549664"/>
            </a:xfrm>
            <a:prstGeom prst="homePlate">
              <a:avLst>
                <a:gd name="adj" fmla="val 39884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37F80E93-260D-5FE8-6E88-9E168BC4D065}"/>
                </a:ext>
              </a:extLst>
            </p:cNvPr>
            <p:cNvSpPr/>
            <p:nvPr/>
          </p:nvSpPr>
          <p:spPr>
            <a:xfrm>
              <a:off x="1692877" y="4548843"/>
              <a:ext cx="129116" cy="14054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865EA5D9-A649-8601-5C10-C5E50758E901}"/>
              </a:ext>
            </a:extLst>
          </p:cNvPr>
          <p:cNvGrpSpPr/>
          <p:nvPr/>
        </p:nvGrpSpPr>
        <p:grpSpPr>
          <a:xfrm>
            <a:off x="3244677" y="4388205"/>
            <a:ext cx="549664" cy="700855"/>
            <a:chOff x="1494244" y="4417644"/>
            <a:chExt cx="549664" cy="700855"/>
          </a:xfrm>
        </p:grpSpPr>
        <p:sp>
          <p:nvSpPr>
            <p:cNvPr id="39" name="화살표: 오각형 38">
              <a:extLst>
                <a:ext uri="{FF2B5EF4-FFF2-40B4-BE49-F238E27FC236}">
                  <a16:creationId xmlns:a16="http://schemas.microsoft.com/office/drawing/2014/main" id="{6A120CE3-3EEF-6BE9-0BC7-856C02861EAE}"/>
                </a:ext>
              </a:extLst>
            </p:cNvPr>
            <p:cNvSpPr/>
            <p:nvPr/>
          </p:nvSpPr>
          <p:spPr>
            <a:xfrm rot="16200000">
              <a:off x="1418648" y="4493240"/>
              <a:ext cx="700855" cy="549664"/>
            </a:xfrm>
            <a:prstGeom prst="homePlate">
              <a:avLst>
                <a:gd name="adj" fmla="val 39884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57EF817B-7350-6AA4-93C1-409B5AA9B509}"/>
                </a:ext>
              </a:extLst>
            </p:cNvPr>
            <p:cNvSpPr/>
            <p:nvPr/>
          </p:nvSpPr>
          <p:spPr>
            <a:xfrm>
              <a:off x="1692877" y="4548843"/>
              <a:ext cx="129116" cy="14054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78F64ADE-BAA0-CE36-4C15-A510F6289D81}"/>
              </a:ext>
            </a:extLst>
          </p:cNvPr>
          <p:cNvGrpSpPr/>
          <p:nvPr/>
        </p:nvGrpSpPr>
        <p:grpSpPr>
          <a:xfrm>
            <a:off x="4148889" y="4381455"/>
            <a:ext cx="549664" cy="700855"/>
            <a:chOff x="1494244" y="4417644"/>
            <a:chExt cx="549664" cy="700855"/>
          </a:xfrm>
        </p:grpSpPr>
        <p:sp>
          <p:nvSpPr>
            <p:cNvPr id="42" name="화살표: 오각형 41">
              <a:extLst>
                <a:ext uri="{FF2B5EF4-FFF2-40B4-BE49-F238E27FC236}">
                  <a16:creationId xmlns:a16="http://schemas.microsoft.com/office/drawing/2014/main" id="{6C8D9839-5C0F-88B7-F3BA-8A6BB2FC7F9C}"/>
                </a:ext>
              </a:extLst>
            </p:cNvPr>
            <p:cNvSpPr/>
            <p:nvPr/>
          </p:nvSpPr>
          <p:spPr>
            <a:xfrm rot="16200000">
              <a:off x="1418648" y="4493240"/>
              <a:ext cx="700855" cy="549664"/>
            </a:xfrm>
            <a:prstGeom prst="homePlate">
              <a:avLst>
                <a:gd name="adj" fmla="val 39884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8A2AA8DD-8792-AE1C-67D4-BC42DBE19010}"/>
                </a:ext>
              </a:extLst>
            </p:cNvPr>
            <p:cNvSpPr/>
            <p:nvPr/>
          </p:nvSpPr>
          <p:spPr>
            <a:xfrm>
              <a:off x="1692877" y="4548843"/>
              <a:ext cx="129116" cy="14054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66487C38-43D3-7983-04F2-E6F98BE398D7}"/>
              </a:ext>
            </a:extLst>
          </p:cNvPr>
          <p:cNvSpPr txBox="1"/>
          <p:nvPr/>
        </p:nvSpPr>
        <p:spPr>
          <a:xfrm>
            <a:off x="7988644" y="6065976"/>
            <a:ext cx="945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모니터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4171180-84DF-B8D6-42DB-E6D0F282B0AF}"/>
              </a:ext>
            </a:extLst>
          </p:cNvPr>
          <p:cNvSpPr txBox="1"/>
          <p:nvPr/>
        </p:nvSpPr>
        <p:spPr>
          <a:xfrm>
            <a:off x="4990070" y="1423512"/>
            <a:ext cx="1353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조건변수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86058FA-0B14-C6F1-6063-34778AA2B64A}"/>
              </a:ext>
            </a:extLst>
          </p:cNvPr>
          <p:cNvSpPr txBox="1"/>
          <p:nvPr/>
        </p:nvSpPr>
        <p:spPr>
          <a:xfrm>
            <a:off x="5007577" y="2518961"/>
            <a:ext cx="1353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조건변수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y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27E3083-6909-81B7-6FE4-3ACB247F4F41}"/>
              </a:ext>
            </a:extLst>
          </p:cNvPr>
          <p:cNvSpPr txBox="1"/>
          <p:nvPr/>
        </p:nvSpPr>
        <p:spPr>
          <a:xfrm>
            <a:off x="8519979" y="842432"/>
            <a:ext cx="1723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조건 변수에 대한 큐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4FCFE56-07AD-0617-B896-9168361944A1}"/>
              </a:ext>
            </a:extLst>
          </p:cNvPr>
          <p:cNvSpPr txBox="1"/>
          <p:nvPr/>
        </p:nvSpPr>
        <p:spPr>
          <a:xfrm>
            <a:off x="3244676" y="3953629"/>
            <a:ext cx="1723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상호배제를 위한 큐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EB318E-F070-C13D-7798-1341CE892678}"/>
              </a:ext>
            </a:extLst>
          </p:cNvPr>
          <p:cNvSpPr txBox="1"/>
          <p:nvPr/>
        </p:nvSpPr>
        <p:spPr>
          <a:xfrm>
            <a:off x="1361302" y="5292278"/>
            <a:ext cx="8155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프로세스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588ED0B-762B-65C1-8550-A6E0312987EC}"/>
              </a:ext>
            </a:extLst>
          </p:cNvPr>
          <p:cNvSpPr txBox="1"/>
          <p:nvPr/>
        </p:nvSpPr>
        <p:spPr>
          <a:xfrm>
            <a:off x="2234513" y="5298357"/>
            <a:ext cx="8155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프로세스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E0C44E5-588F-BAE6-63CB-74BC7FDC5706}"/>
              </a:ext>
            </a:extLst>
          </p:cNvPr>
          <p:cNvSpPr txBox="1"/>
          <p:nvPr/>
        </p:nvSpPr>
        <p:spPr>
          <a:xfrm>
            <a:off x="3136557" y="5311598"/>
            <a:ext cx="8155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프로세스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384DA6E-DF2F-0709-2C97-E682DB4316DC}"/>
              </a:ext>
            </a:extLst>
          </p:cNvPr>
          <p:cNvSpPr txBox="1"/>
          <p:nvPr/>
        </p:nvSpPr>
        <p:spPr>
          <a:xfrm>
            <a:off x="4009768" y="5317677"/>
            <a:ext cx="8155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프로세스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30F9CB7-18E7-4CC6-476C-9E2D66D1B14D}"/>
              </a:ext>
            </a:extLst>
          </p:cNvPr>
          <p:cNvGrpSpPr/>
          <p:nvPr/>
        </p:nvGrpSpPr>
        <p:grpSpPr>
          <a:xfrm>
            <a:off x="9297747" y="1145371"/>
            <a:ext cx="549664" cy="700855"/>
            <a:chOff x="1494244" y="4417644"/>
            <a:chExt cx="549664" cy="700855"/>
          </a:xfrm>
        </p:grpSpPr>
        <p:sp>
          <p:nvSpPr>
            <p:cNvPr id="3" name="화살표: 오각형 2">
              <a:extLst>
                <a:ext uri="{FF2B5EF4-FFF2-40B4-BE49-F238E27FC236}">
                  <a16:creationId xmlns:a16="http://schemas.microsoft.com/office/drawing/2014/main" id="{811B5D5D-4E60-EE52-88FC-4530D07FC5FF}"/>
                </a:ext>
              </a:extLst>
            </p:cNvPr>
            <p:cNvSpPr/>
            <p:nvPr/>
          </p:nvSpPr>
          <p:spPr>
            <a:xfrm rot="16200000">
              <a:off x="1418648" y="4493240"/>
              <a:ext cx="700855" cy="549664"/>
            </a:xfrm>
            <a:prstGeom prst="homePlate">
              <a:avLst>
                <a:gd name="adj" fmla="val 39884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9472586A-1F1C-FF05-F0F5-2888B1D860AE}"/>
                </a:ext>
              </a:extLst>
            </p:cNvPr>
            <p:cNvSpPr/>
            <p:nvPr/>
          </p:nvSpPr>
          <p:spPr>
            <a:xfrm>
              <a:off x="1692877" y="4548843"/>
              <a:ext cx="129116" cy="14054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2144DB7-8A2D-DDE5-BE42-95775DFE905A}"/>
              </a:ext>
            </a:extLst>
          </p:cNvPr>
          <p:cNvSpPr txBox="1"/>
          <p:nvPr/>
        </p:nvSpPr>
        <p:spPr>
          <a:xfrm>
            <a:off x="9217723" y="1841780"/>
            <a:ext cx="8155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프로세스</a:t>
            </a:r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96AD8DE5-E448-2C28-51A2-EBACCEBCB291}"/>
              </a:ext>
            </a:extLst>
          </p:cNvPr>
          <p:cNvSpPr/>
          <p:nvPr/>
        </p:nvSpPr>
        <p:spPr>
          <a:xfrm rot="1913010">
            <a:off x="8371817" y="1865573"/>
            <a:ext cx="442950" cy="1652317"/>
          </a:xfrm>
          <a:prstGeom prst="downArrow">
            <a:avLst>
              <a:gd name="adj1" fmla="val 50000"/>
              <a:gd name="adj2" fmla="val 75342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말풍선: 모서리가 둥근 사각형 11">
            <a:extLst>
              <a:ext uri="{FF2B5EF4-FFF2-40B4-BE49-F238E27FC236}">
                <a16:creationId xmlns:a16="http://schemas.microsoft.com/office/drawing/2014/main" id="{E632CECA-5FE2-5FE4-832C-42F4D2D41ACB}"/>
              </a:ext>
            </a:extLst>
          </p:cNvPr>
          <p:cNvSpPr/>
          <p:nvPr/>
        </p:nvSpPr>
        <p:spPr>
          <a:xfrm>
            <a:off x="8533785" y="3425680"/>
            <a:ext cx="1035886" cy="549342"/>
          </a:xfrm>
          <a:prstGeom prst="wedgeRoundRectCallout">
            <a:avLst>
              <a:gd name="adj1" fmla="val -74743"/>
              <a:gd name="adj2" fmla="val 22521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x.signal()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5853B2C-D95A-2683-7BFB-49786121B2E0}"/>
              </a:ext>
            </a:extLst>
          </p:cNvPr>
          <p:cNvGrpSpPr/>
          <p:nvPr/>
        </p:nvGrpSpPr>
        <p:grpSpPr>
          <a:xfrm>
            <a:off x="7616914" y="3443193"/>
            <a:ext cx="549664" cy="700855"/>
            <a:chOff x="1494244" y="4417644"/>
            <a:chExt cx="549664" cy="700855"/>
          </a:xfrm>
        </p:grpSpPr>
        <p:sp>
          <p:nvSpPr>
            <p:cNvPr id="15" name="화살표: 오각형 14">
              <a:extLst>
                <a:ext uri="{FF2B5EF4-FFF2-40B4-BE49-F238E27FC236}">
                  <a16:creationId xmlns:a16="http://schemas.microsoft.com/office/drawing/2014/main" id="{50C5E119-1740-9DE0-835C-539725559D2C}"/>
                </a:ext>
              </a:extLst>
            </p:cNvPr>
            <p:cNvSpPr/>
            <p:nvPr/>
          </p:nvSpPr>
          <p:spPr>
            <a:xfrm rot="16200000">
              <a:off x="1418648" y="4493240"/>
              <a:ext cx="700855" cy="549664"/>
            </a:xfrm>
            <a:prstGeom prst="homePlate">
              <a:avLst>
                <a:gd name="adj" fmla="val 39884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11797C67-3229-ED54-3DBE-70A853D51A54}"/>
                </a:ext>
              </a:extLst>
            </p:cNvPr>
            <p:cNvSpPr/>
            <p:nvPr/>
          </p:nvSpPr>
          <p:spPr>
            <a:xfrm>
              <a:off x="1692877" y="4548843"/>
              <a:ext cx="129116" cy="14054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003F4320-E464-04F1-5088-C9CDACA6F197}"/>
              </a:ext>
            </a:extLst>
          </p:cNvPr>
          <p:cNvSpPr txBox="1"/>
          <p:nvPr/>
        </p:nvSpPr>
        <p:spPr>
          <a:xfrm>
            <a:off x="7536890" y="4139602"/>
            <a:ext cx="8155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프로세스</a:t>
            </a:r>
          </a:p>
        </p:txBody>
      </p:sp>
    </p:spTree>
    <p:extLst>
      <p:ext uri="{BB962C8B-B14F-4D97-AF65-F5344CB8AC3E}">
        <p14:creationId xmlns:p14="http://schemas.microsoft.com/office/powerpoint/2010/main" val="2692240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6C347B697902644AA0F92034D85B5E8" ma:contentTypeVersion="2" ma:contentTypeDescription="Create a new document." ma:contentTypeScope="" ma:versionID="8f6ee1e390b35de1b988a25b9ccae664">
  <xsd:schema xmlns:xsd="http://www.w3.org/2001/XMLSchema" xmlns:xs="http://www.w3.org/2001/XMLSchema" xmlns:p="http://schemas.microsoft.com/office/2006/metadata/properties" xmlns:ns3="ead4e765-f4d3-4bd7-b402-f944129cbb51" targetNamespace="http://schemas.microsoft.com/office/2006/metadata/properties" ma:root="true" ma:fieldsID="22887dba005da3453a8a94a69437c914" ns3:_="">
    <xsd:import namespace="ead4e765-f4d3-4bd7-b402-f944129cbb5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d4e765-f4d3-4bd7-b402-f944129cbb5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E259670-27CE-4797-9565-7DF167D630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ad4e765-f4d3-4bd7-b402-f944129cbb5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2A83701-4411-4461-B71D-253983A154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54E4C32-D951-4FB0-84B1-900BA4AD10E5}">
  <ds:schemaRefs>
    <ds:schemaRef ds:uri="http://purl.org/dc/elements/1.1/"/>
    <ds:schemaRef ds:uri="http://purl.org/dc/dcmitype/"/>
    <ds:schemaRef ds:uri="http://schemas.openxmlformats.org/package/2006/metadata/core-properties"/>
    <ds:schemaRef ds:uri="ead4e765-f4d3-4bd7-b402-f944129cbb51"/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119</Words>
  <Application>Microsoft Office PowerPoint</Application>
  <PresentationFormat>와이드스크린</PresentationFormat>
  <Paragraphs>44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Joseph Ballard</dc:creator>
  <cp:lastModifiedBy>Joseph Ballard</cp:lastModifiedBy>
  <cp:revision>1</cp:revision>
  <dcterms:created xsi:type="dcterms:W3CDTF">2022-10-17T09:28:05Z</dcterms:created>
  <dcterms:modified xsi:type="dcterms:W3CDTF">2022-10-17T10:35:27Z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0x01010086C347B697902644AA0F92034D85B5E8</vt:lpwstr>
  </property>
</Properties>
</file>