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8FCF-BA92-4C22-8F56-1C819C9DDA04}" type="datetimeFigureOut">
              <a:rPr lang="es-CO" smtClean="0"/>
              <a:t>11/07/2010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414C-9A56-4B78-AB34-C31CBFF7B55F}" type="slidenum">
              <a:rPr lang="es-CO" smtClean="0"/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29132"/>
            <a:ext cx="91440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SpiderPOS</a:t>
            </a:r>
            <a:endParaRPr lang="en-US" sz="115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Picture 4" descr="SpiderPO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214290"/>
            <a:ext cx="4385837" cy="422876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isometricOffAxis1Right"/>
            <a:lightRig rig="threePt" dir="t"/>
          </a:scene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Yeimi</dc:creator>
  <cp:lastModifiedBy>Yeimi</cp:lastModifiedBy>
  <cp:revision>1</cp:revision>
  <dcterms:created xsi:type="dcterms:W3CDTF">2010-07-11T13:55:18Z</dcterms:created>
  <dcterms:modified xsi:type="dcterms:W3CDTF">2010-07-11T13:59:56Z</dcterms:modified>
</cp:coreProperties>
</file>