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0E11-D8F1-4249-8862-B20AB96B889E}" type="datetimeFigureOut">
              <a:rPr lang="es-CO" smtClean="0"/>
              <a:pPr/>
              <a:t>07/07/2010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F13F-835A-4A98-9917-98A6BEE7F996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1785950" cy="1428760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65100" h="342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Soporta </a:t>
            </a:r>
          </a:p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Base de Datos</a:t>
            </a:r>
          </a:p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MS-ACCESS</a:t>
            </a:r>
          </a:p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SQL SERVER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ORACLE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1928802"/>
            <a:ext cx="1785950" cy="1428760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65100" h="342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Seguridad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Control de Acceso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3571876"/>
            <a:ext cx="1785950" cy="1428760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65100" h="342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Interfaz 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Amigable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Y 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Dinámica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5214950"/>
            <a:ext cx="1785950" cy="1428760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65100" h="342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Sin 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Límite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De 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Usuarios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0892" y="214290"/>
            <a:ext cx="1785950" cy="1428760"/>
          </a:xfrm>
          <a:prstGeom prst="rect">
            <a:avLst/>
          </a:prstGeom>
          <a:scene3d>
            <a:camera prst="isometricOffAxis2Left"/>
            <a:lightRig rig="threePt" dir="t"/>
          </a:scene3d>
          <a:sp3d>
            <a:bevelT w="165100" h="342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Normatividad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e</a:t>
            </a:r>
            <a:r>
              <a:rPr lang="es-CO" dirty="0" smtClean="0">
                <a:solidFill>
                  <a:schemeClr val="tx1"/>
                </a:solidFill>
              </a:rPr>
              <a:t>n 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Base de Datos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0892" y="1857364"/>
            <a:ext cx="1785950" cy="1428760"/>
          </a:xfrm>
          <a:prstGeom prst="rect">
            <a:avLst/>
          </a:prstGeom>
          <a:scene3d>
            <a:camera prst="isometricOffAxis2Left"/>
            <a:lightRig rig="threePt" dir="t"/>
          </a:scene3d>
          <a:sp3d>
            <a:bevelT w="165100" h="342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Resultados 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smtClean="0">
                <a:solidFill>
                  <a:schemeClr val="tx1"/>
                </a:solidFill>
              </a:rPr>
              <a:t>en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Tiempo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Real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72330" y="3500438"/>
            <a:ext cx="1785950" cy="1428760"/>
          </a:xfrm>
          <a:prstGeom prst="rect">
            <a:avLst/>
          </a:prstGeom>
          <a:scene3d>
            <a:camera prst="isometricOffAxis2Left"/>
            <a:lightRig rig="threePt" dir="t"/>
          </a:scene3d>
          <a:sp3d>
            <a:bevelT w="165100" h="342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Configuración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Personalizada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143512"/>
            <a:ext cx="1785950" cy="1428760"/>
          </a:xfrm>
          <a:prstGeom prst="rect">
            <a:avLst/>
          </a:prstGeom>
          <a:scene3d>
            <a:camera prst="isometricOffAxis2Left"/>
            <a:lightRig rig="threePt" dir="t"/>
          </a:scene3d>
          <a:sp3d>
            <a:bevelT w="165100" h="342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Manejo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smtClean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Minería  de Datos</a:t>
            </a:r>
          </a:p>
          <a:p>
            <a:pPr algn="ctr"/>
            <a:endParaRPr lang="es-CO" dirty="0"/>
          </a:p>
        </p:txBody>
      </p:sp>
      <p:pic>
        <p:nvPicPr>
          <p:cNvPr id="14" name="Picture 13" descr="SpiderPO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428" y="1762333"/>
            <a:ext cx="3457143" cy="33333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Yeimi</dc:creator>
  <cp:lastModifiedBy>Yeimi</cp:lastModifiedBy>
  <cp:revision>7</cp:revision>
  <dcterms:created xsi:type="dcterms:W3CDTF">2010-07-08T03:11:44Z</dcterms:created>
  <dcterms:modified xsi:type="dcterms:W3CDTF">2010-07-08T03:35:38Z</dcterms:modified>
</cp:coreProperties>
</file>