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3218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33" d="100"/>
          <a:sy n="133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823066"/>
            <a:ext cx="699135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225" y="2641495"/>
            <a:ext cx="699135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859-92AF-C843-9F0F-FA77EEC3B05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7D2-5644-534D-9E25-FA9ABC04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8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859-92AF-C843-9F0F-FA77EEC3B05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7D2-5644-534D-9E25-FA9ABC04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0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913" y="267758"/>
            <a:ext cx="2010013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874" y="267758"/>
            <a:ext cx="5913517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859-92AF-C843-9F0F-FA77EEC3B05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7D2-5644-534D-9E25-FA9ABC04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1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859-92AF-C843-9F0F-FA77EEC3B05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7D2-5644-534D-9E25-FA9ABC04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018" y="1253808"/>
            <a:ext cx="8040053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018" y="3365607"/>
            <a:ext cx="8040053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859-92AF-C843-9F0F-FA77EEC3B05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7D2-5644-534D-9E25-FA9ABC04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874" y="1338792"/>
            <a:ext cx="3961765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161" y="1338792"/>
            <a:ext cx="3961765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859-92AF-C843-9F0F-FA77EEC3B05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7D2-5644-534D-9E25-FA9ABC04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1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88" y="267758"/>
            <a:ext cx="8040053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88" y="1232853"/>
            <a:ext cx="394355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088" y="1837055"/>
            <a:ext cx="394355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161" y="1232853"/>
            <a:ext cx="3962979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161" y="1837055"/>
            <a:ext cx="3962979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859-92AF-C843-9F0F-FA77EEC3B05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7D2-5644-534D-9E25-FA9ABC04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4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859-92AF-C843-9F0F-FA77EEC3B05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7D2-5644-534D-9E25-FA9ABC04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9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859-92AF-C843-9F0F-FA77EEC3B05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7D2-5644-534D-9E25-FA9ABC04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3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88" y="335280"/>
            <a:ext cx="3006523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979" y="724112"/>
            <a:ext cx="4719161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88" y="1508760"/>
            <a:ext cx="3006523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859-92AF-C843-9F0F-FA77EEC3B05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7D2-5644-534D-9E25-FA9ABC04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8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88" y="335280"/>
            <a:ext cx="3006523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62979" y="724112"/>
            <a:ext cx="4719161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88" y="1508760"/>
            <a:ext cx="3006523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859-92AF-C843-9F0F-FA77EEC3B05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227D2-5644-534D-9E25-FA9ABC04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874" y="267758"/>
            <a:ext cx="8040053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874" y="1338792"/>
            <a:ext cx="8040053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874" y="4661324"/>
            <a:ext cx="209740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82859-92AF-C843-9F0F-FA77EEC3B05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7846" y="4661324"/>
            <a:ext cx="3146108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83521" y="4661324"/>
            <a:ext cx="209740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227D2-5644-534D-9E25-FA9ABC04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4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8785217-76DD-314F-86B5-9F572C28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3" y="575018"/>
            <a:ext cx="4129414" cy="41294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6D4378-6452-3846-B077-4B7A085009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92386" y="647296"/>
            <a:ext cx="4129414" cy="412941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C4CAB9-3253-EC4C-AF54-23620A8EBF85}"/>
              </a:ext>
            </a:extLst>
          </p:cNvPr>
          <p:cNvCxnSpPr/>
          <p:nvPr/>
        </p:nvCxnSpPr>
        <p:spPr>
          <a:xfrm>
            <a:off x="3817032" y="2630100"/>
            <a:ext cx="1292687" cy="0"/>
          </a:xfrm>
          <a:prstGeom prst="straightConnector1">
            <a:avLst/>
          </a:prstGeom>
          <a:ln w="76200">
            <a:solidFill>
              <a:srgbClr val="EE15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B91D60-1C10-AB45-AC68-1BD2C6096044}"/>
              </a:ext>
            </a:extLst>
          </p:cNvPr>
          <p:cNvSpPr txBox="1"/>
          <p:nvPr/>
        </p:nvSpPr>
        <p:spPr>
          <a:xfrm>
            <a:off x="3761553" y="1994832"/>
            <a:ext cx="129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Observation process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7699CD-CAB3-D544-83FA-4DBF81F8E2B4}"/>
              </a:ext>
            </a:extLst>
          </p:cNvPr>
          <p:cNvSpPr/>
          <p:nvPr/>
        </p:nvSpPr>
        <p:spPr>
          <a:xfrm>
            <a:off x="827773" y="223785"/>
            <a:ext cx="356134" cy="351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2A925-4749-F84A-9EB1-42119D9346AE}"/>
              </a:ext>
            </a:extLst>
          </p:cNvPr>
          <p:cNvSpPr txBox="1"/>
          <p:nvPr/>
        </p:nvSpPr>
        <p:spPr>
          <a:xfrm>
            <a:off x="1183907" y="205686"/>
            <a:ext cx="226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sampling area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EC01B7-D890-444D-AB7C-436C3919D889}"/>
              </a:ext>
            </a:extLst>
          </p:cNvPr>
          <p:cNvSpPr/>
          <p:nvPr/>
        </p:nvSpPr>
        <p:spPr>
          <a:xfrm>
            <a:off x="972151" y="724296"/>
            <a:ext cx="77002" cy="77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226EEA-271F-4240-AAAA-C468FC0A6539}"/>
              </a:ext>
            </a:extLst>
          </p:cNvPr>
          <p:cNvSpPr txBox="1"/>
          <p:nvPr/>
        </p:nvSpPr>
        <p:spPr>
          <a:xfrm>
            <a:off x="1187301" y="573865"/>
            <a:ext cx="176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covey location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A4309A-EEDB-524F-9E19-A39A5649EE77}"/>
              </a:ext>
            </a:extLst>
          </p:cNvPr>
          <p:cNvSpPr/>
          <p:nvPr/>
        </p:nvSpPr>
        <p:spPr>
          <a:xfrm>
            <a:off x="6292681" y="753171"/>
            <a:ext cx="77002" cy="77002"/>
          </a:xfrm>
          <a:prstGeom prst="ellipse">
            <a:avLst/>
          </a:prstGeom>
          <a:solidFill>
            <a:srgbClr val="EE1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7CD64D-29E0-5E4B-9E55-ADC6133383B3}"/>
              </a:ext>
            </a:extLst>
          </p:cNvPr>
          <p:cNvSpPr txBox="1"/>
          <p:nvPr/>
        </p:nvSpPr>
        <p:spPr>
          <a:xfrm>
            <a:off x="6373077" y="602739"/>
            <a:ext cx="176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covey detected</a:t>
            </a:r>
          </a:p>
        </p:txBody>
      </p:sp>
    </p:spTree>
    <p:extLst>
      <p:ext uri="{BB962C8B-B14F-4D97-AF65-F5344CB8AC3E}">
        <p14:creationId xmlns:p14="http://schemas.microsoft.com/office/powerpoint/2010/main" val="115317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4027</TotalTime>
  <Words>11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Mark Yeiser</dc:creator>
  <cp:lastModifiedBy>John Mark Yeiser</cp:lastModifiedBy>
  <cp:revision>5</cp:revision>
  <dcterms:created xsi:type="dcterms:W3CDTF">2020-11-02T21:18:35Z</dcterms:created>
  <dcterms:modified xsi:type="dcterms:W3CDTF">2020-11-05T16:25:40Z</dcterms:modified>
</cp:coreProperties>
</file>