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 LISETH OSPINO QUIROZ" userId="ef0964bc-f609-4121-b488-54c3391a8199" providerId="ADAL" clId="{753A44B2-C5BB-4E91-A2C8-F3EF5FCB8A76}"/>
    <pc:docChg chg="custSel modSld">
      <pc:chgData name="DANIELA  LISETH OSPINO QUIROZ" userId="ef0964bc-f609-4121-b488-54c3391a8199" providerId="ADAL" clId="{753A44B2-C5BB-4E91-A2C8-F3EF5FCB8A76}" dt="2024-03-20T13:50:05.003" v="6" actId="478"/>
      <pc:docMkLst>
        <pc:docMk/>
      </pc:docMkLst>
      <pc:sldChg chg="addSp delSp modSp mod">
        <pc:chgData name="DANIELA  LISETH OSPINO QUIROZ" userId="ef0964bc-f609-4121-b488-54c3391a8199" providerId="ADAL" clId="{753A44B2-C5BB-4E91-A2C8-F3EF5FCB8A76}" dt="2024-03-20T13:50:05.003" v="6" actId="478"/>
        <pc:sldMkLst>
          <pc:docMk/>
          <pc:sldMk cId="3031288116" sldId="256"/>
        </pc:sldMkLst>
        <pc:spChg chg="mod">
          <ac:chgData name="DANIELA  LISETH OSPINO QUIROZ" userId="ef0964bc-f609-4121-b488-54c3391a8199" providerId="ADAL" clId="{753A44B2-C5BB-4E91-A2C8-F3EF5FCB8A76}" dt="2024-03-13T19:26:01.842" v="1" actId="20577"/>
          <ac:spMkLst>
            <pc:docMk/>
            <pc:sldMk cId="3031288116" sldId="256"/>
            <ac:spMk id="6" creationId="{2EA04417-9923-47BB-B28C-B2A186EAE91D}"/>
          </ac:spMkLst>
        </pc:spChg>
        <pc:picChg chg="add del mod">
          <ac:chgData name="DANIELA  LISETH OSPINO QUIROZ" userId="ef0964bc-f609-4121-b488-54c3391a8199" providerId="ADAL" clId="{753A44B2-C5BB-4E91-A2C8-F3EF5FCB8A76}" dt="2024-03-20T13:50:05.003" v="6" actId="478"/>
          <ac:picMkLst>
            <pc:docMk/>
            <pc:sldMk cId="3031288116" sldId="256"/>
            <ac:picMk id="3" creationId="{32A35F2F-A517-4015-9176-E988963921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5B82E-FE21-4297-B867-0296F0AAF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D90070-2AB7-4D8D-99F1-7CB8667D0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934EA-7357-4FA2-B52E-91BF7219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5083-85DA-47E9-A96A-5A3AFBEC3DAF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361EC-2397-4845-8402-98EFC2ED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DEEF1-1BB4-40B6-9970-65369A1E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2688-76FD-4145-9B02-17A07488F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783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A3875-CD53-4896-B18B-9E88079B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E6522F-551D-4686-BFAE-0245832AF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DEAE71-15A4-4A1F-AAFD-66B3F055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5083-85DA-47E9-A96A-5A3AFBEC3DAF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E3049-7A8C-47F7-BA3A-930E1969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CFD32-8909-4610-B091-846A0636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2688-76FD-4145-9B02-17A07488F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691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CF7D61-62AB-486E-A249-D8BE0E45E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0A004D-9F3B-405B-8EE6-22F61EF9C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50E4B-6683-4200-A1B3-A4704C58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5083-85DA-47E9-A96A-5A3AFBEC3DAF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89A75B-CD8D-4588-AFA5-EC2873C7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96119-EFEF-423C-9F5A-69B1ECFE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2688-76FD-4145-9B02-17A07488F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85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CBFD2-BBB6-451A-B2D8-A103C9D2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35B8E-EA40-4C34-BD2C-95DFD37E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B06C73-B603-49B5-81B1-0DFF79CB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5083-85DA-47E9-A96A-5A3AFBEC3DAF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180C2D-4D74-4669-914A-8DB478B0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DFFE18-81FA-4248-9787-E7515669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2688-76FD-4145-9B02-17A07488F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67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84511-8CD3-4D8A-A9E4-8B74FFAE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4DB67A-E396-460B-B56A-1CF2E4948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0DFEE0-87D7-4FA1-98DF-5FE9F0B4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5083-85DA-47E9-A96A-5A3AFBEC3DAF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0EC0FC-EA48-4730-AD3A-FB82ED22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FDFE74-84B6-4AA3-964C-52C69C41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2688-76FD-4145-9B02-17A07488F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86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76559-D294-44DB-85CD-54C0E23A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DB2A9-B8E8-4498-B876-0AA489E08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88BDC8-0818-4F73-BE9E-90A469FA9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08DD36-25DB-449F-BE21-FB5ED64D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5083-85DA-47E9-A96A-5A3AFBEC3DAF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DE2726-9D4E-4604-BEC3-6C28E51C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F561A9-2222-41B6-A3FF-2C3B26BD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2688-76FD-4145-9B02-17A07488F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2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61164-B9D5-45BD-A7F1-151B2087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E70B72-F6E0-4102-9208-7A028BD6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759641-1B29-4365-AEAC-7A6D9F638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1A90B4-0C18-45E7-BCDB-ABF18A723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372F39-66CD-42BF-A64D-36EF4A3AE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93012F-AA0D-4552-94C9-D1F477C6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5083-85DA-47E9-A96A-5A3AFBEC3DAF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1A3E8D-F6ED-41A6-A031-1E87B0A6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B8001F-CBFB-4D35-A935-287CAB9B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2688-76FD-4145-9B02-17A07488F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43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858B4-8EF9-4C6A-894C-CEA378CC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48850C-23F6-48D8-9502-49B3BB73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5083-85DA-47E9-A96A-5A3AFBEC3DAF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6B8CCE-C958-4BCF-96F9-5CA9D180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F2574A-700C-4C71-A56B-3980FF6E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2688-76FD-4145-9B02-17A07488F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18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FCC1E6-BA3E-4C4D-9D13-8F4368FF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5083-85DA-47E9-A96A-5A3AFBEC3DAF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EFFD45-D2C4-44D7-9C0D-1913DBC2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650A15-6955-48F3-B9F4-E6465460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2688-76FD-4145-9B02-17A07488F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453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5F9F9-BA6E-47C7-9756-72C1DECF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C64237-79B1-4085-A4B3-9C13EBC6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C34E39-D9B0-4FB3-AF47-6EBE2956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170071-C269-4CEE-AA7D-27E714A1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5083-85DA-47E9-A96A-5A3AFBEC3DAF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1A7359-6E07-4FAF-ACF6-482918E5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ABEF0D-4466-4509-9C36-2F5A9CC8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2688-76FD-4145-9B02-17A07488F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298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192DF-0083-4D5A-AF7D-A608D3F3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485D7D-92EF-4A1E-8DDF-1AA6C734D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94D6A6-FFD4-4819-BDC4-58EB97F79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9CDAEA-A76D-4F68-815B-83DF3FE4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5083-85DA-47E9-A96A-5A3AFBEC3DAF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0DC49A-F107-4702-853D-55806DDD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305C95-0F49-4C95-95B5-33072494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2688-76FD-4145-9B02-17A07488F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58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D15ED5-1E2B-40CD-843A-B34250E0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7342C2-A4CB-4D4A-8DEC-1CE2C52AB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D65557-B9C0-4CD4-B068-C23226489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5083-85DA-47E9-A96A-5A3AFBEC3DAF}" type="datetimeFigureOut">
              <a:rPr lang="es-CO" smtClean="0"/>
              <a:t>20/03/2024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D4B48-EA89-4832-A81B-32765BF61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3FD327-D57F-4CA5-B74A-FF62326FA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2688-76FD-4145-9B02-17A07488F5A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105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EC0A373-7D8C-45AC-9C75-EF8EF9064483}"/>
              </a:ext>
            </a:extLst>
          </p:cNvPr>
          <p:cNvSpPr txBox="1"/>
          <p:nvPr/>
        </p:nvSpPr>
        <p:spPr>
          <a:xfrm>
            <a:off x="4333460" y="887895"/>
            <a:ext cx="20540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Vegetación alpina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A04417-9923-47BB-B28C-B2A186EAE91D}"/>
              </a:ext>
            </a:extLst>
          </p:cNvPr>
          <p:cNvSpPr txBox="1"/>
          <p:nvPr/>
        </p:nvSpPr>
        <p:spPr>
          <a:xfrm>
            <a:off x="3478695" y="1875184"/>
            <a:ext cx="376361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Variables: 5 ambientales y 8 de rasgos funcionales</a:t>
            </a:r>
          </a:p>
          <a:p>
            <a:pPr algn="ctr"/>
            <a:r>
              <a:rPr lang="es-ES" dirty="0"/>
              <a:t>Observaciones: 75 puntos de muestreo</a:t>
            </a:r>
          </a:p>
          <a:p>
            <a:pPr algn="ctr"/>
            <a:r>
              <a:rPr lang="es-ES" dirty="0"/>
              <a:t>Factor: Nivel de </a:t>
            </a:r>
            <a:r>
              <a:rPr lang="es-ES" dirty="0" err="1"/>
              <a:t>pertubación</a:t>
            </a:r>
            <a:r>
              <a:rPr lang="es-ES" dirty="0"/>
              <a:t> (No, </a:t>
            </a:r>
            <a:r>
              <a:rPr lang="es-ES" dirty="0" err="1"/>
              <a:t>Some</a:t>
            </a:r>
            <a:r>
              <a:rPr lang="es-ES" dirty="0"/>
              <a:t>, High) </a:t>
            </a:r>
          </a:p>
          <a:p>
            <a:pPr algn="ctr"/>
            <a:endParaRPr lang="es-CO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55E5057-9768-4EE4-ABF9-FA072EAB352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360504" y="1257227"/>
            <a:ext cx="0" cy="617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FFBFD6-E806-4716-9DCC-7101178EA1BC}"/>
              </a:ext>
            </a:extLst>
          </p:cNvPr>
          <p:cNvSpPr txBox="1"/>
          <p:nvPr/>
        </p:nvSpPr>
        <p:spPr>
          <a:xfrm>
            <a:off x="3478695" y="4300475"/>
            <a:ext cx="3763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Análisis de Figuras exploratorias </a:t>
            </a:r>
            <a:endParaRPr lang="es-CO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90E1569-C7E5-4752-B5E7-42CB7052E9B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60504" y="3906509"/>
            <a:ext cx="0" cy="39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88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33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  LISETH OSPINO QUIROZ</dc:creator>
  <cp:lastModifiedBy>DANIELA  LISETH OSPINO QUIROZ</cp:lastModifiedBy>
  <cp:revision>2</cp:revision>
  <dcterms:created xsi:type="dcterms:W3CDTF">2024-03-07T14:31:19Z</dcterms:created>
  <dcterms:modified xsi:type="dcterms:W3CDTF">2024-03-20T16:26:34Z</dcterms:modified>
</cp:coreProperties>
</file>