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8C8C42-8364-4C6F-A126-CDB2613F38AC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0C9BAB-7220-4045-BB3A-5306A0EECA30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>
            <a:normAutofit/>
          </a:bodyPr>
          <a:lstStyle/>
          <a:p>
            <a:r>
              <a:rPr lang="es-PE" dirty="0" smtClean="0"/>
              <a:t>PROYECTO CUBO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0936" y="4365104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b="1" dirty="0" smtClean="0"/>
              <a:t>Integrantes:</a:t>
            </a:r>
          </a:p>
          <a:p>
            <a:pPr algn="l"/>
            <a:r>
              <a:rPr lang="es-PE" dirty="0" err="1" smtClean="0"/>
              <a:t>Huayllas</a:t>
            </a:r>
            <a:r>
              <a:rPr lang="es-PE" dirty="0" smtClean="0"/>
              <a:t> </a:t>
            </a:r>
            <a:r>
              <a:rPr lang="es-PE" dirty="0" err="1" smtClean="0"/>
              <a:t>Chircca</a:t>
            </a:r>
            <a:r>
              <a:rPr lang="es-PE" dirty="0" smtClean="0"/>
              <a:t> Alex Javier</a:t>
            </a:r>
          </a:p>
          <a:p>
            <a:pPr algn="l"/>
            <a:r>
              <a:rPr lang="es-PE" dirty="0" smtClean="0"/>
              <a:t>Quispe Altamirano Rómulo.</a:t>
            </a:r>
          </a:p>
          <a:p>
            <a:pPr algn="l"/>
            <a:r>
              <a:rPr lang="es-PE" dirty="0" err="1" smtClean="0"/>
              <a:t>Huaman</a:t>
            </a:r>
            <a:r>
              <a:rPr lang="es-PE" dirty="0" smtClean="0"/>
              <a:t> </a:t>
            </a:r>
            <a:r>
              <a:rPr lang="es-PE" dirty="0" err="1" smtClean="0"/>
              <a:t>Mallqui</a:t>
            </a:r>
            <a:r>
              <a:rPr lang="es-PE" dirty="0" smtClean="0"/>
              <a:t> </a:t>
            </a:r>
            <a:r>
              <a:rPr lang="es-PE" dirty="0" err="1" smtClean="0"/>
              <a:t>Yaison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919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Ingeniería de Software III</a:t>
            </a:r>
          </a:p>
          <a:p>
            <a:r>
              <a:rPr lang="es-PE" dirty="0" smtClean="0"/>
              <a:t>Ingeniería de sistemas</a:t>
            </a:r>
          </a:p>
          <a:p>
            <a:r>
              <a:rPr lang="es-PE" sz="2800" dirty="0" smtClean="0"/>
              <a:t>Docente: ing. Iván Soria Solís</a:t>
            </a:r>
          </a:p>
          <a:p>
            <a:endParaRPr lang="es-PE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584176" cy="110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76" y="692695"/>
            <a:ext cx="1584176" cy="110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5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Paquete buscar</a:t>
            </a:r>
            <a:endParaRPr lang="es-PE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81" y="1600200"/>
            <a:ext cx="6120237" cy="470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1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Descripcion</a:t>
            </a:r>
            <a:endParaRPr lang="es-PE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2752"/>
            <a:ext cx="8229600" cy="284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9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Paquete Figura</a:t>
            </a:r>
            <a:endParaRPr lang="es-PE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232" y="1600200"/>
            <a:ext cx="6679535" cy="470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4525963"/>
          </a:xfrm>
        </p:spPr>
        <p:txBody>
          <a:bodyPr/>
          <a:lstStyle/>
          <a:p>
            <a:r>
              <a:rPr lang="es-PE" dirty="0"/>
              <a:t>El proyecto CUBO esta esta programado con el lenguaje de </a:t>
            </a:r>
            <a:r>
              <a:rPr lang="es-PE" dirty="0" err="1"/>
              <a:t>programcion</a:t>
            </a:r>
            <a:r>
              <a:rPr lang="es-PE" dirty="0"/>
              <a:t> java, la </a:t>
            </a:r>
            <a:r>
              <a:rPr lang="es-PE" dirty="0" err="1"/>
              <a:t>codificasion</a:t>
            </a:r>
            <a:r>
              <a:rPr lang="es-PE" dirty="0"/>
              <a:t> se </a:t>
            </a:r>
            <a:r>
              <a:rPr lang="es-PE" dirty="0" err="1"/>
              <a:t>iso</a:t>
            </a:r>
            <a:r>
              <a:rPr lang="es-PE" dirty="0"/>
              <a:t> en el entorno de trabajo </a:t>
            </a:r>
            <a:r>
              <a:rPr lang="es-PE" dirty="0" err="1"/>
              <a:t>netBeans</a:t>
            </a:r>
            <a:r>
              <a:rPr lang="es-PE" dirty="0"/>
              <a:t> IDE 8.0</a:t>
            </a:r>
          </a:p>
          <a:p>
            <a:r>
              <a:rPr lang="es-PE" dirty="0"/>
              <a:t>Una ves abierto el </a:t>
            </a:r>
            <a:r>
              <a:rPr lang="es-PE" dirty="0" err="1"/>
              <a:t>netBeans</a:t>
            </a:r>
            <a:r>
              <a:rPr lang="es-PE" dirty="0"/>
              <a:t> IDE 8.0, creamos una nueva </a:t>
            </a:r>
            <a:r>
              <a:rPr lang="es-PE" dirty="0" err="1"/>
              <a:t>categoria</a:t>
            </a:r>
            <a:r>
              <a:rPr lang="es-PE" dirty="0"/>
              <a:t> java y un proyecto de java </a:t>
            </a:r>
            <a:r>
              <a:rPr lang="es-PE" dirty="0" err="1"/>
              <a:t>aplicasion</a:t>
            </a:r>
            <a:r>
              <a:rPr lang="es-PE" dirty="0"/>
              <a:t> </a:t>
            </a:r>
            <a:r>
              <a:rPr lang="es-PE" dirty="0" err="1"/>
              <a:t>asi</a:t>
            </a:r>
            <a:r>
              <a:rPr lang="es-PE" dirty="0"/>
              <a:t> como se muestra en la imagen.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r="10357" b="20773"/>
          <a:stretch/>
        </p:blipFill>
        <p:spPr bwMode="auto">
          <a:xfrm>
            <a:off x="2051720" y="3861048"/>
            <a:ext cx="5029200" cy="232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69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s-PE" dirty="0" smtClean="0"/>
          </a:p>
          <a:p>
            <a:pPr marL="137160" indent="0">
              <a:buNone/>
            </a:pPr>
            <a:r>
              <a:rPr lang="es-PE" dirty="0" smtClean="0"/>
              <a:t>                                 </a:t>
            </a:r>
            <a:r>
              <a:rPr lang="es-PE" sz="4000" dirty="0" smtClean="0"/>
              <a:t>GRACIAS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9650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89</Words>
  <Application>Microsoft Office PowerPoint</Application>
  <PresentationFormat>Presentación en pantalla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Vértice</vt:lpstr>
      <vt:lpstr>PROYECTO CUBO</vt:lpstr>
      <vt:lpstr>Paquete buscar</vt:lpstr>
      <vt:lpstr>Descripcion</vt:lpstr>
      <vt:lpstr>Paquete Figura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</dc:creator>
  <cp:lastModifiedBy>ALEX</cp:lastModifiedBy>
  <cp:revision>9</cp:revision>
  <dcterms:created xsi:type="dcterms:W3CDTF">2014-07-28T17:08:20Z</dcterms:created>
  <dcterms:modified xsi:type="dcterms:W3CDTF">2014-07-28T17:26:59Z</dcterms:modified>
</cp:coreProperties>
</file>