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4DD5-914D-F9BB-1ED6-92D3AA82A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B4262-58C7-B6BD-EF32-A0C5531C6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945F8-61B8-1EFC-CEFC-515970BF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2EA0-B84E-40C2-861B-B737553DFF5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8DBCE-407A-AA51-25D2-DB269DBC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5767F-C118-5C10-C8EE-2D4EA1B9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9083-5FDB-4444-9B5B-72A069C0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9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ED76-C9AA-F678-DB4A-4C5FC443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5F7B3-A226-136A-85F7-65689AB61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AE6D-E6C2-5EBC-DE9F-3E5873D1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2EA0-B84E-40C2-861B-B737553DFF5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C7419-B6FB-B526-41E2-F62D9A3D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2B3AA-BBDD-8831-7A7E-D9C990E2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9083-5FDB-4444-9B5B-72A069C0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1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B7EFE-8A14-5F43-037F-85EDD7B39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37DA6-51CA-C4BA-D54D-25DEAE939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0487-0F44-6F8A-170A-E6E23AF6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2EA0-B84E-40C2-861B-B737553DFF5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AB02E-3500-C4A1-C43A-74F95A26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D4CD8-A516-2561-A316-86AD038C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9083-5FDB-4444-9B5B-72A069C0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3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03B0-9F9E-6ABA-A521-F50008E4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0BF8-64A8-11AE-5D8B-8D4DA7D07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A4D9C-A486-7C06-1C30-FDDA6973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2EA0-B84E-40C2-861B-B737553DFF5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DF5C-3241-735B-C017-A5C9B319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F54EC-47B4-B271-C8AE-F0587CF5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9083-5FDB-4444-9B5B-72A069C0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50DE-6BCB-C143-B5A3-5C5F3320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240E6-5C19-79A1-B6D0-C710D073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E599C-1A58-33A0-11D0-57D48E74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2EA0-B84E-40C2-861B-B737553DFF5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2E4E-3855-9EB6-D3BF-F462C4B1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AE01C-30DA-44E3-8991-A114C7AE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9083-5FDB-4444-9B5B-72A069C0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6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0E26-4E1A-D769-4D3E-3E94D960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9402-A58A-B389-14D1-CF033B658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C573E-CB3B-04D6-BC2F-163E59944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3C67D-BA85-A608-A713-50148133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2EA0-B84E-40C2-861B-B737553DFF5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33CE8-3313-970E-70FF-33CA3548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F5DA9-A1B7-0267-AF95-9A884A4D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9083-5FDB-4444-9B5B-72A069C0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4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FFD4-949C-015C-1298-76F3BCB4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0B7FB-6170-ACDA-77DB-756AEAF13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65A47-4047-DDB0-EAB7-2E4445AFB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CC3B4-527D-3E9A-53D3-4524633E1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6A8DB-7B6B-8734-3D91-7DB3094EA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6516C-C87E-3490-1BC4-57B51502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2EA0-B84E-40C2-861B-B737553DFF5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558A6-42DB-E532-BBFB-949FA51D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82BC9-DCE4-1898-4F57-01B2B368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9083-5FDB-4444-9B5B-72A069C0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2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16C4-E947-247F-5962-AC1C1BCD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DC4C7-BEA9-0156-D375-5B51FC0C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2EA0-B84E-40C2-861B-B737553DFF5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98002-9F22-2521-16E7-7EC3E700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B527C-7A56-A2C3-685E-BDF4FAA9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9083-5FDB-4444-9B5B-72A069C0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1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A10D4-46E1-2340-9BE4-B605829B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2EA0-B84E-40C2-861B-B737553DFF5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F7F62-A939-52BD-28A5-FD14ED84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C8D19-435D-E653-3B8D-4D0D3CFA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9083-5FDB-4444-9B5B-72A069C0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4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BF67-9493-7721-B5E7-4476AF91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4D4E-4DD4-94FC-EF9D-2B7DAF13E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670FC-BA55-2432-4D01-51E29366A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ACC51-9711-F0B9-4CE5-74D06788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2EA0-B84E-40C2-861B-B737553DFF5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CD3D9-78D6-1921-BCEE-8D61A7AC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6F399-D1B5-B28E-5294-A49F6CEF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9083-5FDB-4444-9B5B-72A069C0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1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DC9F-3EB9-3896-9036-0A7AD5E6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02869-FAB7-DA5A-E197-B1C6C82CD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931C6-E0CC-9386-1D58-F0649BE80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5A157-0E32-EF51-9A64-91C9A89E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22EA0-B84E-40C2-861B-B737553DFF5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DD553-D346-A939-FC73-CEA8DA13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4AA56-9C7A-0DAD-289D-BEE6655A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9083-5FDB-4444-9B5B-72A069C0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3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8A756-EF7F-189A-0E9F-4837F955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3B20A-9717-A1AA-9580-3A443B5F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9CF5C-1D37-4232-F58C-095F2A533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22EA0-B84E-40C2-861B-B737553DFF5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3A84-D9B1-8E04-BD8B-1A066E30D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921FF-5DF9-705B-0B6C-D6E20CDBE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B9083-5FDB-4444-9B5B-72A069C08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3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CAB24-20E9-9F70-6274-CF4756F0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95" y="5683"/>
            <a:ext cx="1067501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712C94-844E-E1AA-1BCA-4C1CF2751A2B}"/>
              </a:ext>
            </a:extLst>
          </p:cNvPr>
          <p:cNvSpPr/>
          <p:nvPr/>
        </p:nvSpPr>
        <p:spPr>
          <a:xfrm>
            <a:off x="870856" y="265906"/>
            <a:ext cx="10624457" cy="6505637"/>
          </a:xfrm>
          <a:custGeom>
            <a:avLst/>
            <a:gdLst>
              <a:gd name="connsiteX0" fmla="*/ 0 w 10624457"/>
              <a:gd name="connsiteY0" fmla="*/ 0 h 6505637"/>
              <a:gd name="connsiteX1" fmla="*/ 770273 w 10624457"/>
              <a:gd name="connsiteY1" fmla="*/ 0 h 6505637"/>
              <a:gd name="connsiteX2" fmla="*/ 1540546 w 10624457"/>
              <a:gd name="connsiteY2" fmla="*/ 0 h 6505637"/>
              <a:gd name="connsiteX3" fmla="*/ 2417064 w 10624457"/>
              <a:gd name="connsiteY3" fmla="*/ 0 h 6505637"/>
              <a:gd name="connsiteX4" fmla="*/ 2868603 w 10624457"/>
              <a:gd name="connsiteY4" fmla="*/ 0 h 6505637"/>
              <a:gd name="connsiteX5" fmla="*/ 3213898 w 10624457"/>
              <a:gd name="connsiteY5" fmla="*/ 0 h 6505637"/>
              <a:gd name="connsiteX6" fmla="*/ 3559193 w 10624457"/>
              <a:gd name="connsiteY6" fmla="*/ 0 h 6505637"/>
              <a:gd name="connsiteX7" fmla="*/ 4010733 w 10624457"/>
              <a:gd name="connsiteY7" fmla="*/ 0 h 6505637"/>
              <a:gd name="connsiteX8" fmla="*/ 4462272 w 10624457"/>
              <a:gd name="connsiteY8" fmla="*/ 0 h 6505637"/>
              <a:gd name="connsiteX9" fmla="*/ 4807567 w 10624457"/>
              <a:gd name="connsiteY9" fmla="*/ 0 h 6505637"/>
              <a:gd name="connsiteX10" fmla="*/ 5259106 w 10624457"/>
              <a:gd name="connsiteY10" fmla="*/ 0 h 6505637"/>
              <a:gd name="connsiteX11" fmla="*/ 5604401 w 10624457"/>
              <a:gd name="connsiteY11" fmla="*/ 0 h 6505637"/>
              <a:gd name="connsiteX12" fmla="*/ 6055940 w 10624457"/>
              <a:gd name="connsiteY12" fmla="*/ 0 h 6505637"/>
              <a:gd name="connsiteX13" fmla="*/ 6932458 w 10624457"/>
              <a:gd name="connsiteY13" fmla="*/ 0 h 6505637"/>
              <a:gd name="connsiteX14" fmla="*/ 7490242 w 10624457"/>
              <a:gd name="connsiteY14" fmla="*/ 0 h 6505637"/>
              <a:gd name="connsiteX15" fmla="*/ 7941782 w 10624457"/>
              <a:gd name="connsiteY15" fmla="*/ 0 h 6505637"/>
              <a:gd name="connsiteX16" fmla="*/ 8393321 w 10624457"/>
              <a:gd name="connsiteY16" fmla="*/ 0 h 6505637"/>
              <a:gd name="connsiteX17" fmla="*/ 9163594 w 10624457"/>
              <a:gd name="connsiteY17" fmla="*/ 0 h 6505637"/>
              <a:gd name="connsiteX18" fmla="*/ 9933867 w 10624457"/>
              <a:gd name="connsiteY18" fmla="*/ 0 h 6505637"/>
              <a:gd name="connsiteX19" fmla="*/ 10624457 w 10624457"/>
              <a:gd name="connsiteY19" fmla="*/ 0 h 6505637"/>
              <a:gd name="connsiteX20" fmla="*/ 10624457 w 10624457"/>
              <a:gd name="connsiteY20" fmla="*/ 455395 h 6505637"/>
              <a:gd name="connsiteX21" fmla="*/ 10624457 w 10624457"/>
              <a:gd name="connsiteY21" fmla="*/ 1105958 h 6505637"/>
              <a:gd name="connsiteX22" fmla="*/ 10624457 w 10624457"/>
              <a:gd name="connsiteY22" fmla="*/ 1886635 h 6505637"/>
              <a:gd name="connsiteX23" fmla="*/ 10624457 w 10624457"/>
              <a:gd name="connsiteY23" fmla="*/ 2537198 h 6505637"/>
              <a:gd name="connsiteX24" fmla="*/ 10624457 w 10624457"/>
              <a:gd name="connsiteY24" fmla="*/ 3187762 h 6505637"/>
              <a:gd name="connsiteX25" fmla="*/ 10624457 w 10624457"/>
              <a:gd name="connsiteY25" fmla="*/ 3773269 h 6505637"/>
              <a:gd name="connsiteX26" fmla="*/ 10624457 w 10624457"/>
              <a:gd name="connsiteY26" fmla="*/ 4423833 h 6505637"/>
              <a:gd name="connsiteX27" fmla="*/ 10624457 w 10624457"/>
              <a:gd name="connsiteY27" fmla="*/ 5139453 h 6505637"/>
              <a:gd name="connsiteX28" fmla="*/ 10624457 w 10624457"/>
              <a:gd name="connsiteY28" fmla="*/ 5659904 h 6505637"/>
              <a:gd name="connsiteX29" fmla="*/ 10624457 w 10624457"/>
              <a:gd name="connsiteY29" fmla="*/ 6505637 h 6505637"/>
              <a:gd name="connsiteX30" fmla="*/ 9854184 w 10624457"/>
              <a:gd name="connsiteY30" fmla="*/ 6505637 h 6505637"/>
              <a:gd name="connsiteX31" fmla="*/ 8977666 w 10624457"/>
              <a:gd name="connsiteY31" fmla="*/ 6505637 h 6505637"/>
              <a:gd name="connsiteX32" fmla="*/ 8207393 w 10624457"/>
              <a:gd name="connsiteY32" fmla="*/ 6505637 h 6505637"/>
              <a:gd name="connsiteX33" fmla="*/ 7755854 w 10624457"/>
              <a:gd name="connsiteY33" fmla="*/ 6505637 h 6505637"/>
              <a:gd name="connsiteX34" fmla="*/ 7410559 w 10624457"/>
              <a:gd name="connsiteY34" fmla="*/ 6505637 h 6505637"/>
              <a:gd name="connsiteX35" fmla="*/ 6534041 w 10624457"/>
              <a:gd name="connsiteY35" fmla="*/ 6505637 h 6505637"/>
              <a:gd name="connsiteX36" fmla="*/ 5976257 w 10624457"/>
              <a:gd name="connsiteY36" fmla="*/ 6505637 h 6505637"/>
              <a:gd name="connsiteX37" fmla="*/ 5524718 w 10624457"/>
              <a:gd name="connsiteY37" fmla="*/ 6505637 h 6505637"/>
              <a:gd name="connsiteX38" fmla="*/ 5073178 w 10624457"/>
              <a:gd name="connsiteY38" fmla="*/ 6505637 h 6505637"/>
              <a:gd name="connsiteX39" fmla="*/ 4621639 w 10624457"/>
              <a:gd name="connsiteY39" fmla="*/ 6505637 h 6505637"/>
              <a:gd name="connsiteX40" fmla="*/ 3851366 w 10624457"/>
              <a:gd name="connsiteY40" fmla="*/ 6505637 h 6505637"/>
              <a:gd name="connsiteX41" fmla="*/ 3187337 w 10624457"/>
              <a:gd name="connsiteY41" fmla="*/ 6505637 h 6505637"/>
              <a:gd name="connsiteX42" fmla="*/ 2417064 w 10624457"/>
              <a:gd name="connsiteY42" fmla="*/ 6505637 h 6505637"/>
              <a:gd name="connsiteX43" fmla="*/ 1965525 w 10624457"/>
              <a:gd name="connsiteY43" fmla="*/ 6505637 h 6505637"/>
              <a:gd name="connsiteX44" fmla="*/ 1513985 w 10624457"/>
              <a:gd name="connsiteY44" fmla="*/ 6505637 h 6505637"/>
              <a:gd name="connsiteX45" fmla="*/ 1168690 w 10624457"/>
              <a:gd name="connsiteY45" fmla="*/ 6505637 h 6505637"/>
              <a:gd name="connsiteX46" fmla="*/ 0 w 10624457"/>
              <a:gd name="connsiteY46" fmla="*/ 6505637 h 6505637"/>
              <a:gd name="connsiteX47" fmla="*/ 0 w 10624457"/>
              <a:gd name="connsiteY47" fmla="*/ 5724961 h 6505637"/>
              <a:gd name="connsiteX48" fmla="*/ 0 w 10624457"/>
              <a:gd name="connsiteY48" fmla="*/ 4944284 h 6505637"/>
              <a:gd name="connsiteX49" fmla="*/ 0 w 10624457"/>
              <a:gd name="connsiteY49" fmla="*/ 4163608 h 6505637"/>
              <a:gd name="connsiteX50" fmla="*/ 0 w 10624457"/>
              <a:gd name="connsiteY50" fmla="*/ 3382931 h 6505637"/>
              <a:gd name="connsiteX51" fmla="*/ 0 w 10624457"/>
              <a:gd name="connsiteY51" fmla="*/ 2862480 h 6505637"/>
              <a:gd name="connsiteX52" fmla="*/ 0 w 10624457"/>
              <a:gd name="connsiteY52" fmla="*/ 2276973 h 6505637"/>
              <a:gd name="connsiteX53" fmla="*/ 0 w 10624457"/>
              <a:gd name="connsiteY53" fmla="*/ 1691466 h 6505637"/>
              <a:gd name="connsiteX54" fmla="*/ 0 w 10624457"/>
              <a:gd name="connsiteY54" fmla="*/ 1171015 h 6505637"/>
              <a:gd name="connsiteX55" fmla="*/ 0 w 10624457"/>
              <a:gd name="connsiteY55" fmla="*/ 585507 h 6505637"/>
              <a:gd name="connsiteX56" fmla="*/ 0 w 10624457"/>
              <a:gd name="connsiteY56" fmla="*/ 0 h 650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0624457" h="6505637" extrusionOk="0">
                <a:moveTo>
                  <a:pt x="0" y="0"/>
                </a:moveTo>
                <a:cubicBezTo>
                  <a:pt x="360580" y="-28469"/>
                  <a:pt x="606818" y="13738"/>
                  <a:pt x="770273" y="0"/>
                </a:cubicBezTo>
                <a:cubicBezTo>
                  <a:pt x="933728" y="-13738"/>
                  <a:pt x="1220580" y="-4977"/>
                  <a:pt x="1540546" y="0"/>
                </a:cubicBezTo>
                <a:cubicBezTo>
                  <a:pt x="1860512" y="4977"/>
                  <a:pt x="2227190" y="3705"/>
                  <a:pt x="2417064" y="0"/>
                </a:cubicBezTo>
                <a:cubicBezTo>
                  <a:pt x="2606938" y="-3705"/>
                  <a:pt x="2711292" y="3419"/>
                  <a:pt x="2868603" y="0"/>
                </a:cubicBezTo>
                <a:cubicBezTo>
                  <a:pt x="3025914" y="-3419"/>
                  <a:pt x="3092693" y="8036"/>
                  <a:pt x="3213898" y="0"/>
                </a:cubicBezTo>
                <a:cubicBezTo>
                  <a:pt x="3335104" y="-8036"/>
                  <a:pt x="3471248" y="10975"/>
                  <a:pt x="3559193" y="0"/>
                </a:cubicBezTo>
                <a:cubicBezTo>
                  <a:pt x="3647138" y="-10975"/>
                  <a:pt x="3840833" y="16969"/>
                  <a:pt x="4010733" y="0"/>
                </a:cubicBezTo>
                <a:cubicBezTo>
                  <a:pt x="4180633" y="-16969"/>
                  <a:pt x="4284773" y="-9847"/>
                  <a:pt x="4462272" y="0"/>
                </a:cubicBezTo>
                <a:cubicBezTo>
                  <a:pt x="4639771" y="9847"/>
                  <a:pt x="4692444" y="2692"/>
                  <a:pt x="4807567" y="0"/>
                </a:cubicBezTo>
                <a:cubicBezTo>
                  <a:pt x="4922691" y="-2692"/>
                  <a:pt x="5122719" y="6646"/>
                  <a:pt x="5259106" y="0"/>
                </a:cubicBezTo>
                <a:cubicBezTo>
                  <a:pt x="5395493" y="-6646"/>
                  <a:pt x="5519715" y="4369"/>
                  <a:pt x="5604401" y="0"/>
                </a:cubicBezTo>
                <a:cubicBezTo>
                  <a:pt x="5689088" y="-4369"/>
                  <a:pt x="5863245" y="2326"/>
                  <a:pt x="6055940" y="0"/>
                </a:cubicBezTo>
                <a:cubicBezTo>
                  <a:pt x="6248635" y="-2326"/>
                  <a:pt x="6689576" y="8505"/>
                  <a:pt x="6932458" y="0"/>
                </a:cubicBezTo>
                <a:cubicBezTo>
                  <a:pt x="7175340" y="-8505"/>
                  <a:pt x="7233230" y="12928"/>
                  <a:pt x="7490242" y="0"/>
                </a:cubicBezTo>
                <a:cubicBezTo>
                  <a:pt x="7747254" y="-12928"/>
                  <a:pt x="7792108" y="-2330"/>
                  <a:pt x="7941782" y="0"/>
                </a:cubicBezTo>
                <a:cubicBezTo>
                  <a:pt x="8091456" y="2330"/>
                  <a:pt x="8285415" y="3742"/>
                  <a:pt x="8393321" y="0"/>
                </a:cubicBezTo>
                <a:cubicBezTo>
                  <a:pt x="8501227" y="-3742"/>
                  <a:pt x="8957673" y="7883"/>
                  <a:pt x="9163594" y="0"/>
                </a:cubicBezTo>
                <a:cubicBezTo>
                  <a:pt x="9369515" y="-7883"/>
                  <a:pt x="9587944" y="857"/>
                  <a:pt x="9933867" y="0"/>
                </a:cubicBezTo>
                <a:cubicBezTo>
                  <a:pt x="10279790" y="-857"/>
                  <a:pt x="10303585" y="-4404"/>
                  <a:pt x="10624457" y="0"/>
                </a:cubicBezTo>
                <a:cubicBezTo>
                  <a:pt x="10635151" y="109626"/>
                  <a:pt x="10603259" y="335124"/>
                  <a:pt x="10624457" y="455395"/>
                </a:cubicBezTo>
                <a:cubicBezTo>
                  <a:pt x="10645655" y="575667"/>
                  <a:pt x="10625353" y="797664"/>
                  <a:pt x="10624457" y="1105958"/>
                </a:cubicBezTo>
                <a:cubicBezTo>
                  <a:pt x="10623561" y="1414252"/>
                  <a:pt x="10612581" y="1527941"/>
                  <a:pt x="10624457" y="1886635"/>
                </a:cubicBezTo>
                <a:cubicBezTo>
                  <a:pt x="10636333" y="2245329"/>
                  <a:pt x="10642549" y="2402869"/>
                  <a:pt x="10624457" y="2537198"/>
                </a:cubicBezTo>
                <a:cubicBezTo>
                  <a:pt x="10606365" y="2671527"/>
                  <a:pt x="10655354" y="2985115"/>
                  <a:pt x="10624457" y="3187762"/>
                </a:cubicBezTo>
                <a:cubicBezTo>
                  <a:pt x="10593560" y="3390409"/>
                  <a:pt x="10608917" y="3523986"/>
                  <a:pt x="10624457" y="3773269"/>
                </a:cubicBezTo>
                <a:cubicBezTo>
                  <a:pt x="10639997" y="4022552"/>
                  <a:pt x="10653562" y="4251113"/>
                  <a:pt x="10624457" y="4423833"/>
                </a:cubicBezTo>
                <a:cubicBezTo>
                  <a:pt x="10595352" y="4596553"/>
                  <a:pt x="10643033" y="4971634"/>
                  <a:pt x="10624457" y="5139453"/>
                </a:cubicBezTo>
                <a:cubicBezTo>
                  <a:pt x="10605881" y="5307272"/>
                  <a:pt x="10642300" y="5404470"/>
                  <a:pt x="10624457" y="5659904"/>
                </a:cubicBezTo>
                <a:cubicBezTo>
                  <a:pt x="10606614" y="5915338"/>
                  <a:pt x="10639224" y="6248905"/>
                  <a:pt x="10624457" y="6505637"/>
                </a:cubicBezTo>
                <a:cubicBezTo>
                  <a:pt x="10306629" y="6536202"/>
                  <a:pt x="10034643" y="6502840"/>
                  <a:pt x="9854184" y="6505637"/>
                </a:cubicBezTo>
                <a:cubicBezTo>
                  <a:pt x="9673725" y="6508434"/>
                  <a:pt x="9155037" y="6521907"/>
                  <a:pt x="8977666" y="6505637"/>
                </a:cubicBezTo>
                <a:cubicBezTo>
                  <a:pt x="8800295" y="6489367"/>
                  <a:pt x="8412418" y="6471661"/>
                  <a:pt x="8207393" y="6505637"/>
                </a:cubicBezTo>
                <a:cubicBezTo>
                  <a:pt x="8002368" y="6539613"/>
                  <a:pt x="7912161" y="6484735"/>
                  <a:pt x="7755854" y="6505637"/>
                </a:cubicBezTo>
                <a:cubicBezTo>
                  <a:pt x="7599547" y="6526539"/>
                  <a:pt x="7558935" y="6508787"/>
                  <a:pt x="7410559" y="6505637"/>
                </a:cubicBezTo>
                <a:cubicBezTo>
                  <a:pt x="7262184" y="6502487"/>
                  <a:pt x="6861927" y="6519404"/>
                  <a:pt x="6534041" y="6505637"/>
                </a:cubicBezTo>
                <a:cubicBezTo>
                  <a:pt x="6206155" y="6491870"/>
                  <a:pt x="6244227" y="6505721"/>
                  <a:pt x="5976257" y="6505637"/>
                </a:cubicBezTo>
                <a:cubicBezTo>
                  <a:pt x="5708287" y="6505553"/>
                  <a:pt x="5742892" y="6526342"/>
                  <a:pt x="5524718" y="6505637"/>
                </a:cubicBezTo>
                <a:cubicBezTo>
                  <a:pt x="5306544" y="6484932"/>
                  <a:pt x="5204068" y="6488967"/>
                  <a:pt x="5073178" y="6505637"/>
                </a:cubicBezTo>
                <a:cubicBezTo>
                  <a:pt x="4942288" y="6522307"/>
                  <a:pt x="4757175" y="6495921"/>
                  <a:pt x="4621639" y="6505637"/>
                </a:cubicBezTo>
                <a:cubicBezTo>
                  <a:pt x="4486103" y="6515353"/>
                  <a:pt x="4179823" y="6498243"/>
                  <a:pt x="3851366" y="6505637"/>
                </a:cubicBezTo>
                <a:cubicBezTo>
                  <a:pt x="3522909" y="6513031"/>
                  <a:pt x="3325388" y="6491218"/>
                  <a:pt x="3187337" y="6505637"/>
                </a:cubicBezTo>
                <a:cubicBezTo>
                  <a:pt x="3049286" y="6520056"/>
                  <a:pt x="2626223" y="6510375"/>
                  <a:pt x="2417064" y="6505637"/>
                </a:cubicBezTo>
                <a:cubicBezTo>
                  <a:pt x="2207905" y="6500899"/>
                  <a:pt x="2188446" y="6525985"/>
                  <a:pt x="1965525" y="6505637"/>
                </a:cubicBezTo>
                <a:cubicBezTo>
                  <a:pt x="1742604" y="6485289"/>
                  <a:pt x="1672890" y="6484471"/>
                  <a:pt x="1513985" y="6505637"/>
                </a:cubicBezTo>
                <a:cubicBezTo>
                  <a:pt x="1355080" y="6526803"/>
                  <a:pt x="1253141" y="6513640"/>
                  <a:pt x="1168690" y="6505637"/>
                </a:cubicBezTo>
                <a:cubicBezTo>
                  <a:pt x="1084239" y="6497634"/>
                  <a:pt x="567126" y="6540225"/>
                  <a:pt x="0" y="6505637"/>
                </a:cubicBezTo>
                <a:cubicBezTo>
                  <a:pt x="-20301" y="6311994"/>
                  <a:pt x="-15893" y="5965373"/>
                  <a:pt x="0" y="5724961"/>
                </a:cubicBezTo>
                <a:cubicBezTo>
                  <a:pt x="15893" y="5484549"/>
                  <a:pt x="-766" y="5306374"/>
                  <a:pt x="0" y="4944284"/>
                </a:cubicBezTo>
                <a:cubicBezTo>
                  <a:pt x="766" y="4582194"/>
                  <a:pt x="20828" y="4330182"/>
                  <a:pt x="0" y="4163608"/>
                </a:cubicBezTo>
                <a:cubicBezTo>
                  <a:pt x="-20828" y="3997034"/>
                  <a:pt x="-25106" y="3623727"/>
                  <a:pt x="0" y="3382931"/>
                </a:cubicBezTo>
                <a:cubicBezTo>
                  <a:pt x="25106" y="3142135"/>
                  <a:pt x="18378" y="3047122"/>
                  <a:pt x="0" y="2862480"/>
                </a:cubicBezTo>
                <a:cubicBezTo>
                  <a:pt x="-18378" y="2677838"/>
                  <a:pt x="-3393" y="2509974"/>
                  <a:pt x="0" y="2276973"/>
                </a:cubicBezTo>
                <a:cubicBezTo>
                  <a:pt x="3393" y="2043972"/>
                  <a:pt x="-24470" y="1826552"/>
                  <a:pt x="0" y="1691466"/>
                </a:cubicBezTo>
                <a:cubicBezTo>
                  <a:pt x="24470" y="1556380"/>
                  <a:pt x="-2439" y="1296011"/>
                  <a:pt x="0" y="1171015"/>
                </a:cubicBezTo>
                <a:cubicBezTo>
                  <a:pt x="2439" y="1046019"/>
                  <a:pt x="11090" y="729449"/>
                  <a:pt x="0" y="585507"/>
                </a:cubicBezTo>
                <a:cubicBezTo>
                  <a:pt x="-11090" y="441565"/>
                  <a:pt x="22317" y="237932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68195700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9058F-69BA-D497-39EB-84C3E583DDD8}"/>
              </a:ext>
            </a:extLst>
          </p:cNvPr>
          <p:cNvSpPr txBox="1"/>
          <p:nvPr/>
        </p:nvSpPr>
        <p:spPr>
          <a:xfrm>
            <a:off x="1022311" y="-2840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&lt;body&gt;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8C60D-8A3F-AB7F-7E7B-E8E42E18E0AD}"/>
              </a:ext>
            </a:extLst>
          </p:cNvPr>
          <p:cNvSpPr txBox="1"/>
          <p:nvPr/>
        </p:nvSpPr>
        <p:spPr>
          <a:xfrm>
            <a:off x="1180391" y="62948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&lt;header&gt;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50917-0456-1D90-E125-8EEBE95B5DCF}"/>
              </a:ext>
            </a:extLst>
          </p:cNvPr>
          <p:cNvSpPr txBox="1"/>
          <p:nvPr/>
        </p:nvSpPr>
        <p:spPr>
          <a:xfrm>
            <a:off x="999599" y="3843146"/>
            <a:ext cx="75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&lt;nav&gt;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4407C-A2DA-5B1B-337D-5457042B5947}"/>
              </a:ext>
            </a:extLst>
          </p:cNvPr>
          <p:cNvSpPr/>
          <p:nvPr/>
        </p:nvSpPr>
        <p:spPr>
          <a:xfrm>
            <a:off x="937119" y="508330"/>
            <a:ext cx="10302618" cy="1679068"/>
          </a:xfrm>
          <a:custGeom>
            <a:avLst/>
            <a:gdLst>
              <a:gd name="connsiteX0" fmla="*/ 0 w 10302618"/>
              <a:gd name="connsiteY0" fmla="*/ 0 h 1679068"/>
              <a:gd name="connsiteX1" fmla="*/ 789867 w 10302618"/>
              <a:gd name="connsiteY1" fmla="*/ 0 h 1679068"/>
              <a:gd name="connsiteX2" fmla="*/ 1579735 w 10302618"/>
              <a:gd name="connsiteY2" fmla="*/ 0 h 1679068"/>
              <a:gd name="connsiteX3" fmla="*/ 2472628 w 10302618"/>
              <a:gd name="connsiteY3" fmla="*/ 0 h 1679068"/>
              <a:gd name="connsiteX4" fmla="*/ 2953417 w 10302618"/>
              <a:gd name="connsiteY4" fmla="*/ 0 h 1679068"/>
              <a:gd name="connsiteX5" fmla="*/ 3331180 w 10302618"/>
              <a:gd name="connsiteY5" fmla="*/ 0 h 1679068"/>
              <a:gd name="connsiteX6" fmla="*/ 3708942 w 10302618"/>
              <a:gd name="connsiteY6" fmla="*/ 0 h 1679068"/>
              <a:gd name="connsiteX7" fmla="*/ 4189731 w 10302618"/>
              <a:gd name="connsiteY7" fmla="*/ 0 h 1679068"/>
              <a:gd name="connsiteX8" fmla="*/ 4670520 w 10302618"/>
              <a:gd name="connsiteY8" fmla="*/ 0 h 1679068"/>
              <a:gd name="connsiteX9" fmla="*/ 5048283 w 10302618"/>
              <a:gd name="connsiteY9" fmla="*/ 0 h 1679068"/>
              <a:gd name="connsiteX10" fmla="*/ 5529072 w 10302618"/>
              <a:gd name="connsiteY10" fmla="*/ 0 h 1679068"/>
              <a:gd name="connsiteX11" fmla="*/ 5906834 w 10302618"/>
              <a:gd name="connsiteY11" fmla="*/ 0 h 1679068"/>
              <a:gd name="connsiteX12" fmla="*/ 6387623 w 10302618"/>
              <a:gd name="connsiteY12" fmla="*/ 0 h 1679068"/>
              <a:gd name="connsiteX13" fmla="*/ 7280517 w 10302618"/>
              <a:gd name="connsiteY13" fmla="*/ 0 h 1679068"/>
              <a:gd name="connsiteX14" fmla="*/ 7864332 w 10302618"/>
              <a:gd name="connsiteY14" fmla="*/ 0 h 1679068"/>
              <a:gd name="connsiteX15" fmla="*/ 8345121 w 10302618"/>
              <a:gd name="connsiteY15" fmla="*/ 0 h 1679068"/>
              <a:gd name="connsiteX16" fmla="*/ 8825909 w 10302618"/>
              <a:gd name="connsiteY16" fmla="*/ 0 h 1679068"/>
              <a:gd name="connsiteX17" fmla="*/ 9615777 w 10302618"/>
              <a:gd name="connsiteY17" fmla="*/ 0 h 1679068"/>
              <a:gd name="connsiteX18" fmla="*/ 10302618 w 10302618"/>
              <a:gd name="connsiteY18" fmla="*/ 0 h 1679068"/>
              <a:gd name="connsiteX19" fmla="*/ 10302618 w 10302618"/>
              <a:gd name="connsiteY19" fmla="*/ 576480 h 1679068"/>
              <a:gd name="connsiteX20" fmla="*/ 10302618 w 10302618"/>
              <a:gd name="connsiteY20" fmla="*/ 1085797 h 1679068"/>
              <a:gd name="connsiteX21" fmla="*/ 10302618 w 10302618"/>
              <a:gd name="connsiteY21" fmla="*/ 1679068 h 1679068"/>
              <a:gd name="connsiteX22" fmla="*/ 9409724 w 10302618"/>
              <a:gd name="connsiteY22" fmla="*/ 1679068 h 1679068"/>
              <a:gd name="connsiteX23" fmla="*/ 8825909 w 10302618"/>
              <a:gd name="connsiteY23" fmla="*/ 1679068 h 1679068"/>
              <a:gd name="connsiteX24" fmla="*/ 8036042 w 10302618"/>
              <a:gd name="connsiteY24" fmla="*/ 1679068 h 1679068"/>
              <a:gd name="connsiteX25" fmla="*/ 7246175 w 10302618"/>
              <a:gd name="connsiteY25" fmla="*/ 1679068 h 1679068"/>
              <a:gd name="connsiteX26" fmla="*/ 6765386 w 10302618"/>
              <a:gd name="connsiteY26" fmla="*/ 1679068 h 1679068"/>
              <a:gd name="connsiteX27" fmla="*/ 6078545 w 10302618"/>
              <a:gd name="connsiteY27" fmla="*/ 1679068 h 1679068"/>
              <a:gd name="connsiteX28" fmla="*/ 5288677 w 10302618"/>
              <a:gd name="connsiteY28" fmla="*/ 1679068 h 1679068"/>
              <a:gd name="connsiteX29" fmla="*/ 4395784 w 10302618"/>
              <a:gd name="connsiteY29" fmla="*/ 1679068 h 1679068"/>
              <a:gd name="connsiteX30" fmla="*/ 3811969 w 10302618"/>
              <a:gd name="connsiteY30" fmla="*/ 1679068 h 1679068"/>
              <a:gd name="connsiteX31" fmla="*/ 2919075 w 10302618"/>
              <a:gd name="connsiteY31" fmla="*/ 1679068 h 1679068"/>
              <a:gd name="connsiteX32" fmla="*/ 2129208 w 10302618"/>
              <a:gd name="connsiteY32" fmla="*/ 1679068 h 1679068"/>
              <a:gd name="connsiteX33" fmla="*/ 1648419 w 10302618"/>
              <a:gd name="connsiteY33" fmla="*/ 1679068 h 1679068"/>
              <a:gd name="connsiteX34" fmla="*/ 1270656 w 10302618"/>
              <a:gd name="connsiteY34" fmla="*/ 1679068 h 1679068"/>
              <a:gd name="connsiteX35" fmla="*/ 0 w 10302618"/>
              <a:gd name="connsiteY35" fmla="*/ 1679068 h 1679068"/>
              <a:gd name="connsiteX36" fmla="*/ 0 w 10302618"/>
              <a:gd name="connsiteY36" fmla="*/ 1136169 h 1679068"/>
              <a:gd name="connsiteX37" fmla="*/ 0 w 10302618"/>
              <a:gd name="connsiteY37" fmla="*/ 542899 h 1679068"/>
              <a:gd name="connsiteX38" fmla="*/ 0 w 10302618"/>
              <a:gd name="connsiteY38" fmla="*/ 0 h 1679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302618" h="1679068" extrusionOk="0">
                <a:moveTo>
                  <a:pt x="0" y="0"/>
                </a:moveTo>
                <a:cubicBezTo>
                  <a:pt x="354525" y="-30247"/>
                  <a:pt x="436614" y="10798"/>
                  <a:pt x="789867" y="0"/>
                </a:cubicBezTo>
                <a:cubicBezTo>
                  <a:pt x="1143120" y="-10798"/>
                  <a:pt x="1260228" y="19831"/>
                  <a:pt x="1579735" y="0"/>
                </a:cubicBezTo>
                <a:cubicBezTo>
                  <a:pt x="1899242" y="-19831"/>
                  <a:pt x="2230177" y="1265"/>
                  <a:pt x="2472628" y="0"/>
                </a:cubicBezTo>
                <a:cubicBezTo>
                  <a:pt x="2715079" y="-1265"/>
                  <a:pt x="2737491" y="-13429"/>
                  <a:pt x="2953417" y="0"/>
                </a:cubicBezTo>
                <a:cubicBezTo>
                  <a:pt x="3169343" y="13429"/>
                  <a:pt x="3231967" y="-4451"/>
                  <a:pt x="3331180" y="0"/>
                </a:cubicBezTo>
                <a:cubicBezTo>
                  <a:pt x="3430393" y="4451"/>
                  <a:pt x="3593523" y="-15170"/>
                  <a:pt x="3708942" y="0"/>
                </a:cubicBezTo>
                <a:cubicBezTo>
                  <a:pt x="3824361" y="15170"/>
                  <a:pt x="3968594" y="10572"/>
                  <a:pt x="4189731" y="0"/>
                </a:cubicBezTo>
                <a:cubicBezTo>
                  <a:pt x="4410868" y="-10572"/>
                  <a:pt x="4536394" y="-4827"/>
                  <a:pt x="4670520" y="0"/>
                </a:cubicBezTo>
                <a:cubicBezTo>
                  <a:pt x="4804646" y="4827"/>
                  <a:pt x="4904393" y="1073"/>
                  <a:pt x="5048283" y="0"/>
                </a:cubicBezTo>
                <a:cubicBezTo>
                  <a:pt x="5192173" y="-1073"/>
                  <a:pt x="5361576" y="-4844"/>
                  <a:pt x="5529072" y="0"/>
                </a:cubicBezTo>
                <a:cubicBezTo>
                  <a:pt x="5696568" y="4844"/>
                  <a:pt x="5750445" y="5824"/>
                  <a:pt x="5906834" y="0"/>
                </a:cubicBezTo>
                <a:cubicBezTo>
                  <a:pt x="6063223" y="-5824"/>
                  <a:pt x="6173111" y="-3922"/>
                  <a:pt x="6387623" y="0"/>
                </a:cubicBezTo>
                <a:cubicBezTo>
                  <a:pt x="6602135" y="3922"/>
                  <a:pt x="7027404" y="-171"/>
                  <a:pt x="7280517" y="0"/>
                </a:cubicBezTo>
                <a:cubicBezTo>
                  <a:pt x="7533630" y="171"/>
                  <a:pt x="7648945" y="18073"/>
                  <a:pt x="7864332" y="0"/>
                </a:cubicBezTo>
                <a:cubicBezTo>
                  <a:pt x="8079719" y="-18073"/>
                  <a:pt x="8212918" y="16300"/>
                  <a:pt x="8345121" y="0"/>
                </a:cubicBezTo>
                <a:cubicBezTo>
                  <a:pt x="8477324" y="-16300"/>
                  <a:pt x="8609090" y="-13548"/>
                  <a:pt x="8825909" y="0"/>
                </a:cubicBezTo>
                <a:cubicBezTo>
                  <a:pt x="9042728" y="13548"/>
                  <a:pt x="9300250" y="1563"/>
                  <a:pt x="9615777" y="0"/>
                </a:cubicBezTo>
                <a:cubicBezTo>
                  <a:pt x="9931304" y="-1563"/>
                  <a:pt x="10129154" y="-8046"/>
                  <a:pt x="10302618" y="0"/>
                </a:cubicBezTo>
                <a:cubicBezTo>
                  <a:pt x="10316569" y="242440"/>
                  <a:pt x="10329223" y="369056"/>
                  <a:pt x="10302618" y="576480"/>
                </a:cubicBezTo>
                <a:cubicBezTo>
                  <a:pt x="10276013" y="783904"/>
                  <a:pt x="10312144" y="887297"/>
                  <a:pt x="10302618" y="1085797"/>
                </a:cubicBezTo>
                <a:cubicBezTo>
                  <a:pt x="10293092" y="1284297"/>
                  <a:pt x="10282114" y="1558321"/>
                  <a:pt x="10302618" y="1679068"/>
                </a:cubicBezTo>
                <a:cubicBezTo>
                  <a:pt x="9863131" y="1686388"/>
                  <a:pt x="9796496" y="1704266"/>
                  <a:pt x="9409724" y="1679068"/>
                </a:cubicBezTo>
                <a:cubicBezTo>
                  <a:pt x="9022952" y="1653870"/>
                  <a:pt x="8946754" y="1702472"/>
                  <a:pt x="8825909" y="1679068"/>
                </a:cubicBezTo>
                <a:cubicBezTo>
                  <a:pt x="8705065" y="1655664"/>
                  <a:pt x="8349966" y="1653393"/>
                  <a:pt x="8036042" y="1679068"/>
                </a:cubicBezTo>
                <a:cubicBezTo>
                  <a:pt x="7722118" y="1704743"/>
                  <a:pt x="7419618" y="1644653"/>
                  <a:pt x="7246175" y="1679068"/>
                </a:cubicBezTo>
                <a:cubicBezTo>
                  <a:pt x="7072732" y="1713483"/>
                  <a:pt x="6928378" y="1694454"/>
                  <a:pt x="6765386" y="1679068"/>
                </a:cubicBezTo>
                <a:cubicBezTo>
                  <a:pt x="6602394" y="1663682"/>
                  <a:pt x="6400999" y="1662352"/>
                  <a:pt x="6078545" y="1679068"/>
                </a:cubicBezTo>
                <a:cubicBezTo>
                  <a:pt x="5756091" y="1695784"/>
                  <a:pt x="5682198" y="1666475"/>
                  <a:pt x="5288677" y="1679068"/>
                </a:cubicBezTo>
                <a:cubicBezTo>
                  <a:pt x="4895156" y="1691661"/>
                  <a:pt x="4840226" y="1715135"/>
                  <a:pt x="4395784" y="1679068"/>
                </a:cubicBezTo>
                <a:cubicBezTo>
                  <a:pt x="3951342" y="1643001"/>
                  <a:pt x="4038463" y="1690316"/>
                  <a:pt x="3811969" y="1679068"/>
                </a:cubicBezTo>
                <a:cubicBezTo>
                  <a:pt x="3585475" y="1667820"/>
                  <a:pt x="3289765" y="1700812"/>
                  <a:pt x="2919075" y="1679068"/>
                </a:cubicBezTo>
                <a:cubicBezTo>
                  <a:pt x="2548385" y="1657324"/>
                  <a:pt x="2337792" y="1660856"/>
                  <a:pt x="2129208" y="1679068"/>
                </a:cubicBezTo>
                <a:cubicBezTo>
                  <a:pt x="1920624" y="1697280"/>
                  <a:pt x="1798231" y="1683843"/>
                  <a:pt x="1648419" y="1679068"/>
                </a:cubicBezTo>
                <a:cubicBezTo>
                  <a:pt x="1498607" y="1674293"/>
                  <a:pt x="1379099" y="1691723"/>
                  <a:pt x="1270656" y="1679068"/>
                </a:cubicBezTo>
                <a:cubicBezTo>
                  <a:pt x="1162213" y="1666413"/>
                  <a:pt x="292268" y="1698147"/>
                  <a:pt x="0" y="1679068"/>
                </a:cubicBezTo>
                <a:cubicBezTo>
                  <a:pt x="-3322" y="1506168"/>
                  <a:pt x="-16573" y="1330151"/>
                  <a:pt x="0" y="1136169"/>
                </a:cubicBezTo>
                <a:cubicBezTo>
                  <a:pt x="16573" y="942187"/>
                  <a:pt x="1323" y="777901"/>
                  <a:pt x="0" y="542899"/>
                </a:cubicBezTo>
                <a:cubicBezTo>
                  <a:pt x="-1323" y="307897"/>
                  <a:pt x="22371" y="264088"/>
                  <a:pt x="0" y="0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68195700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5619FB-7D9C-46FC-4133-D2C4799280DA}"/>
              </a:ext>
            </a:extLst>
          </p:cNvPr>
          <p:cNvSpPr/>
          <p:nvPr/>
        </p:nvSpPr>
        <p:spPr>
          <a:xfrm>
            <a:off x="999599" y="2345479"/>
            <a:ext cx="1987826" cy="3640718"/>
          </a:xfrm>
          <a:custGeom>
            <a:avLst/>
            <a:gdLst>
              <a:gd name="connsiteX0" fmla="*/ 0 w 1987826"/>
              <a:gd name="connsiteY0" fmla="*/ 0 h 3640718"/>
              <a:gd name="connsiteX1" fmla="*/ 682487 w 1987826"/>
              <a:gd name="connsiteY1" fmla="*/ 0 h 3640718"/>
              <a:gd name="connsiteX2" fmla="*/ 1364974 w 1987826"/>
              <a:gd name="connsiteY2" fmla="*/ 0 h 3640718"/>
              <a:gd name="connsiteX3" fmla="*/ 1987826 w 1987826"/>
              <a:gd name="connsiteY3" fmla="*/ 0 h 3640718"/>
              <a:gd name="connsiteX4" fmla="*/ 1987826 w 1987826"/>
              <a:gd name="connsiteY4" fmla="*/ 533972 h 3640718"/>
              <a:gd name="connsiteX5" fmla="*/ 1987826 w 1987826"/>
              <a:gd name="connsiteY5" fmla="*/ 1177165 h 3640718"/>
              <a:gd name="connsiteX6" fmla="*/ 1987826 w 1987826"/>
              <a:gd name="connsiteY6" fmla="*/ 1747545 h 3640718"/>
              <a:gd name="connsiteX7" fmla="*/ 1987826 w 1987826"/>
              <a:gd name="connsiteY7" fmla="*/ 2245109 h 3640718"/>
              <a:gd name="connsiteX8" fmla="*/ 1987826 w 1987826"/>
              <a:gd name="connsiteY8" fmla="*/ 2888303 h 3640718"/>
              <a:gd name="connsiteX9" fmla="*/ 1987826 w 1987826"/>
              <a:gd name="connsiteY9" fmla="*/ 3640718 h 3640718"/>
              <a:gd name="connsiteX10" fmla="*/ 1364974 w 1987826"/>
              <a:gd name="connsiteY10" fmla="*/ 3640718 h 3640718"/>
              <a:gd name="connsiteX11" fmla="*/ 702365 w 1987826"/>
              <a:gd name="connsiteY11" fmla="*/ 3640718 h 3640718"/>
              <a:gd name="connsiteX12" fmla="*/ 0 w 1987826"/>
              <a:gd name="connsiteY12" fmla="*/ 3640718 h 3640718"/>
              <a:gd name="connsiteX13" fmla="*/ 0 w 1987826"/>
              <a:gd name="connsiteY13" fmla="*/ 2961117 h 3640718"/>
              <a:gd name="connsiteX14" fmla="*/ 0 w 1987826"/>
              <a:gd name="connsiteY14" fmla="*/ 2427145 h 3640718"/>
              <a:gd name="connsiteX15" fmla="*/ 0 w 1987826"/>
              <a:gd name="connsiteY15" fmla="*/ 1783952 h 3640718"/>
              <a:gd name="connsiteX16" fmla="*/ 0 w 1987826"/>
              <a:gd name="connsiteY16" fmla="*/ 1140758 h 3640718"/>
              <a:gd name="connsiteX17" fmla="*/ 0 w 1987826"/>
              <a:gd name="connsiteY17" fmla="*/ 0 h 364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87826" h="3640718" extrusionOk="0">
                <a:moveTo>
                  <a:pt x="0" y="0"/>
                </a:moveTo>
                <a:cubicBezTo>
                  <a:pt x="258038" y="19077"/>
                  <a:pt x="519430" y="-31203"/>
                  <a:pt x="682487" y="0"/>
                </a:cubicBezTo>
                <a:cubicBezTo>
                  <a:pt x="845544" y="31203"/>
                  <a:pt x="1196467" y="14063"/>
                  <a:pt x="1364974" y="0"/>
                </a:cubicBezTo>
                <a:cubicBezTo>
                  <a:pt x="1533481" y="-14063"/>
                  <a:pt x="1755496" y="-6058"/>
                  <a:pt x="1987826" y="0"/>
                </a:cubicBezTo>
                <a:cubicBezTo>
                  <a:pt x="1986806" y="247001"/>
                  <a:pt x="1977318" y="322140"/>
                  <a:pt x="1987826" y="533972"/>
                </a:cubicBezTo>
                <a:cubicBezTo>
                  <a:pt x="1998334" y="745804"/>
                  <a:pt x="2017767" y="992533"/>
                  <a:pt x="1987826" y="1177165"/>
                </a:cubicBezTo>
                <a:cubicBezTo>
                  <a:pt x="1957885" y="1361797"/>
                  <a:pt x="1970225" y="1488625"/>
                  <a:pt x="1987826" y="1747545"/>
                </a:cubicBezTo>
                <a:cubicBezTo>
                  <a:pt x="2005427" y="2006465"/>
                  <a:pt x="1988247" y="2134973"/>
                  <a:pt x="1987826" y="2245109"/>
                </a:cubicBezTo>
                <a:cubicBezTo>
                  <a:pt x="1987405" y="2355245"/>
                  <a:pt x="1967102" y="2622739"/>
                  <a:pt x="1987826" y="2888303"/>
                </a:cubicBezTo>
                <a:cubicBezTo>
                  <a:pt x="2008550" y="3153867"/>
                  <a:pt x="1961232" y="3362227"/>
                  <a:pt x="1987826" y="3640718"/>
                </a:cubicBezTo>
                <a:cubicBezTo>
                  <a:pt x="1813663" y="3669596"/>
                  <a:pt x="1646750" y="3612862"/>
                  <a:pt x="1364974" y="3640718"/>
                </a:cubicBezTo>
                <a:cubicBezTo>
                  <a:pt x="1083198" y="3668574"/>
                  <a:pt x="873500" y="3624518"/>
                  <a:pt x="702365" y="3640718"/>
                </a:cubicBezTo>
                <a:cubicBezTo>
                  <a:pt x="531230" y="3656918"/>
                  <a:pt x="169813" y="3667552"/>
                  <a:pt x="0" y="3640718"/>
                </a:cubicBezTo>
                <a:cubicBezTo>
                  <a:pt x="29906" y="3423774"/>
                  <a:pt x="-31337" y="3228428"/>
                  <a:pt x="0" y="2961117"/>
                </a:cubicBezTo>
                <a:cubicBezTo>
                  <a:pt x="31337" y="2693806"/>
                  <a:pt x="-22443" y="2593924"/>
                  <a:pt x="0" y="2427145"/>
                </a:cubicBezTo>
                <a:cubicBezTo>
                  <a:pt x="22443" y="2260366"/>
                  <a:pt x="4409" y="2081181"/>
                  <a:pt x="0" y="1783952"/>
                </a:cubicBezTo>
                <a:cubicBezTo>
                  <a:pt x="-4409" y="1486723"/>
                  <a:pt x="-14258" y="1380190"/>
                  <a:pt x="0" y="1140758"/>
                </a:cubicBezTo>
                <a:cubicBezTo>
                  <a:pt x="14258" y="901326"/>
                  <a:pt x="-53085" y="336801"/>
                  <a:pt x="0" y="0"/>
                </a:cubicBezTo>
                <a:close/>
              </a:path>
            </a:pathLst>
          </a:custGeom>
          <a:noFill/>
          <a:ln w="28575"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68195700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``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934EC0-8692-97F4-A5E3-90934E78C9AC}"/>
              </a:ext>
            </a:extLst>
          </p:cNvPr>
          <p:cNvSpPr/>
          <p:nvPr/>
        </p:nvSpPr>
        <p:spPr>
          <a:xfrm>
            <a:off x="3259095" y="2345479"/>
            <a:ext cx="8067728" cy="3640718"/>
          </a:xfrm>
          <a:custGeom>
            <a:avLst/>
            <a:gdLst>
              <a:gd name="connsiteX0" fmla="*/ 0 w 8067728"/>
              <a:gd name="connsiteY0" fmla="*/ 0 h 3640718"/>
              <a:gd name="connsiteX1" fmla="*/ 752988 w 8067728"/>
              <a:gd name="connsiteY1" fmla="*/ 0 h 3640718"/>
              <a:gd name="connsiteX2" fmla="*/ 1505976 w 8067728"/>
              <a:gd name="connsiteY2" fmla="*/ 0 h 3640718"/>
              <a:gd name="connsiteX3" fmla="*/ 2339641 w 8067728"/>
              <a:gd name="connsiteY3" fmla="*/ 0 h 3640718"/>
              <a:gd name="connsiteX4" fmla="*/ 2850597 w 8067728"/>
              <a:gd name="connsiteY4" fmla="*/ 0 h 3640718"/>
              <a:gd name="connsiteX5" fmla="*/ 3280876 w 8067728"/>
              <a:gd name="connsiteY5" fmla="*/ 0 h 3640718"/>
              <a:gd name="connsiteX6" fmla="*/ 3711155 w 8067728"/>
              <a:gd name="connsiteY6" fmla="*/ 0 h 3640718"/>
              <a:gd name="connsiteX7" fmla="*/ 4222111 w 8067728"/>
              <a:gd name="connsiteY7" fmla="*/ 0 h 3640718"/>
              <a:gd name="connsiteX8" fmla="*/ 4733067 w 8067728"/>
              <a:gd name="connsiteY8" fmla="*/ 0 h 3640718"/>
              <a:gd name="connsiteX9" fmla="*/ 5163346 w 8067728"/>
              <a:gd name="connsiteY9" fmla="*/ 0 h 3640718"/>
              <a:gd name="connsiteX10" fmla="*/ 5674302 w 8067728"/>
              <a:gd name="connsiteY10" fmla="*/ 0 h 3640718"/>
              <a:gd name="connsiteX11" fmla="*/ 6104581 w 8067728"/>
              <a:gd name="connsiteY11" fmla="*/ 0 h 3640718"/>
              <a:gd name="connsiteX12" fmla="*/ 6615537 w 8067728"/>
              <a:gd name="connsiteY12" fmla="*/ 0 h 3640718"/>
              <a:gd name="connsiteX13" fmla="*/ 7449202 w 8067728"/>
              <a:gd name="connsiteY13" fmla="*/ 0 h 3640718"/>
              <a:gd name="connsiteX14" fmla="*/ 8067728 w 8067728"/>
              <a:gd name="connsiteY14" fmla="*/ 0 h 3640718"/>
              <a:gd name="connsiteX15" fmla="*/ 8067728 w 8067728"/>
              <a:gd name="connsiteY15" fmla="*/ 533972 h 3640718"/>
              <a:gd name="connsiteX16" fmla="*/ 8067728 w 8067728"/>
              <a:gd name="connsiteY16" fmla="*/ 1177165 h 3640718"/>
              <a:gd name="connsiteX17" fmla="*/ 8067728 w 8067728"/>
              <a:gd name="connsiteY17" fmla="*/ 1820359 h 3640718"/>
              <a:gd name="connsiteX18" fmla="*/ 8067728 w 8067728"/>
              <a:gd name="connsiteY18" fmla="*/ 2463553 h 3640718"/>
              <a:gd name="connsiteX19" fmla="*/ 8067728 w 8067728"/>
              <a:gd name="connsiteY19" fmla="*/ 3640718 h 3640718"/>
              <a:gd name="connsiteX20" fmla="*/ 7637449 w 8067728"/>
              <a:gd name="connsiteY20" fmla="*/ 3640718 h 3640718"/>
              <a:gd name="connsiteX21" fmla="*/ 6803784 w 8067728"/>
              <a:gd name="connsiteY21" fmla="*/ 3640718 h 3640718"/>
              <a:gd name="connsiteX22" fmla="*/ 6373505 w 8067728"/>
              <a:gd name="connsiteY22" fmla="*/ 3640718 h 3640718"/>
              <a:gd name="connsiteX23" fmla="*/ 5781872 w 8067728"/>
              <a:gd name="connsiteY23" fmla="*/ 3640718 h 3640718"/>
              <a:gd name="connsiteX24" fmla="*/ 5028884 w 8067728"/>
              <a:gd name="connsiteY24" fmla="*/ 3640718 h 3640718"/>
              <a:gd name="connsiteX25" fmla="*/ 4275896 w 8067728"/>
              <a:gd name="connsiteY25" fmla="*/ 3640718 h 3640718"/>
              <a:gd name="connsiteX26" fmla="*/ 3764940 w 8067728"/>
              <a:gd name="connsiteY26" fmla="*/ 3640718 h 3640718"/>
              <a:gd name="connsiteX27" fmla="*/ 3092629 w 8067728"/>
              <a:gd name="connsiteY27" fmla="*/ 3640718 h 3640718"/>
              <a:gd name="connsiteX28" fmla="*/ 2339641 w 8067728"/>
              <a:gd name="connsiteY28" fmla="*/ 3640718 h 3640718"/>
              <a:gd name="connsiteX29" fmla="*/ 1505976 w 8067728"/>
              <a:gd name="connsiteY29" fmla="*/ 3640718 h 3640718"/>
              <a:gd name="connsiteX30" fmla="*/ 914343 w 8067728"/>
              <a:gd name="connsiteY30" fmla="*/ 3640718 h 3640718"/>
              <a:gd name="connsiteX31" fmla="*/ 0 w 8067728"/>
              <a:gd name="connsiteY31" fmla="*/ 3640718 h 3640718"/>
              <a:gd name="connsiteX32" fmla="*/ 0 w 8067728"/>
              <a:gd name="connsiteY32" fmla="*/ 2997524 h 3640718"/>
              <a:gd name="connsiteX33" fmla="*/ 0 w 8067728"/>
              <a:gd name="connsiteY33" fmla="*/ 2354331 h 3640718"/>
              <a:gd name="connsiteX34" fmla="*/ 0 w 8067728"/>
              <a:gd name="connsiteY34" fmla="*/ 1747545 h 3640718"/>
              <a:gd name="connsiteX35" fmla="*/ 0 w 8067728"/>
              <a:gd name="connsiteY35" fmla="*/ 1067944 h 3640718"/>
              <a:gd name="connsiteX36" fmla="*/ 0 w 8067728"/>
              <a:gd name="connsiteY36" fmla="*/ 0 h 364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067728" h="3640718" extrusionOk="0">
                <a:moveTo>
                  <a:pt x="0" y="0"/>
                </a:moveTo>
                <a:cubicBezTo>
                  <a:pt x="318466" y="27853"/>
                  <a:pt x="578061" y="34523"/>
                  <a:pt x="752988" y="0"/>
                </a:cubicBezTo>
                <a:cubicBezTo>
                  <a:pt x="927915" y="-34523"/>
                  <a:pt x="1147298" y="6742"/>
                  <a:pt x="1505976" y="0"/>
                </a:cubicBezTo>
                <a:cubicBezTo>
                  <a:pt x="1864654" y="-6742"/>
                  <a:pt x="1928608" y="37692"/>
                  <a:pt x="2339641" y="0"/>
                </a:cubicBezTo>
                <a:cubicBezTo>
                  <a:pt x="2750675" y="-37692"/>
                  <a:pt x="2595469" y="637"/>
                  <a:pt x="2850597" y="0"/>
                </a:cubicBezTo>
                <a:cubicBezTo>
                  <a:pt x="3105725" y="-637"/>
                  <a:pt x="3181620" y="17377"/>
                  <a:pt x="3280876" y="0"/>
                </a:cubicBezTo>
                <a:cubicBezTo>
                  <a:pt x="3380132" y="-17377"/>
                  <a:pt x="3563808" y="12159"/>
                  <a:pt x="3711155" y="0"/>
                </a:cubicBezTo>
                <a:cubicBezTo>
                  <a:pt x="3858502" y="-12159"/>
                  <a:pt x="4061099" y="-18125"/>
                  <a:pt x="4222111" y="0"/>
                </a:cubicBezTo>
                <a:cubicBezTo>
                  <a:pt x="4383123" y="18125"/>
                  <a:pt x="4609111" y="-2295"/>
                  <a:pt x="4733067" y="0"/>
                </a:cubicBezTo>
                <a:cubicBezTo>
                  <a:pt x="4857023" y="2295"/>
                  <a:pt x="4961739" y="-14992"/>
                  <a:pt x="5163346" y="0"/>
                </a:cubicBezTo>
                <a:cubicBezTo>
                  <a:pt x="5364953" y="14992"/>
                  <a:pt x="5527533" y="-16627"/>
                  <a:pt x="5674302" y="0"/>
                </a:cubicBezTo>
                <a:cubicBezTo>
                  <a:pt x="5821071" y="16627"/>
                  <a:pt x="5969861" y="-1991"/>
                  <a:pt x="6104581" y="0"/>
                </a:cubicBezTo>
                <a:cubicBezTo>
                  <a:pt x="6239301" y="1991"/>
                  <a:pt x="6437060" y="-1033"/>
                  <a:pt x="6615537" y="0"/>
                </a:cubicBezTo>
                <a:cubicBezTo>
                  <a:pt x="6794014" y="1033"/>
                  <a:pt x="7076748" y="14855"/>
                  <a:pt x="7449202" y="0"/>
                </a:cubicBezTo>
                <a:cubicBezTo>
                  <a:pt x="7821657" y="-14855"/>
                  <a:pt x="7928902" y="-17589"/>
                  <a:pt x="8067728" y="0"/>
                </a:cubicBezTo>
                <a:cubicBezTo>
                  <a:pt x="8062473" y="234805"/>
                  <a:pt x="8047440" y="385546"/>
                  <a:pt x="8067728" y="533972"/>
                </a:cubicBezTo>
                <a:cubicBezTo>
                  <a:pt x="8088016" y="682398"/>
                  <a:pt x="8057734" y="917783"/>
                  <a:pt x="8067728" y="1177165"/>
                </a:cubicBezTo>
                <a:cubicBezTo>
                  <a:pt x="8077722" y="1436547"/>
                  <a:pt x="8069318" y="1523873"/>
                  <a:pt x="8067728" y="1820359"/>
                </a:cubicBezTo>
                <a:cubicBezTo>
                  <a:pt x="8066138" y="2116845"/>
                  <a:pt x="8087054" y="2206934"/>
                  <a:pt x="8067728" y="2463553"/>
                </a:cubicBezTo>
                <a:cubicBezTo>
                  <a:pt x="8048402" y="2720172"/>
                  <a:pt x="8078321" y="3136120"/>
                  <a:pt x="8067728" y="3640718"/>
                </a:cubicBezTo>
                <a:cubicBezTo>
                  <a:pt x="7929369" y="3657559"/>
                  <a:pt x="7788021" y="3650626"/>
                  <a:pt x="7637449" y="3640718"/>
                </a:cubicBezTo>
                <a:cubicBezTo>
                  <a:pt x="7486877" y="3630810"/>
                  <a:pt x="7191454" y="3676791"/>
                  <a:pt x="6803784" y="3640718"/>
                </a:cubicBezTo>
                <a:cubicBezTo>
                  <a:pt x="6416114" y="3604645"/>
                  <a:pt x="6556594" y="3636768"/>
                  <a:pt x="6373505" y="3640718"/>
                </a:cubicBezTo>
                <a:cubicBezTo>
                  <a:pt x="6190417" y="3644668"/>
                  <a:pt x="6013042" y="3664315"/>
                  <a:pt x="5781872" y="3640718"/>
                </a:cubicBezTo>
                <a:cubicBezTo>
                  <a:pt x="5550702" y="3617121"/>
                  <a:pt x="5355716" y="3671943"/>
                  <a:pt x="5028884" y="3640718"/>
                </a:cubicBezTo>
                <a:cubicBezTo>
                  <a:pt x="4702052" y="3609493"/>
                  <a:pt x="4632208" y="3632133"/>
                  <a:pt x="4275896" y="3640718"/>
                </a:cubicBezTo>
                <a:cubicBezTo>
                  <a:pt x="3919584" y="3649303"/>
                  <a:pt x="3996172" y="3648264"/>
                  <a:pt x="3764940" y="3640718"/>
                </a:cubicBezTo>
                <a:cubicBezTo>
                  <a:pt x="3533708" y="3633172"/>
                  <a:pt x="3387165" y="3625087"/>
                  <a:pt x="3092629" y="3640718"/>
                </a:cubicBezTo>
                <a:cubicBezTo>
                  <a:pt x="2798093" y="3656349"/>
                  <a:pt x="2655140" y="3612127"/>
                  <a:pt x="2339641" y="3640718"/>
                </a:cubicBezTo>
                <a:cubicBezTo>
                  <a:pt x="2024142" y="3669309"/>
                  <a:pt x="1712203" y="3625616"/>
                  <a:pt x="1505976" y="3640718"/>
                </a:cubicBezTo>
                <a:cubicBezTo>
                  <a:pt x="1299750" y="3655820"/>
                  <a:pt x="1086339" y="3652615"/>
                  <a:pt x="914343" y="3640718"/>
                </a:cubicBezTo>
                <a:cubicBezTo>
                  <a:pt x="742347" y="3628821"/>
                  <a:pt x="367636" y="3669721"/>
                  <a:pt x="0" y="3640718"/>
                </a:cubicBezTo>
                <a:cubicBezTo>
                  <a:pt x="-31266" y="3496133"/>
                  <a:pt x="-21455" y="3313609"/>
                  <a:pt x="0" y="2997524"/>
                </a:cubicBezTo>
                <a:cubicBezTo>
                  <a:pt x="21455" y="2681439"/>
                  <a:pt x="25993" y="2632798"/>
                  <a:pt x="0" y="2354331"/>
                </a:cubicBezTo>
                <a:cubicBezTo>
                  <a:pt x="-25993" y="2075864"/>
                  <a:pt x="25276" y="2046480"/>
                  <a:pt x="0" y="1747545"/>
                </a:cubicBezTo>
                <a:cubicBezTo>
                  <a:pt x="-25276" y="1448610"/>
                  <a:pt x="-4320" y="1294964"/>
                  <a:pt x="0" y="1067944"/>
                </a:cubicBezTo>
                <a:cubicBezTo>
                  <a:pt x="4320" y="840924"/>
                  <a:pt x="-32132" y="24031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68195700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``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90E13-2DAB-D82F-40FB-D789C3A06339}"/>
              </a:ext>
            </a:extLst>
          </p:cNvPr>
          <p:cNvSpPr txBox="1"/>
          <p:nvPr/>
        </p:nvSpPr>
        <p:spPr>
          <a:xfrm>
            <a:off x="5229883" y="235959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&lt;article&gt;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6F8CB1-41FB-2F70-8090-9964F1FA8FF7}"/>
              </a:ext>
            </a:extLst>
          </p:cNvPr>
          <p:cNvSpPr/>
          <p:nvPr/>
        </p:nvSpPr>
        <p:spPr>
          <a:xfrm>
            <a:off x="1004322" y="6123461"/>
            <a:ext cx="10302618" cy="578353"/>
          </a:xfrm>
          <a:custGeom>
            <a:avLst/>
            <a:gdLst>
              <a:gd name="connsiteX0" fmla="*/ 0 w 10302618"/>
              <a:gd name="connsiteY0" fmla="*/ 0 h 578353"/>
              <a:gd name="connsiteX1" fmla="*/ 789867 w 10302618"/>
              <a:gd name="connsiteY1" fmla="*/ 0 h 578353"/>
              <a:gd name="connsiteX2" fmla="*/ 1579735 w 10302618"/>
              <a:gd name="connsiteY2" fmla="*/ 0 h 578353"/>
              <a:gd name="connsiteX3" fmla="*/ 2472628 w 10302618"/>
              <a:gd name="connsiteY3" fmla="*/ 0 h 578353"/>
              <a:gd name="connsiteX4" fmla="*/ 2953417 w 10302618"/>
              <a:gd name="connsiteY4" fmla="*/ 0 h 578353"/>
              <a:gd name="connsiteX5" fmla="*/ 3331180 w 10302618"/>
              <a:gd name="connsiteY5" fmla="*/ 0 h 578353"/>
              <a:gd name="connsiteX6" fmla="*/ 3708942 w 10302618"/>
              <a:gd name="connsiteY6" fmla="*/ 0 h 578353"/>
              <a:gd name="connsiteX7" fmla="*/ 4189731 w 10302618"/>
              <a:gd name="connsiteY7" fmla="*/ 0 h 578353"/>
              <a:gd name="connsiteX8" fmla="*/ 4670520 w 10302618"/>
              <a:gd name="connsiteY8" fmla="*/ 0 h 578353"/>
              <a:gd name="connsiteX9" fmla="*/ 5048283 w 10302618"/>
              <a:gd name="connsiteY9" fmla="*/ 0 h 578353"/>
              <a:gd name="connsiteX10" fmla="*/ 5529072 w 10302618"/>
              <a:gd name="connsiteY10" fmla="*/ 0 h 578353"/>
              <a:gd name="connsiteX11" fmla="*/ 5906834 w 10302618"/>
              <a:gd name="connsiteY11" fmla="*/ 0 h 578353"/>
              <a:gd name="connsiteX12" fmla="*/ 6387623 w 10302618"/>
              <a:gd name="connsiteY12" fmla="*/ 0 h 578353"/>
              <a:gd name="connsiteX13" fmla="*/ 7280517 w 10302618"/>
              <a:gd name="connsiteY13" fmla="*/ 0 h 578353"/>
              <a:gd name="connsiteX14" fmla="*/ 7864332 w 10302618"/>
              <a:gd name="connsiteY14" fmla="*/ 0 h 578353"/>
              <a:gd name="connsiteX15" fmla="*/ 8345121 w 10302618"/>
              <a:gd name="connsiteY15" fmla="*/ 0 h 578353"/>
              <a:gd name="connsiteX16" fmla="*/ 8825909 w 10302618"/>
              <a:gd name="connsiteY16" fmla="*/ 0 h 578353"/>
              <a:gd name="connsiteX17" fmla="*/ 9615777 w 10302618"/>
              <a:gd name="connsiteY17" fmla="*/ 0 h 578353"/>
              <a:gd name="connsiteX18" fmla="*/ 10302618 w 10302618"/>
              <a:gd name="connsiteY18" fmla="*/ 0 h 578353"/>
              <a:gd name="connsiteX19" fmla="*/ 10302618 w 10302618"/>
              <a:gd name="connsiteY19" fmla="*/ 578353 h 578353"/>
              <a:gd name="connsiteX20" fmla="*/ 9924855 w 10302618"/>
              <a:gd name="connsiteY20" fmla="*/ 578353 h 578353"/>
              <a:gd name="connsiteX21" fmla="*/ 9031962 w 10302618"/>
              <a:gd name="connsiteY21" fmla="*/ 578353 h 578353"/>
              <a:gd name="connsiteX22" fmla="*/ 8654199 w 10302618"/>
              <a:gd name="connsiteY22" fmla="*/ 578353 h 578353"/>
              <a:gd name="connsiteX23" fmla="*/ 8070384 w 10302618"/>
              <a:gd name="connsiteY23" fmla="*/ 578353 h 578353"/>
              <a:gd name="connsiteX24" fmla="*/ 7280517 w 10302618"/>
              <a:gd name="connsiteY24" fmla="*/ 578353 h 578353"/>
              <a:gd name="connsiteX25" fmla="*/ 6490649 w 10302618"/>
              <a:gd name="connsiteY25" fmla="*/ 578353 h 578353"/>
              <a:gd name="connsiteX26" fmla="*/ 6009861 w 10302618"/>
              <a:gd name="connsiteY26" fmla="*/ 578353 h 578353"/>
              <a:gd name="connsiteX27" fmla="*/ 5323019 w 10302618"/>
              <a:gd name="connsiteY27" fmla="*/ 578353 h 578353"/>
              <a:gd name="connsiteX28" fmla="*/ 4533152 w 10302618"/>
              <a:gd name="connsiteY28" fmla="*/ 578353 h 578353"/>
              <a:gd name="connsiteX29" fmla="*/ 3640258 w 10302618"/>
              <a:gd name="connsiteY29" fmla="*/ 578353 h 578353"/>
              <a:gd name="connsiteX30" fmla="*/ 3056443 w 10302618"/>
              <a:gd name="connsiteY30" fmla="*/ 578353 h 578353"/>
              <a:gd name="connsiteX31" fmla="*/ 2163550 w 10302618"/>
              <a:gd name="connsiteY31" fmla="*/ 578353 h 578353"/>
              <a:gd name="connsiteX32" fmla="*/ 1373682 w 10302618"/>
              <a:gd name="connsiteY32" fmla="*/ 578353 h 578353"/>
              <a:gd name="connsiteX33" fmla="*/ 892894 w 10302618"/>
              <a:gd name="connsiteY33" fmla="*/ 578353 h 578353"/>
              <a:gd name="connsiteX34" fmla="*/ 0 w 10302618"/>
              <a:gd name="connsiteY34" fmla="*/ 578353 h 578353"/>
              <a:gd name="connsiteX35" fmla="*/ 0 w 10302618"/>
              <a:gd name="connsiteY35" fmla="*/ 0 h 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02618" h="578353" extrusionOk="0">
                <a:moveTo>
                  <a:pt x="0" y="0"/>
                </a:moveTo>
                <a:cubicBezTo>
                  <a:pt x="354525" y="-30247"/>
                  <a:pt x="436614" y="10798"/>
                  <a:pt x="789867" y="0"/>
                </a:cubicBezTo>
                <a:cubicBezTo>
                  <a:pt x="1143120" y="-10798"/>
                  <a:pt x="1260228" y="19831"/>
                  <a:pt x="1579735" y="0"/>
                </a:cubicBezTo>
                <a:cubicBezTo>
                  <a:pt x="1899242" y="-19831"/>
                  <a:pt x="2230177" y="1265"/>
                  <a:pt x="2472628" y="0"/>
                </a:cubicBezTo>
                <a:cubicBezTo>
                  <a:pt x="2715079" y="-1265"/>
                  <a:pt x="2737491" y="-13429"/>
                  <a:pt x="2953417" y="0"/>
                </a:cubicBezTo>
                <a:cubicBezTo>
                  <a:pt x="3169343" y="13429"/>
                  <a:pt x="3231967" y="-4451"/>
                  <a:pt x="3331180" y="0"/>
                </a:cubicBezTo>
                <a:cubicBezTo>
                  <a:pt x="3430393" y="4451"/>
                  <a:pt x="3593523" y="-15170"/>
                  <a:pt x="3708942" y="0"/>
                </a:cubicBezTo>
                <a:cubicBezTo>
                  <a:pt x="3824361" y="15170"/>
                  <a:pt x="3968594" y="10572"/>
                  <a:pt x="4189731" y="0"/>
                </a:cubicBezTo>
                <a:cubicBezTo>
                  <a:pt x="4410868" y="-10572"/>
                  <a:pt x="4536394" y="-4827"/>
                  <a:pt x="4670520" y="0"/>
                </a:cubicBezTo>
                <a:cubicBezTo>
                  <a:pt x="4804646" y="4827"/>
                  <a:pt x="4904393" y="1073"/>
                  <a:pt x="5048283" y="0"/>
                </a:cubicBezTo>
                <a:cubicBezTo>
                  <a:pt x="5192173" y="-1073"/>
                  <a:pt x="5361576" y="-4844"/>
                  <a:pt x="5529072" y="0"/>
                </a:cubicBezTo>
                <a:cubicBezTo>
                  <a:pt x="5696568" y="4844"/>
                  <a:pt x="5750445" y="5824"/>
                  <a:pt x="5906834" y="0"/>
                </a:cubicBezTo>
                <a:cubicBezTo>
                  <a:pt x="6063223" y="-5824"/>
                  <a:pt x="6173111" y="-3922"/>
                  <a:pt x="6387623" y="0"/>
                </a:cubicBezTo>
                <a:cubicBezTo>
                  <a:pt x="6602135" y="3922"/>
                  <a:pt x="7027404" y="-171"/>
                  <a:pt x="7280517" y="0"/>
                </a:cubicBezTo>
                <a:cubicBezTo>
                  <a:pt x="7533630" y="171"/>
                  <a:pt x="7648945" y="18073"/>
                  <a:pt x="7864332" y="0"/>
                </a:cubicBezTo>
                <a:cubicBezTo>
                  <a:pt x="8079719" y="-18073"/>
                  <a:pt x="8212918" y="16300"/>
                  <a:pt x="8345121" y="0"/>
                </a:cubicBezTo>
                <a:cubicBezTo>
                  <a:pt x="8477324" y="-16300"/>
                  <a:pt x="8609090" y="-13548"/>
                  <a:pt x="8825909" y="0"/>
                </a:cubicBezTo>
                <a:cubicBezTo>
                  <a:pt x="9042728" y="13548"/>
                  <a:pt x="9300250" y="1563"/>
                  <a:pt x="9615777" y="0"/>
                </a:cubicBezTo>
                <a:cubicBezTo>
                  <a:pt x="9931304" y="-1563"/>
                  <a:pt x="10129154" y="-8046"/>
                  <a:pt x="10302618" y="0"/>
                </a:cubicBezTo>
                <a:cubicBezTo>
                  <a:pt x="10282846" y="219431"/>
                  <a:pt x="10325207" y="349692"/>
                  <a:pt x="10302618" y="578353"/>
                </a:cubicBezTo>
                <a:cubicBezTo>
                  <a:pt x="10157505" y="567980"/>
                  <a:pt x="10100913" y="567584"/>
                  <a:pt x="9924855" y="578353"/>
                </a:cubicBezTo>
                <a:cubicBezTo>
                  <a:pt x="9748797" y="589122"/>
                  <a:pt x="9212416" y="609581"/>
                  <a:pt x="9031962" y="578353"/>
                </a:cubicBezTo>
                <a:cubicBezTo>
                  <a:pt x="8851508" y="547125"/>
                  <a:pt x="8783519" y="589477"/>
                  <a:pt x="8654199" y="578353"/>
                </a:cubicBezTo>
                <a:cubicBezTo>
                  <a:pt x="8524879" y="567229"/>
                  <a:pt x="8191229" y="601757"/>
                  <a:pt x="8070384" y="578353"/>
                </a:cubicBezTo>
                <a:cubicBezTo>
                  <a:pt x="7949540" y="554949"/>
                  <a:pt x="7594441" y="552678"/>
                  <a:pt x="7280517" y="578353"/>
                </a:cubicBezTo>
                <a:cubicBezTo>
                  <a:pt x="6966593" y="604028"/>
                  <a:pt x="6667989" y="544546"/>
                  <a:pt x="6490649" y="578353"/>
                </a:cubicBezTo>
                <a:cubicBezTo>
                  <a:pt x="6313309" y="612160"/>
                  <a:pt x="6166174" y="592982"/>
                  <a:pt x="6009861" y="578353"/>
                </a:cubicBezTo>
                <a:cubicBezTo>
                  <a:pt x="5853548" y="563724"/>
                  <a:pt x="5647487" y="561693"/>
                  <a:pt x="5323019" y="578353"/>
                </a:cubicBezTo>
                <a:cubicBezTo>
                  <a:pt x="4998551" y="595013"/>
                  <a:pt x="4922567" y="561952"/>
                  <a:pt x="4533152" y="578353"/>
                </a:cubicBezTo>
                <a:cubicBezTo>
                  <a:pt x="4143737" y="594754"/>
                  <a:pt x="3818917" y="616338"/>
                  <a:pt x="3640258" y="578353"/>
                </a:cubicBezTo>
                <a:cubicBezTo>
                  <a:pt x="3461599" y="540368"/>
                  <a:pt x="3282937" y="589601"/>
                  <a:pt x="3056443" y="578353"/>
                </a:cubicBezTo>
                <a:cubicBezTo>
                  <a:pt x="2829949" y="567105"/>
                  <a:pt x="2530455" y="597227"/>
                  <a:pt x="2163550" y="578353"/>
                </a:cubicBezTo>
                <a:cubicBezTo>
                  <a:pt x="1796645" y="559479"/>
                  <a:pt x="1586807" y="564537"/>
                  <a:pt x="1373682" y="578353"/>
                </a:cubicBezTo>
                <a:cubicBezTo>
                  <a:pt x="1160557" y="592169"/>
                  <a:pt x="1039927" y="579739"/>
                  <a:pt x="892894" y="578353"/>
                </a:cubicBezTo>
                <a:cubicBezTo>
                  <a:pt x="745861" y="576967"/>
                  <a:pt x="355451" y="561165"/>
                  <a:pt x="0" y="578353"/>
                </a:cubicBezTo>
                <a:cubicBezTo>
                  <a:pt x="13502" y="333967"/>
                  <a:pt x="1500" y="228712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68195700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8CE1AC-9A6D-0B83-9F91-00D7130DAB17}"/>
              </a:ext>
            </a:extLst>
          </p:cNvPr>
          <p:cNvSpPr txBox="1"/>
          <p:nvPr/>
        </p:nvSpPr>
        <p:spPr>
          <a:xfrm>
            <a:off x="1096150" y="6171645"/>
            <a:ext cx="100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&lt;footer&gt;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6DE3C1-828F-9C05-B8E3-DFE05D22DD25}"/>
              </a:ext>
            </a:extLst>
          </p:cNvPr>
          <p:cNvSpPr/>
          <p:nvPr/>
        </p:nvSpPr>
        <p:spPr>
          <a:xfrm>
            <a:off x="940897" y="2282049"/>
            <a:ext cx="10452187" cy="3777982"/>
          </a:xfrm>
          <a:custGeom>
            <a:avLst/>
            <a:gdLst>
              <a:gd name="connsiteX0" fmla="*/ 0 w 10452187"/>
              <a:gd name="connsiteY0" fmla="*/ 0 h 3777982"/>
              <a:gd name="connsiteX1" fmla="*/ 801334 w 10452187"/>
              <a:gd name="connsiteY1" fmla="*/ 0 h 3777982"/>
              <a:gd name="connsiteX2" fmla="*/ 1602669 w 10452187"/>
              <a:gd name="connsiteY2" fmla="*/ 0 h 3777982"/>
              <a:gd name="connsiteX3" fmla="*/ 2508525 w 10452187"/>
              <a:gd name="connsiteY3" fmla="*/ 0 h 3777982"/>
              <a:gd name="connsiteX4" fmla="*/ 2996294 w 10452187"/>
              <a:gd name="connsiteY4" fmla="*/ 0 h 3777982"/>
              <a:gd name="connsiteX5" fmla="*/ 3379540 w 10452187"/>
              <a:gd name="connsiteY5" fmla="*/ 0 h 3777982"/>
              <a:gd name="connsiteX6" fmla="*/ 3762787 w 10452187"/>
              <a:gd name="connsiteY6" fmla="*/ 0 h 3777982"/>
              <a:gd name="connsiteX7" fmla="*/ 4250556 w 10452187"/>
              <a:gd name="connsiteY7" fmla="*/ 0 h 3777982"/>
              <a:gd name="connsiteX8" fmla="*/ 4738325 w 10452187"/>
              <a:gd name="connsiteY8" fmla="*/ 0 h 3777982"/>
              <a:gd name="connsiteX9" fmla="*/ 5121572 w 10452187"/>
              <a:gd name="connsiteY9" fmla="*/ 0 h 3777982"/>
              <a:gd name="connsiteX10" fmla="*/ 5609340 w 10452187"/>
              <a:gd name="connsiteY10" fmla="*/ 0 h 3777982"/>
              <a:gd name="connsiteX11" fmla="*/ 5992587 w 10452187"/>
              <a:gd name="connsiteY11" fmla="*/ 0 h 3777982"/>
              <a:gd name="connsiteX12" fmla="*/ 6480356 w 10452187"/>
              <a:gd name="connsiteY12" fmla="*/ 0 h 3777982"/>
              <a:gd name="connsiteX13" fmla="*/ 7386212 w 10452187"/>
              <a:gd name="connsiteY13" fmla="*/ 0 h 3777982"/>
              <a:gd name="connsiteX14" fmla="*/ 7978503 w 10452187"/>
              <a:gd name="connsiteY14" fmla="*/ 0 h 3777982"/>
              <a:gd name="connsiteX15" fmla="*/ 8466271 w 10452187"/>
              <a:gd name="connsiteY15" fmla="*/ 0 h 3777982"/>
              <a:gd name="connsiteX16" fmla="*/ 8954040 w 10452187"/>
              <a:gd name="connsiteY16" fmla="*/ 0 h 3777982"/>
              <a:gd name="connsiteX17" fmla="*/ 9755375 w 10452187"/>
              <a:gd name="connsiteY17" fmla="*/ 0 h 3777982"/>
              <a:gd name="connsiteX18" fmla="*/ 10452187 w 10452187"/>
              <a:gd name="connsiteY18" fmla="*/ 0 h 3777982"/>
              <a:gd name="connsiteX19" fmla="*/ 10452187 w 10452187"/>
              <a:gd name="connsiteY19" fmla="*/ 667443 h 3777982"/>
              <a:gd name="connsiteX20" fmla="*/ 10452187 w 10452187"/>
              <a:gd name="connsiteY20" fmla="*/ 1183768 h 3777982"/>
              <a:gd name="connsiteX21" fmla="*/ 10452187 w 10452187"/>
              <a:gd name="connsiteY21" fmla="*/ 1813431 h 3777982"/>
              <a:gd name="connsiteX22" fmla="*/ 10452187 w 10452187"/>
              <a:gd name="connsiteY22" fmla="*/ 2518655 h 3777982"/>
              <a:gd name="connsiteX23" fmla="*/ 10452187 w 10452187"/>
              <a:gd name="connsiteY23" fmla="*/ 3148318 h 3777982"/>
              <a:gd name="connsiteX24" fmla="*/ 10452187 w 10452187"/>
              <a:gd name="connsiteY24" fmla="*/ 3777982 h 3777982"/>
              <a:gd name="connsiteX25" fmla="*/ 9859896 w 10452187"/>
              <a:gd name="connsiteY25" fmla="*/ 3777982 h 3777982"/>
              <a:gd name="connsiteX26" fmla="*/ 9372128 w 10452187"/>
              <a:gd name="connsiteY26" fmla="*/ 3777982 h 3777982"/>
              <a:gd name="connsiteX27" fmla="*/ 8675315 w 10452187"/>
              <a:gd name="connsiteY27" fmla="*/ 3777982 h 3777982"/>
              <a:gd name="connsiteX28" fmla="*/ 7873981 w 10452187"/>
              <a:gd name="connsiteY28" fmla="*/ 3777982 h 3777982"/>
              <a:gd name="connsiteX29" fmla="*/ 6968125 w 10452187"/>
              <a:gd name="connsiteY29" fmla="*/ 3777982 h 3777982"/>
              <a:gd name="connsiteX30" fmla="*/ 6375834 w 10452187"/>
              <a:gd name="connsiteY30" fmla="*/ 3777982 h 3777982"/>
              <a:gd name="connsiteX31" fmla="*/ 5469978 w 10452187"/>
              <a:gd name="connsiteY31" fmla="*/ 3777982 h 3777982"/>
              <a:gd name="connsiteX32" fmla="*/ 4668644 w 10452187"/>
              <a:gd name="connsiteY32" fmla="*/ 3777982 h 3777982"/>
              <a:gd name="connsiteX33" fmla="*/ 4180875 w 10452187"/>
              <a:gd name="connsiteY33" fmla="*/ 3777982 h 3777982"/>
              <a:gd name="connsiteX34" fmla="*/ 3797628 w 10452187"/>
              <a:gd name="connsiteY34" fmla="*/ 3777982 h 3777982"/>
              <a:gd name="connsiteX35" fmla="*/ 2891772 w 10452187"/>
              <a:gd name="connsiteY35" fmla="*/ 3777982 h 3777982"/>
              <a:gd name="connsiteX36" fmla="*/ 2299481 w 10452187"/>
              <a:gd name="connsiteY36" fmla="*/ 3777982 h 3777982"/>
              <a:gd name="connsiteX37" fmla="*/ 1811712 w 10452187"/>
              <a:gd name="connsiteY37" fmla="*/ 3777982 h 3777982"/>
              <a:gd name="connsiteX38" fmla="*/ 1323944 w 10452187"/>
              <a:gd name="connsiteY38" fmla="*/ 3777982 h 3777982"/>
              <a:gd name="connsiteX39" fmla="*/ 836175 w 10452187"/>
              <a:gd name="connsiteY39" fmla="*/ 3777982 h 3777982"/>
              <a:gd name="connsiteX40" fmla="*/ 0 w 10452187"/>
              <a:gd name="connsiteY40" fmla="*/ 3777982 h 3777982"/>
              <a:gd name="connsiteX41" fmla="*/ 0 w 10452187"/>
              <a:gd name="connsiteY41" fmla="*/ 3148318 h 3777982"/>
              <a:gd name="connsiteX42" fmla="*/ 0 w 10452187"/>
              <a:gd name="connsiteY42" fmla="*/ 2443095 h 3777982"/>
              <a:gd name="connsiteX43" fmla="*/ 0 w 10452187"/>
              <a:gd name="connsiteY43" fmla="*/ 1926771 h 3777982"/>
              <a:gd name="connsiteX44" fmla="*/ 0 w 10452187"/>
              <a:gd name="connsiteY44" fmla="*/ 1297107 h 3777982"/>
              <a:gd name="connsiteX45" fmla="*/ 0 w 10452187"/>
              <a:gd name="connsiteY45" fmla="*/ 743003 h 3777982"/>
              <a:gd name="connsiteX46" fmla="*/ 0 w 10452187"/>
              <a:gd name="connsiteY46" fmla="*/ 0 h 377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452187" h="3777982" extrusionOk="0">
                <a:moveTo>
                  <a:pt x="0" y="0"/>
                </a:moveTo>
                <a:cubicBezTo>
                  <a:pt x="379820" y="-7780"/>
                  <a:pt x="531329" y="4623"/>
                  <a:pt x="801334" y="0"/>
                </a:cubicBezTo>
                <a:cubicBezTo>
                  <a:pt x="1071339" y="-4623"/>
                  <a:pt x="1283053" y="12890"/>
                  <a:pt x="1602669" y="0"/>
                </a:cubicBezTo>
                <a:cubicBezTo>
                  <a:pt x="1922286" y="-12890"/>
                  <a:pt x="2124167" y="-3449"/>
                  <a:pt x="2508525" y="0"/>
                </a:cubicBezTo>
                <a:cubicBezTo>
                  <a:pt x="2892883" y="3449"/>
                  <a:pt x="2827540" y="-11238"/>
                  <a:pt x="2996294" y="0"/>
                </a:cubicBezTo>
                <a:cubicBezTo>
                  <a:pt x="3165048" y="11238"/>
                  <a:pt x="3218100" y="-2044"/>
                  <a:pt x="3379540" y="0"/>
                </a:cubicBezTo>
                <a:cubicBezTo>
                  <a:pt x="3540980" y="2044"/>
                  <a:pt x="3592078" y="-17803"/>
                  <a:pt x="3762787" y="0"/>
                </a:cubicBezTo>
                <a:cubicBezTo>
                  <a:pt x="3933496" y="17803"/>
                  <a:pt x="4061039" y="18826"/>
                  <a:pt x="4250556" y="0"/>
                </a:cubicBezTo>
                <a:cubicBezTo>
                  <a:pt x="4440073" y="-18826"/>
                  <a:pt x="4508259" y="-17428"/>
                  <a:pt x="4738325" y="0"/>
                </a:cubicBezTo>
                <a:cubicBezTo>
                  <a:pt x="4968391" y="17428"/>
                  <a:pt x="4961691" y="16381"/>
                  <a:pt x="5121572" y="0"/>
                </a:cubicBezTo>
                <a:cubicBezTo>
                  <a:pt x="5281453" y="-16381"/>
                  <a:pt x="5451140" y="4318"/>
                  <a:pt x="5609340" y="0"/>
                </a:cubicBezTo>
                <a:cubicBezTo>
                  <a:pt x="5767540" y="-4318"/>
                  <a:pt x="5841830" y="-8417"/>
                  <a:pt x="5992587" y="0"/>
                </a:cubicBezTo>
                <a:cubicBezTo>
                  <a:pt x="6143344" y="8417"/>
                  <a:pt x="6261741" y="-20425"/>
                  <a:pt x="6480356" y="0"/>
                </a:cubicBezTo>
                <a:cubicBezTo>
                  <a:pt x="6698971" y="20425"/>
                  <a:pt x="7120406" y="39452"/>
                  <a:pt x="7386212" y="0"/>
                </a:cubicBezTo>
                <a:cubicBezTo>
                  <a:pt x="7652018" y="-39452"/>
                  <a:pt x="7685257" y="-28631"/>
                  <a:pt x="7978503" y="0"/>
                </a:cubicBezTo>
                <a:cubicBezTo>
                  <a:pt x="8271749" y="28631"/>
                  <a:pt x="8285740" y="12490"/>
                  <a:pt x="8466271" y="0"/>
                </a:cubicBezTo>
                <a:cubicBezTo>
                  <a:pt x="8646802" y="-12490"/>
                  <a:pt x="8762242" y="-17653"/>
                  <a:pt x="8954040" y="0"/>
                </a:cubicBezTo>
                <a:cubicBezTo>
                  <a:pt x="9145838" y="17653"/>
                  <a:pt x="9374257" y="-17697"/>
                  <a:pt x="9755375" y="0"/>
                </a:cubicBezTo>
                <a:cubicBezTo>
                  <a:pt x="10136494" y="17697"/>
                  <a:pt x="10169980" y="3376"/>
                  <a:pt x="10452187" y="0"/>
                </a:cubicBezTo>
                <a:cubicBezTo>
                  <a:pt x="10482553" y="315348"/>
                  <a:pt x="10449447" y="399360"/>
                  <a:pt x="10452187" y="667443"/>
                </a:cubicBezTo>
                <a:cubicBezTo>
                  <a:pt x="10454927" y="935526"/>
                  <a:pt x="10440824" y="973269"/>
                  <a:pt x="10452187" y="1183768"/>
                </a:cubicBezTo>
                <a:cubicBezTo>
                  <a:pt x="10463550" y="1394268"/>
                  <a:pt x="10426679" y="1623464"/>
                  <a:pt x="10452187" y="1813431"/>
                </a:cubicBezTo>
                <a:cubicBezTo>
                  <a:pt x="10477695" y="2003398"/>
                  <a:pt x="10431957" y="2226295"/>
                  <a:pt x="10452187" y="2518655"/>
                </a:cubicBezTo>
                <a:cubicBezTo>
                  <a:pt x="10472417" y="2811015"/>
                  <a:pt x="10438423" y="2888936"/>
                  <a:pt x="10452187" y="3148318"/>
                </a:cubicBezTo>
                <a:cubicBezTo>
                  <a:pt x="10465951" y="3407700"/>
                  <a:pt x="10477093" y="3476079"/>
                  <a:pt x="10452187" y="3777982"/>
                </a:cubicBezTo>
                <a:cubicBezTo>
                  <a:pt x="10310510" y="3762397"/>
                  <a:pt x="10022829" y="3783368"/>
                  <a:pt x="9859896" y="3777982"/>
                </a:cubicBezTo>
                <a:cubicBezTo>
                  <a:pt x="9696963" y="3772596"/>
                  <a:pt x="9615174" y="3758753"/>
                  <a:pt x="9372128" y="3777982"/>
                </a:cubicBezTo>
                <a:cubicBezTo>
                  <a:pt x="9129082" y="3797211"/>
                  <a:pt x="9020047" y="3756763"/>
                  <a:pt x="8675315" y="3777982"/>
                </a:cubicBezTo>
                <a:cubicBezTo>
                  <a:pt x="8330583" y="3799201"/>
                  <a:pt x="8228263" y="3758081"/>
                  <a:pt x="7873981" y="3777982"/>
                </a:cubicBezTo>
                <a:cubicBezTo>
                  <a:pt x="7519699" y="3797883"/>
                  <a:pt x="7275013" y="3765395"/>
                  <a:pt x="6968125" y="3777982"/>
                </a:cubicBezTo>
                <a:cubicBezTo>
                  <a:pt x="6661237" y="3790569"/>
                  <a:pt x="6505012" y="3780265"/>
                  <a:pt x="6375834" y="3777982"/>
                </a:cubicBezTo>
                <a:cubicBezTo>
                  <a:pt x="6246656" y="3775699"/>
                  <a:pt x="5717565" y="3760262"/>
                  <a:pt x="5469978" y="3777982"/>
                </a:cubicBezTo>
                <a:cubicBezTo>
                  <a:pt x="5222391" y="3795702"/>
                  <a:pt x="5018776" y="3763073"/>
                  <a:pt x="4668644" y="3777982"/>
                </a:cubicBezTo>
                <a:cubicBezTo>
                  <a:pt x="4318512" y="3792891"/>
                  <a:pt x="4408832" y="3783624"/>
                  <a:pt x="4180875" y="3777982"/>
                </a:cubicBezTo>
                <a:cubicBezTo>
                  <a:pt x="3952918" y="3772340"/>
                  <a:pt x="3891849" y="3764623"/>
                  <a:pt x="3797628" y="3777982"/>
                </a:cubicBezTo>
                <a:cubicBezTo>
                  <a:pt x="3703407" y="3791341"/>
                  <a:pt x="3249445" y="3734469"/>
                  <a:pt x="2891772" y="3777982"/>
                </a:cubicBezTo>
                <a:cubicBezTo>
                  <a:pt x="2534099" y="3821495"/>
                  <a:pt x="2568341" y="3793703"/>
                  <a:pt x="2299481" y="3777982"/>
                </a:cubicBezTo>
                <a:cubicBezTo>
                  <a:pt x="2030621" y="3762261"/>
                  <a:pt x="2014217" y="3775282"/>
                  <a:pt x="1811712" y="3777982"/>
                </a:cubicBezTo>
                <a:cubicBezTo>
                  <a:pt x="1609207" y="3780682"/>
                  <a:pt x="1446860" y="3767421"/>
                  <a:pt x="1323944" y="3777982"/>
                </a:cubicBezTo>
                <a:cubicBezTo>
                  <a:pt x="1201028" y="3788543"/>
                  <a:pt x="1019062" y="3795826"/>
                  <a:pt x="836175" y="3777982"/>
                </a:cubicBezTo>
                <a:cubicBezTo>
                  <a:pt x="653288" y="3760138"/>
                  <a:pt x="208128" y="3747116"/>
                  <a:pt x="0" y="3777982"/>
                </a:cubicBezTo>
                <a:cubicBezTo>
                  <a:pt x="24049" y="3486889"/>
                  <a:pt x="-19353" y="3340113"/>
                  <a:pt x="0" y="3148318"/>
                </a:cubicBezTo>
                <a:cubicBezTo>
                  <a:pt x="19353" y="2956523"/>
                  <a:pt x="-25145" y="2633583"/>
                  <a:pt x="0" y="2443095"/>
                </a:cubicBezTo>
                <a:cubicBezTo>
                  <a:pt x="25145" y="2252607"/>
                  <a:pt x="2198" y="2132279"/>
                  <a:pt x="0" y="1926771"/>
                </a:cubicBezTo>
                <a:cubicBezTo>
                  <a:pt x="-2198" y="1721263"/>
                  <a:pt x="12092" y="1599008"/>
                  <a:pt x="0" y="1297107"/>
                </a:cubicBezTo>
                <a:cubicBezTo>
                  <a:pt x="-12092" y="995206"/>
                  <a:pt x="25011" y="908708"/>
                  <a:pt x="0" y="743003"/>
                </a:cubicBezTo>
                <a:cubicBezTo>
                  <a:pt x="-25011" y="577298"/>
                  <a:pt x="29422" y="30897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68195700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``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2FD61-FFD2-7FF4-B6B6-EC35E4377B91}"/>
              </a:ext>
            </a:extLst>
          </p:cNvPr>
          <p:cNvSpPr txBox="1"/>
          <p:nvPr/>
        </p:nvSpPr>
        <p:spPr>
          <a:xfrm>
            <a:off x="-3970" y="204294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&lt;section&gt;</a:t>
            </a:r>
          </a:p>
        </p:txBody>
      </p:sp>
    </p:spTree>
    <p:extLst>
      <p:ext uri="{BB962C8B-B14F-4D97-AF65-F5344CB8AC3E}">
        <p14:creationId xmlns:p14="http://schemas.microsoft.com/office/powerpoint/2010/main" val="229844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8D16B3-68D0-E206-128D-D52387F51AD3}"/>
              </a:ext>
            </a:extLst>
          </p:cNvPr>
          <p:cNvSpPr/>
          <p:nvPr/>
        </p:nvSpPr>
        <p:spPr>
          <a:xfrm>
            <a:off x="3694511" y="829208"/>
            <a:ext cx="1073426" cy="3237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window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F6963B-7B21-5C93-4030-FE2573B3D03F}"/>
              </a:ext>
            </a:extLst>
          </p:cNvPr>
          <p:cNvSpPr/>
          <p:nvPr/>
        </p:nvSpPr>
        <p:spPr>
          <a:xfrm>
            <a:off x="3645759" y="1460525"/>
            <a:ext cx="1170930" cy="3237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6538E-ABAC-D3C8-6BEC-A603397F30AF}"/>
              </a:ext>
            </a:extLst>
          </p:cNvPr>
          <p:cNvSpPr/>
          <p:nvPr/>
        </p:nvSpPr>
        <p:spPr>
          <a:xfrm>
            <a:off x="3688831" y="2091842"/>
            <a:ext cx="1073426" cy="3237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&lt;html&gt;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140E37-1EAD-CDA7-4584-D8BAFA0C2379}"/>
              </a:ext>
            </a:extLst>
          </p:cNvPr>
          <p:cNvGrpSpPr/>
          <p:nvPr/>
        </p:nvGrpSpPr>
        <p:grpSpPr>
          <a:xfrm>
            <a:off x="2497067" y="2723159"/>
            <a:ext cx="2504674" cy="323731"/>
            <a:chOff x="4348592" y="2604057"/>
            <a:chExt cx="2504674" cy="3237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1C120E-65B8-264C-E036-4D6FDFA645ED}"/>
                </a:ext>
              </a:extLst>
            </p:cNvPr>
            <p:cNvSpPr/>
            <p:nvPr/>
          </p:nvSpPr>
          <p:spPr>
            <a:xfrm>
              <a:off x="4348592" y="2604057"/>
              <a:ext cx="1073426" cy="3237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&lt;head&gt;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B5F65-FB3C-D0D0-DE4C-2FA79205A91A}"/>
                </a:ext>
              </a:extLst>
            </p:cNvPr>
            <p:cNvSpPr/>
            <p:nvPr/>
          </p:nvSpPr>
          <p:spPr>
            <a:xfrm>
              <a:off x="5779840" y="2604057"/>
              <a:ext cx="1073426" cy="3237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&lt;body&gt;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B031184-9128-95D7-40A9-4F111EDDFC65}"/>
              </a:ext>
            </a:extLst>
          </p:cNvPr>
          <p:cNvSpPr/>
          <p:nvPr/>
        </p:nvSpPr>
        <p:spPr>
          <a:xfrm>
            <a:off x="3933995" y="3354476"/>
            <a:ext cx="1073426" cy="3237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&lt;div&gt;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863A07-7012-E205-A8AD-D36751802ED3}"/>
              </a:ext>
            </a:extLst>
          </p:cNvPr>
          <p:cNvGrpSpPr/>
          <p:nvPr/>
        </p:nvGrpSpPr>
        <p:grpSpPr>
          <a:xfrm>
            <a:off x="1799446" y="3985793"/>
            <a:ext cx="5336840" cy="323731"/>
            <a:chOff x="4062737" y="3882901"/>
            <a:chExt cx="5336840" cy="3237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665ED7-F77F-F199-6A36-763D388705FF}"/>
                </a:ext>
              </a:extLst>
            </p:cNvPr>
            <p:cNvSpPr/>
            <p:nvPr/>
          </p:nvSpPr>
          <p:spPr>
            <a:xfrm>
              <a:off x="6194444" y="3882901"/>
              <a:ext cx="1073426" cy="3237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&lt;header&gt;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957AD7-80C5-373F-88CF-2E51CE84FE13}"/>
                </a:ext>
              </a:extLst>
            </p:cNvPr>
            <p:cNvSpPr/>
            <p:nvPr/>
          </p:nvSpPr>
          <p:spPr>
            <a:xfrm>
              <a:off x="8272196" y="3882901"/>
              <a:ext cx="1127381" cy="3237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&lt;section&gt;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16BE9B-6D80-5DCA-F769-0C42008B3F83}"/>
                </a:ext>
              </a:extLst>
            </p:cNvPr>
            <p:cNvSpPr/>
            <p:nvPr/>
          </p:nvSpPr>
          <p:spPr>
            <a:xfrm>
              <a:off x="4062737" y="3882901"/>
              <a:ext cx="1127381" cy="3237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&lt;footer&gt;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49963A-1B81-E2EE-1D55-97D610221239}"/>
              </a:ext>
            </a:extLst>
          </p:cNvPr>
          <p:cNvGrpSpPr/>
          <p:nvPr/>
        </p:nvGrpSpPr>
        <p:grpSpPr>
          <a:xfrm>
            <a:off x="5301811" y="4620400"/>
            <a:ext cx="2643808" cy="323731"/>
            <a:chOff x="7482744" y="4560654"/>
            <a:chExt cx="2643808" cy="3237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27DC82-7378-9BCB-23A8-732E28A6BC77}"/>
                </a:ext>
              </a:extLst>
            </p:cNvPr>
            <p:cNvSpPr/>
            <p:nvPr/>
          </p:nvSpPr>
          <p:spPr>
            <a:xfrm>
              <a:off x="7482744" y="4560654"/>
              <a:ext cx="1127381" cy="3237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&lt;nav&gt;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00275E-17CC-6710-B7FD-832534D07407}"/>
                </a:ext>
              </a:extLst>
            </p:cNvPr>
            <p:cNvSpPr/>
            <p:nvPr/>
          </p:nvSpPr>
          <p:spPr>
            <a:xfrm>
              <a:off x="8999171" y="4560654"/>
              <a:ext cx="1127381" cy="3237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&lt;article&gt;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CF57753-F652-786A-3312-EB789D37A5E9}"/>
              </a:ext>
            </a:extLst>
          </p:cNvPr>
          <p:cNvSpPr/>
          <p:nvPr/>
        </p:nvSpPr>
        <p:spPr>
          <a:xfrm>
            <a:off x="4111003" y="4617110"/>
            <a:ext cx="713726" cy="3237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&lt;h1&gt;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57BFA3-3429-0873-75D8-205197990E2C}"/>
              </a:ext>
            </a:extLst>
          </p:cNvPr>
          <p:cNvGrpSpPr/>
          <p:nvPr/>
        </p:nvGrpSpPr>
        <p:grpSpPr>
          <a:xfrm>
            <a:off x="5068476" y="5251717"/>
            <a:ext cx="5150364" cy="323731"/>
            <a:chOff x="6880241" y="5309401"/>
            <a:chExt cx="5150364" cy="32373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2042FF-B824-AD42-CECF-4F3499EFC84E}"/>
                </a:ext>
              </a:extLst>
            </p:cNvPr>
            <p:cNvSpPr/>
            <p:nvPr/>
          </p:nvSpPr>
          <p:spPr>
            <a:xfrm>
              <a:off x="8685852" y="5309401"/>
              <a:ext cx="713726" cy="3237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&lt;h1&gt;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46D124-5709-FD36-B274-9EA0121ABBE3}"/>
                </a:ext>
              </a:extLst>
            </p:cNvPr>
            <p:cNvSpPr/>
            <p:nvPr/>
          </p:nvSpPr>
          <p:spPr>
            <a:xfrm>
              <a:off x="9562861" y="5309401"/>
              <a:ext cx="713726" cy="3237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&lt;p&gt;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FF8731-E515-4FEA-3062-AD1845D69970}"/>
                </a:ext>
              </a:extLst>
            </p:cNvPr>
            <p:cNvSpPr/>
            <p:nvPr/>
          </p:nvSpPr>
          <p:spPr>
            <a:xfrm>
              <a:off x="10439870" y="5309401"/>
              <a:ext cx="713726" cy="3237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&lt;p&gt;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4317D1-9A61-1AD3-6BD8-D77DCA39C266}"/>
                </a:ext>
              </a:extLst>
            </p:cNvPr>
            <p:cNvSpPr/>
            <p:nvPr/>
          </p:nvSpPr>
          <p:spPr>
            <a:xfrm>
              <a:off x="11316879" y="5309401"/>
              <a:ext cx="713726" cy="3237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&lt;p&gt;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FCEDC5-4749-4DF4-3DE0-3D97E8C79B68}"/>
                </a:ext>
              </a:extLst>
            </p:cNvPr>
            <p:cNvSpPr/>
            <p:nvPr/>
          </p:nvSpPr>
          <p:spPr>
            <a:xfrm>
              <a:off x="6880241" y="5309401"/>
              <a:ext cx="713726" cy="3237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&lt;h2&gt;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F189862-4362-AA7D-2C37-CD5C44581639}"/>
                </a:ext>
              </a:extLst>
            </p:cNvPr>
            <p:cNvSpPr/>
            <p:nvPr/>
          </p:nvSpPr>
          <p:spPr>
            <a:xfrm>
              <a:off x="7757250" y="5309401"/>
              <a:ext cx="713726" cy="3237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ul</a:t>
              </a:r>
              <a:r>
                <a:rPr lang="en-US" dirty="0"/>
                <a:t>&gt;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B18FA6-6DB7-AB18-3327-6C29E7857FEC}"/>
              </a:ext>
            </a:extLst>
          </p:cNvPr>
          <p:cNvGrpSpPr/>
          <p:nvPr/>
        </p:nvGrpSpPr>
        <p:grpSpPr>
          <a:xfrm>
            <a:off x="5271527" y="5883033"/>
            <a:ext cx="2032309" cy="323731"/>
            <a:chOff x="7083292" y="5883033"/>
            <a:chExt cx="2032309" cy="32373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E0C49D-D521-E981-DE3D-7CC4BAAA862C}"/>
                </a:ext>
              </a:extLst>
            </p:cNvPr>
            <p:cNvSpPr/>
            <p:nvPr/>
          </p:nvSpPr>
          <p:spPr>
            <a:xfrm>
              <a:off x="7083292" y="5883033"/>
              <a:ext cx="540499" cy="3237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&lt;li&gt;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1B53A93-D754-5834-281A-805AC3B6F888}"/>
                </a:ext>
              </a:extLst>
            </p:cNvPr>
            <p:cNvSpPr/>
            <p:nvPr/>
          </p:nvSpPr>
          <p:spPr>
            <a:xfrm>
              <a:off x="7829197" y="5883033"/>
              <a:ext cx="540499" cy="3237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&lt;li&gt;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B9E90F-843D-571C-5EAE-4A465210E189}"/>
                </a:ext>
              </a:extLst>
            </p:cNvPr>
            <p:cNvSpPr/>
            <p:nvPr/>
          </p:nvSpPr>
          <p:spPr>
            <a:xfrm>
              <a:off x="8575102" y="5883033"/>
              <a:ext cx="540499" cy="3237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&lt;li&gt;</a:t>
              </a:r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F65DD93-D924-D812-9921-776B5906347E}"/>
              </a:ext>
            </a:extLst>
          </p:cNvPr>
          <p:cNvCxnSpPr>
            <a:cxnSpLocks/>
          </p:cNvCxnSpPr>
          <p:nvPr/>
        </p:nvCxnSpPr>
        <p:spPr>
          <a:xfrm rot="5400000">
            <a:off x="4077432" y="1303724"/>
            <a:ext cx="307586" cy="60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3F280F-68AD-2A48-D344-6860D667ECD3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4225544" y="1784256"/>
            <a:ext cx="5680" cy="3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DF17BC-F1F8-9243-8004-293D7C23D39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033780" y="2415573"/>
            <a:ext cx="1191764" cy="3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CE261F-146B-7B3F-77A6-8B717C36474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225544" y="2415573"/>
            <a:ext cx="239484" cy="3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5A103D-6B82-D019-FA55-7ED3AE58C86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465028" y="3046890"/>
            <a:ext cx="5680" cy="3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374C76F-4C73-FE08-549C-02C571B0728F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4467866" y="4309524"/>
            <a:ext cx="0" cy="3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F5DA42-425F-ADBA-D294-5AEC7870AAD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467866" y="3678207"/>
            <a:ext cx="2842" cy="3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D48133-D35E-0666-8DC0-6004E28BA02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5865502" y="4309524"/>
            <a:ext cx="707094" cy="310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073F56E-DF63-A756-8128-7A34794118DB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572596" y="4309524"/>
            <a:ext cx="809333" cy="310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ED97D6A-7D1A-DB9C-C5C3-5DA546EF4199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2363137" y="3678207"/>
            <a:ext cx="2107571" cy="3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428372-F2D9-1202-9DCC-AF9EE84C3F34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470708" y="3678207"/>
            <a:ext cx="2101888" cy="3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63E3496-10D3-5B2C-4D58-F55105CE554C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 flipH="1">
            <a:off x="5425339" y="4944131"/>
            <a:ext cx="440163" cy="3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017D49-ED03-AD78-F50D-C7EEFFF82B76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>
            <a:off x="5865502" y="4944131"/>
            <a:ext cx="436846" cy="3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EDA262-AA17-FC86-7A07-017A92DE12E4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5541777" y="5575448"/>
            <a:ext cx="760571" cy="30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AFB9F14-AA4B-756A-77AC-5FD73169C25D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6287682" y="5575448"/>
            <a:ext cx="14666" cy="30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7FC77F6-50AE-C9C8-1910-FE51FC03596D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6302348" y="5575448"/>
            <a:ext cx="731239" cy="30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B83F3C1-3EEF-1CEE-4E74-C03380BC4036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230950" y="4944131"/>
            <a:ext cx="150979" cy="3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4F99597-4238-ACBF-9800-7E3BCB753E35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7381929" y="4944131"/>
            <a:ext cx="726030" cy="3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EBFF592-5EC2-20D2-8689-3344412281DD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7381929" y="4944131"/>
            <a:ext cx="1603039" cy="3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698EDA7-D6F1-D168-17B7-94261CE01FFA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7381929" y="4944131"/>
            <a:ext cx="2480048" cy="3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870E9C5-BE21-88D4-E956-10021B1B19A9}"/>
              </a:ext>
            </a:extLst>
          </p:cNvPr>
          <p:cNvSpPr txBox="1"/>
          <p:nvPr/>
        </p:nvSpPr>
        <p:spPr>
          <a:xfrm>
            <a:off x="4331564" y="340770"/>
            <a:ext cx="25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367502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83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Ghaeli, Reza R.</dc:creator>
  <cp:lastModifiedBy>Ghaeli, Reza R.</cp:lastModifiedBy>
  <cp:revision>5</cp:revision>
  <dcterms:created xsi:type="dcterms:W3CDTF">2022-12-22T02:07:32Z</dcterms:created>
  <dcterms:modified xsi:type="dcterms:W3CDTF">2023-01-04T19:16:15Z</dcterms:modified>
</cp:coreProperties>
</file>