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8" r:id="rId4"/>
    <p:sldId id="290" r:id="rId5"/>
    <p:sldId id="291" r:id="rId6"/>
    <p:sldId id="292" r:id="rId7"/>
    <p:sldId id="264" r:id="rId8"/>
    <p:sldId id="265" r:id="rId9"/>
    <p:sldId id="266" r:id="rId10"/>
    <p:sldId id="267" r:id="rId11"/>
    <p:sldId id="287" r:id="rId12"/>
    <p:sldId id="268" r:id="rId13"/>
    <p:sldId id="269" r:id="rId14"/>
    <p:sldId id="270" r:id="rId15"/>
    <p:sldId id="284" r:id="rId16"/>
    <p:sldId id="271" r:id="rId17"/>
    <p:sldId id="272" r:id="rId18"/>
    <p:sldId id="294" r:id="rId19"/>
    <p:sldId id="293" r:id="rId20"/>
    <p:sldId id="263" r:id="rId21"/>
    <p:sldId id="273" r:id="rId22"/>
    <p:sldId id="274" r:id="rId23"/>
  </p:sldIdLst>
  <p:sldSz cx="9144000" cy="6858000" type="screen4x3"/>
  <p:notesSz cx="6858000" cy="9144000"/>
  <p:embeddedFontLst>
    <p:embeddedFont>
      <p:font typeface="Helvetica Neue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hyEm1oKRDKcrcTHgKLxLX9eaOM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2166D5-449E-4EEE-A51E-1EF0D64FE56B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CO"/>
        </a:p>
      </dgm:t>
    </dgm:pt>
    <dgm:pt modelId="{8E8CFE8B-166D-492A-AE10-38EE5F88F5F9}">
      <dgm:prSet/>
      <dgm:spPr/>
      <dgm:t>
        <a:bodyPr/>
        <a:lstStyle/>
        <a:p>
          <a:r>
            <a:rPr lang="es-CO" b="0" i="0" dirty="0"/>
            <a:t>Presentación del curso</a:t>
          </a:r>
          <a:endParaRPr lang="es-CO" dirty="0"/>
        </a:p>
      </dgm:t>
    </dgm:pt>
    <dgm:pt modelId="{CCDA3F43-29D0-4514-89A0-A3E099268267}" type="parTrans" cxnId="{F096417D-7F6D-460E-B863-E9B69B341AD3}">
      <dgm:prSet/>
      <dgm:spPr/>
      <dgm:t>
        <a:bodyPr/>
        <a:lstStyle/>
        <a:p>
          <a:endParaRPr lang="es-CO"/>
        </a:p>
      </dgm:t>
    </dgm:pt>
    <dgm:pt modelId="{C5A8A037-BB28-494A-A37B-A1B6EDE04C59}" type="sibTrans" cxnId="{F096417D-7F6D-460E-B863-E9B69B341AD3}">
      <dgm:prSet/>
      <dgm:spPr/>
      <dgm:t>
        <a:bodyPr/>
        <a:lstStyle/>
        <a:p>
          <a:endParaRPr lang="es-CO"/>
        </a:p>
      </dgm:t>
    </dgm:pt>
    <dgm:pt modelId="{82FDA6CB-CFE0-4DD5-8148-A9FC76199011}">
      <dgm:prSet/>
      <dgm:spPr/>
      <dgm:t>
        <a:bodyPr/>
        <a:lstStyle/>
        <a:p>
          <a:r>
            <a:rPr lang="es-CO" b="0" i="0" dirty="0"/>
            <a:t>Acuerdo Pedagógico y Plan de Evaluaciones</a:t>
          </a:r>
          <a:endParaRPr lang="es-CO" dirty="0"/>
        </a:p>
      </dgm:t>
    </dgm:pt>
    <dgm:pt modelId="{03C3FE72-4782-4DEF-92B2-B46C440BDD43}" type="parTrans" cxnId="{49C4FA37-C0C8-4161-B762-D79F1E5C7A2B}">
      <dgm:prSet/>
      <dgm:spPr/>
      <dgm:t>
        <a:bodyPr/>
        <a:lstStyle/>
        <a:p>
          <a:endParaRPr lang="es-CO"/>
        </a:p>
      </dgm:t>
    </dgm:pt>
    <dgm:pt modelId="{E8BD4BDB-26ED-498A-B502-EC337033AE32}" type="sibTrans" cxnId="{49C4FA37-C0C8-4161-B762-D79F1E5C7A2B}">
      <dgm:prSet/>
      <dgm:spPr/>
      <dgm:t>
        <a:bodyPr/>
        <a:lstStyle/>
        <a:p>
          <a:endParaRPr lang="es-CO"/>
        </a:p>
      </dgm:t>
    </dgm:pt>
    <dgm:pt modelId="{C67DC441-8978-4BC6-ACAC-839F35CA09EB}">
      <dgm:prSet/>
      <dgm:spPr/>
      <dgm:t>
        <a:bodyPr/>
        <a:lstStyle/>
        <a:p>
          <a:r>
            <a:rPr lang="es-CO" dirty="0"/>
            <a:t>Presentación estudiantes</a:t>
          </a:r>
        </a:p>
      </dgm:t>
    </dgm:pt>
    <dgm:pt modelId="{1596B5C8-9DA2-4F64-8258-32504552369E}" type="parTrans" cxnId="{94369B23-D721-4253-AFAF-072BE5F445DF}">
      <dgm:prSet/>
      <dgm:spPr/>
      <dgm:t>
        <a:bodyPr/>
        <a:lstStyle/>
        <a:p>
          <a:endParaRPr lang="es-CO"/>
        </a:p>
      </dgm:t>
    </dgm:pt>
    <dgm:pt modelId="{8C1D4041-ECB3-4B15-B6BB-2B2641A7C948}" type="sibTrans" cxnId="{94369B23-D721-4253-AFAF-072BE5F445DF}">
      <dgm:prSet/>
      <dgm:spPr/>
      <dgm:t>
        <a:bodyPr/>
        <a:lstStyle/>
        <a:p>
          <a:endParaRPr lang="es-CO"/>
        </a:p>
      </dgm:t>
    </dgm:pt>
    <dgm:pt modelId="{D4E233A6-77F3-44F0-8B66-9A21301989F3}">
      <dgm:prSet/>
      <dgm:spPr/>
      <dgm:t>
        <a:bodyPr/>
        <a:lstStyle/>
        <a:p>
          <a:r>
            <a:rPr lang="es-MX" dirty="0"/>
            <a:t>Introducción y motivación al curso</a:t>
          </a:r>
          <a:endParaRPr lang="es-CO" dirty="0"/>
        </a:p>
      </dgm:t>
    </dgm:pt>
    <dgm:pt modelId="{CD335D9F-FF16-47F3-B8E1-C245C582FB48}" type="parTrans" cxnId="{C18AFC95-7A84-4788-B5D5-7B5CC1CC90C4}">
      <dgm:prSet/>
      <dgm:spPr/>
    </dgm:pt>
    <dgm:pt modelId="{D91FFFE2-D919-4583-8273-9927A055CC74}" type="sibTrans" cxnId="{C18AFC95-7A84-4788-B5D5-7B5CC1CC90C4}">
      <dgm:prSet/>
      <dgm:spPr/>
    </dgm:pt>
    <dgm:pt modelId="{C9CFAE71-EAAE-4991-A4A4-5929E719619F}">
      <dgm:prSet/>
      <dgm:spPr/>
      <dgm:t>
        <a:bodyPr/>
        <a:lstStyle/>
        <a:p>
          <a:r>
            <a:rPr lang="es-CO" b="0" i="0" dirty="0"/>
            <a:t>Presentación profesor</a:t>
          </a:r>
          <a:endParaRPr lang="es-CO" dirty="0"/>
        </a:p>
      </dgm:t>
    </dgm:pt>
    <dgm:pt modelId="{3BB8890D-357B-4840-933E-14A253BEDB3B}" type="parTrans" cxnId="{11E4B8A8-B24B-4ADF-9157-5150EA34046E}">
      <dgm:prSet/>
      <dgm:spPr/>
    </dgm:pt>
    <dgm:pt modelId="{A1054A4D-452B-40EE-AF1B-60F0A42363F0}" type="sibTrans" cxnId="{11E4B8A8-B24B-4ADF-9157-5150EA34046E}">
      <dgm:prSet/>
      <dgm:spPr/>
    </dgm:pt>
    <dgm:pt modelId="{86C55A0B-C925-4AFA-9681-F57CA1B12A05}" type="pres">
      <dgm:prSet presAssocID="{412166D5-449E-4EEE-A51E-1EF0D64FE56B}" presName="linear" presStyleCnt="0">
        <dgm:presLayoutVars>
          <dgm:animLvl val="lvl"/>
          <dgm:resizeHandles val="exact"/>
        </dgm:presLayoutVars>
      </dgm:prSet>
      <dgm:spPr/>
    </dgm:pt>
    <dgm:pt modelId="{0A935394-10D7-4CB5-B92A-C6CC454F0DE5}" type="pres">
      <dgm:prSet presAssocID="{C9CFAE71-EAAE-4991-A4A4-5929E719619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834783F-87A3-465B-A8AC-0270C713240A}" type="pres">
      <dgm:prSet presAssocID="{A1054A4D-452B-40EE-AF1B-60F0A42363F0}" presName="spacer" presStyleCnt="0"/>
      <dgm:spPr/>
    </dgm:pt>
    <dgm:pt modelId="{EFE9274C-5E58-463C-A575-5943960A8B4E}" type="pres">
      <dgm:prSet presAssocID="{D4E233A6-77F3-44F0-8B66-9A21301989F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6CD6FCD-4FC4-4B87-BCEA-913A3891E8E9}" type="pres">
      <dgm:prSet presAssocID="{D91FFFE2-D919-4583-8273-9927A055CC74}" presName="spacer" presStyleCnt="0"/>
      <dgm:spPr/>
    </dgm:pt>
    <dgm:pt modelId="{1ED0A66D-73AF-4C87-AC20-7EA83C43CC6D}" type="pres">
      <dgm:prSet presAssocID="{8E8CFE8B-166D-492A-AE10-38EE5F88F5F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0A0B574-6FE1-4A53-B69F-4846B64EE64D}" type="pres">
      <dgm:prSet presAssocID="{C5A8A037-BB28-494A-A37B-A1B6EDE04C59}" presName="spacer" presStyleCnt="0"/>
      <dgm:spPr/>
    </dgm:pt>
    <dgm:pt modelId="{2C2E46B9-8107-49E1-B00A-FD6E622F6819}" type="pres">
      <dgm:prSet presAssocID="{82FDA6CB-CFE0-4DD5-8148-A9FC7619901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719DC46-8336-4F55-B2D0-57F1FF95F652}" type="pres">
      <dgm:prSet presAssocID="{E8BD4BDB-26ED-498A-B502-EC337033AE32}" presName="spacer" presStyleCnt="0"/>
      <dgm:spPr/>
    </dgm:pt>
    <dgm:pt modelId="{E6EC50E6-2625-4E30-A83F-2F2255564E3A}" type="pres">
      <dgm:prSet presAssocID="{C67DC441-8978-4BC6-ACAC-839F35CA09E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4369B23-D721-4253-AFAF-072BE5F445DF}" srcId="{412166D5-449E-4EEE-A51E-1EF0D64FE56B}" destId="{C67DC441-8978-4BC6-ACAC-839F35CA09EB}" srcOrd="4" destOrd="0" parTransId="{1596B5C8-9DA2-4F64-8258-32504552369E}" sibTransId="{8C1D4041-ECB3-4B15-B6BB-2B2641A7C948}"/>
    <dgm:cxn modelId="{49C4FA37-C0C8-4161-B762-D79F1E5C7A2B}" srcId="{412166D5-449E-4EEE-A51E-1EF0D64FE56B}" destId="{82FDA6CB-CFE0-4DD5-8148-A9FC76199011}" srcOrd="3" destOrd="0" parTransId="{03C3FE72-4782-4DEF-92B2-B46C440BDD43}" sibTransId="{E8BD4BDB-26ED-498A-B502-EC337033AE32}"/>
    <dgm:cxn modelId="{F096417D-7F6D-460E-B863-E9B69B341AD3}" srcId="{412166D5-449E-4EEE-A51E-1EF0D64FE56B}" destId="{8E8CFE8B-166D-492A-AE10-38EE5F88F5F9}" srcOrd="2" destOrd="0" parTransId="{CCDA3F43-29D0-4514-89A0-A3E099268267}" sibTransId="{C5A8A037-BB28-494A-A37B-A1B6EDE04C59}"/>
    <dgm:cxn modelId="{C18AFC95-7A84-4788-B5D5-7B5CC1CC90C4}" srcId="{412166D5-449E-4EEE-A51E-1EF0D64FE56B}" destId="{D4E233A6-77F3-44F0-8B66-9A21301989F3}" srcOrd="1" destOrd="0" parTransId="{CD335D9F-FF16-47F3-B8E1-C245C582FB48}" sibTransId="{D91FFFE2-D919-4583-8273-9927A055CC74}"/>
    <dgm:cxn modelId="{11E4B8A8-B24B-4ADF-9157-5150EA34046E}" srcId="{412166D5-449E-4EEE-A51E-1EF0D64FE56B}" destId="{C9CFAE71-EAAE-4991-A4A4-5929E719619F}" srcOrd="0" destOrd="0" parTransId="{3BB8890D-357B-4840-933E-14A253BEDB3B}" sibTransId="{A1054A4D-452B-40EE-AF1B-60F0A42363F0}"/>
    <dgm:cxn modelId="{2E8937AA-DE45-4F9D-A9ED-01A9214FB9A6}" type="presOf" srcId="{8E8CFE8B-166D-492A-AE10-38EE5F88F5F9}" destId="{1ED0A66D-73AF-4C87-AC20-7EA83C43CC6D}" srcOrd="0" destOrd="0" presId="urn:microsoft.com/office/officeart/2005/8/layout/vList2"/>
    <dgm:cxn modelId="{74C5AFBB-2BA8-47DC-BCA8-3544C3061984}" type="presOf" srcId="{C67DC441-8978-4BC6-ACAC-839F35CA09EB}" destId="{E6EC50E6-2625-4E30-A83F-2F2255564E3A}" srcOrd="0" destOrd="0" presId="urn:microsoft.com/office/officeart/2005/8/layout/vList2"/>
    <dgm:cxn modelId="{BD1F64CE-E974-4CEA-AB4A-B3C3CEFEE20A}" type="presOf" srcId="{D4E233A6-77F3-44F0-8B66-9A21301989F3}" destId="{EFE9274C-5E58-463C-A575-5943960A8B4E}" srcOrd="0" destOrd="0" presId="urn:microsoft.com/office/officeart/2005/8/layout/vList2"/>
    <dgm:cxn modelId="{CD06B3DB-AEC9-40B4-AD47-2A558BE723E5}" type="presOf" srcId="{412166D5-449E-4EEE-A51E-1EF0D64FE56B}" destId="{86C55A0B-C925-4AFA-9681-F57CA1B12A05}" srcOrd="0" destOrd="0" presId="urn:microsoft.com/office/officeart/2005/8/layout/vList2"/>
    <dgm:cxn modelId="{98F112E3-1800-41B6-A4CE-35EEA43B4BA3}" type="presOf" srcId="{C9CFAE71-EAAE-4991-A4A4-5929E719619F}" destId="{0A935394-10D7-4CB5-B92A-C6CC454F0DE5}" srcOrd="0" destOrd="0" presId="urn:microsoft.com/office/officeart/2005/8/layout/vList2"/>
    <dgm:cxn modelId="{FE5E7BFF-8D7E-4A3E-B592-2EB7DA784EB7}" type="presOf" srcId="{82FDA6CB-CFE0-4DD5-8148-A9FC76199011}" destId="{2C2E46B9-8107-49E1-B00A-FD6E622F6819}" srcOrd="0" destOrd="0" presId="urn:microsoft.com/office/officeart/2005/8/layout/vList2"/>
    <dgm:cxn modelId="{9744E327-3AF2-4E17-84AC-12C73EFF2AD3}" type="presParOf" srcId="{86C55A0B-C925-4AFA-9681-F57CA1B12A05}" destId="{0A935394-10D7-4CB5-B92A-C6CC454F0DE5}" srcOrd="0" destOrd="0" presId="urn:microsoft.com/office/officeart/2005/8/layout/vList2"/>
    <dgm:cxn modelId="{3F4C2D2D-3DAF-4B1E-BFD2-0BE37FAEACE5}" type="presParOf" srcId="{86C55A0B-C925-4AFA-9681-F57CA1B12A05}" destId="{1834783F-87A3-465B-A8AC-0270C713240A}" srcOrd="1" destOrd="0" presId="urn:microsoft.com/office/officeart/2005/8/layout/vList2"/>
    <dgm:cxn modelId="{75D16ABF-52EC-46D2-96BE-DF35EA6604FD}" type="presParOf" srcId="{86C55A0B-C925-4AFA-9681-F57CA1B12A05}" destId="{EFE9274C-5E58-463C-A575-5943960A8B4E}" srcOrd="2" destOrd="0" presId="urn:microsoft.com/office/officeart/2005/8/layout/vList2"/>
    <dgm:cxn modelId="{237B70E2-3798-4DED-B1FD-AA81B7706B41}" type="presParOf" srcId="{86C55A0B-C925-4AFA-9681-F57CA1B12A05}" destId="{46CD6FCD-4FC4-4B87-BCEA-913A3891E8E9}" srcOrd="3" destOrd="0" presId="urn:microsoft.com/office/officeart/2005/8/layout/vList2"/>
    <dgm:cxn modelId="{F553D815-D690-4124-A85D-0F045A927F7F}" type="presParOf" srcId="{86C55A0B-C925-4AFA-9681-F57CA1B12A05}" destId="{1ED0A66D-73AF-4C87-AC20-7EA83C43CC6D}" srcOrd="4" destOrd="0" presId="urn:microsoft.com/office/officeart/2005/8/layout/vList2"/>
    <dgm:cxn modelId="{96E9326C-EDF7-4FE9-A457-98FEF5789B3B}" type="presParOf" srcId="{86C55A0B-C925-4AFA-9681-F57CA1B12A05}" destId="{C0A0B574-6FE1-4A53-B69F-4846B64EE64D}" srcOrd="5" destOrd="0" presId="urn:microsoft.com/office/officeart/2005/8/layout/vList2"/>
    <dgm:cxn modelId="{67497456-4445-446C-A096-6A73299C5ABA}" type="presParOf" srcId="{86C55A0B-C925-4AFA-9681-F57CA1B12A05}" destId="{2C2E46B9-8107-49E1-B00A-FD6E622F6819}" srcOrd="6" destOrd="0" presId="urn:microsoft.com/office/officeart/2005/8/layout/vList2"/>
    <dgm:cxn modelId="{D9CDECD2-DA72-4732-B385-0C4F8228D86B}" type="presParOf" srcId="{86C55A0B-C925-4AFA-9681-F57CA1B12A05}" destId="{D719DC46-8336-4F55-B2D0-57F1FF95F652}" srcOrd="7" destOrd="0" presId="urn:microsoft.com/office/officeart/2005/8/layout/vList2"/>
    <dgm:cxn modelId="{DE91147F-A8C7-4887-B701-F7AC86EEC22C}" type="presParOf" srcId="{86C55A0B-C925-4AFA-9681-F57CA1B12A05}" destId="{E6EC50E6-2625-4E30-A83F-2F2255564E3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7ABE64-4416-4AB4-A285-74BE02B320F3}" type="doc">
      <dgm:prSet loTypeId="urn:microsoft.com/office/officeart/2005/8/layout/hList1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939A9FE8-11B9-45CB-83A2-D194712FF10B}">
      <dgm:prSet/>
      <dgm:spPr/>
      <dgm:t>
        <a:bodyPr/>
        <a:lstStyle/>
        <a:p>
          <a:r>
            <a:rPr lang="es-ES" b="0" i="0"/>
            <a:t>¿Qué competencias se adquieren?</a:t>
          </a:r>
          <a:endParaRPr lang="es-CO"/>
        </a:p>
      </dgm:t>
    </dgm:pt>
    <dgm:pt modelId="{B67D8FF7-9EB3-49B9-A680-F20013F67905}" type="parTrans" cxnId="{556F7D59-27FC-4805-BE1C-2ECD2E22CFEC}">
      <dgm:prSet/>
      <dgm:spPr/>
      <dgm:t>
        <a:bodyPr/>
        <a:lstStyle/>
        <a:p>
          <a:endParaRPr lang="es-CO"/>
        </a:p>
      </dgm:t>
    </dgm:pt>
    <dgm:pt modelId="{6F790D16-CCE7-4443-ABC3-2DC709B7FEC4}" type="sibTrans" cxnId="{556F7D59-27FC-4805-BE1C-2ECD2E22CFEC}">
      <dgm:prSet/>
      <dgm:spPr/>
      <dgm:t>
        <a:bodyPr/>
        <a:lstStyle/>
        <a:p>
          <a:endParaRPr lang="es-CO"/>
        </a:p>
      </dgm:t>
    </dgm:pt>
    <dgm:pt modelId="{BC4766A8-9F1C-4020-B528-91559F78F281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es-MX" b="0" i="0" dirty="0"/>
            <a:t>Comprende los conceptos fundamentales del pensamiento computacional, sistemas embebidos, infraestructura TI, </a:t>
          </a:r>
          <a:r>
            <a:rPr lang="es-MX" b="0" i="0" dirty="0" err="1"/>
            <a:t>IoT</a:t>
          </a:r>
          <a:r>
            <a:rPr lang="es-MX" b="0" i="0" dirty="0"/>
            <a:t>, entre otros; que se apliquen para solucionar problemas de agricultura digital.</a:t>
          </a:r>
          <a:endParaRPr lang="es-CO" dirty="0"/>
        </a:p>
      </dgm:t>
    </dgm:pt>
    <dgm:pt modelId="{0236E80E-61BC-409C-9AC6-C7B425BCD8AB}" type="parTrans" cxnId="{DA264CF8-ED5D-4645-9308-D39361637538}">
      <dgm:prSet/>
      <dgm:spPr/>
      <dgm:t>
        <a:bodyPr/>
        <a:lstStyle/>
        <a:p>
          <a:endParaRPr lang="es-CO"/>
        </a:p>
      </dgm:t>
    </dgm:pt>
    <dgm:pt modelId="{EB5A50EA-347E-4BD6-923D-A4D928C546A9}" type="sibTrans" cxnId="{DA264CF8-ED5D-4645-9308-D39361637538}">
      <dgm:prSet/>
      <dgm:spPr/>
      <dgm:t>
        <a:bodyPr/>
        <a:lstStyle/>
        <a:p>
          <a:endParaRPr lang="es-CO"/>
        </a:p>
      </dgm:t>
    </dgm:pt>
    <dgm:pt modelId="{B5126EB6-DF26-4610-92B1-52B471ED2A31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es-MX" b="0" i="0" dirty="0"/>
            <a:t>Concibe y diseña modelos que permitan solucionar problemas de agricultura digital.</a:t>
          </a:r>
          <a:endParaRPr lang="es-CO" dirty="0"/>
        </a:p>
      </dgm:t>
    </dgm:pt>
    <dgm:pt modelId="{391E31D8-2B64-404B-832D-E6FA08B8DBED}" type="parTrans" cxnId="{F421F060-4C67-4B74-9311-E96FC0024D21}">
      <dgm:prSet/>
      <dgm:spPr/>
      <dgm:t>
        <a:bodyPr/>
        <a:lstStyle/>
        <a:p>
          <a:endParaRPr lang="es-CO"/>
        </a:p>
      </dgm:t>
    </dgm:pt>
    <dgm:pt modelId="{CBCFDA72-2BD3-4BF7-A631-8C644EB9EA0A}" type="sibTrans" cxnId="{F421F060-4C67-4B74-9311-E96FC0024D21}">
      <dgm:prSet/>
      <dgm:spPr/>
      <dgm:t>
        <a:bodyPr/>
        <a:lstStyle/>
        <a:p>
          <a:endParaRPr lang="es-CO"/>
        </a:p>
      </dgm:t>
    </dgm:pt>
    <dgm:pt modelId="{59C5C50E-0BF3-4976-BE00-7826D3EF455A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es-MX" b="0" i="0" dirty="0"/>
            <a:t>Simula sistemas de agricultura digital que integren el uso de hardware y software.</a:t>
          </a:r>
          <a:endParaRPr lang="es-CO" dirty="0"/>
        </a:p>
      </dgm:t>
    </dgm:pt>
    <dgm:pt modelId="{8C412460-A3AC-4B92-9502-ABE5B36801F1}" type="parTrans" cxnId="{6EDA0332-877A-4659-B56D-3F5877876DA3}">
      <dgm:prSet/>
      <dgm:spPr/>
      <dgm:t>
        <a:bodyPr/>
        <a:lstStyle/>
        <a:p>
          <a:endParaRPr lang="es-CO"/>
        </a:p>
      </dgm:t>
    </dgm:pt>
    <dgm:pt modelId="{F3A47FC5-C937-4C2B-A34B-173D321FBE03}" type="sibTrans" cxnId="{6EDA0332-877A-4659-B56D-3F5877876DA3}">
      <dgm:prSet/>
      <dgm:spPr/>
      <dgm:t>
        <a:bodyPr/>
        <a:lstStyle/>
        <a:p>
          <a:endParaRPr lang="es-CO"/>
        </a:p>
      </dgm:t>
    </dgm:pt>
    <dgm:pt modelId="{1B3D23F3-43C0-492E-AE20-0E9AB1B987A5}">
      <dgm:prSet/>
      <dgm:spPr/>
      <dgm:t>
        <a:bodyPr/>
        <a:lstStyle/>
        <a:p>
          <a:pPr algn="just">
            <a:buFont typeface="+mj-lt"/>
            <a:buAutoNum type="arabicPeriod"/>
          </a:pPr>
          <a:r>
            <a:rPr lang="es-MX" b="0" i="0" dirty="0"/>
            <a:t>Integra elementos de sistemas embebidos y </a:t>
          </a:r>
          <a:r>
            <a:rPr lang="es-MX" b="0" i="0" dirty="0" err="1"/>
            <a:t>IoT</a:t>
          </a:r>
          <a:r>
            <a:rPr lang="es-MX" b="0" i="0" dirty="0"/>
            <a:t> como sensores, actuadores y software para automatizar y analizar algunas tareas de agricultura digital.</a:t>
          </a:r>
          <a:endParaRPr lang="es-CO" dirty="0"/>
        </a:p>
      </dgm:t>
    </dgm:pt>
    <dgm:pt modelId="{7DCF2CE6-ACA7-4616-9E47-110B9D84B849}" type="parTrans" cxnId="{A0106624-6E9C-4C02-9721-58608DCBA00B}">
      <dgm:prSet/>
      <dgm:spPr/>
      <dgm:t>
        <a:bodyPr/>
        <a:lstStyle/>
        <a:p>
          <a:endParaRPr lang="es-CO"/>
        </a:p>
      </dgm:t>
    </dgm:pt>
    <dgm:pt modelId="{4186F52F-2D22-42E9-8141-ED638C05E506}" type="sibTrans" cxnId="{A0106624-6E9C-4C02-9721-58608DCBA00B}">
      <dgm:prSet/>
      <dgm:spPr/>
      <dgm:t>
        <a:bodyPr/>
        <a:lstStyle/>
        <a:p>
          <a:endParaRPr lang="es-CO"/>
        </a:p>
      </dgm:t>
    </dgm:pt>
    <dgm:pt modelId="{292B2DE9-BE5F-4CA3-BDF0-52CDC10CB008}">
      <dgm:prSet/>
      <dgm:spPr/>
      <dgm:t>
        <a:bodyPr/>
        <a:lstStyle/>
        <a:p>
          <a:pPr algn="just">
            <a:buFont typeface="+mj-lt"/>
            <a:buAutoNum type="arabicPeriod"/>
          </a:pPr>
          <a:endParaRPr lang="es-CO" dirty="0"/>
        </a:p>
      </dgm:t>
    </dgm:pt>
    <dgm:pt modelId="{3FDEB6DF-5252-4733-9C05-D1B3FAC22235}" type="parTrans" cxnId="{063B41C1-569E-42D6-BA0D-7C97C970D9FB}">
      <dgm:prSet/>
      <dgm:spPr/>
      <dgm:t>
        <a:bodyPr/>
        <a:lstStyle/>
        <a:p>
          <a:endParaRPr lang="es-CO"/>
        </a:p>
      </dgm:t>
    </dgm:pt>
    <dgm:pt modelId="{BC97FF3C-B2B8-4155-9C2C-B9950172BEAD}" type="sibTrans" cxnId="{063B41C1-569E-42D6-BA0D-7C97C970D9FB}">
      <dgm:prSet/>
      <dgm:spPr/>
      <dgm:t>
        <a:bodyPr/>
        <a:lstStyle/>
        <a:p>
          <a:endParaRPr lang="es-CO"/>
        </a:p>
      </dgm:t>
    </dgm:pt>
    <dgm:pt modelId="{E51387B5-5B18-4830-9D81-0858139B3EC8}">
      <dgm:prSet/>
      <dgm:spPr/>
      <dgm:t>
        <a:bodyPr/>
        <a:lstStyle/>
        <a:p>
          <a:pPr algn="just">
            <a:buFont typeface="+mj-lt"/>
            <a:buAutoNum type="arabicPeriod"/>
          </a:pPr>
          <a:endParaRPr lang="es-CO" dirty="0"/>
        </a:p>
      </dgm:t>
    </dgm:pt>
    <dgm:pt modelId="{47F1A678-BDD1-48D0-A7AE-EC5E4D24AB48}" type="parTrans" cxnId="{3DDB3EE2-98DA-4BBF-8A1C-26B13D1E0F87}">
      <dgm:prSet/>
      <dgm:spPr/>
      <dgm:t>
        <a:bodyPr/>
        <a:lstStyle/>
        <a:p>
          <a:endParaRPr lang="es-CO"/>
        </a:p>
      </dgm:t>
    </dgm:pt>
    <dgm:pt modelId="{B4798E95-C760-481C-AA3F-D6A2E1528D07}" type="sibTrans" cxnId="{3DDB3EE2-98DA-4BBF-8A1C-26B13D1E0F87}">
      <dgm:prSet/>
      <dgm:spPr/>
      <dgm:t>
        <a:bodyPr/>
        <a:lstStyle/>
        <a:p>
          <a:endParaRPr lang="es-CO"/>
        </a:p>
      </dgm:t>
    </dgm:pt>
    <dgm:pt modelId="{8A881710-13B8-4097-B5D0-759318428A67}">
      <dgm:prSet/>
      <dgm:spPr/>
      <dgm:t>
        <a:bodyPr/>
        <a:lstStyle/>
        <a:p>
          <a:pPr algn="just">
            <a:buFont typeface="+mj-lt"/>
            <a:buAutoNum type="arabicPeriod"/>
          </a:pPr>
          <a:endParaRPr lang="es-CO" dirty="0"/>
        </a:p>
      </dgm:t>
    </dgm:pt>
    <dgm:pt modelId="{4D59D58D-A762-4592-ACEE-B9C8291868F1}" type="parTrans" cxnId="{7BB45BBB-F06C-41DF-9CC4-E44C648822F8}">
      <dgm:prSet/>
      <dgm:spPr/>
      <dgm:t>
        <a:bodyPr/>
        <a:lstStyle/>
        <a:p>
          <a:endParaRPr lang="es-CO"/>
        </a:p>
      </dgm:t>
    </dgm:pt>
    <dgm:pt modelId="{21928A6F-A258-49B9-B5CE-311CB3A66DCC}" type="sibTrans" cxnId="{7BB45BBB-F06C-41DF-9CC4-E44C648822F8}">
      <dgm:prSet/>
      <dgm:spPr/>
      <dgm:t>
        <a:bodyPr/>
        <a:lstStyle/>
        <a:p>
          <a:endParaRPr lang="es-CO"/>
        </a:p>
      </dgm:t>
    </dgm:pt>
    <dgm:pt modelId="{EC631CFC-E38D-4368-AB98-FBA85B1401B0}" type="pres">
      <dgm:prSet presAssocID="{737ABE64-4416-4AB4-A285-74BE02B320F3}" presName="Name0" presStyleCnt="0">
        <dgm:presLayoutVars>
          <dgm:dir/>
          <dgm:animLvl val="lvl"/>
          <dgm:resizeHandles val="exact"/>
        </dgm:presLayoutVars>
      </dgm:prSet>
      <dgm:spPr/>
    </dgm:pt>
    <dgm:pt modelId="{85C484F9-4D16-458B-9397-4FB2E6AA0736}" type="pres">
      <dgm:prSet presAssocID="{939A9FE8-11B9-45CB-83A2-D194712FF10B}" presName="composite" presStyleCnt="0"/>
      <dgm:spPr/>
    </dgm:pt>
    <dgm:pt modelId="{C3492011-C64F-4D0A-AA6B-2FFD4A4BC60E}" type="pres">
      <dgm:prSet presAssocID="{939A9FE8-11B9-45CB-83A2-D194712FF10B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113C486B-F8AF-4BE2-9005-CCDA99AD870E}" type="pres">
      <dgm:prSet presAssocID="{939A9FE8-11B9-45CB-83A2-D194712FF10B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A0106624-6E9C-4C02-9721-58608DCBA00B}" srcId="{939A9FE8-11B9-45CB-83A2-D194712FF10B}" destId="{1B3D23F3-43C0-492E-AE20-0E9AB1B987A5}" srcOrd="6" destOrd="0" parTransId="{7DCF2CE6-ACA7-4616-9E47-110B9D84B849}" sibTransId="{4186F52F-2D22-42E9-8141-ED638C05E506}"/>
    <dgm:cxn modelId="{6EDA0332-877A-4659-B56D-3F5877876DA3}" srcId="{939A9FE8-11B9-45CB-83A2-D194712FF10B}" destId="{59C5C50E-0BF3-4976-BE00-7826D3EF455A}" srcOrd="4" destOrd="0" parTransId="{8C412460-A3AC-4B92-9502-ABE5B36801F1}" sibTransId="{F3A47FC5-C937-4C2B-A34B-173D321FBE03}"/>
    <dgm:cxn modelId="{EB987C39-81EE-435B-8A6E-614B89A77469}" type="presOf" srcId="{B5126EB6-DF26-4610-92B1-52B471ED2A31}" destId="{113C486B-F8AF-4BE2-9005-CCDA99AD870E}" srcOrd="0" destOrd="2" presId="urn:microsoft.com/office/officeart/2005/8/layout/hList1"/>
    <dgm:cxn modelId="{8520643E-90AF-49DF-9447-FB8F90420387}" type="presOf" srcId="{BC4766A8-9F1C-4020-B528-91559F78F281}" destId="{113C486B-F8AF-4BE2-9005-CCDA99AD870E}" srcOrd="0" destOrd="0" presId="urn:microsoft.com/office/officeart/2005/8/layout/hList1"/>
    <dgm:cxn modelId="{F421F060-4C67-4B74-9311-E96FC0024D21}" srcId="{939A9FE8-11B9-45CB-83A2-D194712FF10B}" destId="{B5126EB6-DF26-4610-92B1-52B471ED2A31}" srcOrd="2" destOrd="0" parTransId="{391E31D8-2B64-404B-832D-E6FA08B8DBED}" sibTransId="{CBCFDA72-2BD3-4BF7-A631-8C644EB9EA0A}"/>
    <dgm:cxn modelId="{63486C4C-2F12-48EA-B173-572CA5E0ACBD}" type="presOf" srcId="{59C5C50E-0BF3-4976-BE00-7826D3EF455A}" destId="{113C486B-F8AF-4BE2-9005-CCDA99AD870E}" srcOrd="0" destOrd="4" presId="urn:microsoft.com/office/officeart/2005/8/layout/hList1"/>
    <dgm:cxn modelId="{E2B7B04F-4C07-4AF2-8FF9-AA07AE91454E}" type="presOf" srcId="{737ABE64-4416-4AB4-A285-74BE02B320F3}" destId="{EC631CFC-E38D-4368-AB98-FBA85B1401B0}" srcOrd="0" destOrd="0" presId="urn:microsoft.com/office/officeart/2005/8/layout/hList1"/>
    <dgm:cxn modelId="{556F7D59-27FC-4805-BE1C-2ECD2E22CFEC}" srcId="{737ABE64-4416-4AB4-A285-74BE02B320F3}" destId="{939A9FE8-11B9-45CB-83A2-D194712FF10B}" srcOrd="0" destOrd="0" parTransId="{B67D8FF7-9EB3-49B9-A680-F20013F67905}" sibTransId="{6F790D16-CCE7-4443-ABC3-2DC709B7FEC4}"/>
    <dgm:cxn modelId="{38C99F8F-98FE-46D3-8F76-3870318A1244}" type="presOf" srcId="{E51387B5-5B18-4830-9D81-0858139B3EC8}" destId="{113C486B-F8AF-4BE2-9005-CCDA99AD870E}" srcOrd="0" destOrd="3" presId="urn:microsoft.com/office/officeart/2005/8/layout/hList1"/>
    <dgm:cxn modelId="{9884BFA7-2BAD-4636-8298-BFF7FCAA0F2C}" type="presOf" srcId="{292B2DE9-BE5F-4CA3-BDF0-52CDC10CB008}" destId="{113C486B-F8AF-4BE2-9005-CCDA99AD870E}" srcOrd="0" destOrd="1" presId="urn:microsoft.com/office/officeart/2005/8/layout/hList1"/>
    <dgm:cxn modelId="{7BB45BBB-F06C-41DF-9CC4-E44C648822F8}" srcId="{939A9FE8-11B9-45CB-83A2-D194712FF10B}" destId="{8A881710-13B8-4097-B5D0-759318428A67}" srcOrd="5" destOrd="0" parTransId="{4D59D58D-A762-4592-ACEE-B9C8291868F1}" sibTransId="{21928A6F-A258-49B9-B5CE-311CB3A66DCC}"/>
    <dgm:cxn modelId="{D2568CBB-C945-49F2-A822-F74D31F6F32C}" type="presOf" srcId="{939A9FE8-11B9-45CB-83A2-D194712FF10B}" destId="{C3492011-C64F-4D0A-AA6B-2FFD4A4BC60E}" srcOrd="0" destOrd="0" presId="urn:microsoft.com/office/officeart/2005/8/layout/hList1"/>
    <dgm:cxn modelId="{063B41C1-569E-42D6-BA0D-7C97C970D9FB}" srcId="{939A9FE8-11B9-45CB-83A2-D194712FF10B}" destId="{292B2DE9-BE5F-4CA3-BDF0-52CDC10CB008}" srcOrd="1" destOrd="0" parTransId="{3FDEB6DF-5252-4733-9C05-D1B3FAC22235}" sibTransId="{BC97FF3C-B2B8-4155-9C2C-B9950172BEAD}"/>
    <dgm:cxn modelId="{779CEBC9-3060-421E-B86D-C954781F66C1}" type="presOf" srcId="{1B3D23F3-43C0-492E-AE20-0E9AB1B987A5}" destId="{113C486B-F8AF-4BE2-9005-CCDA99AD870E}" srcOrd="0" destOrd="6" presId="urn:microsoft.com/office/officeart/2005/8/layout/hList1"/>
    <dgm:cxn modelId="{3DDB3EE2-98DA-4BBF-8A1C-26B13D1E0F87}" srcId="{939A9FE8-11B9-45CB-83A2-D194712FF10B}" destId="{E51387B5-5B18-4830-9D81-0858139B3EC8}" srcOrd="3" destOrd="0" parTransId="{47F1A678-BDD1-48D0-A7AE-EC5E4D24AB48}" sibTransId="{B4798E95-C760-481C-AA3F-D6A2E1528D07}"/>
    <dgm:cxn modelId="{EF1597E6-8B4E-4753-AAF5-83BBA5CBCCC2}" type="presOf" srcId="{8A881710-13B8-4097-B5D0-759318428A67}" destId="{113C486B-F8AF-4BE2-9005-CCDA99AD870E}" srcOrd="0" destOrd="5" presId="urn:microsoft.com/office/officeart/2005/8/layout/hList1"/>
    <dgm:cxn modelId="{DA264CF8-ED5D-4645-9308-D39361637538}" srcId="{939A9FE8-11B9-45CB-83A2-D194712FF10B}" destId="{BC4766A8-9F1C-4020-B528-91559F78F281}" srcOrd="0" destOrd="0" parTransId="{0236E80E-61BC-409C-9AC6-C7B425BCD8AB}" sibTransId="{EB5A50EA-347E-4BD6-923D-A4D928C546A9}"/>
    <dgm:cxn modelId="{E0B7AB0F-A2F5-4F27-A42B-EDD589AB9A00}" type="presParOf" srcId="{EC631CFC-E38D-4368-AB98-FBA85B1401B0}" destId="{85C484F9-4D16-458B-9397-4FB2E6AA0736}" srcOrd="0" destOrd="0" presId="urn:microsoft.com/office/officeart/2005/8/layout/hList1"/>
    <dgm:cxn modelId="{FDFF274A-9B95-4065-A7E7-58CCC353F279}" type="presParOf" srcId="{85C484F9-4D16-458B-9397-4FB2E6AA0736}" destId="{C3492011-C64F-4D0A-AA6B-2FFD4A4BC60E}" srcOrd="0" destOrd="0" presId="urn:microsoft.com/office/officeart/2005/8/layout/hList1"/>
    <dgm:cxn modelId="{C78D44DB-7056-4755-9E6B-79A743FEF0E8}" type="presParOf" srcId="{85C484F9-4D16-458B-9397-4FB2E6AA0736}" destId="{113C486B-F8AF-4BE2-9005-CCDA99AD870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FF3BC8-4F16-4E8A-AF5F-D7A761A85707}" type="doc">
      <dgm:prSet loTypeId="urn:microsoft.com/office/officeart/2005/8/layout/vList2" loCatId="list" qsTypeId="urn:microsoft.com/office/officeart/2005/8/quickstyle/simple3" qsCatId="simple" csTypeId="urn:microsoft.com/office/officeart/2005/8/colors/accent0_1" csCatId="mainScheme"/>
      <dgm:spPr/>
      <dgm:t>
        <a:bodyPr/>
        <a:lstStyle/>
        <a:p>
          <a:endParaRPr lang="es-CO"/>
        </a:p>
      </dgm:t>
    </dgm:pt>
    <dgm:pt modelId="{E17D0B2C-03A7-41F0-A7D3-66B23995BCD1}">
      <dgm:prSet/>
      <dgm:spPr/>
      <dgm:t>
        <a:bodyPr/>
        <a:lstStyle/>
        <a:p>
          <a:pPr algn="just"/>
          <a:r>
            <a:rPr lang="es-MX" b="0" i="0"/>
            <a:t>Comprender los conceptos básicos de pensamiento computacional, sistemas embebidos, infraestructura TI, e IoT.</a:t>
          </a:r>
          <a:endParaRPr lang="es-CO"/>
        </a:p>
      </dgm:t>
    </dgm:pt>
    <dgm:pt modelId="{719905A7-168D-4186-8558-C2A437E649BC}" type="parTrans" cxnId="{CB646635-811C-4264-BA03-910B9E827E04}">
      <dgm:prSet/>
      <dgm:spPr/>
      <dgm:t>
        <a:bodyPr/>
        <a:lstStyle/>
        <a:p>
          <a:pPr algn="just"/>
          <a:endParaRPr lang="es-CO"/>
        </a:p>
      </dgm:t>
    </dgm:pt>
    <dgm:pt modelId="{BA007D9F-4615-4CFC-A275-474CDF931F9F}" type="sibTrans" cxnId="{CB646635-811C-4264-BA03-910B9E827E04}">
      <dgm:prSet/>
      <dgm:spPr/>
      <dgm:t>
        <a:bodyPr/>
        <a:lstStyle/>
        <a:p>
          <a:pPr algn="just"/>
          <a:endParaRPr lang="es-CO"/>
        </a:p>
      </dgm:t>
    </dgm:pt>
    <dgm:pt modelId="{14C2A78C-359E-41AC-A1AC-1BAF688DB301}">
      <dgm:prSet/>
      <dgm:spPr/>
      <dgm:t>
        <a:bodyPr/>
        <a:lstStyle/>
        <a:p>
          <a:pPr algn="just"/>
          <a:r>
            <a:rPr lang="es-MX" b="0" i="0"/>
            <a:t>Identificar los elementos principales a nivel de arquitectura para proyectos de arquitectura digital.</a:t>
          </a:r>
          <a:endParaRPr lang="es-CO"/>
        </a:p>
      </dgm:t>
    </dgm:pt>
    <dgm:pt modelId="{41945544-31A5-44B9-928C-FD7B6962FBC6}" type="parTrans" cxnId="{77C67593-1178-4FD5-A071-5785307A6E2A}">
      <dgm:prSet/>
      <dgm:spPr/>
      <dgm:t>
        <a:bodyPr/>
        <a:lstStyle/>
        <a:p>
          <a:pPr algn="just"/>
          <a:endParaRPr lang="es-CO"/>
        </a:p>
      </dgm:t>
    </dgm:pt>
    <dgm:pt modelId="{DC46CFD1-BCDF-46A6-8CF5-5E3BF058E413}" type="sibTrans" cxnId="{77C67593-1178-4FD5-A071-5785307A6E2A}">
      <dgm:prSet/>
      <dgm:spPr/>
      <dgm:t>
        <a:bodyPr/>
        <a:lstStyle/>
        <a:p>
          <a:pPr algn="just"/>
          <a:endParaRPr lang="es-CO"/>
        </a:p>
      </dgm:t>
    </dgm:pt>
    <dgm:pt modelId="{58BB8378-FFAC-45A0-8480-307F445D387C}">
      <dgm:prSet/>
      <dgm:spPr/>
      <dgm:t>
        <a:bodyPr/>
        <a:lstStyle/>
        <a:p>
          <a:pPr algn="just"/>
          <a:r>
            <a:rPr lang="es-MX" b="0" i="0"/>
            <a:t>Diseñar modelos y arquitecturas para representar sistemas de agricultura digital.</a:t>
          </a:r>
          <a:endParaRPr lang="es-CO"/>
        </a:p>
      </dgm:t>
    </dgm:pt>
    <dgm:pt modelId="{09DD7F9C-93C5-4FD5-87EE-77033F03E872}" type="parTrans" cxnId="{07046642-EC8C-4F26-B033-CEE8BE07E584}">
      <dgm:prSet/>
      <dgm:spPr/>
      <dgm:t>
        <a:bodyPr/>
        <a:lstStyle/>
        <a:p>
          <a:pPr algn="just"/>
          <a:endParaRPr lang="es-CO"/>
        </a:p>
      </dgm:t>
    </dgm:pt>
    <dgm:pt modelId="{73974171-581D-415D-A7EF-F45D300735A6}" type="sibTrans" cxnId="{07046642-EC8C-4F26-B033-CEE8BE07E584}">
      <dgm:prSet/>
      <dgm:spPr/>
      <dgm:t>
        <a:bodyPr/>
        <a:lstStyle/>
        <a:p>
          <a:pPr algn="just"/>
          <a:endParaRPr lang="es-CO"/>
        </a:p>
      </dgm:t>
    </dgm:pt>
    <dgm:pt modelId="{47D150C0-7975-4586-B795-B43ED2DA46E7}">
      <dgm:prSet/>
      <dgm:spPr/>
      <dgm:t>
        <a:bodyPr/>
        <a:lstStyle/>
        <a:p>
          <a:pPr algn="just"/>
          <a:r>
            <a:rPr lang="es-MX" b="0" i="0"/>
            <a:t>Aplicar y utilizar simuladores de prototipado electrónico.</a:t>
          </a:r>
          <a:endParaRPr lang="es-CO"/>
        </a:p>
      </dgm:t>
    </dgm:pt>
    <dgm:pt modelId="{44E7015B-96E4-47D0-AB36-9221E51F2AFE}" type="parTrans" cxnId="{5E257AC6-7D96-4DA3-9C89-6356E4FBADDF}">
      <dgm:prSet/>
      <dgm:spPr/>
      <dgm:t>
        <a:bodyPr/>
        <a:lstStyle/>
        <a:p>
          <a:pPr algn="just"/>
          <a:endParaRPr lang="es-CO"/>
        </a:p>
      </dgm:t>
    </dgm:pt>
    <dgm:pt modelId="{FD345D3C-6729-4C10-87A0-626BF6DA8A0F}" type="sibTrans" cxnId="{5E257AC6-7D96-4DA3-9C89-6356E4FBADDF}">
      <dgm:prSet/>
      <dgm:spPr/>
      <dgm:t>
        <a:bodyPr/>
        <a:lstStyle/>
        <a:p>
          <a:pPr algn="just"/>
          <a:endParaRPr lang="es-CO"/>
        </a:p>
      </dgm:t>
    </dgm:pt>
    <dgm:pt modelId="{B1396FE4-B2E4-4440-9330-D484239671B9}">
      <dgm:prSet/>
      <dgm:spPr/>
      <dgm:t>
        <a:bodyPr/>
        <a:lstStyle/>
        <a:p>
          <a:pPr algn="just"/>
          <a:r>
            <a:rPr lang="es-MX" b="0" i="0"/>
            <a:t>Implementar simulaciones de proyectos de agricultura digital.</a:t>
          </a:r>
          <a:endParaRPr lang="es-CO"/>
        </a:p>
      </dgm:t>
    </dgm:pt>
    <dgm:pt modelId="{4491086E-B9FB-4E4B-A298-2BDBFA3D3129}" type="parTrans" cxnId="{DE5835C5-2014-46D0-93D1-CEB53EB26EA5}">
      <dgm:prSet/>
      <dgm:spPr/>
      <dgm:t>
        <a:bodyPr/>
        <a:lstStyle/>
        <a:p>
          <a:pPr algn="just"/>
          <a:endParaRPr lang="es-CO"/>
        </a:p>
      </dgm:t>
    </dgm:pt>
    <dgm:pt modelId="{674AA7B2-A364-4E27-9038-649FF189B111}" type="sibTrans" cxnId="{DE5835C5-2014-46D0-93D1-CEB53EB26EA5}">
      <dgm:prSet/>
      <dgm:spPr/>
      <dgm:t>
        <a:bodyPr/>
        <a:lstStyle/>
        <a:p>
          <a:pPr algn="just"/>
          <a:endParaRPr lang="es-CO"/>
        </a:p>
      </dgm:t>
    </dgm:pt>
    <dgm:pt modelId="{1274B21F-86DF-4F75-A47F-AD9047C31F14}">
      <dgm:prSet/>
      <dgm:spPr/>
      <dgm:t>
        <a:bodyPr/>
        <a:lstStyle/>
        <a:p>
          <a:pPr algn="just"/>
          <a:r>
            <a:rPr lang="es-MX" b="0" i="0"/>
            <a:t>Desarrollar programas en lenguajes de programación de plataformas de prototipado electrónico y/o lenguajes de programación de alto nivel.</a:t>
          </a:r>
          <a:endParaRPr lang="es-CO"/>
        </a:p>
      </dgm:t>
    </dgm:pt>
    <dgm:pt modelId="{A0301141-AF4D-4ABE-99AF-27200943BECA}" type="parTrans" cxnId="{2C0763A3-DFB2-4BD7-B61A-E7D92E695155}">
      <dgm:prSet/>
      <dgm:spPr/>
      <dgm:t>
        <a:bodyPr/>
        <a:lstStyle/>
        <a:p>
          <a:pPr algn="just"/>
          <a:endParaRPr lang="es-CO"/>
        </a:p>
      </dgm:t>
    </dgm:pt>
    <dgm:pt modelId="{960E768E-2857-44AE-966B-ADDDFBCBA55A}" type="sibTrans" cxnId="{2C0763A3-DFB2-4BD7-B61A-E7D92E695155}">
      <dgm:prSet/>
      <dgm:spPr/>
      <dgm:t>
        <a:bodyPr/>
        <a:lstStyle/>
        <a:p>
          <a:pPr algn="just"/>
          <a:endParaRPr lang="es-CO"/>
        </a:p>
      </dgm:t>
    </dgm:pt>
    <dgm:pt modelId="{7C58436F-4461-4F8F-813B-DB9541BEA0BF}">
      <dgm:prSet/>
      <dgm:spPr/>
      <dgm:t>
        <a:bodyPr/>
        <a:lstStyle/>
        <a:p>
          <a:pPr algn="just"/>
          <a:r>
            <a:rPr lang="es-MX" b="0" i="0"/>
            <a:t>Implementar soluciones simples que integren el uso de sensores, actuadores y software para solucionar problemas de agricultura digital.</a:t>
          </a:r>
          <a:endParaRPr lang="es-CO"/>
        </a:p>
      </dgm:t>
    </dgm:pt>
    <dgm:pt modelId="{45FFBF4E-3D8B-4323-A332-2AF0968F8E60}" type="parTrans" cxnId="{9FDA832F-E4B3-4E13-A947-3D867FCEEDDF}">
      <dgm:prSet/>
      <dgm:spPr/>
      <dgm:t>
        <a:bodyPr/>
        <a:lstStyle/>
        <a:p>
          <a:pPr algn="just"/>
          <a:endParaRPr lang="es-CO"/>
        </a:p>
      </dgm:t>
    </dgm:pt>
    <dgm:pt modelId="{58DD3F05-E286-43EC-8FCF-7163868E2D7C}" type="sibTrans" cxnId="{9FDA832F-E4B3-4E13-A947-3D867FCEEDDF}">
      <dgm:prSet/>
      <dgm:spPr/>
      <dgm:t>
        <a:bodyPr/>
        <a:lstStyle/>
        <a:p>
          <a:pPr algn="just"/>
          <a:endParaRPr lang="es-CO"/>
        </a:p>
      </dgm:t>
    </dgm:pt>
    <dgm:pt modelId="{08E2B925-6FA3-459E-AB61-81AC2FE92010}" type="pres">
      <dgm:prSet presAssocID="{A5FF3BC8-4F16-4E8A-AF5F-D7A761A85707}" presName="linear" presStyleCnt="0">
        <dgm:presLayoutVars>
          <dgm:animLvl val="lvl"/>
          <dgm:resizeHandles val="exact"/>
        </dgm:presLayoutVars>
      </dgm:prSet>
      <dgm:spPr/>
    </dgm:pt>
    <dgm:pt modelId="{808D26D9-E73A-4E40-8F1F-95B1E224801B}" type="pres">
      <dgm:prSet presAssocID="{E17D0B2C-03A7-41F0-A7D3-66B23995BCD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FC59BF6-CB48-45B3-927E-C51B07CAD8E6}" type="pres">
      <dgm:prSet presAssocID="{BA007D9F-4615-4CFC-A275-474CDF931F9F}" presName="spacer" presStyleCnt="0"/>
      <dgm:spPr/>
    </dgm:pt>
    <dgm:pt modelId="{0E92290D-8C8B-4C29-96B4-CAA0FD59D33D}" type="pres">
      <dgm:prSet presAssocID="{14C2A78C-359E-41AC-A1AC-1BAF688DB301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EA3C28A-870A-44C3-AE6B-1F8AF3D3B628}" type="pres">
      <dgm:prSet presAssocID="{DC46CFD1-BCDF-46A6-8CF5-5E3BF058E413}" presName="spacer" presStyleCnt="0"/>
      <dgm:spPr/>
    </dgm:pt>
    <dgm:pt modelId="{789D0C56-F9A8-4CCF-B733-8273C2B415B7}" type="pres">
      <dgm:prSet presAssocID="{58BB8378-FFAC-45A0-8480-307F445D387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02C7B4B-50FA-4988-937C-533122EB4DE3}" type="pres">
      <dgm:prSet presAssocID="{73974171-581D-415D-A7EF-F45D300735A6}" presName="spacer" presStyleCnt="0"/>
      <dgm:spPr/>
    </dgm:pt>
    <dgm:pt modelId="{22DED82E-11AB-48DA-A765-B12EB02C2B6D}" type="pres">
      <dgm:prSet presAssocID="{47D150C0-7975-4586-B795-B43ED2DA46E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9998231-4207-4CDD-BCD6-BDA099094E10}" type="pres">
      <dgm:prSet presAssocID="{FD345D3C-6729-4C10-87A0-626BF6DA8A0F}" presName="spacer" presStyleCnt="0"/>
      <dgm:spPr/>
    </dgm:pt>
    <dgm:pt modelId="{D6A04F6E-AEAF-4C28-A3BB-B72BB69344B8}" type="pres">
      <dgm:prSet presAssocID="{B1396FE4-B2E4-4440-9330-D484239671B9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3041DB7-0EA1-4C94-A390-566153C73CB3}" type="pres">
      <dgm:prSet presAssocID="{674AA7B2-A364-4E27-9038-649FF189B111}" presName="spacer" presStyleCnt="0"/>
      <dgm:spPr/>
    </dgm:pt>
    <dgm:pt modelId="{F15A8B46-8F9D-48CF-A86A-EA395412CC10}" type="pres">
      <dgm:prSet presAssocID="{1274B21F-86DF-4F75-A47F-AD9047C31F1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4A80449-8AFA-4DDA-80F2-F17FCEC13F48}" type="pres">
      <dgm:prSet presAssocID="{960E768E-2857-44AE-966B-ADDDFBCBA55A}" presName="spacer" presStyleCnt="0"/>
      <dgm:spPr/>
    </dgm:pt>
    <dgm:pt modelId="{F3FFF436-F446-4969-98B3-1BC7DDBB09EA}" type="pres">
      <dgm:prSet presAssocID="{7C58436F-4461-4F8F-813B-DB9541BEA0BF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EEE3F1D-5862-466A-883D-4AB4BA8811D5}" type="presOf" srcId="{7C58436F-4461-4F8F-813B-DB9541BEA0BF}" destId="{F3FFF436-F446-4969-98B3-1BC7DDBB09EA}" srcOrd="0" destOrd="0" presId="urn:microsoft.com/office/officeart/2005/8/layout/vList2"/>
    <dgm:cxn modelId="{24D5E21E-BF0B-4F90-ABE4-84D1F02FBB53}" type="presOf" srcId="{58BB8378-FFAC-45A0-8480-307F445D387C}" destId="{789D0C56-F9A8-4CCF-B733-8273C2B415B7}" srcOrd="0" destOrd="0" presId="urn:microsoft.com/office/officeart/2005/8/layout/vList2"/>
    <dgm:cxn modelId="{9FDA832F-E4B3-4E13-A947-3D867FCEEDDF}" srcId="{A5FF3BC8-4F16-4E8A-AF5F-D7A761A85707}" destId="{7C58436F-4461-4F8F-813B-DB9541BEA0BF}" srcOrd="6" destOrd="0" parTransId="{45FFBF4E-3D8B-4323-A332-2AF0968F8E60}" sibTransId="{58DD3F05-E286-43EC-8FCF-7163868E2D7C}"/>
    <dgm:cxn modelId="{CB646635-811C-4264-BA03-910B9E827E04}" srcId="{A5FF3BC8-4F16-4E8A-AF5F-D7A761A85707}" destId="{E17D0B2C-03A7-41F0-A7D3-66B23995BCD1}" srcOrd="0" destOrd="0" parTransId="{719905A7-168D-4186-8558-C2A437E649BC}" sibTransId="{BA007D9F-4615-4CFC-A275-474CDF931F9F}"/>
    <dgm:cxn modelId="{1272BE37-6BE8-49FB-8936-E2FE79BA431F}" type="presOf" srcId="{A5FF3BC8-4F16-4E8A-AF5F-D7A761A85707}" destId="{08E2B925-6FA3-459E-AB61-81AC2FE92010}" srcOrd="0" destOrd="0" presId="urn:microsoft.com/office/officeart/2005/8/layout/vList2"/>
    <dgm:cxn modelId="{07046642-EC8C-4F26-B033-CEE8BE07E584}" srcId="{A5FF3BC8-4F16-4E8A-AF5F-D7A761A85707}" destId="{58BB8378-FFAC-45A0-8480-307F445D387C}" srcOrd="2" destOrd="0" parTransId="{09DD7F9C-93C5-4FD5-87EE-77033F03E872}" sibTransId="{73974171-581D-415D-A7EF-F45D300735A6}"/>
    <dgm:cxn modelId="{4BC8846A-0AA3-44C9-83E1-E186B958D632}" type="presOf" srcId="{47D150C0-7975-4586-B795-B43ED2DA46E7}" destId="{22DED82E-11AB-48DA-A765-B12EB02C2B6D}" srcOrd="0" destOrd="0" presId="urn:microsoft.com/office/officeart/2005/8/layout/vList2"/>
    <dgm:cxn modelId="{CE9CEB87-13F7-4787-9137-C5B7C0CC97BA}" type="presOf" srcId="{1274B21F-86DF-4F75-A47F-AD9047C31F14}" destId="{F15A8B46-8F9D-48CF-A86A-EA395412CC10}" srcOrd="0" destOrd="0" presId="urn:microsoft.com/office/officeart/2005/8/layout/vList2"/>
    <dgm:cxn modelId="{77C67593-1178-4FD5-A071-5785307A6E2A}" srcId="{A5FF3BC8-4F16-4E8A-AF5F-D7A761A85707}" destId="{14C2A78C-359E-41AC-A1AC-1BAF688DB301}" srcOrd="1" destOrd="0" parTransId="{41945544-31A5-44B9-928C-FD7B6962FBC6}" sibTransId="{DC46CFD1-BCDF-46A6-8CF5-5E3BF058E413}"/>
    <dgm:cxn modelId="{83202694-77DD-4D08-9AB9-0740C8918966}" type="presOf" srcId="{E17D0B2C-03A7-41F0-A7D3-66B23995BCD1}" destId="{808D26D9-E73A-4E40-8F1F-95B1E224801B}" srcOrd="0" destOrd="0" presId="urn:microsoft.com/office/officeart/2005/8/layout/vList2"/>
    <dgm:cxn modelId="{2C0763A3-DFB2-4BD7-B61A-E7D92E695155}" srcId="{A5FF3BC8-4F16-4E8A-AF5F-D7A761A85707}" destId="{1274B21F-86DF-4F75-A47F-AD9047C31F14}" srcOrd="5" destOrd="0" parTransId="{A0301141-AF4D-4ABE-99AF-27200943BECA}" sibTransId="{960E768E-2857-44AE-966B-ADDDFBCBA55A}"/>
    <dgm:cxn modelId="{38BDEDA8-C9AA-43D5-ABA4-6B2336E8014C}" type="presOf" srcId="{B1396FE4-B2E4-4440-9330-D484239671B9}" destId="{D6A04F6E-AEAF-4C28-A3BB-B72BB69344B8}" srcOrd="0" destOrd="0" presId="urn:microsoft.com/office/officeart/2005/8/layout/vList2"/>
    <dgm:cxn modelId="{860F8BB7-A5CC-4749-A526-82DD17B8158C}" type="presOf" srcId="{14C2A78C-359E-41AC-A1AC-1BAF688DB301}" destId="{0E92290D-8C8B-4C29-96B4-CAA0FD59D33D}" srcOrd="0" destOrd="0" presId="urn:microsoft.com/office/officeart/2005/8/layout/vList2"/>
    <dgm:cxn modelId="{DE5835C5-2014-46D0-93D1-CEB53EB26EA5}" srcId="{A5FF3BC8-4F16-4E8A-AF5F-D7A761A85707}" destId="{B1396FE4-B2E4-4440-9330-D484239671B9}" srcOrd="4" destOrd="0" parTransId="{4491086E-B9FB-4E4B-A298-2BDBFA3D3129}" sibTransId="{674AA7B2-A364-4E27-9038-649FF189B111}"/>
    <dgm:cxn modelId="{5E257AC6-7D96-4DA3-9C89-6356E4FBADDF}" srcId="{A5FF3BC8-4F16-4E8A-AF5F-D7A761A85707}" destId="{47D150C0-7975-4586-B795-B43ED2DA46E7}" srcOrd="3" destOrd="0" parTransId="{44E7015B-96E4-47D0-AB36-9221E51F2AFE}" sibTransId="{FD345D3C-6729-4C10-87A0-626BF6DA8A0F}"/>
    <dgm:cxn modelId="{7C6BBC29-EABB-4886-B4E9-843644DD598F}" type="presParOf" srcId="{08E2B925-6FA3-459E-AB61-81AC2FE92010}" destId="{808D26D9-E73A-4E40-8F1F-95B1E224801B}" srcOrd="0" destOrd="0" presId="urn:microsoft.com/office/officeart/2005/8/layout/vList2"/>
    <dgm:cxn modelId="{7DABC759-CE43-42FF-B971-23C6A33498F8}" type="presParOf" srcId="{08E2B925-6FA3-459E-AB61-81AC2FE92010}" destId="{9FC59BF6-CB48-45B3-927E-C51B07CAD8E6}" srcOrd="1" destOrd="0" presId="urn:microsoft.com/office/officeart/2005/8/layout/vList2"/>
    <dgm:cxn modelId="{769D5D4B-BBBC-4138-9326-5F6B326E144E}" type="presParOf" srcId="{08E2B925-6FA3-459E-AB61-81AC2FE92010}" destId="{0E92290D-8C8B-4C29-96B4-CAA0FD59D33D}" srcOrd="2" destOrd="0" presId="urn:microsoft.com/office/officeart/2005/8/layout/vList2"/>
    <dgm:cxn modelId="{ABD0D237-9DD4-4034-BC79-848443B8712B}" type="presParOf" srcId="{08E2B925-6FA3-459E-AB61-81AC2FE92010}" destId="{5EA3C28A-870A-44C3-AE6B-1F8AF3D3B628}" srcOrd="3" destOrd="0" presId="urn:microsoft.com/office/officeart/2005/8/layout/vList2"/>
    <dgm:cxn modelId="{935EFC45-BE7A-4993-B832-A70F42E4DDBD}" type="presParOf" srcId="{08E2B925-6FA3-459E-AB61-81AC2FE92010}" destId="{789D0C56-F9A8-4CCF-B733-8273C2B415B7}" srcOrd="4" destOrd="0" presId="urn:microsoft.com/office/officeart/2005/8/layout/vList2"/>
    <dgm:cxn modelId="{FA9037ED-C48E-4817-8B9C-6DED5B40FF4B}" type="presParOf" srcId="{08E2B925-6FA3-459E-AB61-81AC2FE92010}" destId="{202C7B4B-50FA-4988-937C-533122EB4DE3}" srcOrd="5" destOrd="0" presId="urn:microsoft.com/office/officeart/2005/8/layout/vList2"/>
    <dgm:cxn modelId="{F0A21882-8AB9-473F-80F7-8168E3CC2D7A}" type="presParOf" srcId="{08E2B925-6FA3-459E-AB61-81AC2FE92010}" destId="{22DED82E-11AB-48DA-A765-B12EB02C2B6D}" srcOrd="6" destOrd="0" presId="urn:microsoft.com/office/officeart/2005/8/layout/vList2"/>
    <dgm:cxn modelId="{49A8E7A7-B0A8-4FB6-9A47-E6DC67DB6AD4}" type="presParOf" srcId="{08E2B925-6FA3-459E-AB61-81AC2FE92010}" destId="{19998231-4207-4CDD-BCD6-BDA099094E10}" srcOrd="7" destOrd="0" presId="urn:microsoft.com/office/officeart/2005/8/layout/vList2"/>
    <dgm:cxn modelId="{32DD8BD0-E1BE-4E9D-A360-F6FA5CCDEE19}" type="presParOf" srcId="{08E2B925-6FA3-459E-AB61-81AC2FE92010}" destId="{D6A04F6E-AEAF-4C28-A3BB-B72BB69344B8}" srcOrd="8" destOrd="0" presId="urn:microsoft.com/office/officeart/2005/8/layout/vList2"/>
    <dgm:cxn modelId="{C11C9017-0E48-4BE6-8DE8-33C1C2EE6752}" type="presParOf" srcId="{08E2B925-6FA3-459E-AB61-81AC2FE92010}" destId="{A3041DB7-0EA1-4C94-A390-566153C73CB3}" srcOrd="9" destOrd="0" presId="urn:microsoft.com/office/officeart/2005/8/layout/vList2"/>
    <dgm:cxn modelId="{9DCE0A9F-E015-4EC0-87A9-C732F1997388}" type="presParOf" srcId="{08E2B925-6FA3-459E-AB61-81AC2FE92010}" destId="{F15A8B46-8F9D-48CF-A86A-EA395412CC10}" srcOrd="10" destOrd="0" presId="urn:microsoft.com/office/officeart/2005/8/layout/vList2"/>
    <dgm:cxn modelId="{6A8DA7E9-61AC-4A29-8DB1-81D61E9634AC}" type="presParOf" srcId="{08E2B925-6FA3-459E-AB61-81AC2FE92010}" destId="{64A80449-8AFA-4DDA-80F2-F17FCEC13F48}" srcOrd="11" destOrd="0" presId="urn:microsoft.com/office/officeart/2005/8/layout/vList2"/>
    <dgm:cxn modelId="{4748E452-C382-46B9-B265-1E3B04661081}" type="presParOf" srcId="{08E2B925-6FA3-459E-AB61-81AC2FE92010}" destId="{F3FFF436-F446-4969-98B3-1BC7DDBB09E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8789A3-5BA8-4295-B66B-1CEC7F1E3655}" type="doc">
      <dgm:prSet loTypeId="urn:microsoft.com/office/officeart/2005/8/layout/vList5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35EDCDA4-8E8B-47BB-8F10-E94BE6F1B84B}">
      <dgm:prSet custT="1"/>
      <dgm:spPr/>
      <dgm:t>
        <a:bodyPr/>
        <a:lstStyle/>
        <a:p>
          <a:r>
            <a:rPr lang="es-ES" sz="1600" b="1" i="0" dirty="0"/>
            <a:t>Unidad 1 </a:t>
          </a:r>
          <a:endParaRPr lang="es-CO" sz="1600" dirty="0"/>
        </a:p>
      </dgm:t>
    </dgm:pt>
    <dgm:pt modelId="{595E85DB-FB19-4549-8FB0-D6CCD765E90D}" type="parTrans" cxnId="{81C3DD86-4B9F-4D3E-94F1-1160306E493D}">
      <dgm:prSet/>
      <dgm:spPr/>
      <dgm:t>
        <a:bodyPr/>
        <a:lstStyle/>
        <a:p>
          <a:endParaRPr lang="es-CO" sz="1800"/>
        </a:p>
      </dgm:t>
    </dgm:pt>
    <dgm:pt modelId="{3342571C-7B72-4492-9E17-CB0ACE442DEF}" type="sibTrans" cxnId="{81C3DD86-4B9F-4D3E-94F1-1160306E493D}">
      <dgm:prSet/>
      <dgm:spPr/>
      <dgm:t>
        <a:bodyPr/>
        <a:lstStyle/>
        <a:p>
          <a:endParaRPr lang="es-CO" sz="1800"/>
        </a:p>
      </dgm:t>
    </dgm:pt>
    <dgm:pt modelId="{91B35349-410E-4B35-BED4-D9848DC5BAA0}">
      <dgm:prSet custT="1"/>
      <dgm:spPr/>
      <dgm:t>
        <a:bodyPr/>
        <a:lstStyle/>
        <a:p>
          <a:r>
            <a:rPr lang="es-MX" sz="1800" b="1" i="0"/>
            <a:t>Introducción a los sistemas embebidos y modelado de sistemas de agricultura digital</a:t>
          </a:r>
          <a:endParaRPr lang="es-CO" sz="1800"/>
        </a:p>
      </dgm:t>
    </dgm:pt>
    <dgm:pt modelId="{E802163F-58BC-40F5-AF77-007DAC384BCA}" type="parTrans" cxnId="{3583A054-D2E6-4AAE-B506-95F4D9527027}">
      <dgm:prSet/>
      <dgm:spPr/>
      <dgm:t>
        <a:bodyPr/>
        <a:lstStyle/>
        <a:p>
          <a:endParaRPr lang="es-CO" sz="1800"/>
        </a:p>
      </dgm:t>
    </dgm:pt>
    <dgm:pt modelId="{A58D02EC-C1C5-4641-B33C-9B5626EADDC8}" type="sibTrans" cxnId="{3583A054-D2E6-4AAE-B506-95F4D9527027}">
      <dgm:prSet/>
      <dgm:spPr/>
      <dgm:t>
        <a:bodyPr/>
        <a:lstStyle/>
        <a:p>
          <a:endParaRPr lang="es-CO" sz="1800"/>
        </a:p>
      </dgm:t>
    </dgm:pt>
    <dgm:pt modelId="{A7E7B380-D490-4C13-921D-60FEA99C36D3}">
      <dgm:prSet custT="1"/>
      <dgm:spPr/>
      <dgm:t>
        <a:bodyPr/>
        <a:lstStyle/>
        <a:p>
          <a:r>
            <a:rPr lang="es-ES" sz="1600" b="1" i="0" dirty="0"/>
            <a:t>Unidad 2</a:t>
          </a:r>
          <a:endParaRPr lang="es-CO" sz="1600" dirty="0"/>
        </a:p>
      </dgm:t>
    </dgm:pt>
    <dgm:pt modelId="{1B7FA1A4-4C8F-487B-A5F3-6C35175C2F20}" type="parTrans" cxnId="{03B1F39F-D186-4931-A736-CEAFD006413A}">
      <dgm:prSet/>
      <dgm:spPr/>
      <dgm:t>
        <a:bodyPr/>
        <a:lstStyle/>
        <a:p>
          <a:endParaRPr lang="es-CO" sz="1800"/>
        </a:p>
      </dgm:t>
    </dgm:pt>
    <dgm:pt modelId="{42BB7832-0D1D-4158-AFC9-BAF82A1ED1C3}" type="sibTrans" cxnId="{03B1F39F-D186-4931-A736-CEAFD006413A}">
      <dgm:prSet/>
      <dgm:spPr/>
      <dgm:t>
        <a:bodyPr/>
        <a:lstStyle/>
        <a:p>
          <a:endParaRPr lang="es-CO" sz="1800"/>
        </a:p>
      </dgm:t>
    </dgm:pt>
    <dgm:pt modelId="{CB9541DF-5BD0-4666-90DB-BAC874D36055}">
      <dgm:prSet custT="1"/>
      <dgm:spPr/>
      <dgm:t>
        <a:bodyPr/>
        <a:lstStyle/>
        <a:p>
          <a:r>
            <a:rPr lang="es-MX" sz="1800" b="1" i="0" dirty="0"/>
            <a:t>Diseño, implementación y simulación de sistemas ciber físicos </a:t>
          </a:r>
          <a:r>
            <a:rPr lang="es-ES" sz="1800" b="1" i="0" dirty="0"/>
            <a:t> para la agricultura digital</a:t>
          </a:r>
          <a:endParaRPr lang="es-CO" sz="1800" dirty="0"/>
        </a:p>
      </dgm:t>
    </dgm:pt>
    <dgm:pt modelId="{36EFBCDF-8778-4DFB-92C4-A0808C507838}" type="parTrans" cxnId="{230AD491-6B73-4D5E-B880-80298626B7FE}">
      <dgm:prSet/>
      <dgm:spPr/>
      <dgm:t>
        <a:bodyPr/>
        <a:lstStyle/>
        <a:p>
          <a:endParaRPr lang="es-CO" sz="1800"/>
        </a:p>
      </dgm:t>
    </dgm:pt>
    <dgm:pt modelId="{16113221-5DA6-4ABE-AF68-9F2363B04FA7}" type="sibTrans" cxnId="{230AD491-6B73-4D5E-B880-80298626B7FE}">
      <dgm:prSet/>
      <dgm:spPr/>
      <dgm:t>
        <a:bodyPr/>
        <a:lstStyle/>
        <a:p>
          <a:endParaRPr lang="es-CO" sz="1800"/>
        </a:p>
      </dgm:t>
    </dgm:pt>
    <dgm:pt modelId="{BFB11E0E-2427-4673-B6D0-DD417FFFC209}">
      <dgm:prSet custT="1"/>
      <dgm:spPr/>
      <dgm:t>
        <a:bodyPr/>
        <a:lstStyle/>
        <a:p>
          <a:r>
            <a:rPr lang="es-ES" sz="1600" b="1" i="0" dirty="0"/>
            <a:t>Unidad 3 </a:t>
          </a:r>
          <a:endParaRPr lang="es-CO" sz="1600" dirty="0"/>
        </a:p>
      </dgm:t>
    </dgm:pt>
    <dgm:pt modelId="{4EEA015E-B3F2-4DB6-96E1-C1FC57A4E17D}" type="parTrans" cxnId="{747016F2-CB7F-4391-8A9C-5B8AE5A53B3B}">
      <dgm:prSet/>
      <dgm:spPr/>
      <dgm:t>
        <a:bodyPr/>
        <a:lstStyle/>
        <a:p>
          <a:endParaRPr lang="es-CO" sz="1800"/>
        </a:p>
      </dgm:t>
    </dgm:pt>
    <dgm:pt modelId="{B8A6A635-4DB1-4211-8DEA-7B0C0493AC63}" type="sibTrans" cxnId="{747016F2-CB7F-4391-8A9C-5B8AE5A53B3B}">
      <dgm:prSet/>
      <dgm:spPr/>
      <dgm:t>
        <a:bodyPr/>
        <a:lstStyle/>
        <a:p>
          <a:endParaRPr lang="es-CO" sz="1800"/>
        </a:p>
      </dgm:t>
    </dgm:pt>
    <dgm:pt modelId="{E933F2BA-0149-48D9-AC0D-CC1BF937403A}">
      <dgm:prSet custT="1"/>
      <dgm:spPr/>
      <dgm:t>
        <a:bodyPr/>
        <a:lstStyle/>
        <a:p>
          <a:r>
            <a:rPr lang="es-MX" sz="1800" b="1" i="0" dirty="0"/>
            <a:t>Persistencia, visualización y bases para la analítica de datos</a:t>
          </a:r>
          <a:endParaRPr lang="es-CO" sz="1800" dirty="0"/>
        </a:p>
      </dgm:t>
    </dgm:pt>
    <dgm:pt modelId="{BA687635-0E40-4FC9-A411-EFCC283774D5}" type="parTrans" cxnId="{0203BC8E-22DE-42FA-BB07-0924538FDDAB}">
      <dgm:prSet/>
      <dgm:spPr/>
      <dgm:t>
        <a:bodyPr/>
        <a:lstStyle/>
        <a:p>
          <a:endParaRPr lang="es-CO" sz="1800"/>
        </a:p>
      </dgm:t>
    </dgm:pt>
    <dgm:pt modelId="{738B64B9-10BE-4746-BEC5-DC289F561A7D}" type="sibTrans" cxnId="{0203BC8E-22DE-42FA-BB07-0924538FDDAB}">
      <dgm:prSet/>
      <dgm:spPr/>
      <dgm:t>
        <a:bodyPr/>
        <a:lstStyle/>
        <a:p>
          <a:endParaRPr lang="es-CO" sz="1800"/>
        </a:p>
      </dgm:t>
    </dgm:pt>
    <dgm:pt modelId="{29038A58-8DAE-4DF7-9580-8645601DD4AB}">
      <dgm:prSet custT="1"/>
      <dgm:spPr/>
      <dgm:t>
        <a:bodyPr/>
        <a:lstStyle/>
        <a:p>
          <a:r>
            <a:rPr lang="es-ES" sz="1600" b="1" i="0" dirty="0"/>
            <a:t>Unidad 4</a:t>
          </a:r>
          <a:endParaRPr lang="es-CO" sz="1600" dirty="0"/>
        </a:p>
      </dgm:t>
    </dgm:pt>
    <dgm:pt modelId="{293CE9E5-2E30-4AAD-859E-681F7D8EBC0D}" type="parTrans" cxnId="{7E0F13A9-3F24-4C2F-96C9-21B355D36B4D}">
      <dgm:prSet/>
      <dgm:spPr/>
      <dgm:t>
        <a:bodyPr/>
        <a:lstStyle/>
        <a:p>
          <a:endParaRPr lang="es-CO" sz="1800"/>
        </a:p>
      </dgm:t>
    </dgm:pt>
    <dgm:pt modelId="{69977A97-B6C1-40B9-9BDF-E300B7056D19}" type="sibTrans" cxnId="{7E0F13A9-3F24-4C2F-96C9-21B355D36B4D}">
      <dgm:prSet/>
      <dgm:spPr/>
      <dgm:t>
        <a:bodyPr/>
        <a:lstStyle/>
        <a:p>
          <a:endParaRPr lang="es-CO" sz="1800"/>
        </a:p>
      </dgm:t>
    </dgm:pt>
    <dgm:pt modelId="{47F0F045-3273-4987-9116-69538E271293}">
      <dgm:prSet custT="1"/>
      <dgm:spPr/>
      <dgm:t>
        <a:bodyPr/>
        <a:lstStyle/>
        <a:p>
          <a:r>
            <a:rPr lang="es-ES" sz="1800" b="1" i="0" dirty="0"/>
            <a:t>Infraestructura, redes y Internet de la Cosas (</a:t>
          </a:r>
          <a:r>
            <a:rPr lang="es-ES" sz="1800" b="1" i="0" dirty="0" err="1"/>
            <a:t>IoT</a:t>
          </a:r>
          <a:r>
            <a:rPr lang="es-ES" sz="1800" b="1" i="0" dirty="0"/>
            <a:t>)</a:t>
          </a:r>
          <a:endParaRPr lang="es-CO" sz="1800" dirty="0"/>
        </a:p>
      </dgm:t>
    </dgm:pt>
    <dgm:pt modelId="{644FD886-8D05-4909-9630-E755B73A315D}" type="parTrans" cxnId="{157C474B-6C96-4BF1-A9F4-FF7CE9205A8F}">
      <dgm:prSet/>
      <dgm:spPr/>
      <dgm:t>
        <a:bodyPr/>
        <a:lstStyle/>
        <a:p>
          <a:endParaRPr lang="es-CO" sz="1800"/>
        </a:p>
      </dgm:t>
    </dgm:pt>
    <dgm:pt modelId="{CFBC52B3-7262-4802-8623-FAE596A1B56A}" type="sibTrans" cxnId="{157C474B-6C96-4BF1-A9F4-FF7CE9205A8F}">
      <dgm:prSet/>
      <dgm:spPr/>
      <dgm:t>
        <a:bodyPr/>
        <a:lstStyle/>
        <a:p>
          <a:endParaRPr lang="es-CO" sz="1800"/>
        </a:p>
      </dgm:t>
    </dgm:pt>
    <dgm:pt modelId="{05E6AEAA-329A-4847-A8EC-23C4F46C2900}" type="pres">
      <dgm:prSet presAssocID="{3B8789A3-5BA8-4295-B66B-1CEC7F1E3655}" presName="Name0" presStyleCnt="0">
        <dgm:presLayoutVars>
          <dgm:dir/>
          <dgm:animLvl val="lvl"/>
          <dgm:resizeHandles val="exact"/>
        </dgm:presLayoutVars>
      </dgm:prSet>
      <dgm:spPr/>
    </dgm:pt>
    <dgm:pt modelId="{0A9AE262-ED2D-4EC7-B0F4-613012B7F910}" type="pres">
      <dgm:prSet presAssocID="{35EDCDA4-8E8B-47BB-8F10-E94BE6F1B84B}" presName="linNode" presStyleCnt="0"/>
      <dgm:spPr/>
    </dgm:pt>
    <dgm:pt modelId="{B1933D2B-47E9-44AB-9F11-372560705964}" type="pres">
      <dgm:prSet presAssocID="{35EDCDA4-8E8B-47BB-8F10-E94BE6F1B84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F966994-CEA1-471C-B771-D65D37613FBB}" type="pres">
      <dgm:prSet presAssocID="{35EDCDA4-8E8B-47BB-8F10-E94BE6F1B84B}" presName="descendantText" presStyleLbl="alignAccFollowNode1" presStyleIdx="0" presStyleCnt="4" custScaleX="313842">
        <dgm:presLayoutVars>
          <dgm:bulletEnabled val="1"/>
        </dgm:presLayoutVars>
      </dgm:prSet>
      <dgm:spPr/>
    </dgm:pt>
    <dgm:pt modelId="{857E1F41-164F-42D2-B0B4-AB4245F60E3B}" type="pres">
      <dgm:prSet presAssocID="{3342571C-7B72-4492-9E17-CB0ACE442DEF}" presName="sp" presStyleCnt="0"/>
      <dgm:spPr/>
    </dgm:pt>
    <dgm:pt modelId="{F866525E-AFF7-4C58-B628-A466FAE7C694}" type="pres">
      <dgm:prSet presAssocID="{A7E7B380-D490-4C13-921D-60FEA99C36D3}" presName="linNode" presStyleCnt="0"/>
      <dgm:spPr/>
    </dgm:pt>
    <dgm:pt modelId="{66CC7265-3434-4A2A-834E-00BB886A4AD2}" type="pres">
      <dgm:prSet presAssocID="{A7E7B380-D490-4C13-921D-60FEA99C36D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1549A897-129C-4D71-BBEC-F1772AB774CA}" type="pres">
      <dgm:prSet presAssocID="{A7E7B380-D490-4C13-921D-60FEA99C36D3}" presName="descendantText" presStyleLbl="alignAccFollowNode1" presStyleIdx="1" presStyleCnt="4" custScaleX="313842">
        <dgm:presLayoutVars>
          <dgm:bulletEnabled val="1"/>
        </dgm:presLayoutVars>
      </dgm:prSet>
      <dgm:spPr/>
    </dgm:pt>
    <dgm:pt modelId="{841EF95C-E31E-4284-972F-9B0B5A5496C3}" type="pres">
      <dgm:prSet presAssocID="{42BB7832-0D1D-4158-AFC9-BAF82A1ED1C3}" presName="sp" presStyleCnt="0"/>
      <dgm:spPr/>
    </dgm:pt>
    <dgm:pt modelId="{E98E4510-4289-476F-8148-11693AA26554}" type="pres">
      <dgm:prSet presAssocID="{BFB11E0E-2427-4673-B6D0-DD417FFFC209}" presName="linNode" presStyleCnt="0"/>
      <dgm:spPr/>
    </dgm:pt>
    <dgm:pt modelId="{02924486-45B0-460C-8B0E-226DB264430A}" type="pres">
      <dgm:prSet presAssocID="{BFB11E0E-2427-4673-B6D0-DD417FFFC20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18A3150-116E-458F-96A8-7FB12A7C80F5}" type="pres">
      <dgm:prSet presAssocID="{BFB11E0E-2427-4673-B6D0-DD417FFFC209}" presName="descendantText" presStyleLbl="alignAccFollowNode1" presStyleIdx="2" presStyleCnt="4" custScaleX="313842">
        <dgm:presLayoutVars>
          <dgm:bulletEnabled val="1"/>
        </dgm:presLayoutVars>
      </dgm:prSet>
      <dgm:spPr/>
    </dgm:pt>
    <dgm:pt modelId="{7FC48D5F-1F46-491D-A71D-B2C189487965}" type="pres">
      <dgm:prSet presAssocID="{B8A6A635-4DB1-4211-8DEA-7B0C0493AC63}" presName="sp" presStyleCnt="0"/>
      <dgm:spPr/>
    </dgm:pt>
    <dgm:pt modelId="{EE591A50-6E6A-41A6-8C99-883866E6286A}" type="pres">
      <dgm:prSet presAssocID="{29038A58-8DAE-4DF7-9580-8645601DD4AB}" presName="linNode" presStyleCnt="0"/>
      <dgm:spPr/>
    </dgm:pt>
    <dgm:pt modelId="{F518ED10-C216-4D4E-886C-884812268405}" type="pres">
      <dgm:prSet presAssocID="{29038A58-8DAE-4DF7-9580-8645601DD4AB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6A9C906F-17CD-40C7-B8B9-29D4C7364BDB}" type="pres">
      <dgm:prSet presAssocID="{29038A58-8DAE-4DF7-9580-8645601DD4AB}" presName="descendantText" presStyleLbl="alignAccFollowNode1" presStyleIdx="3" presStyleCnt="4" custScaleX="313842">
        <dgm:presLayoutVars>
          <dgm:bulletEnabled val="1"/>
        </dgm:presLayoutVars>
      </dgm:prSet>
      <dgm:spPr/>
    </dgm:pt>
  </dgm:ptLst>
  <dgm:cxnLst>
    <dgm:cxn modelId="{70C24111-90A5-4361-867A-A5B2AA5185D3}" type="presOf" srcId="{BFB11E0E-2427-4673-B6D0-DD417FFFC209}" destId="{02924486-45B0-460C-8B0E-226DB264430A}" srcOrd="0" destOrd="0" presId="urn:microsoft.com/office/officeart/2005/8/layout/vList5"/>
    <dgm:cxn modelId="{BC6ECE19-365C-4E38-8FDF-F11DED326618}" type="presOf" srcId="{29038A58-8DAE-4DF7-9580-8645601DD4AB}" destId="{F518ED10-C216-4D4E-886C-884812268405}" srcOrd="0" destOrd="0" presId="urn:microsoft.com/office/officeart/2005/8/layout/vList5"/>
    <dgm:cxn modelId="{05A69F38-5E23-4445-A6BC-7E477233C61B}" type="presOf" srcId="{CB9541DF-5BD0-4666-90DB-BAC874D36055}" destId="{1549A897-129C-4D71-BBEC-F1772AB774CA}" srcOrd="0" destOrd="0" presId="urn:microsoft.com/office/officeart/2005/8/layout/vList5"/>
    <dgm:cxn modelId="{B9755540-1492-4480-BFF5-4EEDAD83522C}" type="presOf" srcId="{35EDCDA4-8E8B-47BB-8F10-E94BE6F1B84B}" destId="{B1933D2B-47E9-44AB-9F11-372560705964}" srcOrd="0" destOrd="0" presId="urn:microsoft.com/office/officeart/2005/8/layout/vList5"/>
    <dgm:cxn modelId="{1F5F5260-9DEE-442C-A691-A576A690CAD7}" type="presOf" srcId="{A7E7B380-D490-4C13-921D-60FEA99C36D3}" destId="{66CC7265-3434-4A2A-834E-00BB886A4AD2}" srcOrd="0" destOrd="0" presId="urn:microsoft.com/office/officeart/2005/8/layout/vList5"/>
    <dgm:cxn modelId="{157C474B-6C96-4BF1-A9F4-FF7CE9205A8F}" srcId="{29038A58-8DAE-4DF7-9580-8645601DD4AB}" destId="{47F0F045-3273-4987-9116-69538E271293}" srcOrd="0" destOrd="0" parTransId="{644FD886-8D05-4909-9630-E755B73A315D}" sibTransId="{CFBC52B3-7262-4802-8623-FAE596A1B56A}"/>
    <dgm:cxn modelId="{2CBDA36D-48CE-449D-B269-DD6C197B282C}" type="presOf" srcId="{E933F2BA-0149-48D9-AC0D-CC1BF937403A}" destId="{E18A3150-116E-458F-96A8-7FB12A7C80F5}" srcOrd="0" destOrd="0" presId="urn:microsoft.com/office/officeart/2005/8/layout/vList5"/>
    <dgm:cxn modelId="{3583A054-D2E6-4AAE-B506-95F4D9527027}" srcId="{35EDCDA4-8E8B-47BB-8F10-E94BE6F1B84B}" destId="{91B35349-410E-4B35-BED4-D9848DC5BAA0}" srcOrd="0" destOrd="0" parTransId="{E802163F-58BC-40F5-AF77-007DAC384BCA}" sibTransId="{A58D02EC-C1C5-4641-B33C-9B5626EADDC8}"/>
    <dgm:cxn modelId="{81C3DD86-4B9F-4D3E-94F1-1160306E493D}" srcId="{3B8789A3-5BA8-4295-B66B-1CEC7F1E3655}" destId="{35EDCDA4-8E8B-47BB-8F10-E94BE6F1B84B}" srcOrd="0" destOrd="0" parTransId="{595E85DB-FB19-4549-8FB0-D6CCD765E90D}" sibTransId="{3342571C-7B72-4492-9E17-CB0ACE442DEF}"/>
    <dgm:cxn modelId="{0203BC8E-22DE-42FA-BB07-0924538FDDAB}" srcId="{BFB11E0E-2427-4673-B6D0-DD417FFFC209}" destId="{E933F2BA-0149-48D9-AC0D-CC1BF937403A}" srcOrd="0" destOrd="0" parTransId="{BA687635-0E40-4FC9-A411-EFCC283774D5}" sibTransId="{738B64B9-10BE-4746-BEC5-DC289F561A7D}"/>
    <dgm:cxn modelId="{230AD491-6B73-4D5E-B880-80298626B7FE}" srcId="{A7E7B380-D490-4C13-921D-60FEA99C36D3}" destId="{CB9541DF-5BD0-4666-90DB-BAC874D36055}" srcOrd="0" destOrd="0" parTransId="{36EFBCDF-8778-4DFB-92C4-A0808C507838}" sibTransId="{16113221-5DA6-4ABE-AF68-9F2363B04FA7}"/>
    <dgm:cxn modelId="{03B1F39F-D186-4931-A736-CEAFD006413A}" srcId="{3B8789A3-5BA8-4295-B66B-1CEC7F1E3655}" destId="{A7E7B380-D490-4C13-921D-60FEA99C36D3}" srcOrd="1" destOrd="0" parTransId="{1B7FA1A4-4C8F-487B-A5F3-6C35175C2F20}" sibTransId="{42BB7832-0D1D-4158-AFC9-BAF82A1ED1C3}"/>
    <dgm:cxn modelId="{7E0F13A9-3F24-4C2F-96C9-21B355D36B4D}" srcId="{3B8789A3-5BA8-4295-B66B-1CEC7F1E3655}" destId="{29038A58-8DAE-4DF7-9580-8645601DD4AB}" srcOrd="3" destOrd="0" parTransId="{293CE9E5-2E30-4AAD-859E-681F7D8EBC0D}" sibTransId="{69977A97-B6C1-40B9-9BDF-E300B7056D19}"/>
    <dgm:cxn modelId="{C80C85E4-4B97-48B4-902A-CCD38DF6D024}" type="presOf" srcId="{3B8789A3-5BA8-4295-B66B-1CEC7F1E3655}" destId="{05E6AEAA-329A-4847-A8EC-23C4F46C2900}" srcOrd="0" destOrd="0" presId="urn:microsoft.com/office/officeart/2005/8/layout/vList5"/>
    <dgm:cxn modelId="{9C71D0ED-1F71-477A-A242-64E53A76FC27}" type="presOf" srcId="{91B35349-410E-4B35-BED4-D9848DC5BAA0}" destId="{4F966994-CEA1-471C-B771-D65D37613FBB}" srcOrd="0" destOrd="0" presId="urn:microsoft.com/office/officeart/2005/8/layout/vList5"/>
    <dgm:cxn modelId="{747016F2-CB7F-4391-8A9C-5B8AE5A53B3B}" srcId="{3B8789A3-5BA8-4295-B66B-1CEC7F1E3655}" destId="{BFB11E0E-2427-4673-B6D0-DD417FFFC209}" srcOrd="2" destOrd="0" parTransId="{4EEA015E-B3F2-4DB6-96E1-C1FC57A4E17D}" sibTransId="{B8A6A635-4DB1-4211-8DEA-7B0C0493AC63}"/>
    <dgm:cxn modelId="{2BF3ADFF-5825-4D36-86EE-82A95DB61A5A}" type="presOf" srcId="{47F0F045-3273-4987-9116-69538E271293}" destId="{6A9C906F-17CD-40C7-B8B9-29D4C7364BDB}" srcOrd="0" destOrd="0" presId="urn:microsoft.com/office/officeart/2005/8/layout/vList5"/>
    <dgm:cxn modelId="{94B01469-81B9-45B0-B5F4-8478DD5AED35}" type="presParOf" srcId="{05E6AEAA-329A-4847-A8EC-23C4F46C2900}" destId="{0A9AE262-ED2D-4EC7-B0F4-613012B7F910}" srcOrd="0" destOrd="0" presId="urn:microsoft.com/office/officeart/2005/8/layout/vList5"/>
    <dgm:cxn modelId="{A92C35C5-930D-4AEF-9C73-FCA7AA58E8E1}" type="presParOf" srcId="{0A9AE262-ED2D-4EC7-B0F4-613012B7F910}" destId="{B1933D2B-47E9-44AB-9F11-372560705964}" srcOrd="0" destOrd="0" presId="urn:microsoft.com/office/officeart/2005/8/layout/vList5"/>
    <dgm:cxn modelId="{16F19140-BAE6-4D2A-9479-657F1F0D2C63}" type="presParOf" srcId="{0A9AE262-ED2D-4EC7-B0F4-613012B7F910}" destId="{4F966994-CEA1-471C-B771-D65D37613FBB}" srcOrd="1" destOrd="0" presId="urn:microsoft.com/office/officeart/2005/8/layout/vList5"/>
    <dgm:cxn modelId="{121939E3-9EC2-4C17-AEEA-E7E124FF1C52}" type="presParOf" srcId="{05E6AEAA-329A-4847-A8EC-23C4F46C2900}" destId="{857E1F41-164F-42D2-B0B4-AB4245F60E3B}" srcOrd="1" destOrd="0" presId="urn:microsoft.com/office/officeart/2005/8/layout/vList5"/>
    <dgm:cxn modelId="{590AA2A5-98C0-4734-AF20-AB41B76F86ED}" type="presParOf" srcId="{05E6AEAA-329A-4847-A8EC-23C4F46C2900}" destId="{F866525E-AFF7-4C58-B628-A466FAE7C694}" srcOrd="2" destOrd="0" presId="urn:microsoft.com/office/officeart/2005/8/layout/vList5"/>
    <dgm:cxn modelId="{7A95328F-A907-49D5-8F16-ACE1E751331F}" type="presParOf" srcId="{F866525E-AFF7-4C58-B628-A466FAE7C694}" destId="{66CC7265-3434-4A2A-834E-00BB886A4AD2}" srcOrd="0" destOrd="0" presId="urn:microsoft.com/office/officeart/2005/8/layout/vList5"/>
    <dgm:cxn modelId="{F97688A9-CD53-48F0-BEC9-48DCC3BDEDD0}" type="presParOf" srcId="{F866525E-AFF7-4C58-B628-A466FAE7C694}" destId="{1549A897-129C-4D71-BBEC-F1772AB774CA}" srcOrd="1" destOrd="0" presId="urn:microsoft.com/office/officeart/2005/8/layout/vList5"/>
    <dgm:cxn modelId="{C965DD3F-32BC-4C1B-8E93-C801344F965C}" type="presParOf" srcId="{05E6AEAA-329A-4847-A8EC-23C4F46C2900}" destId="{841EF95C-E31E-4284-972F-9B0B5A5496C3}" srcOrd="3" destOrd="0" presId="urn:microsoft.com/office/officeart/2005/8/layout/vList5"/>
    <dgm:cxn modelId="{942CDCC8-8EC7-4E61-AF9C-77750224CF95}" type="presParOf" srcId="{05E6AEAA-329A-4847-A8EC-23C4F46C2900}" destId="{E98E4510-4289-476F-8148-11693AA26554}" srcOrd="4" destOrd="0" presId="urn:microsoft.com/office/officeart/2005/8/layout/vList5"/>
    <dgm:cxn modelId="{FD8A9C3C-051A-4E45-ABD9-7C0B18A36849}" type="presParOf" srcId="{E98E4510-4289-476F-8148-11693AA26554}" destId="{02924486-45B0-460C-8B0E-226DB264430A}" srcOrd="0" destOrd="0" presId="urn:microsoft.com/office/officeart/2005/8/layout/vList5"/>
    <dgm:cxn modelId="{ED481F1D-61F2-49C5-99E0-AA41ACFD2BA8}" type="presParOf" srcId="{E98E4510-4289-476F-8148-11693AA26554}" destId="{E18A3150-116E-458F-96A8-7FB12A7C80F5}" srcOrd="1" destOrd="0" presId="urn:microsoft.com/office/officeart/2005/8/layout/vList5"/>
    <dgm:cxn modelId="{8E564120-0B39-4176-BB77-8C7E0F02D92A}" type="presParOf" srcId="{05E6AEAA-329A-4847-A8EC-23C4F46C2900}" destId="{7FC48D5F-1F46-491D-A71D-B2C189487965}" srcOrd="5" destOrd="0" presId="urn:microsoft.com/office/officeart/2005/8/layout/vList5"/>
    <dgm:cxn modelId="{5A217F66-F6FF-4A78-A22D-F733A1762DB4}" type="presParOf" srcId="{05E6AEAA-329A-4847-A8EC-23C4F46C2900}" destId="{EE591A50-6E6A-41A6-8C99-883866E6286A}" srcOrd="6" destOrd="0" presId="urn:microsoft.com/office/officeart/2005/8/layout/vList5"/>
    <dgm:cxn modelId="{3BCFF817-F306-47A5-A018-E744AF0FCCCC}" type="presParOf" srcId="{EE591A50-6E6A-41A6-8C99-883866E6286A}" destId="{F518ED10-C216-4D4E-886C-884812268405}" srcOrd="0" destOrd="0" presId="urn:microsoft.com/office/officeart/2005/8/layout/vList5"/>
    <dgm:cxn modelId="{816D20B7-C841-4F26-91E9-D4132B7411DE}" type="presParOf" srcId="{EE591A50-6E6A-41A6-8C99-883866E6286A}" destId="{6A9C906F-17CD-40C7-B8B9-29D4C7364BD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D41A13-F9D7-43F3-B6A0-74F9388244AF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s-CO"/>
        </a:p>
      </dgm:t>
    </dgm:pt>
    <dgm:pt modelId="{9D8A4B8F-4ADA-4710-9EDF-CD3B04E096E8}">
      <dgm:prSet/>
      <dgm:spPr/>
      <dgm:t>
        <a:bodyPr/>
        <a:lstStyle/>
        <a:p>
          <a:pPr algn="just"/>
          <a:r>
            <a:rPr lang="es-ES" b="0" i="0" dirty="0"/>
            <a:t>Exposición magistral de conceptos claves a partir de modelo pedagógico deductivo con la participación activa del estudiante.</a:t>
          </a:r>
          <a:endParaRPr lang="es-CO" dirty="0"/>
        </a:p>
      </dgm:t>
    </dgm:pt>
    <dgm:pt modelId="{87F8A1E7-810D-42B3-913A-F24169421055}" type="parTrans" cxnId="{D57F8069-9943-455D-9202-BBFD188F5CD6}">
      <dgm:prSet/>
      <dgm:spPr/>
      <dgm:t>
        <a:bodyPr/>
        <a:lstStyle/>
        <a:p>
          <a:pPr algn="just"/>
          <a:endParaRPr lang="es-CO"/>
        </a:p>
      </dgm:t>
    </dgm:pt>
    <dgm:pt modelId="{EDCBC385-1AA1-4636-8969-C42DB2F6046A}" type="sibTrans" cxnId="{D57F8069-9943-455D-9202-BBFD188F5CD6}">
      <dgm:prSet/>
      <dgm:spPr/>
      <dgm:t>
        <a:bodyPr/>
        <a:lstStyle/>
        <a:p>
          <a:pPr algn="just"/>
          <a:endParaRPr lang="es-CO"/>
        </a:p>
      </dgm:t>
    </dgm:pt>
    <dgm:pt modelId="{34456259-91ED-42CA-A7AF-687CD8787F0A}">
      <dgm:prSet/>
      <dgm:spPr/>
      <dgm:t>
        <a:bodyPr/>
        <a:lstStyle/>
        <a:p>
          <a:pPr algn="just"/>
          <a:r>
            <a:rPr lang="es-MX" b="0" i="0"/>
            <a:t>Aprendizaje activo a partir de actividades de clase y de trabajo independiente fuera del aula que incluyen trabajo tanto grupal como individual, con el acompañamiento del docente, para que pueda desarrollar su potencial de aprendizaje</a:t>
          </a:r>
          <a:endParaRPr lang="es-CO"/>
        </a:p>
      </dgm:t>
    </dgm:pt>
    <dgm:pt modelId="{F60EC755-375C-488A-BA68-1EFFF2AA81DB}" type="parTrans" cxnId="{54E191B5-5D29-4BBC-86F3-29051255773C}">
      <dgm:prSet/>
      <dgm:spPr/>
      <dgm:t>
        <a:bodyPr/>
        <a:lstStyle/>
        <a:p>
          <a:pPr algn="just"/>
          <a:endParaRPr lang="es-CO"/>
        </a:p>
      </dgm:t>
    </dgm:pt>
    <dgm:pt modelId="{C19DA6FE-49FB-445D-BB5A-75BC43BB720B}" type="sibTrans" cxnId="{54E191B5-5D29-4BBC-86F3-29051255773C}">
      <dgm:prSet/>
      <dgm:spPr/>
      <dgm:t>
        <a:bodyPr/>
        <a:lstStyle/>
        <a:p>
          <a:pPr algn="just"/>
          <a:endParaRPr lang="es-CO"/>
        </a:p>
      </dgm:t>
    </dgm:pt>
    <dgm:pt modelId="{84218A0F-309A-4105-B6F4-32FBFF8E6032}">
      <dgm:prSet/>
      <dgm:spPr/>
      <dgm:t>
        <a:bodyPr/>
        <a:lstStyle/>
        <a:p>
          <a:pPr algn="just"/>
          <a:r>
            <a:rPr lang="es-MX" b="0" i="0"/>
            <a:t>Participación de los alumnos en la clase mediante: a) lectura y discusión de artículos, b) solución de problemas relacionados con las temáticas tratadas, y c) realización de actividades prácticas en laboratorios de programación (utilizando herramientas de hardware y software), incluyendo el análisis y la discusión de los resultados. </a:t>
          </a:r>
          <a:endParaRPr lang="es-CO"/>
        </a:p>
      </dgm:t>
    </dgm:pt>
    <dgm:pt modelId="{A6F3DB5A-2DFC-4498-9673-C57402CAAB60}" type="parTrans" cxnId="{1360442D-6066-4ED7-9143-777FDC786FB5}">
      <dgm:prSet/>
      <dgm:spPr/>
      <dgm:t>
        <a:bodyPr/>
        <a:lstStyle/>
        <a:p>
          <a:pPr algn="just"/>
          <a:endParaRPr lang="es-CO"/>
        </a:p>
      </dgm:t>
    </dgm:pt>
    <dgm:pt modelId="{4C8626A0-E7B3-4899-8EE4-8583AA25AB45}" type="sibTrans" cxnId="{1360442D-6066-4ED7-9143-777FDC786FB5}">
      <dgm:prSet/>
      <dgm:spPr/>
      <dgm:t>
        <a:bodyPr/>
        <a:lstStyle/>
        <a:p>
          <a:pPr algn="just"/>
          <a:endParaRPr lang="es-CO"/>
        </a:p>
      </dgm:t>
    </dgm:pt>
    <dgm:pt modelId="{8DBCBF8B-4670-4BC2-AECD-742420E2AB86}" type="pres">
      <dgm:prSet presAssocID="{3BD41A13-F9D7-43F3-B6A0-74F9388244AF}" presName="linear" presStyleCnt="0">
        <dgm:presLayoutVars>
          <dgm:animLvl val="lvl"/>
          <dgm:resizeHandles val="exact"/>
        </dgm:presLayoutVars>
      </dgm:prSet>
      <dgm:spPr/>
    </dgm:pt>
    <dgm:pt modelId="{A0F6A20B-58E6-40E5-811D-6334D5726709}" type="pres">
      <dgm:prSet presAssocID="{9D8A4B8F-4ADA-4710-9EDF-CD3B04E096E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6300489-A155-47CE-9402-6DE9658E53C0}" type="pres">
      <dgm:prSet presAssocID="{EDCBC385-1AA1-4636-8969-C42DB2F6046A}" presName="spacer" presStyleCnt="0"/>
      <dgm:spPr/>
    </dgm:pt>
    <dgm:pt modelId="{8FA37C81-113D-465D-BAB0-EA1C67FEAF18}" type="pres">
      <dgm:prSet presAssocID="{34456259-91ED-42CA-A7AF-687CD8787F0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3E3EE8D-847E-479D-AED4-720AD8EEA551}" type="pres">
      <dgm:prSet presAssocID="{C19DA6FE-49FB-445D-BB5A-75BC43BB720B}" presName="spacer" presStyleCnt="0"/>
      <dgm:spPr/>
    </dgm:pt>
    <dgm:pt modelId="{B3B34BCA-E198-4254-89E2-805656F9DB0C}" type="pres">
      <dgm:prSet presAssocID="{84218A0F-309A-4105-B6F4-32FBFF8E603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4AC3219-A290-48C4-953A-FA3B2EC5682E}" type="presOf" srcId="{9D8A4B8F-4ADA-4710-9EDF-CD3B04E096E8}" destId="{A0F6A20B-58E6-40E5-811D-6334D5726709}" srcOrd="0" destOrd="0" presId="urn:microsoft.com/office/officeart/2005/8/layout/vList2"/>
    <dgm:cxn modelId="{1360442D-6066-4ED7-9143-777FDC786FB5}" srcId="{3BD41A13-F9D7-43F3-B6A0-74F9388244AF}" destId="{84218A0F-309A-4105-B6F4-32FBFF8E6032}" srcOrd="2" destOrd="0" parTransId="{A6F3DB5A-2DFC-4498-9673-C57402CAAB60}" sibTransId="{4C8626A0-E7B3-4899-8EE4-8583AA25AB45}"/>
    <dgm:cxn modelId="{B975E548-7468-47F4-9500-CCCF0CC909CD}" type="presOf" srcId="{84218A0F-309A-4105-B6F4-32FBFF8E6032}" destId="{B3B34BCA-E198-4254-89E2-805656F9DB0C}" srcOrd="0" destOrd="0" presId="urn:microsoft.com/office/officeart/2005/8/layout/vList2"/>
    <dgm:cxn modelId="{D57F8069-9943-455D-9202-BBFD188F5CD6}" srcId="{3BD41A13-F9D7-43F3-B6A0-74F9388244AF}" destId="{9D8A4B8F-4ADA-4710-9EDF-CD3B04E096E8}" srcOrd="0" destOrd="0" parTransId="{87F8A1E7-810D-42B3-913A-F24169421055}" sibTransId="{EDCBC385-1AA1-4636-8969-C42DB2F6046A}"/>
    <dgm:cxn modelId="{78316A7B-A3DD-4D65-BAE4-8F5F5752CD82}" type="presOf" srcId="{3BD41A13-F9D7-43F3-B6A0-74F9388244AF}" destId="{8DBCBF8B-4670-4BC2-AECD-742420E2AB86}" srcOrd="0" destOrd="0" presId="urn:microsoft.com/office/officeart/2005/8/layout/vList2"/>
    <dgm:cxn modelId="{4B650E7E-6EC1-4E56-9D61-DDC6BF47ACC6}" type="presOf" srcId="{34456259-91ED-42CA-A7AF-687CD8787F0A}" destId="{8FA37C81-113D-465D-BAB0-EA1C67FEAF18}" srcOrd="0" destOrd="0" presId="urn:microsoft.com/office/officeart/2005/8/layout/vList2"/>
    <dgm:cxn modelId="{54E191B5-5D29-4BBC-86F3-29051255773C}" srcId="{3BD41A13-F9D7-43F3-B6A0-74F9388244AF}" destId="{34456259-91ED-42CA-A7AF-687CD8787F0A}" srcOrd="1" destOrd="0" parTransId="{F60EC755-375C-488A-BA68-1EFFF2AA81DB}" sibTransId="{C19DA6FE-49FB-445D-BB5A-75BC43BB720B}"/>
    <dgm:cxn modelId="{0DFEE6C9-A8C0-41F6-8904-45F92949716A}" type="presParOf" srcId="{8DBCBF8B-4670-4BC2-AECD-742420E2AB86}" destId="{A0F6A20B-58E6-40E5-811D-6334D5726709}" srcOrd="0" destOrd="0" presId="urn:microsoft.com/office/officeart/2005/8/layout/vList2"/>
    <dgm:cxn modelId="{72B71200-DF14-49E9-A2E8-B9FA507083EF}" type="presParOf" srcId="{8DBCBF8B-4670-4BC2-AECD-742420E2AB86}" destId="{16300489-A155-47CE-9402-6DE9658E53C0}" srcOrd="1" destOrd="0" presId="urn:microsoft.com/office/officeart/2005/8/layout/vList2"/>
    <dgm:cxn modelId="{DD4B4152-2CCA-4546-9258-229259A1DB1A}" type="presParOf" srcId="{8DBCBF8B-4670-4BC2-AECD-742420E2AB86}" destId="{8FA37C81-113D-465D-BAB0-EA1C67FEAF18}" srcOrd="2" destOrd="0" presId="urn:microsoft.com/office/officeart/2005/8/layout/vList2"/>
    <dgm:cxn modelId="{A0F6D9B9-E81B-47CF-9AAD-A3A5799BF1B7}" type="presParOf" srcId="{8DBCBF8B-4670-4BC2-AECD-742420E2AB86}" destId="{D3E3EE8D-847E-479D-AED4-720AD8EEA551}" srcOrd="3" destOrd="0" presId="urn:microsoft.com/office/officeart/2005/8/layout/vList2"/>
    <dgm:cxn modelId="{3D38F737-8B2E-44A8-9854-B1E25CF171D2}" type="presParOf" srcId="{8DBCBF8B-4670-4BC2-AECD-742420E2AB86}" destId="{B3B34BCA-E198-4254-89E2-805656F9DB0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DFD182-8AEE-4FBC-B55D-76884AC6BC64}" type="doc">
      <dgm:prSet loTypeId="urn:microsoft.com/office/officeart/2005/8/layout/vList5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FA2CA079-076A-409D-AEB9-7A2E4EA1FBA1}">
      <dgm:prSet/>
      <dgm:spPr/>
      <dgm:t>
        <a:bodyPr/>
        <a:lstStyle/>
        <a:p>
          <a:r>
            <a:rPr lang="es-ES" dirty="0"/>
            <a:t>10%</a:t>
          </a:r>
        </a:p>
        <a:p>
          <a:r>
            <a:rPr lang="es-ES" dirty="0"/>
            <a:t>Parcial 1  </a:t>
          </a:r>
        </a:p>
      </dgm:t>
    </dgm:pt>
    <dgm:pt modelId="{8F3D2108-C7EF-4E84-8D2E-B7D85658798A}" type="parTrans" cxnId="{F7448663-4D66-435A-9522-4AB4F861E947}">
      <dgm:prSet/>
      <dgm:spPr/>
      <dgm:t>
        <a:bodyPr/>
        <a:lstStyle/>
        <a:p>
          <a:endParaRPr lang="es-CO"/>
        </a:p>
      </dgm:t>
    </dgm:pt>
    <dgm:pt modelId="{5E7CC24F-8957-4E97-AEDD-CA1218C90F59}" type="sibTrans" cxnId="{F7448663-4D66-435A-9522-4AB4F861E947}">
      <dgm:prSet/>
      <dgm:spPr/>
      <dgm:t>
        <a:bodyPr/>
        <a:lstStyle/>
        <a:p>
          <a:endParaRPr lang="es-CO"/>
        </a:p>
      </dgm:t>
    </dgm:pt>
    <dgm:pt modelId="{7A222884-A351-4835-AAEB-3525A6823E0A}">
      <dgm:prSet/>
      <dgm:spPr/>
      <dgm:t>
        <a:bodyPr/>
        <a:lstStyle/>
        <a:p>
          <a:r>
            <a:rPr lang="es-ES" dirty="0"/>
            <a:t>Evaluación Parcial 1 – cubrirá el </a:t>
          </a:r>
          <a:r>
            <a:rPr lang="es-MX" dirty="0"/>
            <a:t>contenido total de la primera y segunda unidad del curso.</a:t>
          </a:r>
          <a:endParaRPr lang="es-CO" dirty="0"/>
        </a:p>
      </dgm:t>
    </dgm:pt>
    <dgm:pt modelId="{F2082F1A-54F2-4DF0-88F2-8BCA2FD96BE5}" type="parTrans" cxnId="{E7B8B8CD-65E5-474E-95A5-4E4060AC4B2E}">
      <dgm:prSet/>
      <dgm:spPr/>
      <dgm:t>
        <a:bodyPr/>
        <a:lstStyle/>
        <a:p>
          <a:endParaRPr lang="es-CO"/>
        </a:p>
      </dgm:t>
    </dgm:pt>
    <dgm:pt modelId="{E31C0D41-5017-4942-A854-CEE267B2CFCE}" type="sibTrans" cxnId="{E7B8B8CD-65E5-474E-95A5-4E4060AC4B2E}">
      <dgm:prSet/>
      <dgm:spPr/>
      <dgm:t>
        <a:bodyPr/>
        <a:lstStyle/>
        <a:p>
          <a:endParaRPr lang="es-CO"/>
        </a:p>
      </dgm:t>
    </dgm:pt>
    <dgm:pt modelId="{E1B6581A-650D-4869-BC63-E9C012A5A247}">
      <dgm:prSet/>
      <dgm:spPr/>
      <dgm:t>
        <a:bodyPr/>
        <a:lstStyle/>
        <a:p>
          <a:r>
            <a:rPr lang="es-MX" dirty="0"/>
            <a:t>10% </a:t>
          </a:r>
        </a:p>
        <a:p>
          <a:r>
            <a:rPr lang="es-MX" dirty="0"/>
            <a:t>Entrega 2 Proyecto </a:t>
          </a:r>
        </a:p>
        <a:p>
          <a:endParaRPr lang="es-MX" dirty="0"/>
        </a:p>
      </dgm:t>
    </dgm:pt>
    <dgm:pt modelId="{DBAB209F-3D3F-461F-9CA2-FFBA14E4B188}" type="parTrans" cxnId="{5A2844AD-6C7B-440A-B9BE-889E951C2444}">
      <dgm:prSet/>
      <dgm:spPr/>
      <dgm:t>
        <a:bodyPr/>
        <a:lstStyle/>
        <a:p>
          <a:endParaRPr lang="es-CO"/>
        </a:p>
      </dgm:t>
    </dgm:pt>
    <dgm:pt modelId="{BF3C6E50-6305-4818-B3C4-9D1C880CFA45}" type="sibTrans" cxnId="{5A2844AD-6C7B-440A-B9BE-889E951C2444}">
      <dgm:prSet/>
      <dgm:spPr/>
      <dgm:t>
        <a:bodyPr/>
        <a:lstStyle/>
        <a:p>
          <a:endParaRPr lang="es-CO"/>
        </a:p>
      </dgm:t>
    </dgm:pt>
    <dgm:pt modelId="{5A0DB297-7EEF-4D2F-8B78-2ACAE9153FC6}">
      <dgm:prSet/>
      <dgm:spPr/>
      <dgm:t>
        <a:bodyPr/>
        <a:lstStyle/>
        <a:p>
          <a:r>
            <a:rPr lang="es-CO" dirty="0"/>
            <a:t>Desarrollo de los primeros modelos funcionales del proyecto con la aplicación especifica para agricultura digital, diseño de la arquitectura del sistema y simulación.</a:t>
          </a:r>
        </a:p>
      </dgm:t>
    </dgm:pt>
    <dgm:pt modelId="{AFE02A34-BFB7-49E3-8C5F-AEFE5C551299}" type="parTrans" cxnId="{6A7EE08A-97E1-45C4-85E9-244618531F09}">
      <dgm:prSet/>
      <dgm:spPr/>
      <dgm:t>
        <a:bodyPr/>
        <a:lstStyle/>
        <a:p>
          <a:endParaRPr lang="es-CO"/>
        </a:p>
      </dgm:t>
    </dgm:pt>
    <dgm:pt modelId="{A422355A-A1F6-43DC-84CF-859AFD28C19F}" type="sibTrans" cxnId="{6A7EE08A-97E1-45C4-85E9-244618531F09}">
      <dgm:prSet/>
      <dgm:spPr/>
      <dgm:t>
        <a:bodyPr/>
        <a:lstStyle/>
        <a:p>
          <a:endParaRPr lang="es-CO"/>
        </a:p>
      </dgm:t>
    </dgm:pt>
    <dgm:pt modelId="{05D124C0-265D-4D80-B610-860D82721A8D}">
      <dgm:prSet/>
      <dgm:spPr/>
      <dgm:t>
        <a:bodyPr/>
        <a:lstStyle/>
        <a:p>
          <a:r>
            <a:rPr lang="es-ES" dirty="0"/>
            <a:t>15% </a:t>
          </a:r>
        </a:p>
        <a:p>
          <a:r>
            <a:rPr lang="es-ES" dirty="0"/>
            <a:t>Entrega 3  Proyecto </a:t>
          </a:r>
        </a:p>
      </dgm:t>
    </dgm:pt>
    <dgm:pt modelId="{67814369-690B-4D11-BACF-495A1C5FA6E8}" type="parTrans" cxnId="{AC3691AD-5CF6-4FEE-B061-3A4AEC50B1F2}">
      <dgm:prSet/>
      <dgm:spPr/>
      <dgm:t>
        <a:bodyPr/>
        <a:lstStyle/>
        <a:p>
          <a:endParaRPr lang="es-CO"/>
        </a:p>
      </dgm:t>
    </dgm:pt>
    <dgm:pt modelId="{781E3158-2806-437D-A98C-69CAE4F3486E}" type="sibTrans" cxnId="{AC3691AD-5CF6-4FEE-B061-3A4AEC50B1F2}">
      <dgm:prSet/>
      <dgm:spPr/>
      <dgm:t>
        <a:bodyPr/>
        <a:lstStyle/>
        <a:p>
          <a:endParaRPr lang="es-CO"/>
        </a:p>
      </dgm:t>
    </dgm:pt>
    <dgm:pt modelId="{59EFBD04-0036-48BA-A1D3-27AB48E1D371}">
      <dgm:prSet/>
      <dgm:spPr/>
      <dgm:t>
        <a:bodyPr/>
        <a:lstStyle/>
        <a:p>
          <a:r>
            <a:rPr lang="es-MX" dirty="0"/>
            <a:t>Evolución del desarrollo del sistema con los subsistemas del sistema diseñados y funcionalidades de hardware y software implementadas.</a:t>
          </a:r>
          <a:endParaRPr lang="es-CO" dirty="0"/>
        </a:p>
      </dgm:t>
    </dgm:pt>
    <dgm:pt modelId="{AFE12822-BA9C-450E-A3B1-AE6105F8A4DE}" type="parTrans" cxnId="{A5AB49B8-D972-42AA-B31A-0398E5FCF591}">
      <dgm:prSet/>
      <dgm:spPr/>
      <dgm:t>
        <a:bodyPr/>
        <a:lstStyle/>
        <a:p>
          <a:endParaRPr lang="es-CO"/>
        </a:p>
      </dgm:t>
    </dgm:pt>
    <dgm:pt modelId="{5403FF1B-D612-4DD8-A30C-A67FE50948BA}" type="sibTrans" cxnId="{A5AB49B8-D972-42AA-B31A-0398E5FCF591}">
      <dgm:prSet/>
      <dgm:spPr/>
      <dgm:t>
        <a:bodyPr/>
        <a:lstStyle/>
        <a:p>
          <a:endParaRPr lang="es-CO"/>
        </a:p>
      </dgm:t>
    </dgm:pt>
    <dgm:pt modelId="{DAF311B5-E5A0-4787-851E-95A1D88E4A18}">
      <dgm:prSet/>
      <dgm:spPr/>
      <dgm:t>
        <a:bodyPr/>
        <a:lstStyle/>
        <a:p>
          <a:r>
            <a:rPr lang="es-MX" dirty="0"/>
            <a:t>40% </a:t>
          </a:r>
        </a:p>
        <a:p>
          <a:r>
            <a:rPr lang="es-MX" dirty="0"/>
            <a:t>Talleres al finalizar cada unidad</a:t>
          </a:r>
          <a:endParaRPr lang="es-CO" dirty="0"/>
        </a:p>
      </dgm:t>
    </dgm:pt>
    <dgm:pt modelId="{6A4162D6-88AF-4E43-8D7A-0C1428383DD8}" type="parTrans" cxnId="{C8B86564-0B84-4406-BA23-B304C2861EEB}">
      <dgm:prSet/>
      <dgm:spPr/>
      <dgm:t>
        <a:bodyPr/>
        <a:lstStyle/>
        <a:p>
          <a:endParaRPr lang="es-CO"/>
        </a:p>
      </dgm:t>
    </dgm:pt>
    <dgm:pt modelId="{20E586E6-0730-4D0D-9C63-2B7E72365A3F}" type="sibTrans" cxnId="{C8B86564-0B84-4406-BA23-B304C2861EEB}">
      <dgm:prSet/>
      <dgm:spPr/>
      <dgm:t>
        <a:bodyPr/>
        <a:lstStyle/>
        <a:p>
          <a:endParaRPr lang="es-CO"/>
        </a:p>
      </dgm:t>
    </dgm:pt>
    <dgm:pt modelId="{D891D77A-ED6D-42F7-9C88-CF390D8A2ABA}">
      <dgm:prSet/>
      <dgm:spPr/>
      <dgm:t>
        <a:bodyPr/>
        <a:lstStyle/>
        <a:p>
          <a:r>
            <a:rPr lang="es-MX" dirty="0"/>
            <a:t>Elaboración de un conjunto de ejercicios de programación e integración hardware y software sobre pequeños proyectos o funcionalidades de sistemas ciber físicos – Fechas en cronograma con porcentaje de (10%, 10%, 10% y 10%)</a:t>
          </a:r>
          <a:endParaRPr lang="es-CO" dirty="0"/>
        </a:p>
      </dgm:t>
    </dgm:pt>
    <dgm:pt modelId="{F09B2BCB-5DC7-4B87-A9CD-8FE00C7D55FA}" type="parTrans" cxnId="{67767B7A-C8FF-4D01-AFE4-6DCD3EE36073}">
      <dgm:prSet/>
      <dgm:spPr/>
      <dgm:t>
        <a:bodyPr/>
        <a:lstStyle/>
        <a:p>
          <a:endParaRPr lang="es-CO"/>
        </a:p>
      </dgm:t>
    </dgm:pt>
    <dgm:pt modelId="{CD89E595-D70E-4CDE-9131-25E89AAC5C6B}" type="sibTrans" cxnId="{67767B7A-C8FF-4D01-AFE4-6DCD3EE36073}">
      <dgm:prSet/>
      <dgm:spPr/>
      <dgm:t>
        <a:bodyPr/>
        <a:lstStyle/>
        <a:p>
          <a:endParaRPr lang="es-CO"/>
        </a:p>
      </dgm:t>
    </dgm:pt>
    <dgm:pt modelId="{E6954296-6F30-43C9-A270-191786B6A43F}">
      <dgm:prSet/>
      <dgm:spPr/>
      <dgm:t>
        <a:bodyPr/>
        <a:lstStyle/>
        <a:p>
          <a:r>
            <a:rPr lang="es-MX" dirty="0"/>
            <a:t>15% </a:t>
          </a:r>
        </a:p>
        <a:p>
          <a:r>
            <a:rPr lang="es-MX" dirty="0"/>
            <a:t>Entrega Final</a:t>
          </a:r>
          <a:endParaRPr lang="es-CO" dirty="0"/>
        </a:p>
      </dgm:t>
    </dgm:pt>
    <dgm:pt modelId="{9BC49DB4-19D0-4117-9BE3-F2FC1F24AD61}" type="parTrans" cxnId="{7BE72884-72D0-4A1E-8A05-90D4B15812F3}">
      <dgm:prSet/>
      <dgm:spPr/>
      <dgm:t>
        <a:bodyPr/>
        <a:lstStyle/>
        <a:p>
          <a:endParaRPr lang="es-CO"/>
        </a:p>
      </dgm:t>
    </dgm:pt>
    <dgm:pt modelId="{9A47AE1C-060F-4094-A2B6-DBAD32CEEA25}" type="sibTrans" cxnId="{7BE72884-72D0-4A1E-8A05-90D4B15812F3}">
      <dgm:prSet/>
      <dgm:spPr/>
      <dgm:t>
        <a:bodyPr/>
        <a:lstStyle/>
        <a:p>
          <a:endParaRPr lang="es-CO"/>
        </a:p>
      </dgm:t>
    </dgm:pt>
    <dgm:pt modelId="{4D12A43B-9171-44CE-8447-8833E6F45ED1}">
      <dgm:prSet/>
      <dgm:spPr/>
      <dgm:t>
        <a:bodyPr/>
        <a:lstStyle/>
        <a:p>
          <a:r>
            <a:rPr lang="es-MX" dirty="0"/>
            <a:t>Se realiza una sustentación del producto final, una demostración del sistema finalizado.</a:t>
          </a:r>
          <a:endParaRPr lang="es-CO" dirty="0"/>
        </a:p>
      </dgm:t>
    </dgm:pt>
    <dgm:pt modelId="{23839A4C-E1F3-410A-83EB-6DB1FB8EE1F8}" type="parTrans" cxnId="{3EEB288F-65FD-4CAB-8BBE-71D41E0C5F7E}">
      <dgm:prSet/>
      <dgm:spPr/>
      <dgm:t>
        <a:bodyPr/>
        <a:lstStyle/>
        <a:p>
          <a:endParaRPr lang="es-CO"/>
        </a:p>
      </dgm:t>
    </dgm:pt>
    <dgm:pt modelId="{4CDE4F12-D715-4813-8FAD-181E0B3484D3}" type="sibTrans" cxnId="{3EEB288F-65FD-4CAB-8BBE-71D41E0C5F7E}">
      <dgm:prSet/>
      <dgm:spPr/>
      <dgm:t>
        <a:bodyPr/>
        <a:lstStyle/>
        <a:p>
          <a:endParaRPr lang="es-CO"/>
        </a:p>
      </dgm:t>
    </dgm:pt>
    <dgm:pt modelId="{39D23073-CE30-4F0F-B29E-1AADE12ABFD4}">
      <dgm:prSet/>
      <dgm:spPr/>
      <dgm:t>
        <a:bodyPr/>
        <a:lstStyle/>
        <a:p>
          <a:r>
            <a:rPr lang="es-CO" dirty="0"/>
            <a:t>Una exploración bibliográfica de la aplicación de sistemas de telemetría, drones y robots en la agricultura digital (Entrega Individual) y una idea documentada  de que sistema que desarrollarán para el trabajo como un prototipo funcional (Entrega Grupal)</a:t>
          </a:r>
        </a:p>
      </dgm:t>
    </dgm:pt>
    <dgm:pt modelId="{6D8E8FB9-FFCF-4DDB-87D5-8023C6BF9D48}" type="parTrans" cxnId="{6DE8F46E-8AA2-40F7-8270-645B32043E17}">
      <dgm:prSet/>
      <dgm:spPr/>
      <dgm:t>
        <a:bodyPr/>
        <a:lstStyle/>
        <a:p>
          <a:endParaRPr lang="es-CO"/>
        </a:p>
      </dgm:t>
    </dgm:pt>
    <dgm:pt modelId="{A762B8E0-0E3C-471D-BA47-A01B0CE32B61}" type="sibTrans" cxnId="{6DE8F46E-8AA2-40F7-8270-645B32043E17}">
      <dgm:prSet/>
      <dgm:spPr/>
      <dgm:t>
        <a:bodyPr/>
        <a:lstStyle/>
        <a:p>
          <a:endParaRPr lang="es-CO"/>
        </a:p>
      </dgm:t>
    </dgm:pt>
    <dgm:pt modelId="{784F3B75-86C2-4E90-A642-607D0D9766B9}">
      <dgm:prSet/>
      <dgm:spPr/>
      <dgm:t>
        <a:bodyPr/>
        <a:lstStyle/>
        <a:p>
          <a:r>
            <a:rPr lang="es-CO" dirty="0"/>
            <a:t>10%</a:t>
          </a:r>
        </a:p>
        <a:p>
          <a:r>
            <a:rPr lang="es-CO" dirty="0"/>
            <a:t>Entrega 1 - Proyecto</a:t>
          </a:r>
        </a:p>
      </dgm:t>
    </dgm:pt>
    <dgm:pt modelId="{823D4305-D884-4E4A-8BC8-8E10F35EC9DF}" type="parTrans" cxnId="{5EE902B3-38CB-4AE5-ADBE-C9A729DF3C61}">
      <dgm:prSet/>
      <dgm:spPr/>
      <dgm:t>
        <a:bodyPr/>
        <a:lstStyle/>
        <a:p>
          <a:endParaRPr lang="es-CO"/>
        </a:p>
      </dgm:t>
    </dgm:pt>
    <dgm:pt modelId="{D355985F-81A6-4D3D-BCF7-F8EAF988D39D}" type="sibTrans" cxnId="{5EE902B3-38CB-4AE5-ADBE-C9A729DF3C61}">
      <dgm:prSet/>
      <dgm:spPr/>
      <dgm:t>
        <a:bodyPr/>
        <a:lstStyle/>
        <a:p>
          <a:endParaRPr lang="es-CO"/>
        </a:p>
      </dgm:t>
    </dgm:pt>
    <dgm:pt modelId="{484F0D1B-AD44-4F1F-8104-FF5CAECBD44F}" type="pres">
      <dgm:prSet presAssocID="{3CDFD182-8AEE-4FBC-B55D-76884AC6BC64}" presName="Name0" presStyleCnt="0">
        <dgm:presLayoutVars>
          <dgm:dir/>
          <dgm:animLvl val="lvl"/>
          <dgm:resizeHandles val="exact"/>
        </dgm:presLayoutVars>
      </dgm:prSet>
      <dgm:spPr/>
    </dgm:pt>
    <dgm:pt modelId="{852E24C3-19B0-47E8-B586-E1F58BEFB77A}" type="pres">
      <dgm:prSet presAssocID="{DAF311B5-E5A0-4787-851E-95A1D88E4A18}" presName="linNode" presStyleCnt="0"/>
      <dgm:spPr/>
    </dgm:pt>
    <dgm:pt modelId="{B487301E-8B0B-4E26-A648-3349C7EF6432}" type="pres">
      <dgm:prSet presAssocID="{DAF311B5-E5A0-4787-851E-95A1D88E4A18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84A82231-B811-484E-A43D-57F6CAABADDE}" type="pres">
      <dgm:prSet presAssocID="{DAF311B5-E5A0-4787-851E-95A1D88E4A18}" presName="descendantText" presStyleLbl="alignAccFollowNode1" presStyleIdx="0" presStyleCnt="6" custScaleX="235795">
        <dgm:presLayoutVars>
          <dgm:bulletEnabled val="1"/>
        </dgm:presLayoutVars>
      </dgm:prSet>
      <dgm:spPr/>
    </dgm:pt>
    <dgm:pt modelId="{FFFA3808-88F6-4391-B5BA-101902D4434C}" type="pres">
      <dgm:prSet presAssocID="{20E586E6-0730-4D0D-9C63-2B7E72365A3F}" presName="sp" presStyleCnt="0"/>
      <dgm:spPr/>
    </dgm:pt>
    <dgm:pt modelId="{32C0856B-CC29-4AB4-A1B7-47533D93481D}" type="pres">
      <dgm:prSet presAssocID="{FA2CA079-076A-409D-AEB9-7A2E4EA1FBA1}" presName="linNode" presStyleCnt="0"/>
      <dgm:spPr/>
    </dgm:pt>
    <dgm:pt modelId="{AE1E3810-76C8-46B5-B891-0CD1EF36E370}" type="pres">
      <dgm:prSet presAssocID="{FA2CA079-076A-409D-AEB9-7A2E4EA1FBA1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DF62C28F-BCEC-4EC2-9535-206478023BD8}" type="pres">
      <dgm:prSet presAssocID="{FA2CA079-076A-409D-AEB9-7A2E4EA1FBA1}" presName="descendantText" presStyleLbl="alignAccFollowNode1" presStyleIdx="1" presStyleCnt="6" custScaleX="235795">
        <dgm:presLayoutVars>
          <dgm:bulletEnabled val="1"/>
        </dgm:presLayoutVars>
      </dgm:prSet>
      <dgm:spPr/>
    </dgm:pt>
    <dgm:pt modelId="{1B530544-CE0F-4043-8E33-1A5297741114}" type="pres">
      <dgm:prSet presAssocID="{5E7CC24F-8957-4E97-AEDD-CA1218C90F59}" presName="sp" presStyleCnt="0"/>
      <dgm:spPr/>
    </dgm:pt>
    <dgm:pt modelId="{D5A9C4B6-5680-43C9-A44E-69A573FCE467}" type="pres">
      <dgm:prSet presAssocID="{784F3B75-86C2-4E90-A642-607D0D9766B9}" presName="linNode" presStyleCnt="0"/>
      <dgm:spPr/>
    </dgm:pt>
    <dgm:pt modelId="{0109A992-94D5-4049-9718-2EDF56D2E2FB}" type="pres">
      <dgm:prSet presAssocID="{784F3B75-86C2-4E90-A642-607D0D9766B9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6AD51342-91DF-4FDD-A885-1D4DB1ED8402}" type="pres">
      <dgm:prSet presAssocID="{784F3B75-86C2-4E90-A642-607D0D9766B9}" presName="descendantText" presStyleLbl="alignAccFollowNode1" presStyleIdx="2" presStyleCnt="6" custScaleX="235795">
        <dgm:presLayoutVars>
          <dgm:bulletEnabled val="1"/>
        </dgm:presLayoutVars>
      </dgm:prSet>
      <dgm:spPr/>
    </dgm:pt>
    <dgm:pt modelId="{75F6953E-07F3-4215-99E5-99481470D250}" type="pres">
      <dgm:prSet presAssocID="{D355985F-81A6-4D3D-BCF7-F8EAF988D39D}" presName="sp" presStyleCnt="0"/>
      <dgm:spPr/>
    </dgm:pt>
    <dgm:pt modelId="{EF3E0C8B-C2B4-42D0-8B1D-FE0532439316}" type="pres">
      <dgm:prSet presAssocID="{E1B6581A-650D-4869-BC63-E9C012A5A247}" presName="linNode" presStyleCnt="0"/>
      <dgm:spPr/>
    </dgm:pt>
    <dgm:pt modelId="{9FADDB81-490B-46DA-B02E-C337F7AF7595}" type="pres">
      <dgm:prSet presAssocID="{E1B6581A-650D-4869-BC63-E9C012A5A247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268720DC-4741-4AA1-B999-5AE5B53D4A66}" type="pres">
      <dgm:prSet presAssocID="{E1B6581A-650D-4869-BC63-E9C012A5A247}" presName="descendantText" presStyleLbl="alignAccFollowNode1" presStyleIdx="3" presStyleCnt="6" custScaleX="235795">
        <dgm:presLayoutVars>
          <dgm:bulletEnabled val="1"/>
        </dgm:presLayoutVars>
      </dgm:prSet>
      <dgm:spPr/>
    </dgm:pt>
    <dgm:pt modelId="{00E210D5-CB1A-4B91-98A7-0D1B1475F329}" type="pres">
      <dgm:prSet presAssocID="{BF3C6E50-6305-4818-B3C4-9D1C880CFA45}" presName="sp" presStyleCnt="0"/>
      <dgm:spPr/>
    </dgm:pt>
    <dgm:pt modelId="{0E3D0247-B1E7-4C96-9BD1-3FB2E42D76E1}" type="pres">
      <dgm:prSet presAssocID="{05D124C0-265D-4D80-B610-860D82721A8D}" presName="linNode" presStyleCnt="0"/>
      <dgm:spPr/>
    </dgm:pt>
    <dgm:pt modelId="{725C8DF6-1BF0-40CC-8BC5-04CCB4BD5B29}" type="pres">
      <dgm:prSet presAssocID="{05D124C0-265D-4D80-B610-860D82721A8D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4765FD1A-7371-4E6B-84F7-378609898FB1}" type="pres">
      <dgm:prSet presAssocID="{05D124C0-265D-4D80-B610-860D82721A8D}" presName="descendantText" presStyleLbl="alignAccFollowNode1" presStyleIdx="4" presStyleCnt="6" custScaleX="235795" custLinFactNeighborX="409" custLinFactNeighborY="2866">
        <dgm:presLayoutVars>
          <dgm:bulletEnabled val="1"/>
        </dgm:presLayoutVars>
      </dgm:prSet>
      <dgm:spPr/>
    </dgm:pt>
    <dgm:pt modelId="{5DBCC93D-1A77-4A42-A06F-D55934EC22FE}" type="pres">
      <dgm:prSet presAssocID="{781E3158-2806-437D-A98C-69CAE4F3486E}" presName="sp" presStyleCnt="0"/>
      <dgm:spPr/>
    </dgm:pt>
    <dgm:pt modelId="{FA5C562C-C2BB-4533-86FC-4D2D733124CD}" type="pres">
      <dgm:prSet presAssocID="{E6954296-6F30-43C9-A270-191786B6A43F}" presName="linNode" presStyleCnt="0"/>
      <dgm:spPr/>
    </dgm:pt>
    <dgm:pt modelId="{D76A9FBD-02C6-4A29-9BC7-BF85EDD1F1CA}" type="pres">
      <dgm:prSet presAssocID="{E6954296-6F30-43C9-A270-191786B6A43F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50D52FF9-AF5C-4F41-A9D2-1DBF7B296911}" type="pres">
      <dgm:prSet presAssocID="{E6954296-6F30-43C9-A270-191786B6A43F}" presName="descendantText" presStyleLbl="alignAccFollowNode1" presStyleIdx="5" presStyleCnt="6" custScaleX="235795">
        <dgm:presLayoutVars>
          <dgm:bulletEnabled val="1"/>
        </dgm:presLayoutVars>
      </dgm:prSet>
      <dgm:spPr/>
    </dgm:pt>
  </dgm:ptLst>
  <dgm:cxnLst>
    <dgm:cxn modelId="{9DD71A10-FD7F-4F43-996E-7154886979B6}" type="presOf" srcId="{E1B6581A-650D-4869-BC63-E9C012A5A247}" destId="{9FADDB81-490B-46DA-B02E-C337F7AF7595}" srcOrd="0" destOrd="0" presId="urn:microsoft.com/office/officeart/2005/8/layout/vList5"/>
    <dgm:cxn modelId="{E8C30B24-16D7-485C-8633-9388EEEA3BDF}" type="presOf" srcId="{784F3B75-86C2-4E90-A642-607D0D9766B9}" destId="{0109A992-94D5-4049-9718-2EDF56D2E2FB}" srcOrd="0" destOrd="0" presId="urn:microsoft.com/office/officeart/2005/8/layout/vList5"/>
    <dgm:cxn modelId="{CC64323F-1505-46B5-B8AA-FBDAAAB3FF3E}" type="presOf" srcId="{4D12A43B-9171-44CE-8447-8833E6F45ED1}" destId="{50D52FF9-AF5C-4F41-A9D2-1DBF7B296911}" srcOrd="0" destOrd="0" presId="urn:microsoft.com/office/officeart/2005/8/layout/vList5"/>
    <dgm:cxn modelId="{067ADD41-63DE-41C1-8987-C48DA9F4EC4B}" type="presOf" srcId="{D891D77A-ED6D-42F7-9C88-CF390D8A2ABA}" destId="{84A82231-B811-484E-A43D-57F6CAABADDE}" srcOrd="0" destOrd="0" presId="urn:microsoft.com/office/officeart/2005/8/layout/vList5"/>
    <dgm:cxn modelId="{F7448663-4D66-435A-9522-4AB4F861E947}" srcId="{3CDFD182-8AEE-4FBC-B55D-76884AC6BC64}" destId="{FA2CA079-076A-409D-AEB9-7A2E4EA1FBA1}" srcOrd="1" destOrd="0" parTransId="{8F3D2108-C7EF-4E84-8D2E-B7D85658798A}" sibTransId="{5E7CC24F-8957-4E97-AEDD-CA1218C90F59}"/>
    <dgm:cxn modelId="{C8B86564-0B84-4406-BA23-B304C2861EEB}" srcId="{3CDFD182-8AEE-4FBC-B55D-76884AC6BC64}" destId="{DAF311B5-E5A0-4787-851E-95A1D88E4A18}" srcOrd="0" destOrd="0" parTransId="{6A4162D6-88AF-4E43-8D7A-0C1428383DD8}" sibTransId="{20E586E6-0730-4D0D-9C63-2B7E72365A3F}"/>
    <dgm:cxn modelId="{8E7F4868-E6AD-486B-B08E-5CCB990438FF}" type="presOf" srcId="{E6954296-6F30-43C9-A270-191786B6A43F}" destId="{D76A9FBD-02C6-4A29-9BC7-BF85EDD1F1CA}" srcOrd="0" destOrd="0" presId="urn:microsoft.com/office/officeart/2005/8/layout/vList5"/>
    <dgm:cxn modelId="{6DE8F46E-8AA2-40F7-8270-645B32043E17}" srcId="{784F3B75-86C2-4E90-A642-607D0D9766B9}" destId="{39D23073-CE30-4F0F-B29E-1AADE12ABFD4}" srcOrd="0" destOrd="0" parTransId="{6D8E8FB9-FFCF-4DDB-87D5-8023C6BF9D48}" sibTransId="{A762B8E0-0E3C-471D-BA47-A01B0CE32B61}"/>
    <dgm:cxn modelId="{67767B7A-C8FF-4D01-AFE4-6DCD3EE36073}" srcId="{DAF311B5-E5A0-4787-851E-95A1D88E4A18}" destId="{D891D77A-ED6D-42F7-9C88-CF390D8A2ABA}" srcOrd="0" destOrd="0" parTransId="{F09B2BCB-5DC7-4B87-A9CD-8FE00C7D55FA}" sibTransId="{CD89E595-D70E-4CDE-9131-25E89AAC5C6B}"/>
    <dgm:cxn modelId="{7BE72884-72D0-4A1E-8A05-90D4B15812F3}" srcId="{3CDFD182-8AEE-4FBC-B55D-76884AC6BC64}" destId="{E6954296-6F30-43C9-A270-191786B6A43F}" srcOrd="5" destOrd="0" parTransId="{9BC49DB4-19D0-4117-9BE3-F2FC1F24AD61}" sibTransId="{9A47AE1C-060F-4094-A2B6-DBAD32CEEA25}"/>
    <dgm:cxn modelId="{2EE1F387-417E-4C22-B0E3-AD8E09F3DBE2}" type="presOf" srcId="{39D23073-CE30-4F0F-B29E-1AADE12ABFD4}" destId="{6AD51342-91DF-4FDD-A885-1D4DB1ED8402}" srcOrd="0" destOrd="0" presId="urn:microsoft.com/office/officeart/2005/8/layout/vList5"/>
    <dgm:cxn modelId="{6A7EE08A-97E1-45C4-85E9-244618531F09}" srcId="{E1B6581A-650D-4869-BC63-E9C012A5A247}" destId="{5A0DB297-7EEF-4D2F-8B78-2ACAE9153FC6}" srcOrd="0" destOrd="0" parTransId="{AFE02A34-BFB7-49E3-8C5F-AEFE5C551299}" sibTransId="{A422355A-A1F6-43DC-84CF-859AFD28C19F}"/>
    <dgm:cxn modelId="{3EEB288F-65FD-4CAB-8BBE-71D41E0C5F7E}" srcId="{E6954296-6F30-43C9-A270-191786B6A43F}" destId="{4D12A43B-9171-44CE-8447-8833E6F45ED1}" srcOrd="0" destOrd="0" parTransId="{23839A4C-E1F3-410A-83EB-6DB1FB8EE1F8}" sibTransId="{4CDE4F12-D715-4813-8FAD-181E0B3484D3}"/>
    <dgm:cxn modelId="{470CBB92-4F2A-43F7-99F7-458D9BD92B9C}" type="presOf" srcId="{DAF311B5-E5A0-4787-851E-95A1D88E4A18}" destId="{B487301E-8B0B-4E26-A648-3349C7EF6432}" srcOrd="0" destOrd="0" presId="urn:microsoft.com/office/officeart/2005/8/layout/vList5"/>
    <dgm:cxn modelId="{5A2844AD-6C7B-440A-B9BE-889E951C2444}" srcId="{3CDFD182-8AEE-4FBC-B55D-76884AC6BC64}" destId="{E1B6581A-650D-4869-BC63-E9C012A5A247}" srcOrd="3" destOrd="0" parTransId="{DBAB209F-3D3F-461F-9CA2-FFBA14E4B188}" sibTransId="{BF3C6E50-6305-4818-B3C4-9D1C880CFA45}"/>
    <dgm:cxn modelId="{AC3691AD-5CF6-4FEE-B061-3A4AEC50B1F2}" srcId="{3CDFD182-8AEE-4FBC-B55D-76884AC6BC64}" destId="{05D124C0-265D-4D80-B610-860D82721A8D}" srcOrd="4" destOrd="0" parTransId="{67814369-690B-4D11-BACF-495A1C5FA6E8}" sibTransId="{781E3158-2806-437D-A98C-69CAE4F3486E}"/>
    <dgm:cxn modelId="{5EE902B3-38CB-4AE5-ADBE-C9A729DF3C61}" srcId="{3CDFD182-8AEE-4FBC-B55D-76884AC6BC64}" destId="{784F3B75-86C2-4E90-A642-607D0D9766B9}" srcOrd="2" destOrd="0" parTransId="{823D4305-D884-4E4A-8BC8-8E10F35EC9DF}" sibTransId="{D355985F-81A6-4D3D-BCF7-F8EAF988D39D}"/>
    <dgm:cxn modelId="{5FA674B7-B12F-4A84-AEA8-56460CE1121F}" type="presOf" srcId="{FA2CA079-076A-409D-AEB9-7A2E4EA1FBA1}" destId="{AE1E3810-76C8-46B5-B891-0CD1EF36E370}" srcOrd="0" destOrd="0" presId="urn:microsoft.com/office/officeart/2005/8/layout/vList5"/>
    <dgm:cxn modelId="{A5AB49B8-D972-42AA-B31A-0398E5FCF591}" srcId="{05D124C0-265D-4D80-B610-860D82721A8D}" destId="{59EFBD04-0036-48BA-A1D3-27AB48E1D371}" srcOrd="0" destOrd="0" parTransId="{AFE12822-BA9C-450E-A3B1-AE6105F8A4DE}" sibTransId="{5403FF1B-D612-4DD8-A30C-A67FE50948BA}"/>
    <dgm:cxn modelId="{B4F009C3-94CB-40FA-B221-01072B307508}" type="presOf" srcId="{3CDFD182-8AEE-4FBC-B55D-76884AC6BC64}" destId="{484F0D1B-AD44-4F1F-8104-FF5CAECBD44F}" srcOrd="0" destOrd="0" presId="urn:microsoft.com/office/officeart/2005/8/layout/vList5"/>
    <dgm:cxn modelId="{E7B8B8CD-65E5-474E-95A5-4E4060AC4B2E}" srcId="{FA2CA079-076A-409D-AEB9-7A2E4EA1FBA1}" destId="{7A222884-A351-4835-AAEB-3525A6823E0A}" srcOrd="0" destOrd="0" parTransId="{F2082F1A-54F2-4DF0-88F2-8BCA2FD96BE5}" sibTransId="{E31C0D41-5017-4942-A854-CEE267B2CFCE}"/>
    <dgm:cxn modelId="{72E8D2D7-6AA2-4DB1-86BB-114C0EDB2AE6}" type="presOf" srcId="{59EFBD04-0036-48BA-A1D3-27AB48E1D371}" destId="{4765FD1A-7371-4E6B-84F7-378609898FB1}" srcOrd="0" destOrd="0" presId="urn:microsoft.com/office/officeart/2005/8/layout/vList5"/>
    <dgm:cxn modelId="{3D2A70E3-741F-4A39-897E-925F042D88F4}" type="presOf" srcId="{05D124C0-265D-4D80-B610-860D82721A8D}" destId="{725C8DF6-1BF0-40CC-8BC5-04CCB4BD5B29}" srcOrd="0" destOrd="0" presId="urn:microsoft.com/office/officeart/2005/8/layout/vList5"/>
    <dgm:cxn modelId="{817CB2E7-69DA-4F6E-9C3E-46B01A0FD011}" type="presOf" srcId="{7A222884-A351-4835-AAEB-3525A6823E0A}" destId="{DF62C28F-BCEC-4EC2-9535-206478023BD8}" srcOrd="0" destOrd="0" presId="urn:microsoft.com/office/officeart/2005/8/layout/vList5"/>
    <dgm:cxn modelId="{AE6628EC-96AD-4185-976B-5B84E88EA309}" type="presOf" srcId="{5A0DB297-7EEF-4D2F-8B78-2ACAE9153FC6}" destId="{268720DC-4741-4AA1-B999-5AE5B53D4A66}" srcOrd="0" destOrd="0" presId="urn:microsoft.com/office/officeart/2005/8/layout/vList5"/>
    <dgm:cxn modelId="{F8366879-0993-437B-B4DD-C747DD5EACE1}" type="presParOf" srcId="{484F0D1B-AD44-4F1F-8104-FF5CAECBD44F}" destId="{852E24C3-19B0-47E8-B586-E1F58BEFB77A}" srcOrd="0" destOrd="0" presId="urn:microsoft.com/office/officeart/2005/8/layout/vList5"/>
    <dgm:cxn modelId="{CC07A515-9C59-4B6E-BD20-0F4ED5B09B00}" type="presParOf" srcId="{852E24C3-19B0-47E8-B586-E1F58BEFB77A}" destId="{B487301E-8B0B-4E26-A648-3349C7EF6432}" srcOrd="0" destOrd="0" presId="urn:microsoft.com/office/officeart/2005/8/layout/vList5"/>
    <dgm:cxn modelId="{E33ED4F5-56E3-4006-A9C0-0AAD7CFF6B03}" type="presParOf" srcId="{852E24C3-19B0-47E8-B586-E1F58BEFB77A}" destId="{84A82231-B811-484E-A43D-57F6CAABADDE}" srcOrd="1" destOrd="0" presId="urn:microsoft.com/office/officeart/2005/8/layout/vList5"/>
    <dgm:cxn modelId="{CA3BF484-3B86-4132-A45C-C160E9073732}" type="presParOf" srcId="{484F0D1B-AD44-4F1F-8104-FF5CAECBD44F}" destId="{FFFA3808-88F6-4391-B5BA-101902D4434C}" srcOrd="1" destOrd="0" presId="urn:microsoft.com/office/officeart/2005/8/layout/vList5"/>
    <dgm:cxn modelId="{B73AAE82-494F-4A3F-976D-1363406016BC}" type="presParOf" srcId="{484F0D1B-AD44-4F1F-8104-FF5CAECBD44F}" destId="{32C0856B-CC29-4AB4-A1B7-47533D93481D}" srcOrd="2" destOrd="0" presId="urn:microsoft.com/office/officeart/2005/8/layout/vList5"/>
    <dgm:cxn modelId="{2B5F736B-C523-4434-80FA-07CE63EC2F0C}" type="presParOf" srcId="{32C0856B-CC29-4AB4-A1B7-47533D93481D}" destId="{AE1E3810-76C8-46B5-B891-0CD1EF36E370}" srcOrd="0" destOrd="0" presId="urn:microsoft.com/office/officeart/2005/8/layout/vList5"/>
    <dgm:cxn modelId="{5C6E729E-AFEA-48F8-9268-23AD37535A8F}" type="presParOf" srcId="{32C0856B-CC29-4AB4-A1B7-47533D93481D}" destId="{DF62C28F-BCEC-4EC2-9535-206478023BD8}" srcOrd="1" destOrd="0" presId="urn:microsoft.com/office/officeart/2005/8/layout/vList5"/>
    <dgm:cxn modelId="{F61F18BD-4A47-4238-8386-936120D41DE7}" type="presParOf" srcId="{484F0D1B-AD44-4F1F-8104-FF5CAECBD44F}" destId="{1B530544-CE0F-4043-8E33-1A5297741114}" srcOrd="3" destOrd="0" presId="urn:microsoft.com/office/officeart/2005/8/layout/vList5"/>
    <dgm:cxn modelId="{31449DF6-5C82-44E1-B7F0-2596B1C8E47E}" type="presParOf" srcId="{484F0D1B-AD44-4F1F-8104-FF5CAECBD44F}" destId="{D5A9C4B6-5680-43C9-A44E-69A573FCE467}" srcOrd="4" destOrd="0" presId="urn:microsoft.com/office/officeart/2005/8/layout/vList5"/>
    <dgm:cxn modelId="{6915C90B-4691-4522-8D1A-BF40C1E8CC4D}" type="presParOf" srcId="{D5A9C4B6-5680-43C9-A44E-69A573FCE467}" destId="{0109A992-94D5-4049-9718-2EDF56D2E2FB}" srcOrd="0" destOrd="0" presId="urn:microsoft.com/office/officeart/2005/8/layout/vList5"/>
    <dgm:cxn modelId="{5C336D05-FE43-425E-AF75-84228B719AEE}" type="presParOf" srcId="{D5A9C4B6-5680-43C9-A44E-69A573FCE467}" destId="{6AD51342-91DF-4FDD-A885-1D4DB1ED8402}" srcOrd="1" destOrd="0" presId="urn:microsoft.com/office/officeart/2005/8/layout/vList5"/>
    <dgm:cxn modelId="{29E590F3-DD85-4BAD-AA8B-1A183F34C1F2}" type="presParOf" srcId="{484F0D1B-AD44-4F1F-8104-FF5CAECBD44F}" destId="{75F6953E-07F3-4215-99E5-99481470D250}" srcOrd="5" destOrd="0" presId="urn:microsoft.com/office/officeart/2005/8/layout/vList5"/>
    <dgm:cxn modelId="{96785CA7-7964-4C61-9D94-F67709392CDF}" type="presParOf" srcId="{484F0D1B-AD44-4F1F-8104-FF5CAECBD44F}" destId="{EF3E0C8B-C2B4-42D0-8B1D-FE0532439316}" srcOrd="6" destOrd="0" presId="urn:microsoft.com/office/officeart/2005/8/layout/vList5"/>
    <dgm:cxn modelId="{EAE01B2C-71C7-4E6A-8196-DC2B7C31C546}" type="presParOf" srcId="{EF3E0C8B-C2B4-42D0-8B1D-FE0532439316}" destId="{9FADDB81-490B-46DA-B02E-C337F7AF7595}" srcOrd="0" destOrd="0" presId="urn:microsoft.com/office/officeart/2005/8/layout/vList5"/>
    <dgm:cxn modelId="{CE2CA12F-E382-451D-846C-4A5036E19A51}" type="presParOf" srcId="{EF3E0C8B-C2B4-42D0-8B1D-FE0532439316}" destId="{268720DC-4741-4AA1-B999-5AE5B53D4A66}" srcOrd="1" destOrd="0" presId="urn:microsoft.com/office/officeart/2005/8/layout/vList5"/>
    <dgm:cxn modelId="{E7FDFC4C-56CA-4D10-B7A3-AA5AF0C5674A}" type="presParOf" srcId="{484F0D1B-AD44-4F1F-8104-FF5CAECBD44F}" destId="{00E210D5-CB1A-4B91-98A7-0D1B1475F329}" srcOrd="7" destOrd="0" presId="urn:microsoft.com/office/officeart/2005/8/layout/vList5"/>
    <dgm:cxn modelId="{F37FA7E2-B830-48DB-8FDB-B2D09902AC26}" type="presParOf" srcId="{484F0D1B-AD44-4F1F-8104-FF5CAECBD44F}" destId="{0E3D0247-B1E7-4C96-9BD1-3FB2E42D76E1}" srcOrd="8" destOrd="0" presId="urn:microsoft.com/office/officeart/2005/8/layout/vList5"/>
    <dgm:cxn modelId="{E713A29C-9BF6-45B6-9B8A-1378FDD0DFAF}" type="presParOf" srcId="{0E3D0247-B1E7-4C96-9BD1-3FB2E42D76E1}" destId="{725C8DF6-1BF0-40CC-8BC5-04CCB4BD5B29}" srcOrd="0" destOrd="0" presId="urn:microsoft.com/office/officeart/2005/8/layout/vList5"/>
    <dgm:cxn modelId="{2F713F18-8AB8-4F58-8C03-963076DC4859}" type="presParOf" srcId="{0E3D0247-B1E7-4C96-9BD1-3FB2E42D76E1}" destId="{4765FD1A-7371-4E6B-84F7-378609898FB1}" srcOrd="1" destOrd="0" presId="urn:microsoft.com/office/officeart/2005/8/layout/vList5"/>
    <dgm:cxn modelId="{433B998B-B340-4A4E-B1A6-0FDA6608F96E}" type="presParOf" srcId="{484F0D1B-AD44-4F1F-8104-FF5CAECBD44F}" destId="{5DBCC93D-1A77-4A42-A06F-D55934EC22FE}" srcOrd="9" destOrd="0" presId="urn:microsoft.com/office/officeart/2005/8/layout/vList5"/>
    <dgm:cxn modelId="{8103CDCA-96B7-4079-A0C3-BEDCD9E3E2EC}" type="presParOf" srcId="{484F0D1B-AD44-4F1F-8104-FF5CAECBD44F}" destId="{FA5C562C-C2BB-4533-86FC-4D2D733124CD}" srcOrd="10" destOrd="0" presId="urn:microsoft.com/office/officeart/2005/8/layout/vList5"/>
    <dgm:cxn modelId="{24DDBBEF-1FD5-48EC-BE91-7AABB3A123E8}" type="presParOf" srcId="{FA5C562C-C2BB-4533-86FC-4D2D733124CD}" destId="{D76A9FBD-02C6-4A29-9BC7-BF85EDD1F1CA}" srcOrd="0" destOrd="0" presId="urn:microsoft.com/office/officeart/2005/8/layout/vList5"/>
    <dgm:cxn modelId="{E836A876-C9C5-429D-882E-2B932C410403}" type="presParOf" srcId="{FA5C562C-C2BB-4533-86FC-4D2D733124CD}" destId="{50D52FF9-AF5C-4F41-A9D2-1DBF7B29691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0A9375-8992-4E67-82F5-B300493B65CB}" type="doc">
      <dgm:prSet loTypeId="urn:microsoft.com/office/officeart/2005/8/layout/vList2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s-CO"/>
        </a:p>
      </dgm:t>
    </dgm:pt>
    <dgm:pt modelId="{D6897190-2CE2-46F4-B0E0-0304614C4A0E}">
      <dgm:prSet/>
      <dgm:spPr/>
      <dgm:t>
        <a:bodyPr/>
        <a:lstStyle/>
        <a:p>
          <a:pPr algn="just"/>
          <a:r>
            <a:rPr lang="es-MX" b="0" i="0" dirty="0"/>
            <a:t>Presentación personal: nombre, de que región proviene</a:t>
          </a:r>
          <a:endParaRPr lang="es-CO" dirty="0"/>
        </a:p>
      </dgm:t>
    </dgm:pt>
    <dgm:pt modelId="{2E6A693A-108A-45EC-8808-FB6066ECC9AF}" type="parTrans" cxnId="{F52A2334-656F-4172-87F0-4929E9010670}">
      <dgm:prSet/>
      <dgm:spPr/>
      <dgm:t>
        <a:bodyPr/>
        <a:lstStyle/>
        <a:p>
          <a:pPr algn="just"/>
          <a:endParaRPr lang="es-CO"/>
        </a:p>
      </dgm:t>
    </dgm:pt>
    <dgm:pt modelId="{CA0BE78D-6E3A-4736-8547-AE1B0D263CDF}" type="sibTrans" cxnId="{F52A2334-656F-4172-87F0-4929E9010670}">
      <dgm:prSet/>
      <dgm:spPr/>
      <dgm:t>
        <a:bodyPr/>
        <a:lstStyle/>
        <a:p>
          <a:pPr algn="just"/>
          <a:endParaRPr lang="es-CO"/>
        </a:p>
      </dgm:t>
    </dgm:pt>
    <dgm:pt modelId="{E7B60C05-9D17-4352-8B03-EC3A86CFF10A}">
      <dgm:prSet/>
      <dgm:spPr/>
      <dgm:t>
        <a:bodyPr/>
        <a:lstStyle/>
        <a:p>
          <a:pPr algn="just"/>
          <a:r>
            <a:rPr lang="es-MX" b="0" i="0" dirty="0"/>
            <a:t>¿Cuáles son los temas que le interesan?</a:t>
          </a:r>
          <a:endParaRPr lang="es-CO" dirty="0"/>
        </a:p>
      </dgm:t>
    </dgm:pt>
    <dgm:pt modelId="{F536AA50-8138-48F4-BA15-BB5BA0536D70}" type="parTrans" cxnId="{3217C464-DEDE-4CEC-B36A-517FB215D30C}">
      <dgm:prSet/>
      <dgm:spPr/>
      <dgm:t>
        <a:bodyPr/>
        <a:lstStyle/>
        <a:p>
          <a:pPr algn="just"/>
          <a:endParaRPr lang="es-CO"/>
        </a:p>
      </dgm:t>
    </dgm:pt>
    <dgm:pt modelId="{5CE2E3E9-C601-4E5F-ACE5-B90F55F8071C}" type="sibTrans" cxnId="{3217C464-DEDE-4CEC-B36A-517FB215D30C}">
      <dgm:prSet/>
      <dgm:spPr/>
      <dgm:t>
        <a:bodyPr/>
        <a:lstStyle/>
        <a:p>
          <a:pPr algn="just"/>
          <a:endParaRPr lang="es-CO"/>
        </a:p>
      </dgm:t>
    </dgm:pt>
    <dgm:pt modelId="{B3D1F640-6C15-4700-BB2F-6890B32C13F9}">
      <dgm:prSet/>
      <dgm:spPr/>
      <dgm:t>
        <a:bodyPr/>
        <a:lstStyle/>
        <a:p>
          <a:pPr algn="just"/>
          <a:r>
            <a:rPr lang="es-MX" b="0" i="0" dirty="0"/>
            <a:t>¿Cuáles son los retos y los motivadores para este curso?</a:t>
          </a:r>
          <a:endParaRPr lang="es-CO" dirty="0"/>
        </a:p>
      </dgm:t>
    </dgm:pt>
    <dgm:pt modelId="{ACBC3AD9-3808-4EC5-9EB0-457743F640D8}" type="parTrans" cxnId="{F2363A0B-71A6-4BB0-96B7-0DBD1E3B0C73}">
      <dgm:prSet/>
      <dgm:spPr/>
      <dgm:t>
        <a:bodyPr/>
        <a:lstStyle/>
        <a:p>
          <a:pPr algn="just"/>
          <a:endParaRPr lang="es-CO"/>
        </a:p>
      </dgm:t>
    </dgm:pt>
    <dgm:pt modelId="{BA2EFC98-31DC-4240-A284-88E0B6D532D8}" type="sibTrans" cxnId="{F2363A0B-71A6-4BB0-96B7-0DBD1E3B0C73}">
      <dgm:prSet/>
      <dgm:spPr/>
      <dgm:t>
        <a:bodyPr/>
        <a:lstStyle/>
        <a:p>
          <a:pPr algn="just"/>
          <a:endParaRPr lang="es-CO"/>
        </a:p>
      </dgm:t>
    </dgm:pt>
    <dgm:pt modelId="{A077B384-8B41-413E-A357-488620688C53}">
      <dgm:prSet/>
      <dgm:spPr/>
      <dgm:t>
        <a:bodyPr/>
        <a:lstStyle/>
        <a:p>
          <a:pPr algn="just"/>
          <a:r>
            <a:rPr lang="es-MX" b="0" i="0" dirty="0"/>
            <a:t>¿Cuáles son sus conocimientos previos que consideras aplicarás para el curso?</a:t>
          </a:r>
          <a:endParaRPr lang="es-CO" dirty="0"/>
        </a:p>
      </dgm:t>
    </dgm:pt>
    <dgm:pt modelId="{A7F893C7-323F-4F79-98B9-1AD110F1B048}" type="parTrans" cxnId="{2A29A729-7899-44C3-B31A-9CCEDDA72513}">
      <dgm:prSet/>
      <dgm:spPr/>
      <dgm:t>
        <a:bodyPr/>
        <a:lstStyle/>
        <a:p>
          <a:pPr algn="just"/>
          <a:endParaRPr lang="es-CO"/>
        </a:p>
      </dgm:t>
    </dgm:pt>
    <dgm:pt modelId="{F79B7B1D-0A9C-4C75-8A89-2AA02BB0E87F}" type="sibTrans" cxnId="{2A29A729-7899-44C3-B31A-9CCEDDA72513}">
      <dgm:prSet/>
      <dgm:spPr/>
      <dgm:t>
        <a:bodyPr/>
        <a:lstStyle/>
        <a:p>
          <a:pPr algn="just"/>
          <a:endParaRPr lang="es-CO"/>
        </a:p>
      </dgm:t>
    </dgm:pt>
    <dgm:pt modelId="{35ADAEDC-49F6-42DC-B1E2-9E2B8DCE936B}">
      <dgm:prSet/>
      <dgm:spPr/>
      <dgm:t>
        <a:bodyPr/>
        <a:lstStyle/>
        <a:p>
          <a:pPr algn="just"/>
          <a:r>
            <a:rPr lang="es-MX" b="0" i="0" dirty="0"/>
            <a:t>¿Conoces o has oído hablar del curso y experiencias? </a:t>
          </a:r>
          <a:endParaRPr lang="es-CO" dirty="0"/>
        </a:p>
      </dgm:t>
    </dgm:pt>
    <dgm:pt modelId="{689CA3FA-D7EB-4791-8E57-21C75B53BCA0}" type="parTrans" cxnId="{982B5207-A8B3-43E9-BB92-48E9926241C5}">
      <dgm:prSet/>
      <dgm:spPr/>
      <dgm:t>
        <a:bodyPr/>
        <a:lstStyle/>
        <a:p>
          <a:endParaRPr lang="es-CO"/>
        </a:p>
      </dgm:t>
    </dgm:pt>
    <dgm:pt modelId="{E3B6F43E-FE15-471F-AC22-B3869A9D77F0}" type="sibTrans" cxnId="{982B5207-A8B3-43E9-BB92-48E9926241C5}">
      <dgm:prSet/>
      <dgm:spPr/>
      <dgm:t>
        <a:bodyPr/>
        <a:lstStyle/>
        <a:p>
          <a:endParaRPr lang="es-CO"/>
        </a:p>
      </dgm:t>
    </dgm:pt>
    <dgm:pt modelId="{5AD0C786-8EA4-40CE-8248-CD981159AFC9}" type="pres">
      <dgm:prSet presAssocID="{020A9375-8992-4E67-82F5-B300493B65CB}" presName="linear" presStyleCnt="0">
        <dgm:presLayoutVars>
          <dgm:animLvl val="lvl"/>
          <dgm:resizeHandles val="exact"/>
        </dgm:presLayoutVars>
      </dgm:prSet>
      <dgm:spPr/>
    </dgm:pt>
    <dgm:pt modelId="{1268DDBC-2987-4497-BAA8-A0A0F6697B79}" type="pres">
      <dgm:prSet presAssocID="{D6897190-2CE2-46F4-B0E0-0304614C4A0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0633486-C273-4336-BCB0-E76E05F892CF}" type="pres">
      <dgm:prSet presAssocID="{CA0BE78D-6E3A-4736-8547-AE1B0D263CDF}" presName="spacer" presStyleCnt="0"/>
      <dgm:spPr/>
    </dgm:pt>
    <dgm:pt modelId="{3CD9FDF9-4AE8-4B36-A751-2923FC487929}" type="pres">
      <dgm:prSet presAssocID="{E7B60C05-9D17-4352-8B03-EC3A86CFF10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6F8FA5A-F39D-4676-A132-EE5F8778B412}" type="pres">
      <dgm:prSet presAssocID="{5CE2E3E9-C601-4E5F-ACE5-B90F55F8071C}" presName="spacer" presStyleCnt="0"/>
      <dgm:spPr/>
    </dgm:pt>
    <dgm:pt modelId="{2FE69034-D726-403B-A6AE-4A6C6DE87154}" type="pres">
      <dgm:prSet presAssocID="{B3D1F640-6C15-4700-BB2F-6890B32C13F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56FC19D-D40D-4522-AAD8-AA2AB849187B}" type="pres">
      <dgm:prSet presAssocID="{BA2EFC98-31DC-4240-A284-88E0B6D532D8}" presName="spacer" presStyleCnt="0"/>
      <dgm:spPr/>
    </dgm:pt>
    <dgm:pt modelId="{02EFA64C-8160-4AAB-8C63-5E0248ED67B0}" type="pres">
      <dgm:prSet presAssocID="{A077B384-8B41-413E-A357-488620688C5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F2C177C-6717-4387-A544-CA93F6768438}" type="pres">
      <dgm:prSet presAssocID="{F79B7B1D-0A9C-4C75-8A89-2AA02BB0E87F}" presName="spacer" presStyleCnt="0"/>
      <dgm:spPr/>
    </dgm:pt>
    <dgm:pt modelId="{48415448-36A8-43DD-9C6C-F8ACB8656E13}" type="pres">
      <dgm:prSet presAssocID="{35ADAEDC-49F6-42DC-B1E2-9E2B8DCE936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82B5207-A8B3-43E9-BB92-48E9926241C5}" srcId="{020A9375-8992-4E67-82F5-B300493B65CB}" destId="{35ADAEDC-49F6-42DC-B1E2-9E2B8DCE936B}" srcOrd="4" destOrd="0" parTransId="{689CA3FA-D7EB-4791-8E57-21C75B53BCA0}" sibTransId="{E3B6F43E-FE15-471F-AC22-B3869A9D77F0}"/>
    <dgm:cxn modelId="{F2363A0B-71A6-4BB0-96B7-0DBD1E3B0C73}" srcId="{020A9375-8992-4E67-82F5-B300493B65CB}" destId="{B3D1F640-6C15-4700-BB2F-6890B32C13F9}" srcOrd="2" destOrd="0" parTransId="{ACBC3AD9-3808-4EC5-9EB0-457743F640D8}" sibTransId="{BA2EFC98-31DC-4240-A284-88E0B6D532D8}"/>
    <dgm:cxn modelId="{2A29A729-7899-44C3-B31A-9CCEDDA72513}" srcId="{020A9375-8992-4E67-82F5-B300493B65CB}" destId="{A077B384-8B41-413E-A357-488620688C53}" srcOrd="3" destOrd="0" parTransId="{A7F893C7-323F-4F79-98B9-1AD110F1B048}" sibTransId="{F79B7B1D-0A9C-4C75-8A89-2AA02BB0E87F}"/>
    <dgm:cxn modelId="{F52A2334-656F-4172-87F0-4929E9010670}" srcId="{020A9375-8992-4E67-82F5-B300493B65CB}" destId="{D6897190-2CE2-46F4-B0E0-0304614C4A0E}" srcOrd="0" destOrd="0" parTransId="{2E6A693A-108A-45EC-8808-FB6066ECC9AF}" sibTransId="{CA0BE78D-6E3A-4736-8547-AE1B0D263CDF}"/>
    <dgm:cxn modelId="{3217C464-DEDE-4CEC-B36A-517FB215D30C}" srcId="{020A9375-8992-4E67-82F5-B300493B65CB}" destId="{E7B60C05-9D17-4352-8B03-EC3A86CFF10A}" srcOrd="1" destOrd="0" parTransId="{F536AA50-8138-48F4-BA15-BB5BA0536D70}" sibTransId="{5CE2E3E9-C601-4E5F-ACE5-B90F55F8071C}"/>
    <dgm:cxn modelId="{09CD3174-94F9-4D06-9072-FF61624B01D5}" type="presOf" srcId="{35ADAEDC-49F6-42DC-B1E2-9E2B8DCE936B}" destId="{48415448-36A8-43DD-9C6C-F8ACB8656E13}" srcOrd="0" destOrd="0" presId="urn:microsoft.com/office/officeart/2005/8/layout/vList2"/>
    <dgm:cxn modelId="{BA8BFF89-479F-43DF-B954-8E45F06E9B2E}" type="presOf" srcId="{B3D1F640-6C15-4700-BB2F-6890B32C13F9}" destId="{2FE69034-D726-403B-A6AE-4A6C6DE87154}" srcOrd="0" destOrd="0" presId="urn:microsoft.com/office/officeart/2005/8/layout/vList2"/>
    <dgm:cxn modelId="{3F57589A-34F1-4CC8-9744-E61A43428091}" type="presOf" srcId="{020A9375-8992-4E67-82F5-B300493B65CB}" destId="{5AD0C786-8EA4-40CE-8248-CD981159AFC9}" srcOrd="0" destOrd="0" presId="urn:microsoft.com/office/officeart/2005/8/layout/vList2"/>
    <dgm:cxn modelId="{25D8BEA2-17EB-4E3F-BA3F-88C79075E11D}" type="presOf" srcId="{E7B60C05-9D17-4352-8B03-EC3A86CFF10A}" destId="{3CD9FDF9-4AE8-4B36-A751-2923FC487929}" srcOrd="0" destOrd="0" presId="urn:microsoft.com/office/officeart/2005/8/layout/vList2"/>
    <dgm:cxn modelId="{FBFA5EC2-86CA-4593-96C8-CC5687CC7885}" type="presOf" srcId="{D6897190-2CE2-46F4-B0E0-0304614C4A0E}" destId="{1268DDBC-2987-4497-BAA8-A0A0F6697B79}" srcOrd="0" destOrd="0" presId="urn:microsoft.com/office/officeart/2005/8/layout/vList2"/>
    <dgm:cxn modelId="{656BF0DA-472A-4317-93F7-D3A64DC37E85}" type="presOf" srcId="{A077B384-8B41-413E-A357-488620688C53}" destId="{02EFA64C-8160-4AAB-8C63-5E0248ED67B0}" srcOrd="0" destOrd="0" presId="urn:microsoft.com/office/officeart/2005/8/layout/vList2"/>
    <dgm:cxn modelId="{CA227F9E-7DC3-4293-85B4-7BCD5637B1E1}" type="presParOf" srcId="{5AD0C786-8EA4-40CE-8248-CD981159AFC9}" destId="{1268DDBC-2987-4497-BAA8-A0A0F6697B79}" srcOrd="0" destOrd="0" presId="urn:microsoft.com/office/officeart/2005/8/layout/vList2"/>
    <dgm:cxn modelId="{2C4A3572-AF39-4173-8A29-2E50DB88B582}" type="presParOf" srcId="{5AD0C786-8EA4-40CE-8248-CD981159AFC9}" destId="{50633486-C273-4336-BCB0-E76E05F892CF}" srcOrd="1" destOrd="0" presId="urn:microsoft.com/office/officeart/2005/8/layout/vList2"/>
    <dgm:cxn modelId="{339DB483-58A4-4056-9E1B-836D7317FEA2}" type="presParOf" srcId="{5AD0C786-8EA4-40CE-8248-CD981159AFC9}" destId="{3CD9FDF9-4AE8-4B36-A751-2923FC487929}" srcOrd="2" destOrd="0" presId="urn:microsoft.com/office/officeart/2005/8/layout/vList2"/>
    <dgm:cxn modelId="{0F038B22-8EDB-42D0-8F57-4BB5CC994012}" type="presParOf" srcId="{5AD0C786-8EA4-40CE-8248-CD981159AFC9}" destId="{76F8FA5A-F39D-4676-A132-EE5F8778B412}" srcOrd="3" destOrd="0" presId="urn:microsoft.com/office/officeart/2005/8/layout/vList2"/>
    <dgm:cxn modelId="{D66D8A4D-0F12-452D-9F21-DEAAD0A77820}" type="presParOf" srcId="{5AD0C786-8EA4-40CE-8248-CD981159AFC9}" destId="{2FE69034-D726-403B-A6AE-4A6C6DE87154}" srcOrd="4" destOrd="0" presId="urn:microsoft.com/office/officeart/2005/8/layout/vList2"/>
    <dgm:cxn modelId="{5906E4C6-0248-4989-9AB0-5C69CB3BA3B9}" type="presParOf" srcId="{5AD0C786-8EA4-40CE-8248-CD981159AFC9}" destId="{056FC19D-D40D-4522-AAD8-AA2AB849187B}" srcOrd="5" destOrd="0" presId="urn:microsoft.com/office/officeart/2005/8/layout/vList2"/>
    <dgm:cxn modelId="{1D6D8917-4F05-4ECB-ADD4-B5A32EE5D0F1}" type="presParOf" srcId="{5AD0C786-8EA4-40CE-8248-CD981159AFC9}" destId="{02EFA64C-8160-4AAB-8C63-5E0248ED67B0}" srcOrd="6" destOrd="0" presId="urn:microsoft.com/office/officeart/2005/8/layout/vList2"/>
    <dgm:cxn modelId="{6906863A-121F-4046-BD5E-AD2D06205738}" type="presParOf" srcId="{5AD0C786-8EA4-40CE-8248-CD981159AFC9}" destId="{AF2C177C-6717-4387-A544-CA93F6768438}" srcOrd="7" destOrd="0" presId="urn:microsoft.com/office/officeart/2005/8/layout/vList2"/>
    <dgm:cxn modelId="{10DB2B91-EAED-433F-92C8-6375C1AF306C}" type="presParOf" srcId="{5AD0C786-8EA4-40CE-8248-CD981159AFC9}" destId="{48415448-36A8-43DD-9C6C-F8ACB8656E1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35394-10D7-4CB5-B92A-C6CC454F0DE5}">
      <dsp:nvSpPr>
        <dsp:cNvPr id="0" name=""/>
        <dsp:cNvSpPr/>
      </dsp:nvSpPr>
      <dsp:spPr>
        <a:xfrm>
          <a:off x="0" y="376739"/>
          <a:ext cx="7886700" cy="678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b="0" i="0" kern="1200" dirty="0"/>
            <a:t>Presentación profesor</a:t>
          </a:r>
          <a:endParaRPr lang="es-CO" sz="2900" kern="1200" dirty="0"/>
        </a:p>
      </dsp:txBody>
      <dsp:txXfrm>
        <a:off x="33127" y="409866"/>
        <a:ext cx="7820446" cy="612346"/>
      </dsp:txXfrm>
    </dsp:sp>
    <dsp:sp modelId="{EFE9274C-5E58-463C-A575-5943960A8B4E}">
      <dsp:nvSpPr>
        <dsp:cNvPr id="0" name=""/>
        <dsp:cNvSpPr/>
      </dsp:nvSpPr>
      <dsp:spPr>
        <a:xfrm>
          <a:off x="0" y="1138860"/>
          <a:ext cx="7886700" cy="678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Introducción y motivación al curso</a:t>
          </a:r>
          <a:endParaRPr lang="es-CO" sz="2900" kern="1200" dirty="0"/>
        </a:p>
      </dsp:txBody>
      <dsp:txXfrm>
        <a:off x="33127" y="1171987"/>
        <a:ext cx="7820446" cy="612346"/>
      </dsp:txXfrm>
    </dsp:sp>
    <dsp:sp modelId="{1ED0A66D-73AF-4C87-AC20-7EA83C43CC6D}">
      <dsp:nvSpPr>
        <dsp:cNvPr id="0" name=""/>
        <dsp:cNvSpPr/>
      </dsp:nvSpPr>
      <dsp:spPr>
        <a:xfrm>
          <a:off x="0" y="1900980"/>
          <a:ext cx="7886700" cy="678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b="0" i="0" kern="1200" dirty="0"/>
            <a:t>Presentación del curso</a:t>
          </a:r>
          <a:endParaRPr lang="es-CO" sz="2900" kern="1200" dirty="0"/>
        </a:p>
      </dsp:txBody>
      <dsp:txXfrm>
        <a:off x="33127" y="1934107"/>
        <a:ext cx="7820446" cy="612346"/>
      </dsp:txXfrm>
    </dsp:sp>
    <dsp:sp modelId="{2C2E46B9-8107-49E1-B00A-FD6E622F6819}">
      <dsp:nvSpPr>
        <dsp:cNvPr id="0" name=""/>
        <dsp:cNvSpPr/>
      </dsp:nvSpPr>
      <dsp:spPr>
        <a:xfrm>
          <a:off x="0" y="2663099"/>
          <a:ext cx="7886700" cy="678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b="0" i="0" kern="1200" dirty="0"/>
            <a:t>Acuerdo Pedagógico y Plan de Evaluaciones</a:t>
          </a:r>
          <a:endParaRPr lang="es-CO" sz="2900" kern="1200" dirty="0"/>
        </a:p>
      </dsp:txBody>
      <dsp:txXfrm>
        <a:off x="33127" y="2696226"/>
        <a:ext cx="7820446" cy="612346"/>
      </dsp:txXfrm>
    </dsp:sp>
    <dsp:sp modelId="{E6EC50E6-2625-4E30-A83F-2F2255564E3A}">
      <dsp:nvSpPr>
        <dsp:cNvPr id="0" name=""/>
        <dsp:cNvSpPr/>
      </dsp:nvSpPr>
      <dsp:spPr>
        <a:xfrm>
          <a:off x="0" y="3425220"/>
          <a:ext cx="7886700" cy="678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 dirty="0"/>
            <a:t>Presentación estudiantes</a:t>
          </a:r>
        </a:p>
      </dsp:txBody>
      <dsp:txXfrm>
        <a:off x="33127" y="3458347"/>
        <a:ext cx="7820446" cy="612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92011-C64F-4D0A-AA6B-2FFD4A4BC60E}">
      <dsp:nvSpPr>
        <dsp:cNvPr id="0" name=""/>
        <dsp:cNvSpPr/>
      </dsp:nvSpPr>
      <dsp:spPr>
        <a:xfrm>
          <a:off x="0" y="202320"/>
          <a:ext cx="7886700" cy="5184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/>
            <a:t>¿Qué competencias se adquieren?</a:t>
          </a:r>
          <a:endParaRPr lang="es-CO" sz="1800" kern="1200"/>
        </a:p>
      </dsp:txBody>
      <dsp:txXfrm>
        <a:off x="0" y="202320"/>
        <a:ext cx="7886700" cy="518400"/>
      </dsp:txXfrm>
    </dsp:sp>
    <dsp:sp modelId="{113C486B-F8AF-4BE2-9005-CCDA99AD870E}">
      <dsp:nvSpPr>
        <dsp:cNvPr id="0" name=""/>
        <dsp:cNvSpPr/>
      </dsp:nvSpPr>
      <dsp:spPr>
        <a:xfrm>
          <a:off x="0" y="720720"/>
          <a:ext cx="7886700" cy="355751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s-MX" sz="1800" b="0" i="0" kern="1200" dirty="0"/>
            <a:t>Comprende los conceptos fundamentales del pensamiento computacional, sistemas embebidos, infraestructura TI, </a:t>
          </a:r>
          <a:r>
            <a:rPr lang="es-MX" sz="1800" b="0" i="0" kern="1200" dirty="0" err="1"/>
            <a:t>IoT</a:t>
          </a:r>
          <a:r>
            <a:rPr lang="es-MX" sz="1800" b="0" i="0" kern="1200" dirty="0"/>
            <a:t>, entre otros; que se apliquen para solucionar problemas de agricultura digital.</a:t>
          </a:r>
          <a:endParaRPr lang="es-CO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endParaRPr lang="es-CO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s-MX" sz="1800" b="0" i="0" kern="1200" dirty="0"/>
            <a:t>Concibe y diseña modelos que permitan solucionar problemas de agricultura digital.</a:t>
          </a:r>
          <a:endParaRPr lang="es-CO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endParaRPr lang="es-CO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s-MX" sz="1800" b="0" i="0" kern="1200" dirty="0"/>
            <a:t>Simula sistemas de agricultura digital que integren el uso de hardware y software.</a:t>
          </a:r>
          <a:endParaRPr lang="es-CO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endParaRPr lang="es-CO" sz="1800" kern="1200" dirty="0"/>
        </a:p>
        <a:p>
          <a:pPr marL="171450" lvl="1" indent="-171450" algn="just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s-MX" sz="1800" b="0" i="0" kern="1200" dirty="0"/>
            <a:t>Integra elementos de sistemas embebidos y </a:t>
          </a:r>
          <a:r>
            <a:rPr lang="es-MX" sz="1800" b="0" i="0" kern="1200" dirty="0" err="1"/>
            <a:t>IoT</a:t>
          </a:r>
          <a:r>
            <a:rPr lang="es-MX" sz="1800" b="0" i="0" kern="1200" dirty="0"/>
            <a:t> como sensores, actuadores y software para automatizar y analizar algunas tareas de agricultura digital.</a:t>
          </a:r>
          <a:endParaRPr lang="es-CO" sz="1800" kern="1200" dirty="0"/>
        </a:p>
      </dsp:txBody>
      <dsp:txXfrm>
        <a:off x="0" y="720720"/>
        <a:ext cx="7886700" cy="35575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D26D9-E73A-4E40-8F1F-95B1E224801B}">
      <dsp:nvSpPr>
        <dsp:cNvPr id="0" name=""/>
        <dsp:cNvSpPr/>
      </dsp:nvSpPr>
      <dsp:spPr>
        <a:xfrm>
          <a:off x="0" y="83654"/>
          <a:ext cx="7886700" cy="5791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0" i="0" kern="1200"/>
            <a:t>Comprender los conceptos básicos de pensamiento computacional, sistemas embebidos, infraestructura TI, e IoT.</a:t>
          </a:r>
          <a:endParaRPr lang="es-CO" sz="1500" kern="1200"/>
        </a:p>
      </dsp:txBody>
      <dsp:txXfrm>
        <a:off x="28272" y="111926"/>
        <a:ext cx="7830156" cy="522605"/>
      </dsp:txXfrm>
    </dsp:sp>
    <dsp:sp modelId="{0E92290D-8C8B-4C29-96B4-CAA0FD59D33D}">
      <dsp:nvSpPr>
        <dsp:cNvPr id="0" name=""/>
        <dsp:cNvSpPr/>
      </dsp:nvSpPr>
      <dsp:spPr>
        <a:xfrm>
          <a:off x="0" y="706004"/>
          <a:ext cx="7886700" cy="5791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0" i="0" kern="1200"/>
            <a:t>Identificar los elementos principales a nivel de arquitectura para proyectos de arquitectura digital.</a:t>
          </a:r>
          <a:endParaRPr lang="es-CO" sz="1500" kern="1200"/>
        </a:p>
      </dsp:txBody>
      <dsp:txXfrm>
        <a:off x="28272" y="734276"/>
        <a:ext cx="7830156" cy="522605"/>
      </dsp:txXfrm>
    </dsp:sp>
    <dsp:sp modelId="{789D0C56-F9A8-4CCF-B733-8273C2B415B7}">
      <dsp:nvSpPr>
        <dsp:cNvPr id="0" name=""/>
        <dsp:cNvSpPr/>
      </dsp:nvSpPr>
      <dsp:spPr>
        <a:xfrm>
          <a:off x="0" y="1328355"/>
          <a:ext cx="7886700" cy="5791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0" i="0" kern="1200"/>
            <a:t>Diseñar modelos y arquitecturas para representar sistemas de agricultura digital.</a:t>
          </a:r>
          <a:endParaRPr lang="es-CO" sz="1500" kern="1200"/>
        </a:p>
      </dsp:txBody>
      <dsp:txXfrm>
        <a:off x="28272" y="1356627"/>
        <a:ext cx="7830156" cy="522605"/>
      </dsp:txXfrm>
    </dsp:sp>
    <dsp:sp modelId="{22DED82E-11AB-48DA-A765-B12EB02C2B6D}">
      <dsp:nvSpPr>
        <dsp:cNvPr id="0" name=""/>
        <dsp:cNvSpPr/>
      </dsp:nvSpPr>
      <dsp:spPr>
        <a:xfrm>
          <a:off x="0" y="1950705"/>
          <a:ext cx="7886700" cy="5791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0" i="0" kern="1200"/>
            <a:t>Aplicar y utilizar simuladores de prototipado electrónico.</a:t>
          </a:r>
          <a:endParaRPr lang="es-CO" sz="1500" kern="1200"/>
        </a:p>
      </dsp:txBody>
      <dsp:txXfrm>
        <a:off x="28272" y="1978977"/>
        <a:ext cx="7830156" cy="522605"/>
      </dsp:txXfrm>
    </dsp:sp>
    <dsp:sp modelId="{D6A04F6E-AEAF-4C28-A3BB-B72BB69344B8}">
      <dsp:nvSpPr>
        <dsp:cNvPr id="0" name=""/>
        <dsp:cNvSpPr/>
      </dsp:nvSpPr>
      <dsp:spPr>
        <a:xfrm>
          <a:off x="0" y="2573055"/>
          <a:ext cx="7886700" cy="5791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0" i="0" kern="1200"/>
            <a:t>Implementar simulaciones de proyectos de agricultura digital.</a:t>
          </a:r>
          <a:endParaRPr lang="es-CO" sz="1500" kern="1200"/>
        </a:p>
      </dsp:txBody>
      <dsp:txXfrm>
        <a:off x="28272" y="2601327"/>
        <a:ext cx="7830156" cy="522605"/>
      </dsp:txXfrm>
    </dsp:sp>
    <dsp:sp modelId="{F15A8B46-8F9D-48CF-A86A-EA395412CC10}">
      <dsp:nvSpPr>
        <dsp:cNvPr id="0" name=""/>
        <dsp:cNvSpPr/>
      </dsp:nvSpPr>
      <dsp:spPr>
        <a:xfrm>
          <a:off x="0" y="3195405"/>
          <a:ext cx="7886700" cy="5791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0" i="0" kern="1200"/>
            <a:t>Desarrollar programas en lenguajes de programación de plataformas de prototipado electrónico y/o lenguajes de programación de alto nivel.</a:t>
          </a:r>
          <a:endParaRPr lang="es-CO" sz="1500" kern="1200"/>
        </a:p>
      </dsp:txBody>
      <dsp:txXfrm>
        <a:off x="28272" y="3223677"/>
        <a:ext cx="7830156" cy="522605"/>
      </dsp:txXfrm>
    </dsp:sp>
    <dsp:sp modelId="{F3FFF436-F446-4969-98B3-1BC7DDBB09EA}">
      <dsp:nvSpPr>
        <dsp:cNvPr id="0" name=""/>
        <dsp:cNvSpPr/>
      </dsp:nvSpPr>
      <dsp:spPr>
        <a:xfrm>
          <a:off x="0" y="3817755"/>
          <a:ext cx="7886700" cy="57914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0" i="0" kern="1200"/>
            <a:t>Implementar soluciones simples que integren el uso de sensores, actuadores y software para solucionar problemas de agricultura digital.</a:t>
          </a:r>
          <a:endParaRPr lang="es-CO" sz="1500" kern="1200"/>
        </a:p>
      </dsp:txBody>
      <dsp:txXfrm>
        <a:off x="28272" y="3846027"/>
        <a:ext cx="7830156" cy="5226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66994-CEA1-471C-B771-D65D37613FBB}">
      <dsp:nvSpPr>
        <dsp:cNvPr id="0" name=""/>
        <dsp:cNvSpPr/>
      </dsp:nvSpPr>
      <dsp:spPr>
        <a:xfrm rot="5400000">
          <a:off x="4110817" y="-2799961"/>
          <a:ext cx="862857" cy="668297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1" i="0" kern="1200"/>
            <a:t>Introducción a los sistemas embebidos y modelado de sistemas de agricultura digital</a:t>
          </a:r>
          <a:endParaRPr lang="es-CO" sz="1800" kern="1200"/>
        </a:p>
      </dsp:txBody>
      <dsp:txXfrm rot="-5400000">
        <a:off x="1200757" y="152220"/>
        <a:ext cx="6640858" cy="778615"/>
      </dsp:txXfrm>
    </dsp:sp>
    <dsp:sp modelId="{B1933D2B-47E9-44AB-9F11-372560705964}">
      <dsp:nvSpPr>
        <dsp:cNvPr id="0" name=""/>
        <dsp:cNvSpPr/>
      </dsp:nvSpPr>
      <dsp:spPr>
        <a:xfrm>
          <a:off x="2963" y="2242"/>
          <a:ext cx="1197792" cy="107857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i="0" kern="1200" dirty="0"/>
            <a:t>Unidad 1 </a:t>
          </a:r>
          <a:endParaRPr lang="es-CO" sz="1600" kern="1200" dirty="0"/>
        </a:p>
      </dsp:txBody>
      <dsp:txXfrm>
        <a:off x="55615" y="54894"/>
        <a:ext cx="1092488" cy="973268"/>
      </dsp:txXfrm>
    </dsp:sp>
    <dsp:sp modelId="{1549A897-129C-4D71-BBEC-F1772AB774CA}">
      <dsp:nvSpPr>
        <dsp:cNvPr id="0" name=""/>
        <dsp:cNvSpPr/>
      </dsp:nvSpPr>
      <dsp:spPr>
        <a:xfrm rot="5400000">
          <a:off x="4110817" y="-1667460"/>
          <a:ext cx="862857" cy="668297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1" i="0" kern="1200" dirty="0"/>
            <a:t>Diseño, implementación y simulación de sistemas ciber físicos </a:t>
          </a:r>
          <a:r>
            <a:rPr lang="es-ES" sz="1800" b="1" i="0" kern="1200" dirty="0"/>
            <a:t> para la agricultura digital</a:t>
          </a:r>
          <a:endParaRPr lang="es-CO" sz="1800" kern="1200" dirty="0"/>
        </a:p>
      </dsp:txBody>
      <dsp:txXfrm rot="-5400000">
        <a:off x="1200757" y="1284721"/>
        <a:ext cx="6640858" cy="778615"/>
      </dsp:txXfrm>
    </dsp:sp>
    <dsp:sp modelId="{66CC7265-3434-4A2A-834E-00BB886A4AD2}">
      <dsp:nvSpPr>
        <dsp:cNvPr id="0" name=""/>
        <dsp:cNvSpPr/>
      </dsp:nvSpPr>
      <dsp:spPr>
        <a:xfrm>
          <a:off x="2963" y="1134743"/>
          <a:ext cx="1197792" cy="107857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i="0" kern="1200" dirty="0"/>
            <a:t>Unidad 2</a:t>
          </a:r>
          <a:endParaRPr lang="es-CO" sz="1600" kern="1200" dirty="0"/>
        </a:p>
      </dsp:txBody>
      <dsp:txXfrm>
        <a:off x="55615" y="1187395"/>
        <a:ext cx="1092488" cy="973268"/>
      </dsp:txXfrm>
    </dsp:sp>
    <dsp:sp modelId="{E18A3150-116E-458F-96A8-7FB12A7C80F5}">
      <dsp:nvSpPr>
        <dsp:cNvPr id="0" name=""/>
        <dsp:cNvSpPr/>
      </dsp:nvSpPr>
      <dsp:spPr>
        <a:xfrm rot="5400000">
          <a:off x="4110817" y="-534959"/>
          <a:ext cx="862857" cy="668297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1" i="0" kern="1200" dirty="0"/>
            <a:t>Persistencia, visualización y bases para la analítica de datos</a:t>
          </a:r>
          <a:endParaRPr lang="es-CO" sz="1800" kern="1200" dirty="0"/>
        </a:p>
      </dsp:txBody>
      <dsp:txXfrm rot="-5400000">
        <a:off x="1200757" y="2417222"/>
        <a:ext cx="6640858" cy="778615"/>
      </dsp:txXfrm>
    </dsp:sp>
    <dsp:sp modelId="{02924486-45B0-460C-8B0E-226DB264430A}">
      <dsp:nvSpPr>
        <dsp:cNvPr id="0" name=""/>
        <dsp:cNvSpPr/>
      </dsp:nvSpPr>
      <dsp:spPr>
        <a:xfrm>
          <a:off x="2963" y="2267244"/>
          <a:ext cx="1197792" cy="107857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i="0" kern="1200" dirty="0"/>
            <a:t>Unidad 3 </a:t>
          </a:r>
          <a:endParaRPr lang="es-CO" sz="1600" kern="1200" dirty="0"/>
        </a:p>
      </dsp:txBody>
      <dsp:txXfrm>
        <a:off x="55615" y="2319896"/>
        <a:ext cx="1092488" cy="973268"/>
      </dsp:txXfrm>
    </dsp:sp>
    <dsp:sp modelId="{6A9C906F-17CD-40C7-B8B9-29D4C7364BDB}">
      <dsp:nvSpPr>
        <dsp:cNvPr id="0" name=""/>
        <dsp:cNvSpPr/>
      </dsp:nvSpPr>
      <dsp:spPr>
        <a:xfrm rot="5400000">
          <a:off x="4110817" y="597541"/>
          <a:ext cx="862857" cy="668297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800" b="1" i="0" kern="1200" dirty="0"/>
            <a:t>Infraestructura, redes y Internet de la Cosas (</a:t>
          </a:r>
          <a:r>
            <a:rPr lang="es-ES" sz="1800" b="1" i="0" kern="1200" dirty="0" err="1"/>
            <a:t>IoT</a:t>
          </a:r>
          <a:r>
            <a:rPr lang="es-ES" sz="1800" b="1" i="0" kern="1200" dirty="0"/>
            <a:t>)</a:t>
          </a:r>
          <a:endParaRPr lang="es-CO" sz="1800" kern="1200" dirty="0"/>
        </a:p>
      </dsp:txBody>
      <dsp:txXfrm rot="-5400000">
        <a:off x="1200757" y="3549723"/>
        <a:ext cx="6640858" cy="778615"/>
      </dsp:txXfrm>
    </dsp:sp>
    <dsp:sp modelId="{F518ED10-C216-4D4E-886C-884812268405}">
      <dsp:nvSpPr>
        <dsp:cNvPr id="0" name=""/>
        <dsp:cNvSpPr/>
      </dsp:nvSpPr>
      <dsp:spPr>
        <a:xfrm>
          <a:off x="2963" y="3399745"/>
          <a:ext cx="1197792" cy="107857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i="0" kern="1200" dirty="0"/>
            <a:t>Unidad 4</a:t>
          </a:r>
          <a:endParaRPr lang="es-CO" sz="1600" kern="1200" dirty="0"/>
        </a:p>
      </dsp:txBody>
      <dsp:txXfrm>
        <a:off x="55615" y="3452397"/>
        <a:ext cx="1092488" cy="9732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6A20B-58E6-40E5-811D-6334D5726709}">
      <dsp:nvSpPr>
        <dsp:cNvPr id="0" name=""/>
        <dsp:cNvSpPr/>
      </dsp:nvSpPr>
      <dsp:spPr>
        <a:xfrm>
          <a:off x="0" y="91448"/>
          <a:ext cx="7886700" cy="13999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Exposición magistral de conceptos claves a partir de modelo pedagógico deductivo con la participación activa del estudiante.</a:t>
          </a:r>
          <a:endParaRPr lang="es-CO" sz="1700" kern="1200" dirty="0"/>
        </a:p>
      </dsp:txBody>
      <dsp:txXfrm>
        <a:off x="68338" y="159786"/>
        <a:ext cx="7750024" cy="1263238"/>
      </dsp:txXfrm>
    </dsp:sp>
    <dsp:sp modelId="{8FA37C81-113D-465D-BAB0-EA1C67FEAF18}">
      <dsp:nvSpPr>
        <dsp:cNvPr id="0" name=""/>
        <dsp:cNvSpPr/>
      </dsp:nvSpPr>
      <dsp:spPr>
        <a:xfrm>
          <a:off x="0" y="1540322"/>
          <a:ext cx="7886700" cy="13999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b="0" i="0" kern="1200"/>
            <a:t>Aprendizaje activo a partir de actividades de clase y de trabajo independiente fuera del aula que incluyen trabajo tanto grupal como individual, con el acompañamiento del docente, para que pueda desarrollar su potencial de aprendizaje</a:t>
          </a:r>
          <a:endParaRPr lang="es-CO" sz="1700" kern="1200"/>
        </a:p>
      </dsp:txBody>
      <dsp:txXfrm>
        <a:off x="68338" y="1608660"/>
        <a:ext cx="7750024" cy="1263238"/>
      </dsp:txXfrm>
    </dsp:sp>
    <dsp:sp modelId="{B3B34BCA-E198-4254-89E2-805656F9DB0C}">
      <dsp:nvSpPr>
        <dsp:cNvPr id="0" name=""/>
        <dsp:cNvSpPr/>
      </dsp:nvSpPr>
      <dsp:spPr>
        <a:xfrm>
          <a:off x="0" y="2989197"/>
          <a:ext cx="7886700" cy="13999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just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b="0" i="0" kern="1200"/>
            <a:t>Participación de los alumnos en la clase mediante: a) lectura y discusión de artículos, b) solución de problemas relacionados con las temáticas tratadas, y c) realización de actividades prácticas en laboratorios de programación (utilizando herramientas de hardware y software), incluyendo el análisis y la discusión de los resultados. </a:t>
          </a:r>
          <a:endParaRPr lang="es-CO" sz="1700" kern="1200"/>
        </a:p>
      </dsp:txBody>
      <dsp:txXfrm>
        <a:off x="68338" y="3057535"/>
        <a:ext cx="7750024" cy="12632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A82231-B811-484E-A43D-57F6CAABADDE}">
      <dsp:nvSpPr>
        <dsp:cNvPr id="0" name=""/>
        <dsp:cNvSpPr/>
      </dsp:nvSpPr>
      <dsp:spPr>
        <a:xfrm rot="5400000">
          <a:off x="4415076" y="-2819351"/>
          <a:ext cx="573196" cy="635765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Elaboración de un conjunto de ejercicios de programación e integración hardware y software sobre pequeños proyectos o funcionalidades de sistemas ciber físicos – Fechas en cronograma con porcentaje de (10%, 10%, 10% y 10%)</a:t>
          </a:r>
          <a:endParaRPr lang="es-CO" sz="1100" kern="1200" dirty="0"/>
        </a:p>
      </dsp:txBody>
      <dsp:txXfrm rot="-5400000">
        <a:off x="1522845" y="100861"/>
        <a:ext cx="6329678" cy="517234"/>
      </dsp:txXfrm>
    </dsp:sp>
    <dsp:sp modelId="{B487301E-8B0B-4E26-A648-3349C7EF6432}">
      <dsp:nvSpPr>
        <dsp:cNvPr id="0" name=""/>
        <dsp:cNvSpPr/>
      </dsp:nvSpPr>
      <dsp:spPr>
        <a:xfrm>
          <a:off x="6195" y="1230"/>
          <a:ext cx="1516649" cy="7164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40%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Talleres al finalizar cada unidad</a:t>
          </a:r>
          <a:endParaRPr lang="es-CO" sz="1200" kern="1200" dirty="0"/>
        </a:p>
      </dsp:txBody>
      <dsp:txXfrm>
        <a:off x="41171" y="36206"/>
        <a:ext cx="1446697" cy="646543"/>
      </dsp:txXfrm>
    </dsp:sp>
    <dsp:sp modelId="{DF62C28F-BCEC-4EC2-9535-206478023BD8}">
      <dsp:nvSpPr>
        <dsp:cNvPr id="0" name=""/>
        <dsp:cNvSpPr/>
      </dsp:nvSpPr>
      <dsp:spPr>
        <a:xfrm rot="5400000">
          <a:off x="4415076" y="-2067030"/>
          <a:ext cx="573196" cy="635765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100" kern="1200" dirty="0"/>
            <a:t>Evaluación Parcial 1 – cubrirá el </a:t>
          </a:r>
          <a:r>
            <a:rPr lang="es-MX" sz="1100" kern="1200" dirty="0"/>
            <a:t>contenido total de la primera y segunda unidad del curso.</a:t>
          </a:r>
          <a:endParaRPr lang="es-CO" sz="1100" kern="1200" dirty="0"/>
        </a:p>
      </dsp:txBody>
      <dsp:txXfrm rot="-5400000">
        <a:off x="1522845" y="853182"/>
        <a:ext cx="6329678" cy="517234"/>
      </dsp:txXfrm>
    </dsp:sp>
    <dsp:sp modelId="{AE1E3810-76C8-46B5-B891-0CD1EF36E370}">
      <dsp:nvSpPr>
        <dsp:cNvPr id="0" name=""/>
        <dsp:cNvSpPr/>
      </dsp:nvSpPr>
      <dsp:spPr>
        <a:xfrm>
          <a:off x="6195" y="753551"/>
          <a:ext cx="1516649" cy="7164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10%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Parcial 1  </a:t>
          </a:r>
        </a:p>
      </dsp:txBody>
      <dsp:txXfrm>
        <a:off x="41171" y="788527"/>
        <a:ext cx="1446697" cy="646543"/>
      </dsp:txXfrm>
    </dsp:sp>
    <dsp:sp modelId="{6AD51342-91DF-4FDD-A885-1D4DB1ED8402}">
      <dsp:nvSpPr>
        <dsp:cNvPr id="0" name=""/>
        <dsp:cNvSpPr/>
      </dsp:nvSpPr>
      <dsp:spPr>
        <a:xfrm rot="5400000">
          <a:off x="4415076" y="-1314709"/>
          <a:ext cx="573196" cy="635765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Una exploración bibliográfica de la aplicación de sistemas de telemetría, drones y robots en la agricultura digital (Entrega Individual) y una idea documentada  de que sistema que desarrollarán para el trabajo como un prototipo funcional (Entrega Grupal)</a:t>
          </a:r>
        </a:p>
      </dsp:txBody>
      <dsp:txXfrm rot="-5400000">
        <a:off x="1522845" y="1605503"/>
        <a:ext cx="6329678" cy="517234"/>
      </dsp:txXfrm>
    </dsp:sp>
    <dsp:sp modelId="{0109A992-94D5-4049-9718-2EDF56D2E2FB}">
      <dsp:nvSpPr>
        <dsp:cNvPr id="0" name=""/>
        <dsp:cNvSpPr/>
      </dsp:nvSpPr>
      <dsp:spPr>
        <a:xfrm>
          <a:off x="6195" y="1505871"/>
          <a:ext cx="1516649" cy="7164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10%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200" kern="1200" dirty="0"/>
            <a:t>Entrega 1 - Proyecto</a:t>
          </a:r>
        </a:p>
      </dsp:txBody>
      <dsp:txXfrm>
        <a:off x="41171" y="1540847"/>
        <a:ext cx="1446697" cy="646543"/>
      </dsp:txXfrm>
    </dsp:sp>
    <dsp:sp modelId="{268720DC-4741-4AA1-B999-5AE5B53D4A66}">
      <dsp:nvSpPr>
        <dsp:cNvPr id="0" name=""/>
        <dsp:cNvSpPr/>
      </dsp:nvSpPr>
      <dsp:spPr>
        <a:xfrm rot="5400000">
          <a:off x="4415076" y="-562389"/>
          <a:ext cx="573196" cy="635765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100" kern="1200" dirty="0"/>
            <a:t>Desarrollo de los primeros modelos funcionales del proyecto con la aplicación especifica para agricultura digital, diseño de la arquitectura del sistema y simulación.</a:t>
          </a:r>
        </a:p>
      </dsp:txBody>
      <dsp:txXfrm rot="-5400000">
        <a:off x="1522845" y="2357823"/>
        <a:ext cx="6329678" cy="517234"/>
      </dsp:txXfrm>
    </dsp:sp>
    <dsp:sp modelId="{9FADDB81-490B-46DA-B02E-C337F7AF7595}">
      <dsp:nvSpPr>
        <dsp:cNvPr id="0" name=""/>
        <dsp:cNvSpPr/>
      </dsp:nvSpPr>
      <dsp:spPr>
        <a:xfrm>
          <a:off x="6195" y="2258192"/>
          <a:ext cx="1516649" cy="7164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10%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Entrega 2 Proyecto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200" kern="1200" dirty="0"/>
        </a:p>
      </dsp:txBody>
      <dsp:txXfrm>
        <a:off x="41171" y="2293168"/>
        <a:ext cx="1446697" cy="646543"/>
      </dsp:txXfrm>
    </dsp:sp>
    <dsp:sp modelId="{4765FD1A-7371-4E6B-84F7-378609898FB1}">
      <dsp:nvSpPr>
        <dsp:cNvPr id="0" name=""/>
        <dsp:cNvSpPr/>
      </dsp:nvSpPr>
      <dsp:spPr>
        <a:xfrm rot="5400000">
          <a:off x="4421271" y="206359"/>
          <a:ext cx="573196" cy="635765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Evolución del desarrollo del sistema con los subsistemas del sistema diseñados y funcionalidades de hardware y software implementadas.</a:t>
          </a:r>
          <a:endParaRPr lang="es-CO" sz="1100" kern="1200" dirty="0"/>
        </a:p>
      </dsp:txBody>
      <dsp:txXfrm rot="-5400000">
        <a:off x="1529040" y="3126572"/>
        <a:ext cx="6329678" cy="517234"/>
      </dsp:txXfrm>
    </dsp:sp>
    <dsp:sp modelId="{725C8DF6-1BF0-40CC-8BC5-04CCB4BD5B29}">
      <dsp:nvSpPr>
        <dsp:cNvPr id="0" name=""/>
        <dsp:cNvSpPr/>
      </dsp:nvSpPr>
      <dsp:spPr>
        <a:xfrm>
          <a:off x="6195" y="3010512"/>
          <a:ext cx="1516649" cy="7164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15%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 dirty="0"/>
            <a:t>Entrega 3  Proyecto </a:t>
          </a:r>
        </a:p>
      </dsp:txBody>
      <dsp:txXfrm>
        <a:off x="41171" y="3045488"/>
        <a:ext cx="1446697" cy="646543"/>
      </dsp:txXfrm>
    </dsp:sp>
    <dsp:sp modelId="{50D52FF9-AF5C-4F41-A9D2-1DBF7B296911}">
      <dsp:nvSpPr>
        <dsp:cNvPr id="0" name=""/>
        <dsp:cNvSpPr/>
      </dsp:nvSpPr>
      <dsp:spPr>
        <a:xfrm rot="5400000">
          <a:off x="4415076" y="942251"/>
          <a:ext cx="573196" cy="635765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100" kern="1200" dirty="0"/>
            <a:t>Se realiza una sustentación del producto final, una demostración del sistema finalizado.</a:t>
          </a:r>
          <a:endParaRPr lang="es-CO" sz="1100" kern="1200" dirty="0"/>
        </a:p>
      </dsp:txBody>
      <dsp:txXfrm rot="-5400000">
        <a:off x="1522845" y="3862464"/>
        <a:ext cx="6329678" cy="517234"/>
      </dsp:txXfrm>
    </dsp:sp>
    <dsp:sp modelId="{D76A9FBD-02C6-4A29-9BC7-BF85EDD1F1CA}">
      <dsp:nvSpPr>
        <dsp:cNvPr id="0" name=""/>
        <dsp:cNvSpPr/>
      </dsp:nvSpPr>
      <dsp:spPr>
        <a:xfrm>
          <a:off x="6195" y="3762833"/>
          <a:ext cx="1516649" cy="7164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15%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/>
            <a:t>Entrega Final</a:t>
          </a:r>
          <a:endParaRPr lang="es-CO" sz="1200" kern="1200" dirty="0"/>
        </a:p>
      </dsp:txBody>
      <dsp:txXfrm>
        <a:off x="41171" y="3797809"/>
        <a:ext cx="1446697" cy="6465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8DDBC-2987-4497-BAA8-A0A0F6697B79}">
      <dsp:nvSpPr>
        <dsp:cNvPr id="0" name=""/>
        <dsp:cNvSpPr/>
      </dsp:nvSpPr>
      <dsp:spPr>
        <a:xfrm>
          <a:off x="0" y="22184"/>
          <a:ext cx="7886700" cy="83655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0" i="0" kern="1200" dirty="0"/>
            <a:t>Presentación personal: nombre, de que región proviene</a:t>
          </a:r>
          <a:endParaRPr lang="es-CO" sz="2200" kern="1200" dirty="0"/>
        </a:p>
      </dsp:txBody>
      <dsp:txXfrm>
        <a:off x="40837" y="63021"/>
        <a:ext cx="7805026" cy="754876"/>
      </dsp:txXfrm>
    </dsp:sp>
    <dsp:sp modelId="{3CD9FDF9-4AE8-4B36-A751-2923FC487929}">
      <dsp:nvSpPr>
        <dsp:cNvPr id="0" name=""/>
        <dsp:cNvSpPr/>
      </dsp:nvSpPr>
      <dsp:spPr>
        <a:xfrm>
          <a:off x="0" y="922094"/>
          <a:ext cx="7886700" cy="83655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0" i="0" kern="1200" dirty="0"/>
            <a:t>¿Cuáles son los temas que le interesan?</a:t>
          </a:r>
          <a:endParaRPr lang="es-CO" sz="2200" kern="1200" dirty="0"/>
        </a:p>
      </dsp:txBody>
      <dsp:txXfrm>
        <a:off x="40837" y="962931"/>
        <a:ext cx="7805026" cy="754876"/>
      </dsp:txXfrm>
    </dsp:sp>
    <dsp:sp modelId="{2FE69034-D726-403B-A6AE-4A6C6DE87154}">
      <dsp:nvSpPr>
        <dsp:cNvPr id="0" name=""/>
        <dsp:cNvSpPr/>
      </dsp:nvSpPr>
      <dsp:spPr>
        <a:xfrm>
          <a:off x="0" y="1822005"/>
          <a:ext cx="7886700" cy="83655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0" i="0" kern="1200" dirty="0"/>
            <a:t>¿Cuáles son los retos y los motivadores para este curso?</a:t>
          </a:r>
          <a:endParaRPr lang="es-CO" sz="2200" kern="1200" dirty="0"/>
        </a:p>
      </dsp:txBody>
      <dsp:txXfrm>
        <a:off x="40837" y="1862842"/>
        <a:ext cx="7805026" cy="754876"/>
      </dsp:txXfrm>
    </dsp:sp>
    <dsp:sp modelId="{02EFA64C-8160-4AAB-8C63-5E0248ED67B0}">
      <dsp:nvSpPr>
        <dsp:cNvPr id="0" name=""/>
        <dsp:cNvSpPr/>
      </dsp:nvSpPr>
      <dsp:spPr>
        <a:xfrm>
          <a:off x="0" y="2721915"/>
          <a:ext cx="7886700" cy="83655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0" i="0" kern="1200" dirty="0"/>
            <a:t>¿Cuáles son sus conocimientos previos que consideras aplicarás para el curso?</a:t>
          </a:r>
          <a:endParaRPr lang="es-CO" sz="2200" kern="1200" dirty="0"/>
        </a:p>
      </dsp:txBody>
      <dsp:txXfrm>
        <a:off x="40837" y="2762752"/>
        <a:ext cx="7805026" cy="754876"/>
      </dsp:txXfrm>
    </dsp:sp>
    <dsp:sp modelId="{48415448-36A8-43DD-9C6C-F8ACB8656E13}">
      <dsp:nvSpPr>
        <dsp:cNvPr id="0" name=""/>
        <dsp:cNvSpPr/>
      </dsp:nvSpPr>
      <dsp:spPr>
        <a:xfrm>
          <a:off x="0" y="3621825"/>
          <a:ext cx="7886700" cy="83655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0" i="0" kern="1200" dirty="0"/>
            <a:t>¿Conoces o has oído hablar del curso y experiencias? </a:t>
          </a:r>
          <a:endParaRPr lang="es-CO" sz="2200" kern="1200" dirty="0"/>
        </a:p>
      </dsp:txBody>
      <dsp:txXfrm>
        <a:off x="40837" y="3662662"/>
        <a:ext cx="7805026" cy="754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B224124A-5980-F1B7-7FD2-EF05A3DD2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>
            <a:extLst>
              <a:ext uri="{FF2B5EF4-FFF2-40B4-BE49-F238E27FC236}">
                <a16:creationId xmlns:a16="http://schemas.microsoft.com/office/drawing/2014/main" id="{1BEE46E3-64FF-E79C-C0E1-D1C20FE1F0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6:notes">
            <a:extLst>
              <a:ext uri="{FF2B5EF4-FFF2-40B4-BE49-F238E27FC236}">
                <a16:creationId xmlns:a16="http://schemas.microsoft.com/office/drawing/2014/main" id="{5BFD14EA-7E8A-AF1A-A1BB-0B9D6E22BE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4138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Identificar qué es un problema, cómo abordarlo? visualizar soluciones y la mejor alternativa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9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a específico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 de lo más simple a lo más complejo para luego aplicarlo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ES"/>
              <a:t>Esta programación de evaluaciones será confirmada la próxima semana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:notes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se reciben trabajos después de la fecha establecida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1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31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>
            <a:spLocks noGrp="1"/>
          </p:cNvSpPr>
          <p:nvPr>
            <p:ph type="title"/>
          </p:nvPr>
        </p:nvSpPr>
        <p:spPr>
          <a:xfrm>
            <a:off x="628650" y="365127"/>
            <a:ext cx="7886700" cy="64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>
              <a:defRPr/>
            </a:lvl1pPr>
          </a:lstStyle>
          <a:p>
            <a:pPr marL="0" lvl="0" indent="0">
              <a:lnSpc>
                <a:spcPct val="90000"/>
              </a:lnSpc>
              <a:buSzPts val="3200"/>
              <a:buNone/>
            </a:pPr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1"/>
          </p:nvPr>
        </p:nvSpPr>
        <p:spPr>
          <a:xfrm>
            <a:off x="628650" y="1201783"/>
            <a:ext cx="7886700" cy="448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9" name="Google Shape;29;p2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29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734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90000"/>
              </a:lnSpc>
              <a:buSzPts val="3200"/>
              <a:buNone/>
            </a:pPr>
            <a:endParaRPr dirty="0"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628650" y="1306286"/>
            <a:ext cx="7886700" cy="4323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00" b="1" i="0" u="none" strike="noStrike" cap="none">
          <a:solidFill>
            <a:srgbClr val="000066"/>
          </a:solidFill>
          <a:latin typeface="Helvetica Neue"/>
          <a:ea typeface="Helvetica Neue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yejaramilm@eafit.edu.c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-ES" sz="3200" b="1" i="0" u="none" strike="noStrike" cap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Metodología de Trabajo</a:t>
            </a:r>
            <a:endParaRPr sz="3200" b="1" i="0" u="none" strike="noStrike" cap="none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14DE8F92-9646-4EAD-8D3E-F9CAAD0630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497750"/>
              </p:ext>
            </p:extLst>
          </p:nvPr>
        </p:nvGraphicFramePr>
        <p:xfrm>
          <a:off x="628650" y="1201783"/>
          <a:ext cx="7886700" cy="448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C8CA8-F6A7-4A25-A496-013A9080454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s-ES" dirty="0">
                <a:sym typeface="Helvetica Neue"/>
              </a:rPr>
              <a:t>Acuerdos Pedagógico y Plan de Evaluaciones</a:t>
            </a:r>
            <a:endParaRPr lang="es-CO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AA39B3-B03C-4C3C-830B-BA8695FCD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0345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-ES" i="0" u="none" strike="noStrike" cap="none" dirty="0">
                <a:cs typeface="Helvetica Neue"/>
                <a:sym typeface="Helvetica Neue"/>
              </a:rPr>
              <a:t>Generales</a:t>
            </a:r>
            <a:endParaRPr sz="3200" b="1" i="0" u="none" strike="noStrike" cap="none" dirty="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518CC39-3F1B-4B26-B620-B9FFB3A5E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algn="just"/>
            <a:r>
              <a:rPr lang="es-MX" dirty="0"/>
              <a:t>Puntualidad con el fin de iniciar la sesión en un tiempo no mayor de 10 minutos de la hora de inicio del curso.</a:t>
            </a:r>
          </a:p>
          <a:p>
            <a:pPr algn="just"/>
            <a:r>
              <a:rPr lang="es-MX" dirty="0"/>
              <a:t>Respeto en la solicitud de la palabra y la atención que se debe prestar al compañero</a:t>
            </a:r>
          </a:p>
          <a:p>
            <a:pPr algn="just"/>
            <a:r>
              <a:rPr lang="es-MX" dirty="0"/>
              <a:t>Compromiso con los trabajos propuestos, entregarlo en los tiempos programados y acordados</a:t>
            </a:r>
          </a:p>
          <a:p>
            <a:pPr algn="just"/>
            <a:r>
              <a:rPr lang="es-MX" dirty="0"/>
              <a:t>En caso de que el estudiante tenga dificultades,  se acuerda con el profesor otras opciones para cumplir con los compromisos académicos </a:t>
            </a:r>
          </a:p>
          <a:p>
            <a:pPr algn="just"/>
            <a:r>
              <a:rPr lang="es-MX" dirty="0"/>
              <a:t>Usar los recursos dispuestos por la Universidad</a:t>
            </a:r>
          </a:p>
          <a:p>
            <a:pPr lvl="1" algn="just"/>
            <a:r>
              <a:rPr lang="es-MX" dirty="0"/>
              <a:t>Correo electrónico EAFIT (correo.eafit.edu.co)</a:t>
            </a:r>
          </a:p>
          <a:p>
            <a:pPr lvl="1" algn="just"/>
            <a:r>
              <a:rPr lang="es-MX" dirty="0"/>
              <a:t>EAFIT Interactiva</a:t>
            </a:r>
          </a:p>
          <a:p>
            <a:pPr lvl="1" algn="just"/>
            <a:r>
              <a:rPr lang="es-MX" dirty="0"/>
              <a:t>MS </a:t>
            </a:r>
            <a:r>
              <a:rPr lang="es-MX" dirty="0" err="1"/>
              <a:t>Teams</a:t>
            </a:r>
            <a:r>
              <a:rPr lang="es-MX" dirty="0"/>
              <a:t> para comunicación, asesorías y reuniones de apoyo académico</a:t>
            </a:r>
          </a:p>
          <a:p>
            <a:pPr algn="just"/>
            <a:r>
              <a:rPr lang="es-MX" dirty="0"/>
              <a:t>Limitar uso del celular, si requiere atender una llamada lo mas recomendable es salir del salón y volver a entrar</a:t>
            </a:r>
          </a:p>
          <a:p>
            <a:pPr algn="just"/>
            <a:r>
              <a:rPr lang="es-MX" dirty="0"/>
              <a:t>Las clases que por fuerza mayor o días de fiesta no las podamos realizar en las fechas establecida del curso, deben ser recuperadas en fechas y horas que de común acuerdo.</a:t>
            </a:r>
          </a:p>
          <a:p>
            <a:pPr algn="just"/>
            <a:r>
              <a:rPr lang="es-MX" dirty="0"/>
              <a:t>Todos los trabajos del proyecto y talleres, se programan para ser entregados en una fecha de acuerdo al cronograma, todos deben ser entregados por EAFIT Interactiva en el buzón, no se reciben trabajos por correo.</a:t>
            </a:r>
          </a:p>
          <a:p>
            <a:pPr algn="just"/>
            <a:r>
              <a:rPr lang="es-MX" dirty="0"/>
              <a:t>Cada estudiante recibirá una plaqueta para su trabajo y la devolverá al finalizar el semestre en las condiciones que fue recibida, debe haber compromiso de usarla y cuidarla de daños irreparables.</a:t>
            </a:r>
          </a:p>
          <a:p>
            <a:pPr algn="just"/>
            <a:r>
              <a:rPr lang="es-MX" dirty="0"/>
              <a:t>Los estudiantes deberán conseguir algunos elementos para cumplir los objetivos del trabajo final, los que no puedan adquirirlos deberán solicitar apoyo al profesor con debido tiempo y anticipación.</a:t>
            </a:r>
          </a:p>
          <a:p>
            <a:pPr algn="just"/>
            <a:endParaRPr lang="es-MX" dirty="0"/>
          </a:p>
          <a:p>
            <a:pPr algn="just"/>
            <a:endParaRPr lang="es-CO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Evaluación</a:t>
            </a:r>
            <a:endParaRPr sz="3200" b="1" i="0" u="none" strike="noStrike" cap="none" dirty="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1BEA5A0-FB1E-4803-9630-2DB33D818A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888023"/>
              </p:ext>
            </p:extLst>
          </p:nvPr>
        </p:nvGraphicFramePr>
        <p:xfrm>
          <a:off x="628650" y="1201783"/>
          <a:ext cx="7886700" cy="448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title"/>
          </p:nvPr>
        </p:nvSpPr>
        <p:spPr>
          <a:xfrm>
            <a:off x="628650" y="-15874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-ES" sz="3200" b="1" i="0" u="none" strike="noStrike" cap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Criterios de Evaluación</a:t>
            </a:r>
            <a:endParaRPr sz="3200" b="1" i="0" u="none" strike="noStrike" cap="none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14"/>
          <p:cNvSpPr txBox="1">
            <a:spLocks noGrp="1"/>
          </p:cNvSpPr>
          <p:nvPr>
            <p:ph type="body" idx="1"/>
          </p:nvPr>
        </p:nvSpPr>
        <p:spPr>
          <a:xfrm>
            <a:off x="398775" y="1309825"/>
            <a:ext cx="8417400" cy="441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0"/>
              <a:buFont typeface="Arial"/>
              <a:buChar char="•"/>
            </a:pPr>
            <a:r>
              <a:rPr lang="es-ES" sz="217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Cumplimiento de los compromisos y fechas acordadas</a:t>
            </a:r>
            <a:r>
              <a:rPr lang="es-E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presentación de trabajos, es muy determinante para  la calificación que se asigna.</a:t>
            </a:r>
            <a:endParaRPr sz="217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40"/>
              <a:buFont typeface="Arial"/>
              <a:buChar char="•"/>
            </a:pPr>
            <a:endParaRPr lang="es-ES" sz="217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40"/>
              <a:buFont typeface="Arial"/>
              <a:buChar char="•"/>
            </a:pPr>
            <a:r>
              <a:rPr lang="es-ES" sz="217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Calidad de los trabajos presentados</a:t>
            </a:r>
            <a:r>
              <a:rPr lang="es-E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deben estar alineados con normas básicas de presentación de documentos académicos.</a:t>
            </a:r>
            <a:endParaRPr sz="217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40"/>
              <a:buFont typeface="Arial"/>
              <a:buChar char="•"/>
            </a:pPr>
            <a:endParaRPr lang="es-ES" sz="217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40"/>
              <a:buFont typeface="Arial"/>
              <a:buChar char="•"/>
            </a:pPr>
            <a:r>
              <a:rPr lang="es-ES" sz="217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Profundidad con la que se realicen las exposiciones</a:t>
            </a:r>
            <a:r>
              <a:rPr lang="es-E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conceptos con adecuadas </a:t>
            </a:r>
            <a:r>
              <a:rPr lang="es-ES" sz="217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 bibliográficas</a:t>
            </a:r>
            <a:r>
              <a:rPr lang="es-E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17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40"/>
              <a:buFont typeface="Arial"/>
              <a:buChar char="•"/>
            </a:pPr>
            <a:endParaRPr lang="es-ES" sz="217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just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40"/>
              <a:buFont typeface="Arial"/>
              <a:buChar char="•"/>
            </a:pPr>
            <a:r>
              <a:rPr lang="es-E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Profundidad en los </a:t>
            </a:r>
            <a:r>
              <a:rPr lang="es-ES" sz="217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de las referencias utilizadas</a:t>
            </a:r>
            <a:r>
              <a:rPr lang="es-ES" sz="217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siempre guardando el respeto de derechos de autor y propiedad intelectual.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70"/>
              <a:buFont typeface="Arial"/>
              <a:buNone/>
            </a:pPr>
            <a:endParaRPr sz="217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4D09A-7710-41EB-B126-1EC0DAB1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Trabajo durante el semestre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B89D4D-FDCB-4DC0-87EF-FA4A7C371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58" y="1139191"/>
            <a:ext cx="5287018" cy="430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1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-ES" sz="3200" b="1" i="0" u="none" strike="noStrike" cap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Presentación de Trabajos</a:t>
            </a:r>
            <a:endParaRPr sz="3200" b="1" i="0" u="none" strike="noStrike" cap="none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15"/>
          <p:cNvSpPr txBox="1">
            <a:spLocks noGrp="1"/>
          </p:cNvSpPr>
          <p:nvPr>
            <p:ph type="body" idx="1"/>
          </p:nvPr>
        </p:nvSpPr>
        <p:spPr>
          <a:xfrm>
            <a:off x="628650" y="1182623"/>
            <a:ext cx="7886700" cy="457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 se realiza a través de EAFIT Interactiva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se reciben trabajos por correo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debe seguir la siguiente convención: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PCII</a:t>
            </a:r>
            <a:r>
              <a:rPr lang="es-ES" sz="1800" b="1" dirty="0">
                <a:highlight>
                  <a:srgbClr val="C0C0C0"/>
                </a:highlight>
              </a:rPr>
              <a:t>-</a:t>
            </a:r>
            <a:r>
              <a:rPr lang="es-ES" sz="1800" b="1" i="0" u="none" strike="noStrike" cap="none" dirty="0">
                <a:solidFill>
                  <a:schemeClr val="dk1"/>
                </a:solidFill>
                <a:highlight>
                  <a:srgbClr val="C0C0C0"/>
                </a:highlight>
                <a:latin typeface="Calibri"/>
                <a:ea typeface="Calibri"/>
                <a:cs typeface="Calibri"/>
                <a:sym typeface="Calibri"/>
              </a:rPr>
              <a:t>##.UsuarioCorreo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.Entregable#.extension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##: Grupo del curso (Cuando entrega es grupal) o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la entrega es individual, el usuario de correo que le ha asignado la Universidad.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Entregable</a:t>
            </a:r>
            <a:r>
              <a:rPr lang="es-ES" sz="1800" dirty="0"/>
              <a:t>#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que entrega está haciendo: taller #, lectura #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Extensión del archivo exportados a PDF cuando sean documentos</a:t>
            </a:r>
          </a:p>
          <a:p>
            <a:pPr marL="1143000" marR="0" lvl="2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dirty="0"/>
              <a:t>El código fuente o los archivos deben ser entregados comprimidos en un .zip con el mismo nombre del documento entregado.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Ejemplos: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PCII-01.EntregaProyecto1.pdf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15900">
              <a:buSzPts val="1800"/>
            </a:pPr>
            <a:r>
              <a:rPr lang="es-ES" sz="1800" dirty="0"/>
              <a:t>PCII-01.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Taller1.zip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-ES" sz="3200" b="1" dirty="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Atención a estudiantes</a:t>
            </a:r>
            <a:endParaRPr sz="3200" b="1" i="0" u="none" strike="noStrike" cap="none" dirty="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s-ES" dirty="0"/>
              <a:t>Profesor</a:t>
            </a:r>
          </a:p>
          <a:p>
            <a:pPr lvl="1" indent="-457200"/>
            <a:r>
              <a:rPr lang="es-ES" dirty="0"/>
              <a:t>Solicitar cita por medio de MS </a:t>
            </a:r>
            <a:r>
              <a:rPr lang="es-ES" dirty="0" err="1"/>
              <a:t>Teams</a:t>
            </a:r>
            <a:r>
              <a:rPr lang="es-ES" dirty="0"/>
              <a:t> o correo (</a:t>
            </a:r>
            <a:r>
              <a:rPr lang="es-ES" dirty="0">
                <a:hlinkClick r:id="rId3"/>
              </a:rPr>
              <a:t>yejaramilm@eafit.edu.co</a:t>
            </a:r>
            <a:r>
              <a:rPr lang="es-ES" dirty="0"/>
              <a:t>).</a:t>
            </a:r>
          </a:p>
          <a:p>
            <a:pPr lvl="1" indent="-457200"/>
            <a:r>
              <a:rPr lang="es-E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acordará horario para realizar la atención.</a:t>
            </a:r>
          </a:p>
          <a:p>
            <a:pPr lvl="1" indent="-457200"/>
            <a:endParaRPr lang="es-ES" dirty="0"/>
          </a:p>
          <a:p>
            <a:pPr indent="-457200"/>
            <a:r>
              <a:rPr lang="es-E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Monitoria</a:t>
            </a:r>
          </a:p>
          <a:p>
            <a:pPr lvl="1" indent="-457200"/>
            <a:r>
              <a:rPr lang="es-ES" dirty="0"/>
              <a:t>Será realizada por el profesor.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53D77619-06C9-0001-897A-932777385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>
            <a:extLst>
              <a:ext uri="{FF2B5EF4-FFF2-40B4-BE49-F238E27FC236}">
                <a16:creationId xmlns:a16="http://schemas.microsoft.com/office/drawing/2014/main" id="{1C637569-30CD-BE5F-2294-D4304C3ACB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-ES" sz="3200" b="1" dirty="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Uso de herramientas de IA</a:t>
            </a:r>
            <a:endParaRPr sz="3200" b="1" i="0" u="none" strike="noStrike" cap="none" dirty="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16">
            <a:extLst>
              <a:ext uri="{FF2B5EF4-FFF2-40B4-BE49-F238E27FC236}">
                <a16:creationId xmlns:a16="http://schemas.microsoft.com/office/drawing/2014/main" id="{A693173C-6BD6-9FD9-9DAE-7E1044EE92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es-CO" dirty="0"/>
              <a:t>En este curso se permite el uso de </a:t>
            </a:r>
            <a:r>
              <a:rPr lang="es-CO" dirty="0" err="1"/>
              <a:t>IA’s</a:t>
            </a:r>
            <a:r>
              <a:rPr lang="es-CO" dirty="0"/>
              <a:t> de su preferencias siempre y cuando se usen bajo principios ilustrativos y pedagógicos dentro del proceso de solución. El uso apropiado de la IA será validado por el docente.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7106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DE2971-C8EF-429F-BF13-16450390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Presentación de Estudiantes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F1449A-CA9D-496B-BABD-F1A416FFA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736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ctrTitle"/>
          </p:nvPr>
        </p:nvSpPr>
        <p:spPr>
          <a:xfrm>
            <a:off x="685800" y="1041400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2790"/>
            </a:pPr>
            <a:br>
              <a:rPr lang="es-ES" sz="279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ES" sz="279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ES" sz="279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ES" sz="279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279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ESCUELA DE CIENCIAS APLICADAS E INGENIERÍA</a:t>
            </a:r>
            <a:br>
              <a:rPr lang="es-ES" sz="279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279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INGENIERÍA</a:t>
            </a:r>
            <a:r>
              <a:rPr lang="es-ES" sz="279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790" b="1" dirty="0"/>
              <a:t>AGRONÓMICA</a:t>
            </a:r>
            <a:br>
              <a:rPr lang="es-ES" sz="279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ES" sz="279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279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ST0299 </a:t>
            </a:r>
            <a:r>
              <a:rPr lang="es-ES" sz="2790" b="1" dirty="0"/>
              <a:t>PENSAMIENTO COMPUTACIONAL II</a:t>
            </a:r>
            <a:br>
              <a:rPr lang="es-ES" sz="279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279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 General del curso</a:t>
            </a:r>
            <a:br>
              <a:rPr lang="es-ES" sz="279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279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2025-2</a:t>
            </a:r>
            <a:br>
              <a:rPr lang="es-ES" sz="279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6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550662" y="4115875"/>
            <a:ext cx="6042675" cy="1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Yomin Jaramillo M.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Docente | Escuela de Ciencias Aplicadas e Ingeniería | Ingeniería Agronómica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Correo: yejaramil@eafit.edu.co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/>
        </p:nvSpPr>
        <p:spPr>
          <a:xfrm>
            <a:off x="1637725" y="5533225"/>
            <a:ext cx="75057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50"/>
              <a:buFont typeface="Arial"/>
              <a:buNone/>
            </a:pPr>
            <a:r>
              <a:rPr lang="es-ES" sz="10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Tomada de: https://www.schooleducationgateway.eu/es/pub/viewpoints/experts/community_schools_a_co-operat.htm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529743F-A375-424D-8428-390B6DD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Presentación personal</a:t>
            </a:r>
            <a:endParaRPr lang="es-CO" dirty="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28984251-A4AF-42D4-9878-910CB32F88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9398816"/>
              </p:ext>
            </p:extLst>
          </p:nvPr>
        </p:nvGraphicFramePr>
        <p:xfrm>
          <a:off x="572379" y="1188720"/>
          <a:ext cx="7886700" cy="448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Bibliografía</a:t>
            </a:r>
            <a:endParaRPr sz="3200" b="1" i="0" u="none" strike="noStrike" cap="none" dirty="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76AD9DD-EDA5-4DFF-8F52-464F8079BE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s-CO" dirty="0"/>
              <a:t>Taha, W. M., Taha, A. E. M., &amp; Thunberg, J. (2020). </a:t>
            </a:r>
            <a:r>
              <a:rPr lang="es-CO" dirty="0" err="1"/>
              <a:t>Cyber-Physical</a:t>
            </a:r>
            <a:r>
              <a:rPr lang="es-CO" dirty="0"/>
              <a:t> </a:t>
            </a:r>
            <a:r>
              <a:rPr lang="es-CO" dirty="0" err="1"/>
              <a:t>Systems</a:t>
            </a:r>
            <a:r>
              <a:rPr lang="es-CO" dirty="0"/>
              <a:t>: A </a:t>
            </a:r>
            <a:r>
              <a:rPr lang="es-CO" dirty="0" err="1"/>
              <a:t>Model-Based</a:t>
            </a:r>
            <a:r>
              <a:rPr lang="es-CO" dirty="0"/>
              <a:t> </a:t>
            </a:r>
            <a:r>
              <a:rPr lang="es-CO" dirty="0" err="1"/>
              <a:t>Approach</a:t>
            </a:r>
            <a:r>
              <a:rPr lang="es-CO" dirty="0"/>
              <a:t> (p. 187). Springer </a:t>
            </a:r>
            <a:r>
              <a:rPr lang="es-CO" dirty="0" err="1"/>
              <a:t>Nature</a:t>
            </a:r>
            <a:r>
              <a:rPr lang="es-CO" dirty="0"/>
              <a:t>. Capítulo 1.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Desai, P. (2015). Python </a:t>
            </a:r>
            <a:r>
              <a:rPr lang="es-CO" dirty="0" err="1"/>
              <a:t>programming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Arduino. </a:t>
            </a:r>
            <a:r>
              <a:rPr lang="es-CO" dirty="0" err="1"/>
              <a:t>Packt</a:t>
            </a:r>
            <a:r>
              <a:rPr lang="es-CO" dirty="0"/>
              <a:t> Publishing Ltd.</a:t>
            </a:r>
          </a:p>
          <a:p>
            <a:pPr algn="just"/>
            <a:endParaRPr lang="es-CO" b="1" dirty="0"/>
          </a:p>
          <a:p>
            <a:pPr algn="just"/>
            <a:r>
              <a:rPr lang="es-CO" b="1" dirty="0"/>
              <a:t>Observación</a:t>
            </a:r>
            <a:r>
              <a:rPr lang="es-CO" dirty="0"/>
              <a:t>:</a:t>
            </a:r>
          </a:p>
          <a:p>
            <a:pPr lvl="1" algn="just"/>
            <a:r>
              <a:rPr lang="es-CO" dirty="0"/>
              <a:t>Durante el desarrollo de los diferentes temas, se entregará mas referencias bibliográficas y se actualizarán las que vayan siendo de mayor contenido para el curso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ES"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 DE TEMA</a:t>
            </a:r>
            <a:endParaRPr sz="6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s-ES" b="1"/>
              <a:t>Programa General del curso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D88F9-5BD4-4E1C-8BAC-E2DE6EE5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Agenda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DE99AF5-C173-4751-A7B1-9213BB129C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8992508"/>
              </p:ext>
            </p:extLst>
          </p:nvPr>
        </p:nvGraphicFramePr>
        <p:xfrm>
          <a:off x="628650" y="1201783"/>
          <a:ext cx="7886700" cy="448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314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64F57-2E5E-49C1-8896-3DFC0C34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Presentación del profesor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1E8115-E4A9-4B58-ABEC-B1FE5C709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9308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42D72-556D-491E-A295-C8A4A927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B3D77C-53E1-4267-AC70-01E7A02DF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/>
              <a:t>Yomin Jaramillo Múnera</a:t>
            </a:r>
          </a:p>
          <a:p>
            <a:pPr algn="just"/>
            <a:r>
              <a:rPr lang="es-MX" dirty="0"/>
              <a:t>Ingeniero de Biomédico </a:t>
            </a:r>
          </a:p>
          <a:p>
            <a:pPr algn="just"/>
            <a:r>
              <a:rPr lang="es-MX" dirty="0"/>
              <a:t>Magister en Automatización y Control Industrial</a:t>
            </a:r>
          </a:p>
          <a:p>
            <a:pPr algn="just"/>
            <a:r>
              <a:rPr lang="es-MX" dirty="0"/>
              <a:t>Áreas de Interés:</a:t>
            </a:r>
          </a:p>
          <a:p>
            <a:pPr lvl="1" algn="just"/>
            <a:r>
              <a:rPr lang="es-MX" dirty="0"/>
              <a:t>Inteligencia Artificial</a:t>
            </a:r>
          </a:p>
          <a:p>
            <a:pPr lvl="1" algn="just"/>
            <a:r>
              <a:rPr lang="es-MX" dirty="0"/>
              <a:t>Procesamiento de señales y visión artificial</a:t>
            </a:r>
          </a:p>
          <a:p>
            <a:pPr lvl="1" algn="just"/>
            <a:r>
              <a:rPr lang="es-MX" dirty="0"/>
              <a:t>Robótica de apoyo en procesos de producción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13526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89D1C-3BCB-4FF8-A89D-485A59DB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Presentación del curso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23FF27-9187-4285-80BF-44693D01B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983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-ES" sz="3200" b="1" i="0" u="none" strike="noStrike" cap="none" dirty="0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Propósitos</a:t>
            </a:r>
            <a:endParaRPr sz="3200" b="1" i="0" u="none" strike="noStrike" cap="none" dirty="0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5797C127-2458-457E-BDD7-F4F9910E60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9880888"/>
              </p:ext>
            </p:extLst>
          </p:nvPr>
        </p:nvGraphicFramePr>
        <p:xfrm>
          <a:off x="628650" y="1201783"/>
          <a:ext cx="7886700" cy="448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-ES" sz="3200" b="1" i="0" u="none" strike="noStrike" cap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Resultados de aprendizaje</a:t>
            </a:r>
            <a:endParaRPr sz="3200" b="1" i="0" u="none" strike="noStrike" cap="none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63D9F89-5DA9-46AB-B7AB-7899D9F7C2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3839057"/>
              </p:ext>
            </p:extLst>
          </p:nvPr>
        </p:nvGraphicFramePr>
        <p:xfrm>
          <a:off x="628650" y="1201783"/>
          <a:ext cx="7886700" cy="448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-ES" sz="3200" b="1" i="0" u="none" strike="noStrike" cap="none">
                <a:solidFill>
                  <a:srgbClr val="0000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Contenido del Curso</a:t>
            </a:r>
            <a:endParaRPr sz="3200" b="1" i="0" u="none" strike="noStrike" cap="none">
              <a:solidFill>
                <a:srgbClr val="0000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16FBB60-3B34-4986-A60E-B725F0FFA0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2361347"/>
              </p:ext>
            </p:extLst>
          </p:nvPr>
        </p:nvGraphicFramePr>
        <p:xfrm>
          <a:off x="628650" y="1201783"/>
          <a:ext cx="7886700" cy="448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lantillaPresentacione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1432</Words>
  <Application>Microsoft Office PowerPoint</Application>
  <PresentationFormat>On-screen Show (4:3)</PresentationFormat>
  <Paragraphs>136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Helvetica Neue</vt:lpstr>
      <vt:lpstr>PlantillaPresentaciones</vt:lpstr>
      <vt:lpstr>PowerPoint Presentation</vt:lpstr>
      <vt:lpstr>    ESCUELA DE CIENCIAS APLICADAS E INGENIERÍA INGENIERÍA AGRONÓMICA  ST0299 PENSAMIENTO COMPUTACIONAL II Programa General del curso 2025-2 </vt:lpstr>
      <vt:lpstr>Agenda</vt:lpstr>
      <vt:lpstr>Presentación del profesor</vt:lpstr>
      <vt:lpstr>PowerPoint Presentation</vt:lpstr>
      <vt:lpstr>Presentación del curso</vt:lpstr>
      <vt:lpstr>Propósitos</vt:lpstr>
      <vt:lpstr>Resultados de aprendizaje</vt:lpstr>
      <vt:lpstr>Contenido del Curso</vt:lpstr>
      <vt:lpstr>Metodología de Trabajo</vt:lpstr>
      <vt:lpstr>Acuerdos Pedagógico y Plan de Evaluaciones</vt:lpstr>
      <vt:lpstr>Generales</vt:lpstr>
      <vt:lpstr>Evaluación</vt:lpstr>
      <vt:lpstr>Criterios de Evaluación</vt:lpstr>
      <vt:lpstr>Trabajo durante el semestre</vt:lpstr>
      <vt:lpstr>Presentación de Trabajos</vt:lpstr>
      <vt:lpstr>Atención a estudiantes</vt:lpstr>
      <vt:lpstr>Uso de herramientas de IA</vt:lpstr>
      <vt:lpstr>Presentación de Estudiantes</vt:lpstr>
      <vt:lpstr>Presentación personal</vt:lpstr>
      <vt:lpstr>Bibliografía</vt:lpstr>
      <vt:lpstr>FIN DE 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YOMIN ESTIVEN JARAMILLO MUNERA</cp:lastModifiedBy>
  <cp:revision>60</cp:revision>
  <dcterms:modified xsi:type="dcterms:W3CDTF">2025-07-14T20:51:53Z</dcterms:modified>
</cp:coreProperties>
</file>