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1" r:id="rId7"/>
    <p:sldId id="265" r:id="rId8"/>
    <p:sldId id="262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1D492-D814-49B9-80E4-B5DEA30D6BF0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5587C-B632-49D6-8271-A8265F68E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introduction after you have done your research. Your introduction may change based on new research. Usually an introduction length is around 10% of the total length of the essay.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contain any new ideas or points, these go into your main points. Your conclusion should be around 10% the length of your entire essay.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38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A54-9007-443A-9D76-E362A559E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Sunday Class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A742-A71C-4CE3-ABC8-91400EED8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3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2B9B-884C-4D8B-8D04-DDC7A2A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9023F-8A22-4235-A6A6-3103F4A8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40" t="32679" r="25818" b="19550"/>
          <a:stretch/>
        </p:blipFill>
        <p:spPr>
          <a:xfrm>
            <a:off x="369478" y="609600"/>
            <a:ext cx="11145188" cy="61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3AEC-8C1D-4C67-9BFB-1CE9547D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3805-F953-48D5-9751-DDD8F579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http://www.bibme.org/citation-guide/apa/</a:t>
            </a:r>
          </a:p>
        </p:txBody>
      </p:sp>
    </p:spTree>
    <p:extLst>
      <p:ext uri="{BB962C8B-B14F-4D97-AF65-F5344CB8AC3E}">
        <p14:creationId xmlns:p14="http://schemas.microsoft.com/office/powerpoint/2010/main" val="348472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A83E-85E6-4A8C-BFA7-F4A543CC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33883-B873-4FC2-93C1-E313EC3D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1" t="19198" r="43340" b="59599"/>
          <a:stretch/>
        </p:blipFill>
        <p:spPr>
          <a:xfrm>
            <a:off x="677334" y="1838960"/>
            <a:ext cx="9764511" cy="23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5F2-D054-4FBF-91FC-0B88223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76294-A936-4517-9E61-E137DDF68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0" t="19983" r="27732" b="17194"/>
          <a:stretch/>
        </p:blipFill>
        <p:spPr>
          <a:xfrm>
            <a:off x="568959" y="1330960"/>
            <a:ext cx="9645269" cy="52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114-F7F1-48CF-8BCB-2E3DB229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4C241-16C0-4E7C-B124-AD53D6B1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25" t="19199" r="26848" b="53840"/>
          <a:stretch/>
        </p:blipFill>
        <p:spPr>
          <a:xfrm>
            <a:off x="667557" y="1656080"/>
            <a:ext cx="11274047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427-101E-4D80-A3DE-F0D4946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activities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8EE2E-087D-4C61-A28C-0F781BF7C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82" t="21292" r="26996" b="17980"/>
          <a:stretch/>
        </p:blipFill>
        <p:spPr>
          <a:xfrm>
            <a:off x="657397" y="1534160"/>
            <a:ext cx="9743966" cy="5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2B53-697C-45A6-949C-F64C28B7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activities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3B00B-605D-4512-B66B-53C62EB4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5" t="18675" r="39806" b="67320"/>
          <a:stretch/>
        </p:blipFill>
        <p:spPr>
          <a:xfrm>
            <a:off x="0" y="1610359"/>
            <a:ext cx="10560231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40023-5DFB-4576-ABA1-85F18FF51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t="24592" r="35000" b="36075"/>
          <a:stretch/>
        </p:blipFill>
        <p:spPr>
          <a:xfrm>
            <a:off x="772160" y="2760977"/>
            <a:ext cx="9795966" cy="38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7D79-8C74-43C3-8D47-18A2597E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882B4E-E1FD-4D68-BF79-57E1BF9DC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7" t="28098" r="25524" b="47297"/>
          <a:stretch/>
        </p:blipFill>
        <p:spPr>
          <a:xfrm>
            <a:off x="467359" y="2484120"/>
            <a:ext cx="11114497" cy="23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CC1-1A37-4E86-99C1-3E3304E8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continuing Unit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2D9C-1B90-455C-B121-3860C454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611C-4006-49C4-B1E3-87046FD4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Presentation: Assignment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FB0B-C683-42F0-83D4-78FF077D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787"/>
            <a:ext cx="9198186" cy="45696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Starting from week 7, ending on week 16</a:t>
            </a:r>
          </a:p>
          <a:p>
            <a:r>
              <a:rPr lang="en-US" sz="2400" dirty="0"/>
              <a:t>At the beginning of class</a:t>
            </a:r>
          </a:p>
          <a:p>
            <a:r>
              <a:rPr lang="en-US" sz="2400" dirty="0"/>
              <a:t>Each class should have 10 groups (Group size of roughly 5) </a:t>
            </a:r>
          </a:p>
          <a:p>
            <a:r>
              <a:rPr lang="en-US" sz="2400" dirty="0"/>
              <a:t>Everyone must speak</a:t>
            </a:r>
          </a:p>
          <a:p>
            <a:r>
              <a:rPr lang="en-US" sz="2400" dirty="0"/>
              <a:t>Your team gets one grade, all teammates get the same grade.</a:t>
            </a:r>
          </a:p>
          <a:p>
            <a:r>
              <a:rPr lang="en-GB" sz="2400" dirty="0"/>
              <a:t>Each group conducts research, designs PPT, and present a well-organized group presentation with sufficient information and using various formats.</a:t>
            </a:r>
          </a:p>
          <a:p>
            <a:r>
              <a:rPr lang="en-GB" sz="2400" dirty="0"/>
              <a:t>Time limit for each group presentation 15-20 minutes.</a:t>
            </a:r>
          </a:p>
          <a:p>
            <a:r>
              <a:rPr lang="en-US" sz="2400" dirty="0"/>
              <a:t>C</a:t>
            </a:r>
            <a:r>
              <a:rPr lang="en-GB" sz="2400" dirty="0" err="1"/>
              <a:t>reate</a:t>
            </a:r>
            <a:r>
              <a:rPr lang="en-GB" sz="2400" dirty="0"/>
              <a:t> your own purpose </a:t>
            </a:r>
            <a:r>
              <a:rPr lang="en-GB" sz="2400" dirty="0" err="1"/>
              <a:t>i.e</a:t>
            </a:r>
            <a:r>
              <a:rPr lang="en-GB" sz="2400" dirty="0"/>
              <a:t> for food science unit, you could research and find out the most healthy methods of cooking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28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2B9B-884C-4D8B-8D04-DDC7A2A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9023F-8A22-4235-A6A6-3103F4A8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40" t="32679" r="25818" b="19550"/>
          <a:stretch/>
        </p:blipFill>
        <p:spPr>
          <a:xfrm>
            <a:off x="369478" y="609600"/>
            <a:ext cx="11145188" cy="61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DB2-6173-4BEA-9E1E-058DE6D8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 essay?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338A-F991-47A9-A8B6-066685F3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Main Body</a:t>
            </a:r>
          </a:p>
          <a:p>
            <a:r>
              <a:rPr lang="en-US" sz="3200" dirty="0"/>
              <a:t>Conclusion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00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Introduction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9294457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Give a description or explanation of the situation or problem (general)</a:t>
            </a:r>
            <a:endParaRPr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Why this situation or problem (or more specific aspect of it) is important</a:t>
            </a:r>
            <a:endParaRPr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Say what your aim for your essay is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Main body</a:t>
            </a:r>
            <a:endParaRPr/>
          </a:p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939896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Consists of a number of paragraphs</a:t>
            </a:r>
            <a:endParaRPr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The paragraphs develop new ideas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3200" dirty="0"/>
              <a:t>For your essay, you will need to summarise </a:t>
            </a:r>
            <a:r>
              <a:rPr lang="en-GB" sz="3200" dirty="0"/>
              <a:t>and evaluate</a:t>
            </a:r>
            <a:r>
              <a:rPr lang="en" sz="3200" dirty="0"/>
              <a:t> the ideas </a:t>
            </a:r>
            <a:r>
              <a:rPr lang="en-GB" sz="3200" dirty="0"/>
              <a:t>of two articles in your main body.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Conclusion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8963531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Normally consists of:</a:t>
            </a:r>
            <a:endParaRPr sz="3200" dirty="0"/>
          </a:p>
          <a:p>
            <a:pPr>
              <a:spcBef>
                <a:spcPts val="2133"/>
              </a:spcBef>
              <a:buAutoNum type="arabicPeriod"/>
            </a:pPr>
            <a:r>
              <a:rPr lang="en" sz="3200" dirty="0"/>
              <a:t>A summary of the main ideas (related to the importance of the topic)</a:t>
            </a:r>
            <a:endParaRPr sz="3200" dirty="0"/>
          </a:p>
          <a:p>
            <a:pPr>
              <a:buAutoNum type="arabicPeriod"/>
            </a:pPr>
            <a:r>
              <a:rPr lang="en" sz="3200" dirty="0"/>
              <a:t>A summary of your evidence (with your evaluation of it).</a:t>
            </a:r>
            <a:endParaRPr sz="3200" dirty="0"/>
          </a:p>
          <a:p>
            <a:pPr>
              <a:buAutoNum type="arabicPeriod"/>
            </a:pPr>
            <a:r>
              <a:rPr lang="en" sz="3200" dirty="0"/>
              <a:t>Your overall conclusion / answer to the question</a:t>
            </a:r>
          </a:p>
          <a:p>
            <a:pPr marL="152396" indent="0">
              <a:buNone/>
            </a:pPr>
            <a:endParaRPr lang="en" sz="3200" dirty="0"/>
          </a:p>
          <a:p>
            <a:pPr marL="152396" indent="0">
              <a:buNone/>
            </a:pPr>
            <a:r>
              <a:rPr lang="en" sz="3200" dirty="0"/>
              <a:t>Make sure the points are connected!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644-D78A-4DB6-B6AD-B84A695B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Written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8F0D-C01D-4936-A7F4-631FD26AE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296" indent="-342900">
              <a:buFont typeface="+mj-lt"/>
              <a:buAutoNum type="arabicPeriod"/>
            </a:pPr>
            <a:r>
              <a:rPr lang="en-GB" sz="3200" dirty="0"/>
              <a:t>Assignment 1, Introduction, </a:t>
            </a:r>
          </a:p>
          <a:p>
            <a:pPr marL="495296" indent="-342900">
              <a:buFont typeface="+mj-lt"/>
              <a:buAutoNum type="arabicPeriod"/>
            </a:pPr>
            <a:r>
              <a:rPr lang="en-GB" sz="3200" dirty="0"/>
              <a:t>Assignment 2, Main body</a:t>
            </a:r>
          </a:p>
          <a:p>
            <a:pPr marL="495296" indent="-342900">
              <a:buFont typeface="+mj-lt"/>
              <a:buAutoNum type="arabicPeriod"/>
            </a:pPr>
            <a:r>
              <a:rPr lang="en-GB" sz="3200" dirty="0"/>
              <a:t>Assignment 3, Main body</a:t>
            </a:r>
          </a:p>
          <a:p>
            <a:pPr marL="495296" indent="-342900">
              <a:buFont typeface="+mj-lt"/>
              <a:buAutoNum type="arabicPeriod"/>
            </a:pPr>
            <a:r>
              <a:rPr lang="en-GB" sz="3200" dirty="0"/>
              <a:t>Assignment 5, Conclusion</a:t>
            </a:r>
          </a:p>
          <a:p>
            <a:pPr marL="495296" indent="-342900">
              <a:buFont typeface="+mj-lt"/>
              <a:buAutoNum type="arabicPeriod"/>
            </a:pPr>
            <a:endParaRPr lang="en-GB" sz="3200" dirty="0"/>
          </a:p>
          <a:p>
            <a:pPr marL="495296" indent="-342900">
              <a:buFont typeface="+mj-lt"/>
              <a:buAutoNum type="arabicPeriod"/>
            </a:pPr>
            <a:endParaRPr lang="en-GB" sz="3200" dirty="0"/>
          </a:p>
          <a:p>
            <a:pPr marL="152396" indent="0">
              <a:buNone/>
            </a:pPr>
            <a:r>
              <a:rPr lang="en-GB" sz="3200" dirty="0"/>
              <a:t>Combining all of these could produce your final essay</a:t>
            </a:r>
          </a:p>
          <a:p>
            <a:pPr marL="1523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53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355</Words>
  <Application>Microsoft Office PowerPoint</Application>
  <PresentationFormat>Widescreen</PresentationFormat>
  <Paragraphs>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Sunday Class</vt:lpstr>
      <vt:lpstr>Not continuing Unit 1</vt:lpstr>
      <vt:lpstr>Group Presentation: Assignment 4</vt:lpstr>
      <vt:lpstr>PowerPoint Presentation</vt:lpstr>
      <vt:lpstr>How to write an essay?</vt:lpstr>
      <vt:lpstr>Introduction</vt:lpstr>
      <vt:lpstr>Main body </vt:lpstr>
      <vt:lpstr>Conclusion</vt:lpstr>
      <vt:lpstr>Written Assignments</vt:lpstr>
      <vt:lpstr>PowerPoint Presentation</vt:lpstr>
      <vt:lpstr>Referencing</vt:lpstr>
      <vt:lpstr>Unit 8</vt:lpstr>
      <vt:lpstr>Listening Activity</vt:lpstr>
      <vt:lpstr>Viewing</vt:lpstr>
      <vt:lpstr>Viewing activities</vt:lpstr>
      <vt:lpstr>Viewing activities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Sunday Class</dc:title>
  <dc:creator>Joseph Kong</dc:creator>
  <cp:lastModifiedBy>Joseph Kong</cp:lastModifiedBy>
  <cp:revision>12</cp:revision>
  <dcterms:created xsi:type="dcterms:W3CDTF">2018-09-29T11:41:30Z</dcterms:created>
  <dcterms:modified xsi:type="dcterms:W3CDTF">2018-09-29T13:20:01Z</dcterms:modified>
</cp:coreProperties>
</file>