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</p:sldMasterIdLst>
  <p:notesMasterIdLst>
    <p:notesMasterId r:id="rId15"/>
  </p:notesMasterIdLst>
  <p:sldIdLst>
    <p:sldId id="307" r:id="rId14"/>
    <p:sldId id="309" r:id="rId16"/>
    <p:sldId id="315" r:id="rId17"/>
    <p:sldId id="257" r:id="rId18"/>
    <p:sldId id="272" r:id="rId19"/>
    <p:sldId id="258" r:id="rId20"/>
    <p:sldId id="265" r:id="rId21"/>
    <p:sldId id="259" r:id="rId22"/>
    <p:sldId id="260" r:id="rId23"/>
    <p:sldId id="314" r:id="rId24"/>
    <p:sldId id="344" r:id="rId25"/>
    <p:sldId id="343" r:id="rId26"/>
    <p:sldId id="267" r:id="rId27"/>
    <p:sldId id="263" r:id="rId28"/>
    <p:sldId id="262" r:id="rId29"/>
    <p:sldId id="261" r:id="rId30"/>
    <p:sldId id="313" r:id="rId31"/>
    <p:sldId id="274" r:id="rId32"/>
    <p:sldId id="268" r:id="rId33"/>
    <p:sldId id="266" r:id="rId34"/>
    <p:sldId id="281" r:id="rId35"/>
    <p:sldId id="284" r:id="rId36"/>
    <p:sldId id="282" r:id="rId37"/>
    <p:sldId id="312" r:id="rId38"/>
    <p:sldId id="304" r:id="rId39"/>
    <p:sldId id="278" r:id="rId40"/>
    <p:sldId id="288" r:id="rId41"/>
    <p:sldId id="287" r:id="rId42"/>
    <p:sldId id="290" r:id="rId43"/>
    <p:sldId id="279" r:id="rId44"/>
    <p:sldId id="301" r:id="rId4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798" y="-96"/>
      </p:cViewPr>
      <p:guideLst>
        <p:guide orient="horz" pos="2136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31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3ADB93-B140-4D7E-A058-8C54BAE347A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4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331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8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169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71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2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3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4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5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88037E1B-3CFC-4EAC-933C-7D980183E47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2DDB790-1129-4AD7-A407-B6190262129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869F24F-F4C3-4C3D-AB3A-301987AB3C2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9627F08-8D0B-4EA9-91D6-74F28E9DA7A5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AA0A3D6-F7C4-475C-A3FE-7E203513799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FA43A72-EA4A-4121-86AE-DFC87C8DA9C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8522067-7741-4AC5-939E-C16A9D6E29D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A2B2FF-DC15-46E7-A32B-7E77B1E90B1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BC18912-42E0-4FCF-A687-E58DF161B1A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80F2342C-483A-4228-B35B-656C02B687F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E6B6C1E-CAC2-4B4A-BD67-B376285D302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95A6495-6770-4A8C-A28A-6495D40FF04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C1FD113-C3FB-498B-B841-56487A9591F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D6BE203-0688-41C7-9A62-5AC60BFC768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2174114-D33E-464E-A4C9-C415E45BDEE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A1D14C9-C658-49AF-AE5B-C194D8C1236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7E11C4C-5D80-4B65-A874-14B17B7147D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5B5051E-A82C-451D-9A6D-EF89E0D62AA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7589BF5-7D75-4CE1-83A5-8D1275022B0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3E3E91B-CED2-4DCA-BDEA-388D7DB791D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93EF86B-A8A8-49AB-948F-E50054045C25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485084B-8D46-4E46-BA19-7E9EFE3933C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B3B9DD2-6774-4956-9766-9D80819B8EE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DE4CFEC-84EA-4A7F-9B1E-CD3D265F781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6FF652B-7931-4495-9C15-3C2420613AC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AB9C55B-DE75-4498-8AC7-A125C1FB668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9B44759-AA04-469A-A5CA-F828AF66F7D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98DBC84-6091-40D6-9FB7-F4CA1D63BAD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F06FAC6-1B63-4645-BCBC-C7CAFBAF7F1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FD0B096-548A-4898-96B9-9452D16626E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7DED036-E378-4BC1-AA29-A3AE04A5480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397A017-9B45-4035-A7F6-195F597749D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3B57AAE-F53D-4462-856C-C476656E1CA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D01FF33-462A-4B2B-998B-5250AA48D7D1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DF45249-910E-4373-B5AE-EC4D566DD35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4F713FE-80BA-43B1-BDBF-B4A79363112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1448FF6-B98D-4707-B6ED-EF0F752B99C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81235E-869B-4177-931C-880A2843D47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BF2FCCB-FA33-4E20-8810-B9CBC670D15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BA95A16-E09F-446A-9780-1612F8F9199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7C2007F-566B-4F0D-9A89-F6766ECE049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1AB491E-33A7-4E3C-9C1C-FEA3299E361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A3B97F3-5683-4435-B037-B6EB7CFBC68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35931C8-9A25-4AD2-8540-2173E00C48A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2B92E60-6A25-4DF5-941B-6DA42CB3E7F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CCA9A7E-C835-4126-A657-99F20DCC28F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9856F5E-1E1A-4A71-8CD4-694F6E6AC8B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E3BC276-8560-40B8-BE3E-D247073C7B8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D3C0A59-56D3-484A-B3D5-860AD66F9E6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EE26F7-ACF0-49E4-B706-9B249A4FB55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0810A6D-4DB9-461F-9A36-7DD52F03527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6AF7E43-7468-4FDC-B148-4BD25382D11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6358C5C-15DF-41AE-B14E-041BD673A1D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B213E78-C00E-4DC5-9EEA-72A74CD6205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D58F4DA-CDB2-4D2C-91A0-57CF1859C9E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DDAEEF3-CDB8-4B30-B0D8-0AE67A4FE81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ABAD9C5-C435-4318-B00B-186BA32808C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FE7AB50-7E58-4B7E-88DD-6B2AE2E060C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6C2FB75-E5C0-4E23-8D89-676E89D35A2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DDF03A-94B0-44C2-A51A-9463AC09926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83B2A9E-C6D2-4A22-AB2C-53BF2F465F4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3CFF2B-1405-4332-B5E7-815C5676CB35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6EBAF03-E919-4488-A731-BA499B7DE51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3E1EAB8-A832-49E8-B4AB-C9E4A084B54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C91A08D-002A-4505-9FDF-291E6D45666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DC2CA96-1E71-4434-B025-66DC901FC97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6AC15C-9112-4ED2-A5BE-7594AE22BD7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7ADAB7F-0EB1-42F8-866C-61E50466A22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FCC786C-D705-423C-BCF2-AA469187604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504DD0B-AE3E-47BF-93FF-38D69C7FBBF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06EBC56-192D-43E7-BD63-3C967EF73FD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92433B4-8FB9-4157-B641-196A7639FCC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517D277-B835-4B55-8DC5-BA0AA089F82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3CDED9F-1AD7-4743-AB4D-7087F122F1B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8838062-D4BF-4D5B-AA3A-7DC1F93B728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FD68F13-E5AE-493C-B301-A3836EA1C98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1341001-0597-4B50-853E-4F5074F73FB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12E46F3-E085-4A3D-8319-D7B5D5D148F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152ED29-FAE8-40E4-A357-73B624AFECD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2EC40CE-C4AB-459E-96EA-5F148359AB3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F0366DA-4D2D-4FB1-9536-FF2739C6E2E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A0FEF14-ADF2-4E4D-AD41-C232164AC1F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BBF568C-D2F5-4692-80E3-5F26E7B2350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5EDC9FF-B97E-48C6-BFD6-EA4885D1802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DF959F6-8513-4D00-9547-A8F53D5CE4F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089C85B-131D-4294-B472-BF4B5678A2F2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931B74B-83D8-4A44-8671-FCE0AF87628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177353B-2C04-4EFC-9BEF-18D3C4832A4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E981E9C-26C6-4CD6-8BFB-BB79808B357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696F177-9403-48BD-970D-76C7B1D0F535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A155226-7B7B-4084-AA37-2471BC1C1B9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27C5D39-1D4B-44FC-8145-41CF89A1905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553485D-7A67-40E2-93F9-E50118B562F1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CC7D493-ABA0-449A-9C19-C1A21E01C8E8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5E40B3D-AF83-434A-BFFF-CEDD48B2CB3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6019E11-A66A-4473-BE96-D7B07820285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3FE1ACA-9C3C-4125-9143-BBB80FE78B8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0327E88-F713-4D88-A269-5FA25327A49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13908D38-3D5B-4E92-9802-D262AE50B71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5F76F5E-6B90-4F42-AAB2-F2A54DC5158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D007A39-83D5-4E93-B36B-7AC5F9EC05F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42AF5AA-45FA-4114-9278-3FCAA651C2C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4DCFE23-AC72-43D4-9D98-AD668912F523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6073F71-6449-4005-95E3-4FF5B1C095F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5EFA8EF-1748-444A-AB1D-E6A40861B12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0B939032-1E15-4516-9250-26EDEA8E3D7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C1A16AB-6DE7-4E01-A457-FFAA265964E7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3377189-A5D9-4EB3-8723-78F3BF50E401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94E61CC-7CE1-4FB8-9E91-BC1F6421E5F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EDB87833-2EAA-4900-80DC-172E8C1A0D1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2D5EE44-4F82-48C3-A9AB-773D5FE07894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18948CF-F20D-49C3-9859-9552203BA1BF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D1DDC1F-84DD-43EA-A867-4B5625849C7C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94CC4EA-FBA9-43BA-B2E1-0C96D1B3203B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560D5AE-E51B-49ED-AEAE-9E5C8A3206B9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3DD8408-4656-4749-9489-6B857AAD930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3843B90-BAE9-435C-9A0E-D111480C76CD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92665F-6A06-4634-A90B-5F89601AFCFA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9AEE18B-E68C-47E4-A090-9EF49E23FBCE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054CFF8-A843-4EC2-861E-FFE381F4AE10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B8A58F02-8410-4AC1-AD83-4650297B12F6}" type="datetime1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536786-EDAE-469C-9A2B-9011F9E05F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B6D578-CB8E-49F8-9FFF-4C4D35C0B86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70041E-588B-42B6-93BB-D44563A374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F4A1A6-F19B-41B3-BF64-D493A56CDF2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9EA15-4A5F-4B5E-B015-FE022C9753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950DA5-A6D6-4359-89BF-ADA8C6A8C16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3DF227-7E90-4B3B-95E2-9B0FE0EE8C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B4EEB6-95D2-4430-B2AF-F82FFBD4FC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8DBE95-6BC1-4A22-9093-CBD3FB756A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F4630A-B38B-46DD-8DCF-1275B758E59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944F3D-1582-46D4-A635-3E353E864E6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9209EF-0FB7-4D44-A862-3212BA07BE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8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8.xml"/><Relationship Id="rId4" Type="http://schemas.openxmlformats.org/officeDocument/2006/relationships/image" Target="../media/image2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28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8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8.xml"/><Relationship Id="rId4" Type="http://schemas.openxmlformats.org/officeDocument/2006/relationships/image" Target="../media/image31.png"/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image" Target="../media/image43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7218" name="椭圆 16"/>
          <p:cNvSpPr/>
          <p:nvPr/>
        </p:nvSpPr>
        <p:spPr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7219" name="组合 18"/>
          <p:cNvGrpSpPr/>
          <p:nvPr/>
        </p:nvGrpSpPr>
        <p:grpSpPr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137236" name="椭圆 19"/>
            <p:cNvSpPr/>
            <p:nvPr/>
          </p:nvSpPr>
          <p:spPr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7" name="椭圆 20"/>
            <p:cNvSpPr/>
            <p:nvPr/>
          </p:nvSpPr>
          <p:spPr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8" name="椭圆 21"/>
            <p:cNvSpPr/>
            <p:nvPr/>
          </p:nvSpPr>
          <p:spPr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9" name="椭圆 22"/>
            <p:cNvSpPr/>
            <p:nvPr/>
          </p:nvSpPr>
          <p:spPr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0" name="椭圆 23"/>
            <p:cNvSpPr/>
            <p:nvPr/>
          </p:nvSpPr>
          <p:spPr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1" name="椭圆 24"/>
            <p:cNvSpPr/>
            <p:nvPr/>
          </p:nvSpPr>
          <p:spPr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2" name="椭圆 25"/>
            <p:cNvSpPr/>
            <p:nvPr/>
          </p:nvSpPr>
          <p:spPr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3" name="椭圆 26"/>
            <p:cNvSpPr/>
            <p:nvPr/>
          </p:nvSpPr>
          <p:spPr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4" name="椭圆 27"/>
            <p:cNvSpPr/>
            <p:nvPr/>
          </p:nvSpPr>
          <p:spPr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5" name="椭圆 28"/>
            <p:cNvSpPr/>
            <p:nvPr/>
          </p:nvSpPr>
          <p:spPr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6" name="椭圆 29"/>
            <p:cNvSpPr/>
            <p:nvPr/>
          </p:nvSpPr>
          <p:spPr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7" name="椭圆 30"/>
            <p:cNvSpPr/>
            <p:nvPr/>
          </p:nvSpPr>
          <p:spPr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8" name="椭圆 31"/>
            <p:cNvSpPr/>
            <p:nvPr/>
          </p:nvSpPr>
          <p:spPr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49" name="椭圆 32"/>
            <p:cNvSpPr/>
            <p:nvPr/>
          </p:nvSpPr>
          <p:spPr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0" name="椭圆 33"/>
            <p:cNvSpPr/>
            <p:nvPr/>
          </p:nvSpPr>
          <p:spPr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1" name="椭圆 34"/>
            <p:cNvSpPr/>
            <p:nvPr/>
          </p:nvSpPr>
          <p:spPr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2" name="椭圆 35"/>
            <p:cNvSpPr/>
            <p:nvPr/>
          </p:nvSpPr>
          <p:spPr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3" name="椭圆 36"/>
            <p:cNvSpPr/>
            <p:nvPr/>
          </p:nvSpPr>
          <p:spPr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4" name="椭圆 37"/>
            <p:cNvSpPr/>
            <p:nvPr/>
          </p:nvSpPr>
          <p:spPr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5" name="椭圆 38"/>
            <p:cNvSpPr/>
            <p:nvPr/>
          </p:nvSpPr>
          <p:spPr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6" name="椭圆 39"/>
            <p:cNvSpPr/>
            <p:nvPr/>
          </p:nvSpPr>
          <p:spPr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7" name="椭圆 40"/>
            <p:cNvSpPr/>
            <p:nvPr/>
          </p:nvSpPr>
          <p:spPr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8" name="椭圆 41"/>
            <p:cNvSpPr/>
            <p:nvPr/>
          </p:nvSpPr>
          <p:spPr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59" name="椭圆 42"/>
            <p:cNvSpPr/>
            <p:nvPr/>
          </p:nvSpPr>
          <p:spPr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0" name="椭圆 43"/>
            <p:cNvSpPr/>
            <p:nvPr/>
          </p:nvSpPr>
          <p:spPr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1" name="椭圆 44"/>
            <p:cNvSpPr/>
            <p:nvPr/>
          </p:nvSpPr>
          <p:spPr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2" name="椭圆 45"/>
            <p:cNvSpPr/>
            <p:nvPr/>
          </p:nvSpPr>
          <p:spPr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3" name="椭圆 46"/>
            <p:cNvSpPr/>
            <p:nvPr/>
          </p:nvSpPr>
          <p:spPr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4" name="椭圆 47"/>
            <p:cNvSpPr/>
            <p:nvPr/>
          </p:nvSpPr>
          <p:spPr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5" name="椭圆 48"/>
            <p:cNvSpPr/>
            <p:nvPr/>
          </p:nvSpPr>
          <p:spPr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6" name="椭圆 49"/>
            <p:cNvSpPr/>
            <p:nvPr/>
          </p:nvSpPr>
          <p:spPr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7" name="椭圆 50"/>
            <p:cNvSpPr/>
            <p:nvPr/>
          </p:nvSpPr>
          <p:spPr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8" name="椭圆 51"/>
            <p:cNvSpPr/>
            <p:nvPr/>
          </p:nvSpPr>
          <p:spPr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69" name="椭圆 52"/>
            <p:cNvSpPr/>
            <p:nvPr/>
          </p:nvSpPr>
          <p:spPr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0" name="椭圆 53"/>
            <p:cNvSpPr/>
            <p:nvPr/>
          </p:nvSpPr>
          <p:spPr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1" name="椭圆 54"/>
            <p:cNvSpPr/>
            <p:nvPr/>
          </p:nvSpPr>
          <p:spPr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2" name="椭圆 55"/>
            <p:cNvSpPr/>
            <p:nvPr/>
          </p:nvSpPr>
          <p:spPr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3" name="椭圆 56"/>
            <p:cNvSpPr/>
            <p:nvPr/>
          </p:nvSpPr>
          <p:spPr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4" name="椭圆 57"/>
            <p:cNvSpPr/>
            <p:nvPr/>
          </p:nvSpPr>
          <p:spPr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5" name="椭圆 58"/>
            <p:cNvSpPr/>
            <p:nvPr/>
          </p:nvSpPr>
          <p:spPr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6" name="椭圆 59"/>
            <p:cNvSpPr/>
            <p:nvPr/>
          </p:nvSpPr>
          <p:spPr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7" name="椭圆 60"/>
            <p:cNvSpPr/>
            <p:nvPr/>
          </p:nvSpPr>
          <p:spPr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8" name="椭圆 61"/>
            <p:cNvSpPr/>
            <p:nvPr/>
          </p:nvSpPr>
          <p:spPr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79" name="椭圆 62"/>
            <p:cNvSpPr/>
            <p:nvPr/>
          </p:nvSpPr>
          <p:spPr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0" name="椭圆 63"/>
            <p:cNvSpPr/>
            <p:nvPr/>
          </p:nvSpPr>
          <p:spPr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1" name="椭圆 64"/>
            <p:cNvSpPr/>
            <p:nvPr/>
          </p:nvSpPr>
          <p:spPr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2" name="椭圆 65"/>
            <p:cNvSpPr/>
            <p:nvPr/>
          </p:nvSpPr>
          <p:spPr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3" name="椭圆 66"/>
            <p:cNvSpPr/>
            <p:nvPr/>
          </p:nvSpPr>
          <p:spPr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4" name="椭圆 67"/>
            <p:cNvSpPr/>
            <p:nvPr/>
          </p:nvSpPr>
          <p:spPr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5" name="椭圆 68"/>
            <p:cNvSpPr/>
            <p:nvPr/>
          </p:nvSpPr>
          <p:spPr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6" name="椭圆 69"/>
            <p:cNvSpPr/>
            <p:nvPr/>
          </p:nvSpPr>
          <p:spPr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7" name="椭圆 70"/>
            <p:cNvSpPr/>
            <p:nvPr/>
          </p:nvSpPr>
          <p:spPr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8" name="椭圆 71"/>
            <p:cNvSpPr/>
            <p:nvPr/>
          </p:nvSpPr>
          <p:spPr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89" name="椭圆 72"/>
            <p:cNvSpPr/>
            <p:nvPr/>
          </p:nvSpPr>
          <p:spPr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0" name="椭圆 73"/>
            <p:cNvSpPr/>
            <p:nvPr/>
          </p:nvSpPr>
          <p:spPr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1" name="椭圆 74"/>
            <p:cNvSpPr/>
            <p:nvPr/>
          </p:nvSpPr>
          <p:spPr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2" name="椭圆 75"/>
            <p:cNvSpPr/>
            <p:nvPr/>
          </p:nvSpPr>
          <p:spPr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3" name="椭圆 76"/>
            <p:cNvSpPr/>
            <p:nvPr/>
          </p:nvSpPr>
          <p:spPr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4" name="椭圆 77"/>
            <p:cNvSpPr/>
            <p:nvPr/>
          </p:nvSpPr>
          <p:spPr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5" name="椭圆 78"/>
            <p:cNvSpPr/>
            <p:nvPr/>
          </p:nvSpPr>
          <p:spPr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6" name="椭圆 79"/>
            <p:cNvSpPr/>
            <p:nvPr/>
          </p:nvSpPr>
          <p:spPr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7" name="椭圆 80"/>
            <p:cNvSpPr/>
            <p:nvPr/>
          </p:nvSpPr>
          <p:spPr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8" name="椭圆 81"/>
            <p:cNvSpPr/>
            <p:nvPr/>
          </p:nvSpPr>
          <p:spPr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99" name="椭圆 82"/>
            <p:cNvSpPr/>
            <p:nvPr/>
          </p:nvSpPr>
          <p:spPr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0" name="椭圆 83"/>
            <p:cNvSpPr/>
            <p:nvPr/>
          </p:nvSpPr>
          <p:spPr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1" name="椭圆 84"/>
            <p:cNvSpPr/>
            <p:nvPr/>
          </p:nvSpPr>
          <p:spPr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2" name="椭圆 85"/>
            <p:cNvSpPr/>
            <p:nvPr/>
          </p:nvSpPr>
          <p:spPr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3" name="椭圆 86"/>
            <p:cNvSpPr/>
            <p:nvPr/>
          </p:nvSpPr>
          <p:spPr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4" name="椭圆 87"/>
            <p:cNvSpPr/>
            <p:nvPr/>
          </p:nvSpPr>
          <p:spPr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5" name="椭圆 88"/>
            <p:cNvSpPr/>
            <p:nvPr/>
          </p:nvSpPr>
          <p:spPr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306" name="椭圆 89"/>
            <p:cNvSpPr/>
            <p:nvPr/>
          </p:nvSpPr>
          <p:spPr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7220" name="任意多边形 90"/>
          <p:cNvSpPr/>
          <p:nvPr/>
        </p:nvSpPr>
        <p:spPr>
          <a:xfrm>
            <a:off x="0" y="4397375"/>
            <a:ext cx="858838" cy="1647825"/>
          </a:xfrm>
          <a:custGeom>
            <a:avLst/>
            <a:gdLst>
              <a:gd name="txL" fmla="*/ 0 w 858639"/>
              <a:gd name="txT" fmla="*/ 0 h 1647670"/>
              <a:gd name="txR" fmla="*/ 858639 w 858639"/>
              <a:gd name="txB" fmla="*/ 1647670 h 1647670"/>
            </a:gdLst>
            <a:ahLst/>
            <a:cxnLst>
              <a:cxn ang="0">
                <a:pos x="34837" y="0"/>
              </a:cxn>
              <a:cxn ang="0">
                <a:pos x="859435" y="824147"/>
              </a:cxn>
              <a:cxn ang="0">
                <a:pos x="34837" y="1648290"/>
              </a:cxn>
              <a:cxn ang="0">
                <a:pos x="0" y="1646533"/>
              </a:cxn>
              <a:cxn ang="0">
                <a:pos x="0" y="1758"/>
              </a:cxn>
            </a:cxnLst>
            <a:rect l="txL" t="txT" r="txR" b="txB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1" name="椭圆 91"/>
          <p:cNvSpPr/>
          <p:nvPr/>
        </p:nvSpPr>
        <p:spPr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7222" name="椭圆 92"/>
          <p:cNvSpPr/>
          <p:nvPr/>
        </p:nvSpPr>
        <p:spPr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7223" name="椭圆 93"/>
          <p:cNvSpPr/>
          <p:nvPr/>
        </p:nvSpPr>
        <p:spPr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7224" name="任意多边形 94"/>
          <p:cNvSpPr/>
          <p:nvPr/>
        </p:nvSpPr>
        <p:spPr>
          <a:xfrm>
            <a:off x="0" y="4946650"/>
            <a:ext cx="327025" cy="627063"/>
          </a:xfrm>
          <a:custGeom>
            <a:avLst/>
            <a:gdLst>
              <a:gd name="txL" fmla="*/ 0 w 858639"/>
              <a:gd name="txT" fmla="*/ 0 h 1647670"/>
              <a:gd name="txR" fmla="*/ 858639 w 858639"/>
              <a:gd name="txB" fmla="*/ 1647670 h 1647670"/>
            </a:gdLst>
            <a:ahLst/>
            <a:cxnLst>
              <a:cxn ang="0">
                <a:pos x="732" y="0"/>
              </a:cxn>
              <a:cxn ang="0">
                <a:pos x="18067" y="17282"/>
              </a:cxn>
              <a:cxn ang="0">
                <a:pos x="732" y="34565"/>
              </a:cxn>
              <a:cxn ang="0">
                <a:pos x="0" y="34528"/>
              </a:cxn>
              <a:cxn ang="0">
                <a:pos x="0" y="37"/>
              </a:cxn>
            </a:cxnLst>
            <a:rect l="txL" t="txT" r="txR" b="txB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5" name="任意多边形 95"/>
          <p:cNvSpPr/>
          <p:nvPr/>
        </p:nvSpPr>
        <p:spPr>
          <a:xfrm rot="-5400000">
            <a:off x="4084638" y="6105525"/>
            <a:ext cx="412750" cy="1125538"/>
          </a:xfrm>
          <a:custGeom>
            <a:avLst/>
            <a:gdLst>
              <a:gd name="txL" fmla="*/ 0 w 491660"/>
              <a:gd name="txT" fmla="*/ 0 h 1505704"/>
              <a:gd name="txR" fmla="*/ 491660 w 491660"/>
              <a:gd name="txB" fmla="*/ 1505704 h 1505704"/>
            </a:gdLst>
            <a:ahLst/>
            <a:cxnLst>
              <a:cxn ang="0">
                <a:pos x="244205" y="235067"/>
              </a:cxn>
              <a:cxn ang="0">
                <a:pos x="63796" y="448365"/>
              </a:cxn>
              <a:cxn ang="0">
                <a:pos x="0" y="470133"/>
              </a:cxn>
              <a:cxn ang="0">
                <a:pos x="0" y="0"/>
              </a:cxn>
              <a:cxn ang="0">
                <a:pos x="63796" y="21767"/>
              </a:cxn>
              <a:cxn ang="0">
                <a:pos x="244205" y="235067"/>
              </a:cxn>
            </a:cxnLst>
            <a:rect l="txL" t="txT" r="txR" b="txB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6" name="任意多边形 96"/>
          <p:cNvSpPr/>
          <p:nvPr/>
        </p:nvSpPr>
        <p:spPr>
          <a:xfrm rot="-5400000">
            <a:off x="4852988" y="5976938"/>
            <a:ext cx="587375" cy="1208087"/>
          </a:xfrm>
          <a:custGeom>
            <a:avLst/>
            <a:gdLst>
              <a:gd name="txL" fmla="*/ 0 w 491660"/>
              <a:gd name="txT" fmla="*/ 0 h 1505704"/>
              <a:gd name="txR" fmla="*/ 491660 w 491660"/>
              <a:gd name="txB" fmla="*/ 1505704 h 1505704"/>
            </a:gdLst>
            <a:ahLst/>
            <a:cxnLst>
              <a:cxn ang="0">
                <a:pos x="1001539" y="311993"/>
              </a:cxn>
              <a:cxn ang="0">
                <a:pos x="261638" y="595096"/>
              </a:cxn>
              <a:cxn ang="0">
                <a:pos x="0" y="623986"/>
              </a:cxn>
              <a:cxn ang="0">
                <a:pos x="0" y="0"/>
              </a:cxn>
              <a:cxn ang="0">
                <a:pos x="261638" y="28891"/>
              </a:cxn>
              <a:cxn ang="0">
                <a:pos x="1001539" y="311993"/>
              </a:cxn>
            </a:cxnLst>
            <a:rect l="txL" t="txT" r="txR" b="txB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7" name="任意多边形 97"/>
          <p:cNvSpPr/>
          <p:nvPr/>
        </p:nvSpPr>
        <p:spPr>
          <a:xfrm rot="-5400000">
            <a:off x="5613400" y="6105525"/>
            <a:ext cx="412750" cy="1125538"/>
          </a:xfrm>
          <a:custGeom>
            <a:avLst/>
            <a:gdLst>
              <a:gd name="txL" fmla="*/ 0 w 491660"/>
              <a:gd name="txT" fmla="*/ 0 h 1505704"/>
              <a:gd name="txR" fmla="*/ 491660 w 491660"/>
              <a:gd name="txB" fmla="*/ 1505704 h 1505704"/>
            </a:gdLst>
            <a:ahLst/>
            <a:cxnLst>
              <a:cxn ang="0">
                <a:pos x="244205" y="235067"/>
              </a:cxn>
              <a:cxn ang="0">
                <a:pos x="63796" y="448366"/>
              </a:cxn>
              <a:cxn ang="0">
                <a:pos x="0" y="470135"/>
              </a:cxn>
              <a:cxn ang="0">
                <a:pos x="0" y="0"/>
              </a:cxn>
              <a:cxn ang="0">
                <a:pos x="63796" y="21767"/>
              </a:cxn>
              <a:cxn ang="0">
                <a:pos x="244205" y="235067"/>
              </a:cxn>
            </a:cxnLst>
            <a:rect l="txL" t="txT" r="txR" b="txB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8" name="任意多边形 98"/>
          <p:cNvSpPr/>
          <p:nvPr/>
        </p:nvSpPr>
        <p:spPr>
          <a:xfrm rot="-5400000">
            <a:off x="6480175" y="6319838"/>
            <a:ext cx="238125" cy="887412"/>
          </a:xfrm>
          <a:custGeom>
            <a:avLst/>
            <a:gdLst>
              <a:gd name="txL" fmla="*/ 0 w 491660"/>
              <a:gd name="txT" fmla="*/ 0 h 1505704"/>
              <a:gd name="txR" fmla="*/ 491660 w 491660"/>
              <a:gd name="txB" fmla="*/ 1505704 h 1505704"/>
            </a:gdLst>
            <a:ahLst/>
            <a:cxnLst>
              <a:cxn ang="0">
                <a:pos x="27054" y="90835"/>
              </a:cxn>
              <a:cxn ang="0">
                <a:pos x="7067" y="173259"/>
              </a:cxn>
              <a:cxn ang="0">
                <a:pos x="0" y="181670"/>
              </a:cxn>
              <a:cxn ang="0">
                <a:pos x="0" y="0"/>
              </a:cxn>
              <a:cxn ang="0">
                <a:pos x="7067" y="8411"/>
              </a:cxn>
              <a:cxn ang="0">
                <a:pos x="27054" y="90835"/>
              </a:cxn>
            </a:cxnLst>
            <a:rect l="txL" t="txT" r="txR" b="txB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7229" name="文本框 99"/>
          <p:cNvSpPr/>
          <p:nvPr/>
        </p:nvSpPr>
        <p:spPr>
          <a:xfrm>
            <a:off x="1748155" y="1942783"/>
            <a:ext cx="3908425" cy="8743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PSYCOLOGY</a:t>
            </a:r>
            <a:endParaRPr 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7230" name="文本框 100"/>
          <p:cNvSpPr/>
          <p:nvPr/>
        </p:nvSpPr>
        <p:spPr>
          <a:xfrm>
            <a:off x="1188403" y="3085465"/>
            <a:ext cx="538861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pitchFamily="34" charset="-122"/>
              </a:rPr>
              <a:t>刘俊龙 董妙君 郭翔雍 叶劲亨 梁靖欣</a:t>
            </a:r>
            <a:endParaRPr lang="zh-CN" altLang="en-US" sz="2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pitchFamily="34" charset="-122"/>
            </a:endParaRPr>
          </a:p>
        </p:txBody>
      </p:sp>
      <p:grpSp>
        <p:nvGrpSpPr>
          <p:cNvPr id="137231" name="组合 101"/>
          <p:cNvGrpSpPr/>
          <p:nvPr/>
        </p:nvGrpSpPr>
        <p:grpSpPr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137232" name="矩形 102"/>
            <p:cNvSpPr/>
            <p:nvPr/>
          </p:nvSpPr>
          <p:spPr>
            <a:xfrm rot="-5400000">
              <a:off x="2281589" y="-2078071"/>
              <a:ext cx="163866" cy="4727045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3" name="矩形 103"/>
            <p:cNvSpPr/>
            <p:nvPr/>
          </p:nvSpPr>
          <p:spPr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4" name="矩形 104"/>
            <p:cNvSpPr/>
            <p:nvPr/>
          </p:nvSpPr>
          <p:spPr>
            <a:xfrm rot="-5400000">
              <a:off x="2338942" y="-2338943"/>
              <a:ext cx="49160" cy="4727045"/>
            </a:xfrm>
            <a:prstGeom prst="rect">
              <a:avLst/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235" name="矩形 105"/>
            <p:cNvSpPr/>
            <p:nvPr/>
          </p:nvSpPr>
          <p:spPr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6434" name="椭圆 15"/>
          <p:cNvSpPr/>
          <p:nvPr/>
        </p:nvSpPr>
        <p:spPr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35" name="椭圆 7"/>
          <p:cNvSpPr/>
          <p:nvPr/>
        </p:nvSpPr>
        <p:spPr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36" name="椭圆 8"/>
          <p:cNvSpPr/>
          <p:nvPr/>
        </p:nvSpPr>
        <p:spPr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37" name="椭圆 1"/>
          <p:cNvSpPr/>
          <p:nvPr/>
        </p:nvSpPr>
        <p:spPr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38" name="椭圆 9"/>
          <p:cNvSpPr/>
          <p:nvPr/>
        </p:nvSpPr>
        <p:spPr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39" name="椭圆 10"/>
          <p:cNvSpPr/>
          <p:nvPr/>
        </p:nvSpPr>
        <p:spPr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40" name="椭圆 11"/>
          <p:cNvSpPr/>
          <p:nvPr/>
        </p:nvSpPr>
        <p:spPr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41" name="椭圆 12"/>
          <p:cNvSpPr/>
          <p:nvPr/>
        </p:nvSpPr>
        <p:spPr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42" name="椭圆 13"/>
          <p:cNvSpPr/>
          <p:nvPr/>
        </p:nvSpPr>
        <p:spPr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43" name="椭圆 14"/>
          <p:cNvSpPr/>
          <p:nvPr/>
        </p:nvSpPr>
        <p:spPr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6444" name="文本框 2"/>
          <p:cNvSpPr/>
          <p:nvPr/>
        </p:nvSpPr>
        <p:spPr>
          <a:xfrm>
            <a:off x="4921250" y="1384300"/>
            <a:ext cx="1460500" cy="3154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99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46445" name="文本框 17"/>
          <p:cNvSpPr/>
          <p:nvPr/>
        </p:nvSpPr>
        <p:spPr>
          <a:xfrm>
            <a:off x="6868160" y="1466215"/>
            <a:ext cx="2044700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Interesting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 eaLnBrk="1" hangingPunct="1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psycological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 eaLnBrk="1" hangingPunct="1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phenomena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42" name="矩形 14"/>
          <p:cNvSpPr/>
          <p:nvPr/>
        </p:nvSpPr>
        <p:spPr>
          <a:xfrm>
            <a:off x="1656715" y="1593215"/>
            <a:ext cx="9671685" cy="4206875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3" name="矩形 13"/>
          <p:cNvSpPr/>
          <p:nvPr/>
        </p:nvSpPr>
        <p:spPr>
          <a:xfrm>
            <a:off x="1466850" y="1542415"/>
            <a:ext cx="9679940" cy="410083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4" name="矩形 12"/>
          <p:cNvSpPr/>
          <p:nvPr/>
        </p:nvSpPr>
        <p:spPr>
          <a:xfrm>
            <a:off x="1351915" y="1473835"/>
            <a:ext cx="9643110" cy="400177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5" name="矩形 11"/>
          <p:cNvSpPr/>
          <p:nvPr/>
        </p:nvSpPr>
        <p:spPr>
          <a:xfrm>
            <a:off x="1188720" y="1405890"/>
            <a:ext cx="9661525" cy="390652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6" name="矩形 1"/>
          <p:cNvSpPr/>
          <p:nvPr/>
        </p:nvSpPr>
        <p:spPr>
          <a:xfrm>
            <a:off x="4445" y="0"/>
            <a:ext cx="879475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7" name="矩形 2"/>
          <p:cNvSpPr/>
          <p:nvPr/>
        </p:nvSpPr>
        <p:spPr>
          <a:xfrm>
            <a:off x="4473575" y="0"/>
            <a:ext cx="771398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8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9" name="矩形 4"/>
          <p:cNvSpPr/>
          <p:nvPr/>
        </p:nvSpPr>
        <p:spPr>
          <a:xfrm>
            <a:off x="140462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50" name="矩形 9"/>
          <p:cNvSpPr/>
          <p:nvPr/>
        </p:nvSpPr>
        <p:spPr>
          <a:xfrm>
            <a:off x="2218055" y="35560"/>
            <a:ext cx="17037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Font typeface="Arial" panose="020B0604020202020204" pitchFamily="34" charset="0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Deja vu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52" name="文本框 15"/>
          <p:cNvSpPr/>
          <p:nvPr/>
        </p:nvSpPr>
        <p:spPr>
          <a:xfrm>
            <a:off x="1475740" y="1562735"/>
            <a:ext cx="9852660" cy="43129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pitchFamily="34" charset="-122"/>
              </a:rPr>
              <a:t> S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eem to have meet before”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O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nly happens in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a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moment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Y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oung people are more easier to feel this feeling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ick, feel tired, under pressure or surrounded by unfamiliar things 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algn="l" eaLnBrk="1" hangingPunct="1"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algn="l" eaLnBrk="1" hangingPunct="1"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7458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59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60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61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62" name="矩形 9"/>
          <p:cNvSpPr/>
          <p:nvPr/>
        </p:nvSpPr>
        <p:spPr>
          <a:xfrm>
            <a:off x="2280920" y="35560"/>
            <a:ext cx="2974975" cy="5486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Selective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hobia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7463" name="平行四边形 74"/>
          <p:cNvSpPr/>
          <p:nvPr/>
        </p:nvSpPr>
        <p:spPr>
          <a:xfrm rot="10800000" flipH="1" flipV="1">
            <a:off x="6344285" y="3776980"/>
            <a:ext cx="3647440" cy="2338070"/>
          </a:xfrm>
          <a:prstGeom prst="parallelogram">
            <a:avLst>
              <a:gd name="adj" fmla="val 24993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64" name="任意多边形 77"/>
          <p:cNvSpPr/>
          <p:nvPr/>
        </p:nvSpPr>
        <p:spPr>
          <a:xfrm flipH="1" flipV="1">
            <a:off x="5410200" y="3776980"/>
            <a:ext cx="2270125" cy="2338070"/>
          </a:xfrm>
          <a:custGeom>
            <a:avLst/>
            <a:gdLst>
              <a:gd name="txL" fmla="*/ 0 w 1924050"/>
              <a:gd name="txT" fmla="*/ 0 h 2031999"/>
              <a:gd name="txR" fmla="*/ 1924050 w 1924050"/>
              <a:gd name="txB" fmla="*/ 2031999 h 2031999"/>
            </a:gdLst>
            <a:ahLst/>
            <a:cxnLst>
              <a:cxn ang="0">
                <a:pos x="1416050" y="2032003"/>
              </a:cxn>
              <a:cxn ang="0">
                <a:pos x="757236" y="2032003"/>
              </a:cxn>
              <a:cxn ang="0">
                <a:pos x="1265236" y="1"/>
              </a:cxn>
              <a:cxn ang="0">
                <a:pos x="0" y="1"/>
              </a:cxn>
              <a:cxn ang="0">
                <a:pos x="0" y="0"/>
              </a:cxn>
              <a:cxn ang="0">
                <a:pos x="1924050" y="0"/>
              </a:cxn>
            </a:cxnLst>
            <a:rect l="txL" t="txT" r="txR" b="txB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65" name="任意多边形 80"/>
          <p:cNvSpPr/>
          <p:nvPr/>
        </p:nvSpPr>
        <p:spPr>
          <a:xfrm flipH="1" flipV="1">
            <a:off x="9527540" y="3776980"/>
            <a:ext cx="2270125" cy="2338070"/>
          </a:xfrm>
          <a:custGeom>
            <a:avLst/>
            <a:gdLst>
              <a:gd name="txL" fmla="*/ 0 w 1924050"/>
              <a:gd name="txT" fmla="*/ 0 h 2031999"/>
              <a:gd name="txR" fmla="*/ 1924050 w 1924050"/>
              <a:gd name="txB" fmla="*/ 2031999 h 2031999"/>
            </a:gdLst>
            <a:ahLst/>
            <a:cxnLst>
              <a:cxn ang="0">
                <a:pos x="1416050" y="2032003"/>
              </a:cxn>
              <a:cxn ang="0">
                <a:pos x="938746" y="2032003"/>
              </a:cxn>
              <a:cxn ang="0">
                <a:pos x="1446746" y="1"/>
              </a:cxn>
              <a:cxn ang="0">
                <a:pos x="0" y="1"/>
              </a:cxn>
              <a:cxn ang="0">
                <a:pos x="0" y="0"/>
              </a:cxn>
              <a:cxn ang="0">
                <a:pos x="1924050" y="0"/>
              </a:cxn>
            </a:cxnLst>
            <a:rect l="txL" t="txT" r="txR" b="txB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66" name="任意多边形 83"/>
          <p:cNvSpPr/>
          <p:nvPr/>
        </p:nvSpPr>
        <p:spPr>
          <a:xfrm flipH="1" flipV="1">
            <a:off x="10184765" y="3776980"/>
            <a:ext cx="970280" cy="2338070"/>
          </a:xfrm>
          <a:custGeom>
            <a:avLst/>
            <a:gdLst>
              <a:gd name="txL" fmla="*/ 0 w 822330"/>
              <a:gd name="txT" fmla="*/ 0 h 2031999"/>
              <a:gd name="txR" fmla="*/ 822330 w 822330"/>
              <a:gd name="txB" fmla="*/ 2031999 h 2031999"/>
            </a:gdLst>
            <a:ahLst/>
            <a:cxnLst>
              <a:cxn ang="0">
                <a:pos x="314322" y="2032003"/>
              </a:cxn>
              <a:cxn ang="0">
                <a:pos x="0" y="2032003"/>
              </a:cxn>
              <a:cxn ang="0">
                <a:pos x="507988" y="0"/>
              </a:cxn>
              <a:cxn ang="0">
                <a:pos x="822310" y="0"/>
              </a:cxn>
            </a:cxnLst>
            <a:rect l="txL" t="txT" r="txR" b="txB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lnTo>
                  <a:pt x="314330" y="2031999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67" name="任意多边形 86"/>
          <p:cNvSpPr/>
          <p:nvPr/>
        </p:nvSpPr>
        <p:spPr>
          <a:xfrm flipH="1" flipV="1">
            <a:off x="10629900" y="3776980"/>
            <a:ext cx="812800" cy="2338070"/>
          </a:xfrm>
          <a:custGeom>
            <a:avLst/>
            <a:gdLst>
              <a:gd name="txL" fmla="*/ 0 w 688447"/>
              <a:gd name="txT" fmla="*/ 0 h 2031999"/>
              <a:gd name="txR" fmla="*/ 688447 w 688447"/>
              <a:gd name="txB" fmla="*/ 2031999 h 2031999"/>
            </a:gdLst>
            <a:ahLst/>
            <a:cxnLst>
              <a:cxn ang="0">
                <a:pos x="181001" y="2032003"/>
              </a:cxn>
              <a:cxn ang="0">
                <a:pos x="0" y="2032003"/>
              </a:cxn>
              <a:cxn ang="0">
                <a:pos x="509560" y="0"/>
              </a:cxn>
              <a:cxn ang="0">
                <a:pos x="690561" y="0"/>
              </a:cxn>
            </a:cxnLst>
            <a:rect l="txL" t="txT" r="txR" b="txB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lnTo>
                  <a:pt x="180447" y="2031999"/>
                </a:ln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68" name="平行四边形 89"/>
          <p:cNvSpPr/>
          <p:nvPr/>
        </p:nvSpPr>
        <p:spPr>
          <a:xfrm rot="10800000" flipV="1">
            <a:off x="2018030" y="1264285"/>
            <a:ext cx="3762375" cy="2296795"/>
          </a:xfrm>
          <a:prstGeom prst="parallelogram">
            <a:avLst>
              <a:gd name="adj" fmla="val 24993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7469" name="任意多边形 90"/>
          <p:cNvSpPr/>
          <p:nvPr/>
        </p:nvSpPr>
        <p:spPr>
          <a:xfrm flipV="1">
            <a:off x="4410710" y="1264285"/>
            <a:ext cx="2341880" cy="2296795"/>
          </a:xfrm>
          <a:custGeom>
            <a:avLst/>
            <a:gdLst>
              <a:gd name="txL" fmla="*/ 0 w 1924050"/>
              <a:gd name="txT" fmla="*/ 0 h 2031999"/>
              <a:gd name="txR" fmla="*/ 1924050 w 1924050"/>
              <a:gd name="txB" fmla="*/ 2031999 h 2031999"/>
            </a:gdLst>
            <a:ahLst/>
            <a:cxnLst>
              <a:cxn ang="0">
                <a:pos x="1416050" y="2032003"/>
              </a:cxn>
              <a:cxn ang="0">
                <a:pos x="757236" y="2032003"/>
              </a:cxn>
              <a:cxn ang="0">
                <a:pos x="1265236" y="1"/>
              </a:cxn>
              <a:cxn ang="0">
                <a:pos x="0" y="1"/>
              </a:cxn>
              <a:cxn ang="0">
                <a:pos x="0" y="0"/>
              </a:cxn>
              <a:cxn ang="0">
                <a:pos x="1924050" y="0"/>
              </a:cxn>
            </a:cxnLst>
            <a:rect l="txL" t="txT" r="txR" b="txB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70" name="任意多边形 91"/>
          <p:cNvSpPr/>
          <p:nvPr/>
        </p:nvSpPr>
        <p:spPr>
          <a:xfrm flipV="1">
            <a:off x="161290" y="1162685"/>
            <a:ext cx="2341880" cy="2296795"/>
          </a:xfrm>
          <a:custGeom>
            <a:avLst/>
            <a:gdLst>
              <a:gd name="txL" fmla="*/ 0 w 1924050"/>
              <a:gd name="txT" fmla="*/ 0 h 2031999"/>
              <a:gd name="txR" fmla="*/ 1924050 w 1924050"/>
              <a:gd name="txB" fmla="*/ 2031999 h 2031999"/>
            </a:gdLst>
            <a:ahLst/>
            <a:cxnLst>
              <a:cxn ang="0">
                <a:pos x="1416050" y="2032003"/>
              </a:cxn>
              <a:cxn ang="0">
                <a:pos x="938746" y="2032003"/>
              </a:cxn>
              <a:cxn ang="0">
                <a:pos x="1446746" y="1"/>
              </a:cxn>
              <a:cxn ang="0">
                <a:pos x="0" y="1"/>
              </a:cxn>
              <a:cxn ang="0">
                <a:pos x="0" y="0"/>
              </a:cxn>
              <a:cxn ang="0">
                <a:pos x="1924050" y="0"/>
              </a:cxn>
            </a:cxnLst>
            <a:rect l="txL" t="txT" r="txR" b="txB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lnTo>
                  <a:pt x="1416050" y="2031999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71" name="任意多边形 92"/>
          <p:cNvSpPr/>
          <p:nvPr/>
        </p:nvSpPr>
        <p:spPr>
          <a:xfrm flipV="1">
            <a:off x="809625" y="1162685"/>
            <a:ext cx="1000760" cy="2296795"/>
          </a:xfrm>
          <a:custGeom>
            <a:avLst/>
            <a:gdLst>
              <a:gd name="txL" fmla="*/ 0 w 822330"/>
              <a:gd name="txT" fmla="*/ 0 h 2031999"/>
              <a:gd name="txR" fmla="*/ 822330 w 822330"/>
              <a:gd name="txB" fmla="*/ 2031999 h 2031999"/>
            </a:gdLst>
            <a:ahLst/>
            <a:cxnLst>
              <a:cxn ang="0">
                <a:pos x="314322" y="2032003"/>
              </a:cxn>
              <a:cxn ang="0">
                <a:pos x="0" y="2032003"/>
              </a:cxn>
              <a:cxn ang="0">
                <a:pos x="507988" y="0"/>
              </a:cxn>
              <a:cxn ang="0">
                <a:pos x="822310" y="0"/>
              </a:cxn>
            </a:cxnLst>
            <a:rect l="txL" t="txT" r="txR" b="txB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lnTo>
                  <a:pt x="314330" y="2031999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72" name="任意多边形 93"/>
          <p:cNvSpPr/>
          <p:nvPr/>
        </p:nvSpPr>
        <p:spPr>
          <a:xfrm flipV="1">
            <a:off x="521970" y="1152525"/>
            <a:ext cx="838200" cy="2296795"/>
          </a:xfrm>
          <a:custGeom>
            <a:avLst/>
            <a:gdLst>
              <a:gd name="txL" fmla="*/ 0 w 688447"/>
              <a:gd name="txT" fmla="*/ 0 h 2031999"/>
              <a:gd name="txR" fmla="*/ 688447 w 688447"/>
              <a:gd name="txB" fmla="*/ 2031999 h 2031999"/>
            </a:gdLst>
            <a:ahLst/>
            <a:cxnLst>
              <a:cxn ang="0">
                <a:pos x="181001" y="2032003"/>
              </a:cxn>
              <a:cxn ang="0">
                <a:pos x="0" y="2032003"/>
              </a:cxn>
              <a:cxn ang="0">
                <a:pos x="509560" y="0"/>
              </a:cxn>
              <a:cxn ang="0">
                <a:pos x="690561" y="0"/>
              </a:cxn>
            </a:cxnLst>
            <a:rect l="txL" t="txT" r="txR" b="txB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lnTo>
                  <a:pt x="180447" y="2031999"/>
                </a:ln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7473" name="文本框 94"/>
          <p:cNvSpPr/>
          <p:nvPr/>
        </p:nvSpPr>
        <p:spPr>
          <a:xfrm>
            <a:off x="7486015" y="1764348"/>
            <a:ext cx="327914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45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Buridan's ass</a:t>
            </a:r>
            <a:endParaRPr lang="en-US" altLang="zh-CN" sz="45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7474" name="文本框 95"/>
          <p:cNvSpPr/>
          <p:nvPr/>
        </p:nvSpPr>
        <p:spPr>
          <a:xfrm>
            <a:off x="786130" y="4264025"/>
            <a:ext cx="5606415" cy="1195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Freedom of choice</a:t>
            </a:r>
            <a:endParaRPr lang="en-US" altLang="zh-CN" sz="3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sz="3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Difficulty of choice</a:t>
            </a:r>
            <a:endParaRPr lang="en-US" sz="3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8482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83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84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85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86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8487" name="直接连接符 18"/>
          <p:cNvSpPr/>
          <p:nvPr/>
        </p:nvSpPr>
        <p:spPr>
          <a:xfrm>
            <a:off x="1038225" y="3657600"/>
            <a:ext cx="1011555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148488" name="矩形 23"/>
          <p:cNvSpPr/>
          <p:nvPr/>
        </p:nvSpPr>
        <p:spPr>
          <a:xfrm>
            <a:off x="1446213" y="4000500"/>
            <a:ext cx="2101850" cy="598488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89" name="文本框 24"/>
          <p:cNvSpPr/>
          <p:nvPr/>
        </p:nvSpPr>
        <p:spPr>
          <a:xfrm>
            <a:off x="1609725" y="4033838"/>
            <a:ext cx="18272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  HERE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90" name="矩形 25"/>
          <p:cNvSpPr/>
          <p:nvPr/>
        </p:nvSpPr>
        <p:spPr>
          <a:xfrm>
            <a:off x="5118100" y="4000500"/>
            <a:ext cx="2101850" cy="598488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91" name="文本框 26"/>
          <p:cNvSpPr/>
          <p:nvPr/>
        </p:nvSpPr>
        <p:spPr>
          <a:xfrm>
            <a:off x="5281613" y="4033838"/>
            <a:ext cx="18272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  HERE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92" name="矩形 27"/>
          <p:cNvSpPr/>
          <p:nvPr/>
        </p:nvSpPr>
        <p:spPr>
          <a:xfrm>
            <a:off x="8775700" y="4000500"/>
            <a:ext cx="2101850" cy="598488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93" name="文本框 28"/>
          <p:cNvSpPr/>
          <p:nvPr/>
        </p:nvSpPr>
        <p:spPr>
          <a:xfrm>
            <a:off x="8937625" y="4033838"/>
            <a:ext cx="18272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  HERE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494" name="文本框 29"/>
          <p:cNvSpPr/>
          <p:nvPr/>
        </p:nvSpPr>
        <p:spPr>
          <a:xfrm>
            <a:off x="1530350" y="4752975"/>
            <a:ext cx="2036763" cy="1322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8495" name="文本框 33"/>
          <p:cNvSpPr/>
          <p:nvPr/>
        </p:nvSpPr>
        <p:spPr>
          <a:xfrm>
            <a:off x="5151438" y="4727575"/>
            <a:ext cx="2036762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8496" name="文本框 34"/>
          <p:cNvSpPr/>
          <p:nvPr/>
        </p:nvSpPr>
        <p:spPr>
          <a:xfrm>
            <a:off x="8807450" y="4752975"/>
            <a:ext cx="2036763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8497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1862138"/>
            <a:ext cx="676275" cy="642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49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288" y="1873250"/>
            <a:ext cx="908050" cy="65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49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0" y="1887538"/>
            <a:ext cx="868363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8500" name="椭圆 39"/>
          <p:cNvSpPr/>
          <p:nvPr/>
        </p:nvSpPr>
        <p:spPr>
          <a:xfrm flipV="1">
            <a:off x="2339975" y="3487738"/>
            <a:ext cx="280988" cy="280987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6C5B7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501" name="椭圆 40"/>
          <p:cNvSpPr/>
          <p:nvPr/>
        </p:nvSpPr>
        <p:spPr>
          <a:xfrm flipV="1">
            <a:off x="5961063" y="3513138"/>
            <a:ext cx="280987" cy="280987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C06C84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8502" name="椭圆 41"/>
          <p:cNvSpPr/>
          <p:nvPr/>
        </p:nvSpPr>
        <p:spPr>
          <a:xfrm flipV="1">
            <a:off x="9564688" y="3511550"/>
            <a:ext cx="280987" cy="282575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F672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9506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9507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9508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9509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9510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11" name="任意多边形 47"/>
          <p:cNvSpPr/>
          <p:nvPr/>
        </p:nvSpPr>
        <p:spPr>
          <a:xfrm rot="-120000" flipH="1">
            <a:off x="3038475" y="2651125"/>
            <a:ext cx="1901825" cy="1133475"/>
          </a:xfrm>
          <a:custGeom>
            <a:avLst/>
            <a:gdLst>
              <a:gd name="txL" fmla="*/ 0 w 2262142"/>
              <a:gd name="txT" fmla="*/ 0 h 1396256"/>
              <a:gd name="txR" fmla="*/ 2262142 w 2262142"/>
              <a:gd name="txB" fmla="*/ 1396256 h 1396256"/>
            </a:gdLst>
            <a:ahLst/>
            <a:cxnLst>
              <a:cxn ang="0">
                <a:pos x="0" y="0"/>
              </a:cxn>
              <a:cxn ang="0">
                <a:pos x="37353" y="606390"/>
              </a:cxn>
              <a:cxn ang="0">
                <a:pos x="1130115" y="606390"/>
              </a:cxn>
            </a:cxnLst>
            <a:rect l="txL" t="txT" r="txR" b="txB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2" name="任意多边形 51"/>
          <p:cNvSpPr/>
          <p:nvPr/>
        </p:nvSpPr>
        <p:spPr>
          <a:xfrm>
            <a:off x="4895850" y="2625725"/>
            <a:ext cx="1428750" cy="1133475"/>
          </a:xfrm>
          <a:custGeom>
            <a:avLst/>
            <a:gdLst>
              <a:gd name="txL" fmla="*/ 0 w 1699399"/>
              <a:gd name="txT" fmla="*/ 0 h 1344593"/>
              <a:gd name="txR" fmla="*/ 1699399 w 1699399"/>
              <a:gd name="txB" fmla="*/ 1344593 h 1344593"/>
            </a:gdLst>
            <a:ahLst/>
            <a:cxnLst>
              <a:cxn ang="0">
                <a:pos x="0" y="0"/>
              </a:cxn>
              <a:cxn ang="0">
                <a:pos x="737094" y="0"/>
              </a:cxn>
              <a:cxn ang="0">
                <a:pos x="849061" y="113170"/>
              </a:cxn>
              <a:cxn ang="0">
                <a:pos x="849061" y="565838"/>
              </a:cxn>
              <a:cxn ang="0">
                <a:pos x="737094" y="679009"/>
              </a:cxn>
              <a:cxn ang="0">
                <a:pos x="0" y="679009"/>
              </a:cxn>
            </a:cxnLst>
            <a:rect l="txL" t="txT" r="txR" b="txB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3" name="任意多边形 63"/>
          <p:cNvSpPr/>
          <p:nvPr/>
        </p:nvSpPr>
        <p:spPr>
          <a:xfrm rot="120000" flipH="1" flipV="1">
            <a:off x="3038475" y="3841750"/>
            <a:ext cx="1901825" cy="1128713"/>
          </a:xfrm>
          <a:custGeom>
            <a:avLst/>
            <a:gdLst>
              <a:gd name="txL" fmla="*/ 0 w 1901961"/>
              <a:gd name="txT" fmla="*/ 0 h 1128526"/>
              <a:gd name="txR" fmla="*/ 1901961 w 1901961"/>
              <a:gd name="txB" fmla="*/ 1128526 h 1128526"/>
            </a:gdLst>
            <a:ahLst/>
            <a:cxnLst>
              <a:cxn ang="0">
                <a:pos x="1901417" y="1129274"/>
              </a:cxn>
              <a:cxn ang="0">
                <a:pos x="62559" y="1129274"/>
              </a:cxn>
              <a:cxn ang="0">
                <a:pos x="0" y="290"/>
              </a:cxn>
              <a:cxn ang="0">
                <a:pos x="8285" y="0"/>
              </a:cxn>
            </a:cxnLst>
            <a:rect l="txL" t="txT" r="txR" b="txB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4" name="任意多边形 53"/>
          <p:cNvSpPr/>
          <p:nvPr/>
        </p:nvSpPr>
        <p:spPr>
          <a:xfrm flipV="1">
            <a:off x="4878388" y="3867150"/>
            <a:ext cx="1428750" cy="1120775"/>
          </a:xfrm>
          <a:custGeom>
            <a:avLst/>
            <a:gdLst>
              <a:gd name="txL" fmla="*/ 0 w 1699399"/>
              <a:gd name="txT" fmla="*/ 0 h 1344593"/>
              <a:gd name="txR" fmla="*/ 1699399 w 1699399"/>
              <a:gd name="txB" fmla="*/ 1344593 h 1344593"/>
            </a:gdLst>
            <a:ahLst/>
            <a:cxnLst>
              <a:cxn ang="0">
                <a:pos x="0" y="0"/>
              </a:cxn>
              <a:cxn ang="0">
                <a:pos x="737094" y="0"/>
              </a:cxn>
              <a:cxn ang="0">
                <a:pos x="849061" y="108183"/>
              </a:cxn>
              <a:cxn ang="0">
                <a:pos x="849061" y="540901"/>
              </a:cxn>
              <a:cxn ang="0">
                <a:pos x="737094" y="649084"/>
              </a:cxn>
              <a:cxn ang="0">
                <a:pos x="0" y="649084"/>
              </a:cxn>
            </a:cxnLst>
            <a:rect l="txL" t="txT" r="txR" b="txB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5" name="任意多边形 55"/>
          <p:cNvSpPr/>
          <p:nvPr/>
        </p:nvSpPr>
        <p:spPr>
          <a:xfrm rot="-8494790" flipV="1">
            <a:off x="2508250" y="4537075"/>
            <a:ext cx="3000375" cy="879475"/>
          </a:xfrm>
          <a:custGeom>
            <a:avLst/>
            <a:gdLst>
              <a:gd name="txL" fmla="*/ 0 w 3567861"/>
              <a:gd name="txT" fmla="*/ 0 h 1045825"/>
              <a:gd name="txR" fmla="*/ 3567861 w 3567861"/>
              <a:gd name="txB" fmla="*/ 1045825 h 1045825"/>
            </a:gdLst>
            <a:ahLst/>
            <a:cxnLst>
              <a:cxn ang="0">
                <a:pos x="0" y="523019"/>
              </a:cxn>
              <a:cxn ang="0">
                <a:pos x="414851" y="0"/>
              </a:cxn>
              <a:cxn ang="0">
                <a:pos x="1784343" y="58341"/>
              </a:cxn>
              <a:cxn ang="0">
                <a:pos x="0" y="523019"/>
              </a:cxn>
            </a:cxnLst>
            <a:rect l="txL" t="txT" r="txR" b="txB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6" name="任意多边形 56"/>
          <p:cNvSpPr/>
          <p:nvPr/>
        </p:nvSpPr>
        <p:spPr>
          <a:xfrm flipV="1">
            <a:off x="4878388" y="5114925"/>
            <a:ext cx="1428750" cy="1116013"/>
          </a:xfrm>
          <a:custGeom>
            <a:avLst/>
            <a:gdLst>
              <a:gd name="txL" fmla="*/ 0 w 1699399"/>
              <a:gd name="txT" fmla="*/ 0 h 1344593"/>
              <a:gd name="txR" fmla="*/ 1699399 w 1699399"/>
              <a:gd name="txB" fmla="*/ 1344593 h 1344593"/>
            </a:gdLst>
            <a:ahLst/>
            <a:cxnLst>
              <a:cxn ang="0">
                <a:pos x="0" y="0"/>
              </a:cxn>
              <a:cxn ang="0">
                <a:pos x="737094" y="0"/>
              </a:cxn>
              <a:cxn ang="0">
                <a:pos x="849061" y="106356"/>
              </a:cxn>
              <a:cxn ang="0">
                <a:pos x="849061" y="531766"/>
              </a:cxn>
              <a:cxn ang="0">
                <a:pos x="737094" y="638123"/>
              </a:cxn>
              <a:cxn ang="0">
                <a:pos x="0" y="638123"/>
              </a:cxn>
            </a:cxnLst>
            <a:rect l="txL" t="txT" r="txR" b="txB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7" name="任意多边形 58"/>
          <p:cNvSpPr/>
          <p:nvPr/>
        </p:nvSpPr>
        <p:spPr>
          <a:xfrm rot="8494790">
            <a:off x="2508250" y="2197100"/>
            <a:ext cx="3000375" cy="879475"/>
          </a:xfrm>
          <a:custGeom>
            <a:avLst/>
            <a:gdLst>
              <a:gd name="txL" fmla="*/ 0 w 3567861"/>
              <a:gd name="txT" fmla="*/ 0 h 1045825"/>
              <a:gd name="txR" fmla="*/ 3567861 w 3567861"/>
              <a:gd name="txB" fmla="*/ 1045825 h 1045825"/>
            </a:gdLst>
            <a:ahLst/>
            <a:cxnLst>
              <a:cxn ang="0">
                <a:pos x="0" y="523019"/>
              </a:cxn>
              <a:cxn ang="0">
                <a:pos x="414851" y="0"/>
              </a:cxn>
              <a:cxn ang="0">
                <a:pos x="1784343" y="58341"/>
              </a:cxn>
              <a:cxn ang="0">
                <a:pos x="0" y="523019"/>
              </a:cxn>
            </a:cxnLst>
            <a:rect l="txL" t="txT" r="txR" b="txB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9518" name="任意多边形 59"/>
          <p:cNvSpPr/>
          <p:nvPr/>
        </p:nvSpPr>
        <p:spPr>
          <a:xfrm>
            <a:off x="4895850" y="1374775"/>
            <a:ext cx="1428750" cy="1117600"/>
          </a:xfrm>
          <a:custGeom>
            <a:avLst/>
            <a:gdLst>
              <a:gd name="txL" fmla="*/ 0 w 1699399"/>
              <a:gd name="txT" fmla="*/ 0 h 1344593"/>
              <a:gd name="txR" fmla="*/ 1699399 w 1699399"/>
              <a:gd name="txB" fmla="*/ 1344593 h 1344593"/>
            </a:gdLst>
            <a:ahLst/>
            <a:cxnLst>
              <a:cxn ang="0">
                <a:pos x="0" y="0"/>
              </a:cxn>
              <a:cxn ang="0">
                <a:pos x="737094" y="0"/>
              </a:cxn>
              <a:cxn ang="0">
                <a:pos x="849061" y="106962"/>
              </a:cxn>
              <a:cxn ang="0">
                <a:pos x="849061" y="534798"/>
              </a:cxn>
              <a:cxn ang="0">
                <a:pos x="737094" y="641761"/>
              </a:cxn>
              <a:cxn ang="0">
                <a:pos x="0" y="641761"/>
              </a:cxn>
            </a:cxnLst>
            <a:rect l="txL" t="txT" r="txR" b="txB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49519" name="组合 27"/>
          <p:cNvGrpSpPr/>
          <p:nvPr/>
        </p:nvGrpSpPr>
        <p:grpSpPr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149528" name="组合 25"/>
            <p:cNvGrpSpPr/>
            <p:nvPr/>
          </p:nvGrpSpPr>
          <p:grpSpPr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149530" name="矩形 11"/>
              <p:cNvSpPr/>
              <p:nvPr/>
            </p:nvSpPr>
            <p:spPr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9531" name="矩形 12"/>
              <p:cNvSpPr/>
              <p:nvPr/>
            </p:nvSpPr>
            <p:spPr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9532" name="矩形 13"/>
              <p:cNvSpPr/>
              <p:nvPr/>
            </p:nvSpPr>
            <p:spPr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9533" name="任意多边形 18"/>
              <p:cNvSpPr/>
              <p:nvPr/>
            </p:nvSpPr>
            <p:spPr>
              <a:xfrm>
                <a:off x="1156761" y="143317"/>
                <a:ext cx="219076" cy="839485"/>
              </a:xfrm>
              <a:custGeom>
                <a:avLst/>
                <a:gdLst>
                  <a:gd name="txL" fmla="*/ 0 w 215619"/>
                  <a:gd name="txT" fmla="*/ 0 h 839485"/>
                  <a:gd name="txR" fmla="*/ 215619 w 215619"/>
                  <a:gd name="txB" fmla="*/ 839485 h 839485"/>
                </a:gdLst>
                <a:ahLst/>
                <a:cxnLst>
                  <a:cxn ang="0">
                    <a:pos x="229783" y="0"/>
                  </a:cxn>
                  <a:cxn ang="0">
                    <a:pos x="229783" y="839485"/>
                  </a:cxn>
                  <a:cxn ang="0">
                    <a:pos x="0" y="691923"/>
                  </a:cxn>
                  <a:cxn ang="0">
                    <a:pos x="0" y="147562"/>
                  </a:cxn>
                </a:cxnLst>
                <a:rect l="txL" t="txT" r="txR" b="txB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34" name="任意多边形 21"/>
              <p:cNvSpPr/>
              <p:nvPr/>
            </p:nvSpPr>
            <p:spPr>
              <a:xfrm>
                <a:off x="92709" y="821266"/>
                <a:ext cx="431799" cy="558801"/>
              </a:xfrm>
              <a:custGeom>
                <a:avLst/>
                <a:gdLst>
                  <a:gd name="txL" fmla="*/ 0 w 431799"/>
                  <a:gd name="txT" fmla="*/ 0 h 558801"/>
                  <a:gd name="txR" fmla="*/ 431799 w 431799"/>
                  <a:gd name="txB" fmla="*/ 558801 h 558801"/>
                </a:gdLst>
                <a:ahLst/>
                <a:cxnLst>
                  <a:cxn ang="0">
                    <a:pos x="62411" y="80767"/>
                  </a:cxn>
                  <a:cxn ang="0">
                    <a:pos x="62411" y="478032"/>
                  </a:cxn>
                  <a:cxn ang="0">
                    <a:pos x="369387" y="478032"/>
                  </a:cxn>
                  <a:cxn ang="0">
                    <a:pos x="369387" y="80767"/>
                  </a:cxn>
                  <a:cxn ang="0">
                    <a:pos x="0" y="0"/>
                  </a:cxn>
                  <a:cxn ang="0">
                    <a:pos x="431799" y="0"/>
                  </a:cxn>
                  <a:cxn ang="0">
                    <a:pos x="431799" y="558801"/>
                  </a:cxn>
                  <a:cxn ang="0">
                    <a:pos x="0" y="558801"/>
                  </a:cxn>
                </a:cxnLst>
                <a:rect l="txL" t="txT" r="txR" b="txB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35" name="椭圆 22"/>
              <p:cNvSpPr/>
              <p:nvPr/>
            </p:nvSpPr>
            <p:spPr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9536" name="矩形 23"/>
              <p:cNvSpPr/>
              <p:nvPr/>
            </p:nvSpPr>
            <p:spPr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9529" name="椭圆 26"/>
            <p:cNvSpPr>
              <a:spLocks noChangeAspect="1"/>
            </p:cNvSpPr>
            <p:nvPr/>
          </p:nvSpPr>
          <p:spPr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9520" name="文本框 68"/>
          <p:cNvSpPr/>
          <p:nvPr/>
        </p:nvSpPr>
        <p:spPr>
          <a:xfrm>
            <a:off x="6911975" y="1435100"/>
            <a:ext cx="3478213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1" name="文本框 69"/>
          <p:cNvSpPr/>
          <p:nvPr/>
        </p:nvSpPr>
        <p:spPr>
          <a:xfrm>
            <a:off x="6911975" y="2632075"/>
            <a:ext cx="3478213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2" name="文本框 70"/>
          <p:cNvSpPr/>
          <p:nvPr/>
        </p:nvSpPr>
        <p:spPr>
          <a:xfrm>
            <a:off x="6911975" y="3829050"/>
            <a:ext cx="3478213" cy="1139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3" name="文本框 71"/>
          <p:cNvSpPr/>
          <p:nvPr/>
        </p:nvSpPr>
        <p:spPr>
          <a:xfrm>
            <a:off x="6911975" y="5040313"/>
            <a:ext cx="3478213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4" name="文本框 10"/>
          <p:cNvSpPr/>
          <p:nvPr/>
        </p:nvSpPr>
        <p:spPr>
          <a:xfrm>
            <a:off x="5245100" y="1366838"/>
            <a:ext cx="695325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5" name="文本框 37"/>
          <p:cNvSpPr/>
          <p:nvPr/>
        </p:nvSpPr>
        <p:spPr>
          <a:xfrm>
            <a:off x="5145088" y="2754313"/>
            <a:ext cx="93027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6" name="文本框 38"/>
          <p:cNvSpPr/>
          <p:nvPr/>
        </p:nvSpPr>
        <p:spPr>
          <a:xfrm>
            <a:off x="5197475" y="3922713"/>
            <a:ext cx="815975" cy="1014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9527" name="文本框 39"/>
          <p:cNvSpPr/>
          <p:nvPr/>
        </p:nvSpPr>
        <p:spPr>
          <a:xfrm>
            <a:off x="5275263" y="5210175"/>
            <a:ext cx="665162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0530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0531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0532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0533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0534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0535" name="图表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913688" y="1431925"/>
            <a:ext cx="3605212" cy="240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6" name="图表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163" y="1476375"/>
            <a:ext cx="3649662" cy="243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7" name="图表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306888" y="1411288"/>
            <a:ext cx="3635375" cy="2424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38" name="文本框 16"/>
          <p:cNvSpPr/>
          <p:nvPr/>
        </p:nvSpPr>
        <p:spPr>
          <a:xfrm>
            <a:off x="3271838" y="3152775"/>
            <a:ext cx="118586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20%</a:t>
            </a:r>
            <a:endParaRPr lang="zh-CN" altLang="en-US" sz="36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0539" name="文本框 17"/>
          <p:cNvSpPr/>
          <p:nvPr/>
        </p:nvSpPr>
        <p:spPr>
          <a:xfrm>
            <a:off x="6910388" y="3263900"/>
            <a:ext cx="11842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zh-CN" altLang="en-US" sz="36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0540" name="文本框 18"/>
          <p:cNvSpPr/>
          <p:nvPr/>
        </p:nvSpPr>
        <p:spPr>
          <a:xfrm>
            <a:off x="10547350" y="3152775"/>
            <a:ext cx="118586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zh-CN" altLang="en-US" sz="36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0541" name="文本框 19"/>
          <p:cNvSpPr/>
          <p:nvPr/>
        </p:nvSpPr>
        <p:spPr>
          <a:xfrm>
            <a:off x="1560513" y="4460875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0542" name="文本框 20"/>
          <p:cNvSpPr/>
          <p:nvPr/>
        </p:nvSpPr>
        <p:spPr>
          <a:xfrm>
            <a:off x="5135563" y="4460875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0543" name="文本框 21"/>
          <p:cNvSpPr/>
          <p:nvPr/>
        </p:nvSpPr>
        <p:spPr>
          <a:xfrm>
            <a:off x="8783638" y="4460875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1554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555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556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557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558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59" name="文本框 21"/>
          <p:cNvSpPr/>
          <p:nvPr/>
        </p:nvSpPr>
        <p:spPr>
          <a:xfrm>
            <a:off x="2246313" y="1711325"/>
            <a:ext cx="3476625" cy="1139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60" name="文本框 22"/>
          <p:cNvSpPr/>
          <p:nvPr/>
        </p:nvSpPr>
        <p:spPr>
          <a:xfrm>
            <a:off x="2246313" y="3246438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61" name="文本框 23"/>
          <p:cNvSpPr/>
          <p:nvPr/>
        </p:nvSpPr>
        <p:spPr>
          <a:xfrm>
            <a:off x="2214563" y="4891088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62" name="文本框 24"/>
          <p:cNvSpPr/>
          <p:nvPr/>
        </p:nvSpPr>
        <p:spPr>
          <a:xfrm>
            <a:off x="7864475" y="1706563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63" name="文本框 25"/>
          <p:cNvSpPr/>
          <p:nvPr/>
        </p:nvSpPr>
        <p:spPr>
          <a:xfrm>
            <a:off x="7864475" y="3246438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1564" name="文本框 26"/>
          <p:cNvSpPr/>
          <p:nvPr/>
        </p:nvSpPr>
        <p:spPr>
          <a:xfrm>
            <a:off x="7864475" y="4872038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1565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5156200"/>
            <a:ext cx="40322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66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13" y="3635375"/>
            <a:ext cx="536575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67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50" y="2027238"/>
            <a:ext cx="419100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68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588" y="3606800"/>
            <a:ext cx="595312" cy="595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69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588" y="2159000"/>
            <a:ext cx="541337" cy="39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70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850" y="5187950"/>
            <a:ext cx="477838" cy="477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2578" name="椭圆 15"/>
          <p:cNvSpPr/>
          <p:nvPr/>
        </p:nvSpPr>
        <p:spPr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79" name="椭圆 7"/>
          <p:cNvSpPr/>
          <p:nvPr/>
        </p:nvSpPr>
        <p:spPr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0" name="椭圆 8"/>
          <p:cNvSpPr/>
          <p:nvPr/>
        </p:nvSpPr>
        <p:spPr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1" name="椭圆 1"/>
          <p:cNvSpPr/>
          <p:nvPr/>
        </p:nvSpPr>
        <p:spPr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2" name="椭圆 9"/>
          <p:cNvSpPr/>
          <p:nvPr/>
        </p:nvSpPr>
        <p:spPr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3" name="椭圆 10"/>
          <p:cNvSpPr/>
          <p:nvPr/>
        </p:nvSpPr>
        <p:spPr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4" name="椭圆 11"/>
          <p:cNvSpPr/>
          <p:nvPr/>
        </p:nvSpPr>
        <p:spPr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5" name="椭圆 12"/>
          <p:cNvSpPr/>
          <p:nvPr/>
        </p:nvSpPr>
        <p:spPr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6" name="椭圆 13"/>
          <p:cNvSpPr/>
          <p:nvPr/>
        </p:nvSpPr>
        <p:spPr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7" name="椭圆 14"/>
          <p:cNvSpPr/>
          <p:nvPr/>
        </p:nvSpPr>
        <p:spPr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2588" name="文本框 2"/>
          <p:cNvSpPr/>
          <p:nvPr/>
        </p:nvSpPr>
        <p:spPr>
          <a:xfrm>
            <a:off x="4921250" y="1384300"/>
            <a:ext cx="1460500" cy="3154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99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52589" name="文本框 17"/>
          <p:cNvSpPr/>
          <p:nvPr/>
        </p:nvSpPr>
        <p:spPr>
          <a:xfrm>
            <a:off x="6858000" y="1527175"/>
            <a:ext cx="2151063" cy="1322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02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03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04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05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06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07" name="矩形 10"/>
          <p:cNvSpPr/>
          <p:nvPr/>
        </p:nvSpPr>
        <p:spPr>
          <a:xfrm>
            <a:off x="860425" y="1338263"/>
            <a:ext cx="4727575" cy="2527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08" name="矩形 11"/>
          <p:cNvSpPr/>
          <p:nvPr/>
        </p:nvSpPr>
        <p:spPr>
          <a:xfrm>
            <a:off x="6621463" y="1338263"/>
            <a:ext cx="4725987" cy="2527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3609" name="组合 27"/>
          <p:cNvGrpSpPr/>
          <p:nvPr/>
        </p:nvGrpSpPr>
        <p:grpSpPr>
          <a:xfrm>
            <a:off x="860425" y="3922713"/>
            <a:ext cx="4727575" cy="696912"/>
            <a:chOff x="0" y="0"/>
            <a:chExt cx="4727045" cy="649007"/>
          </a:xfrm>
        </p:grpSpPr>
        <p:sp>
          <p:nvSpPr>
            <p:cNvPr id="153617" name="矩形 12"/>
            <p:cNvSpPr/>
            <p:nvPr/>
          </p:nvSpPr>
          <p:spPr>
            <a:xfrm rot="-5400000">
              <a:off x="2281589" y="-2078071"/>
              <a:ext cx="163866" cy="4727045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18" name="矩形 13"/>
            <p:cNvSpPr/>
            <p:nvPr/>
          </p:nvSpPr>
          <p:spPr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19" name="矩形 14"/>
            <p:cNvSpPr/>
            <p:nvPr/>
          </p:nvSpPr>
          <p:spPr>
            <a:xfrm rot="-5400000">
              <a:off x="2338942" y="-2338943"/>
              <a:ext cx="49160" cy="4727045"/>
            </a:xfrm>
            <a:prstGeom prst="rect">
              <a:avLst/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20" name="矩形 15"/>
            <p:cNvSpPr/>
            <p:nvPr/>
          </p:nvSpPr>
          <p:spPr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10" name="组合 28"/>
          <p:cNvGrpSpPr/>
          <p:nvPr/>
        </p:nvGrpSpPr>
        <p:grpSpPr>
          <a:xfrm>
            <a:off x="6621463" y="3922713"/>
            <a:ext cx="4725987" cy="696912"/>
            <a:chOff x="0" y="0"/>
            <a:chExt cx="4727045" cy="649007"/>
          </a:xfrm>
        </p:grpSpPr>
        <p:sp>
          <p:nvSpPr>
            <p:cNvPr id="153613" name="矩形 23"/>
            <p:cNvSpPr/>
            <p:nvPr/>
          </p:nvSpPr>
          <p:spPr>
            <a:xfrm rot="-5400000">
              <a:off x="2281589" y="-2078071"/>
              <a:ext cx="163866" cy="4727045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14" name="矩形 24"/>
            <p:cNvSpPr/>
            <p:nvPr/>
          </p:nvSpPr>
          <p:spPr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15" name="矩形 25"/>
            <p:cNvSpPr/>
            <p:nvPr/>
          </p:nvSpPr>
          <p:spPr>
            <a:xfrm rot="-5400000">
              <a:off x="2338942" y="-2338943"/>
              <a:ext cx="49160" cy="4727045"/>
            </a:xfrm>
            <a:prstGeom prst="rect">
              <a:avLst/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16" name="矩形 26"/>
            <p:cNvSpPr/>
            <p:nvPr/>
          </p:nvSpPr>
          <p:spPr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3611" name="文本框 29"/>
          <p:cNvSpPr/>
          <p:nvPr/>
        </p:nvSpPr>
        <p:spPr>
          <a:xfrm>
            <a:off x="1000125" y="4813300"/>
            <a:ext cx="4457700" cy="1784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 Click here to add you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12" name="文本框 30"/>
          <p:cNvSpPr/>
          <p:nvPr/>
        </p:nvSpPr>
        <p:spPr>
          <a:xfrm>
            <a:off x="6805613" y="4813300"/>
            <a:ext cx="4457700" cy="1784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 Click here to add you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4626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27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28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29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0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31" name="六边形 10"/>
          <p:cNvSpPr/>
          <p:nvPr/>
        </p:nvSpPr>
        <p:spPr>
          <a:xfrm rot="5400000">
            <a:off x="4070350" y="3197225"/>
            <a:ext cx="1466850" cy="1265238"/>
          </a:xfrm>
          <a:prstGeom prst="hexagon">
            <a:avLst>
              <a:gd name="adj" fmla="val 24979"/>
              <a:gd name="vf" fmla="val 115470"/>
            </a:avLst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2" name="六边形 11"/>
          <p:cNvSpPr/>
          <p:nvPr/>
        </p:nvSpPr>
        <p:spPr>
          <a:xfrm rot="5400000">
            <a:off x="4700588" y="4389438"/>
            <a:ext cx="1466850" cy="1265237"/>
          </a:xfrm>
          <a:prstGeom prst="hexagon">
            <a:avLst>
              <a:gd name="adj" fmla="val 24979"/>
              <a:gd name="vf" fmla="val 115470"/>
            </a:avLst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3" name="六边形 12"/>
          <p:cNvSpPr/>
          <p:nvPr/>
        </p:nvSpPr>
        <p:spPr>
          <a:xfrm rot="5400000">
            <a:off x="5994400" y="4373563"/>
            <a:ext cx="1466850" cy="1265237"/>
          </a:xfrm>
          <a:prstGeom prst="hexagon">
            <a:avLst>
              <a:gd name="adj" fmla="val 24979"/>
              <a:gd name="vf" fmla="val 115470"/>
            </a:avLst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4" name="六边形 13"/>
          <p:cNvSpPr/>
          <p:nvPr/>
        </p:nvSpPr>
        <p:spPr>
          <a:xfrm rot="5400000">
            <a:off x="6640513" y="3197225"/>
            <a:ext cx="1466850" cy="1265238"/>
          </a:xfrm>
          <a:prstGeom prst="hexagon">
            <a:avLst>
              <a:gd name="adj" fmla="val 24979"/>
              <a:gd name="vf" fmla="val 115470"/>
            </a:avLst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5" name="六边形 14"/>
          <p:cNvSpPr/>
          <p:nvPr/>
        </p:nvSpPr>
        <p:spPr>
          <a:xfrm rot="5400000">
            <a:off x="6018213" y="2005013"/>
            <a:ext cx="1468437" cy="1265237"/>
          </a:xfrm>
          <a:prstGeom prst="hexagon">
            <a:avLst>
              <a:gd name="adj" fmla="val 25006"/>
              <a:gd name="vf" fmla="val 115470"/>
            </a:avLst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6" name="六边形 15"/>
          <p:cNvSpPr/>
          <p:nvPr/>
        </p:nvSpPr>
        <p:spPr>
          <a:xfrm rot="5400000">
            <a:off x="4711700" y="2012950"/>
            <a:ext cx="1466850" cy="1265238"/>
          </a:xfrm>
          <a:prstGeom prst="hexagon">
            <a:avLst>
              <a:gd name="adj" fmla="val 24979"/>
              <a:gd name="vf" fmla="val 115470"/>
            </a:avLst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7" name="六边形 16"/>
          <p:cNvSpPr/>
          <p:nvPr/>
        </p:nvSpPr>
        <p:spPr>
          <a:xfrm rot="5400000">
            <a:off x="5405438" y="3240088"/>
            <a:ext cx="1379537" cy="1189037"/>
          </a:xfrm>
          <a:prstGeom prst="hexagon">
            <a:avLst>
              <a:gd name="adj" fmla="val 24993"/>
              <a:gd name="vf" fmla="val 11547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638" name="文本框 17"/>
          <p:cNvSpPr/>
          <p:nvPr/>
        </p:nvSpPr>
        <p:spPr>
          <a:xfrm>
            <a:off x="1619250" y="1905000"/>
            <a:ext cx="3149600" cy="1014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39" name="文本框 18"/>
          <p:cNvSpPr/>
          <p:nvPr/>
        </p:nvSpPr>
        <p:spPr>
          <a:xfrm>
            <a:off x="900113" y="3265488"/>
            <a:ext cx="3151187" cy="1014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40" name="文本框 19"/>
          <p:cNvSpPr/>
          <p:nvPr/>
        </p:nvSpPr>
        <p:spPr>
          <a:xfrm>
            <a:off x="1538288" y="4600575"/>
            <a:ext cx="31496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41" name="文本框 20"/>
          <p:cNvSpPr/>
          <p:nvPr/>
        </p:nvSpPr>
        <p:spPr>
          <a:xfrm>
            <a:off x="7539038" y="1905000"/>
            <a:ext cx="3151187" cy="1014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42" name="文本框 21"/>
          <p:cNvSpPr/>
          <p:nvPr/>
        </p:nvSpPr>
        <p:spPr>
          <a:xfrm>
            <a:off x="8180388" y="3322638"/>
            <a:ext cx="31496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4643" name="文本框 22"/>
          <p:cNvSpPr/>
          <p:nvPr/>
        </p:nvSpPr>
        <p:spPr>
          <a:xfrm>
            <a:off x="7539038" y="4564063"/>
            <a:ext cx="3151187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4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464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4816475"/>
            <a:ext cx="630237" cy="414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4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8" y="2327275"/>
            <a:ext cx="569912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4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25" y="2290763"/>
            <a:ext cx="739775" cy="741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4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063" y="3497263"/>
            <a:ext cx="763587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4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038" y="3492500"/>
            <a:ext cx="6619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4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313" y="4600575"/>
            <a:ext cx="584200" cy="73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650" name="矩形 29"/>
          <p:cNvSpPr/>
          <p:nvPr/>
        </p:nvSpPr>
        <p:spPr>
          <a:xfrm>
            <a:off x="5543550" y="3559175"/>
            <a:ext cx="1427163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  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8242" name="任意多边形 111"/>
          <p:cNvSpPr/>
          <p:nvPr/>
        </p:nvSpPr>
        <p:spPr>
          <a:xfrm rot="-1299987">
            <a:off x="5305425" y="6118225"/>
            <a:ext cx="3878263" cy="695325"/>
          </a:xfrm>
          <a:custGeom>
            <a:avLst/>
            <a:gdLst>
              <a:gd name="txL" fmla="*/ 0 w 3877060"/>
              <a:gd name="txT" fmla="*/ 0 h 696658"/>
              <a:gd name="txR" fmla="*/ 3877060 w 3877060"/>
              <a:gd name="txB" fmla="*/ 696658 h 696658"/>
            </a:gdLst>
            <a:ahLst/>
            <a:cxnLst>
              <a:cxn ang="0">
                <a:pos x="3881874" y="0"/>
              </a:cxn>
              <a:cxn ang="0">
                <a:pos x="3881874" y="691342"/>
              </a:cxn>
              <a:cxn ang="0">
                <a:pos x="1755792" y="691342"/>
              </a:cxn>
              <a:cxn ang="0">
                <a:pos x="0" y="0"/>
              </a:cxn>
            </a:cxnLst>
            <a:rect l="txL" t="txT" r="txR" b="txB"/>
            <a:pathLst>
              <a:path w="3877060" h="696658">
                <a:moveTo>
                  <a:pt x="3877060" y="0"/>
                </a:moveTo>
                <a:lnTo>
                  <a:pt x="3877060" y="696658"/>
                </a:lnTo>
                <a:lnTo>
                  <a:pt x="1753615" y="696658"/>
                </a:lnTo>
                <a:lnTo>
                  <a:pt x="0" y="0"/>
                </a:lnTo>
                <a:lnTo>
                  <a:pt x="3877060" y="0"/>
                </a:lnTo>
                <a:close/>
              </a:path>
            </a:pathLst>
          </a:custGeom>
          <a:solidFill>
            <a:srgbClr val="F5906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38243" name="组合 112"/>
          <p:cNvGrpSpPr/>
          <p:nvPr/>
        </p:nvGrpSpPr>
        <p:grpSpPr>
          <a:xfrm>
            <a:off x="3270250" y="2638425"/>
            <a:ext cx="5768975" cy="1122363"/>
            <a:chOff x="0" y="0"/>
            <a:chExt cx="5770322" cy="1121542"/>
          </a:xfrm>
        </p:grpSpPr>
        <p:sp>
          <p:nvSpPr>
            <p:cNvPr id="138269" name="任意多边形 113"/>
            <p:cNvSpPr/>
            <p:nvPr/>
          </p:nvSpPr>
          <p:spPr>
            <a:xfrm rot="-180000">
              <a:off x="0" y="9517"/>
              <a:ext cx="5434943" cy="1112025"/>
            </a:xfrm>
            <a:custGeom>
              <a:avLst/>
              <a:gdLst>
                <a:gd name="txL" fmla="*/ 0 w 5434943"/>
                <a:gd name="txT" fmla="*/ 0 h 1112025"/>
                <a:gd name="txR" fmla="*/ 5434943 w 5434943"/>
                <a:gd name="txB" fmla="*/ 1112025 h 1112025"/>
              </a:gdLst>
              <a:ahLst/>
              <a:cxnLst>
                <a:cxn ang="0">
                  <a:pos x="5434943" y="0"/>
                </a:cxn>
                <a:cxn ang="0">
                  <a:pos x="2056878" y="1112025"/>
                </a:cxn>
                <a:cxn ang="0">
                  <a:pos x="0" y="1112025"/>
                </a:cxn>
                <a:cxn ang="0">
                  <a:pos x="0" y="754453"/>
                </a:cxn>
                <a:cxn ang="0">
                  <a:pos x="2291847" y="0"/>
                </a:cxn>
              </a:cxnLst>
              <a:rect l="txL" t="txT" r="txR" b="txB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5D4E6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70" name="任意多边形 114"/>
            <p:cNvSpPr/>
            <p:nvPr/>
          </p:nvSpPr>
          <p:spPr>
            <a:xfrm rot="-180000">
              <a:off x="336822" y="0"/>
              <a:ext cx="5433500" cy="1112025"/>
            </a:xfrm>
            <a:custGeom>
              <a:avLst/>
              <a:gdLst>
                <a:gd name="txL" fmla="*/ 0 w 5433500"/>
                <a:gd name="txT" fmla="*/ 0 h 1112025"/>
                <a:gd name="txR" fmla="*/ 5433500 w 5433500"/>
                <a:gd name="txB" fmla="*/ 1112025 h 1112025"/>
              </a:gdLst>
              <a:ahLst/>
              <a:cxnLst>
                <a:cxn ang="0">
                  <a:pos x="5433500" y="0"/>
                </a:cxn>
                <a:cxn ang="0">
                  <a:pos x="5433500" y="358047"/>
                </a:cxn>
                <a:cxn ang="0">
                  <a:pos x="3143096" y="1112025"/>
                </a:cxn>
                <a:cxn ang="0">
                  <a:pos x="0" y="1112025"/>
                </a:cxn>
                <a:cxn ang="0">
                  <a:pos x="3378066" y="0"/>
                </a:cxn>
              </a:cxnLst>
              <a:rect l="txL" t="txT" r="txR" b="txB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8244" name="组合 115"/>
          <p:cNvGrpSpPr/>
          <p:nvPr/>
        </p:nvGrpSpPr>
        <p:grpSpPr>
          <a:xfrm>
            <a:off x="3328988" y="3714750"/>
            <a:ext cx="5770562" cy="1120775"/>
            <a:chOff x="0" y="0"/>
            <a:chExt cx="5770322" cy="1121542"/>
          </a:xfrm>
        </p:grpSpPr>
        <p:sp>
          <p:nvSpPr>
            <p:cNvPr id="138267" name="任意多边形 116"/>
            <p:cNvSpPr/>
            <p:nvPr/>
          </p:nvSpPr>
          <p:spPr>
            <a:xfrm rot="-180000">
              <a:off x="0" y="9517"/>
              <a:ext cx="5434943" cy="1112025"/>
            </a:xfrm>
            <a:custGeom>
              <a:avLst/>
              <a:gdLst>
                <a:gd name="txL" fmla="*/ 0 w 5434943"/>
                <a:gd name="txT" fmla="*/ 0 h 1112025"/>
                <a:gd name="txR" fmla="*/ 5434943 w 5434943"/>
                <a:gd name="txB" fmla="*/ 1112025 h 1112025"/>
              </a:gdLst>
              <a:ahLst/>
              <a:cxnLst>
                <a:cxn ang="0">
                  <a:pos x="5434943" y="0"/>
                </a:cxn>
                <a:cxn ang="0">
                  <a:pos x="2056878" y="1112025"/>
                </a:cxn>
                <a:cxn ang="0">
                  <a:pos x="0" y="1112025"/>
                </a:cxn>
                <a:cxn ang="0">
                  <a:pos x="0" y="754453"/>
                </a:cxn>
                <a:cxn ang="0">
                  <a:pos x="2291847" y="0"/>
                </a:cxn>
              </a:cxnLst>
              <a:rect l="txL" t="txT" r="txR" b="txB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B858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68" name="任意多边形 117"/>
            <p:cNvSpPr/>
            <p:nvPr/>
          </p:nvSpPr>
          <p:spPr>
            <a:xfrm rot="-180000">
              <a:off x="336822" y="0"/>
              <a:ext cx="5433500" cy="1112025"/>
            </a:xfrm>
            <a:custGeom>
              <a:avLst/>
              <a:gdLst>
                <a:gd name="txL" fmla="*/ 0 w 5433500"/>
                <a:gd name="txT" fmla="*/ 0 h 1112025"/>
                <a:gd name="txR" fmla="*/ 5433500 w 5433500"/>
                <a:gd name="txB" fmla="*/ 1112025 h 1112025"/>
              </a:gdLst>
              <a:ahLst/>
              <a:cxnLst>
                <a:cxn ang="0">
                  <a:pos x="5433500" y="0"/>
                </a:cxn>
                <a:cxn ang="0">
                  <a:pos x="5433500" y="358047"/>
                </a:cxn>
                <a:cxn ang="0">
                  <a:pos x="3143096" y="1112025"/>
                </a:cxn>
                <a:cxn ang="0">
                  <a:pos x="0" y="1112025"/>
                </a:cxn>
                <a:cxn ang="0">
                  <a:pos x="3378066" y="0"/>
                </a:cxn>
              </a:cxnLst>
              <a:rect l="txL" t="txT" r="txR" b="txB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B858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8245" name="组合 118"/>
          <p:cNvGrpSpPr/>
          <p:nvPr/>
        </p:nvGrpSpPr>
        <p:grpSpPr>
          <a:xfrm>
            <a:off x="3378200" y="4775200"/>
            <a:ext cx="5770563" cy="1136650"/>
            <a:chOff x="0" y="0"/>
            <a:chExt cx="5770322" cy="1136374"/>
          </a:xfrm>
        </p:grpSpPr>
        <p:sp>
          <p:nvSpPr>
            <p:cNvPr id="138265" name="任意多边形 119"/>
            <p:cNvSpPr/>
            <p:nvPr/>
          </p:nvSpPr>
          <p:spPr>
            <a:xfrm rot="-180000">
              <a:off x="0" y="0"/>
              <a:ext cx="5434943" cy="1112025"/>
            </a:xfrm>
            <a:custGeom>
              <a:avLst/>
              <a:gdLst>
                <a:gd name="txL" fmla="*/ 0 w 5434943"/>
                <a:gd name="txT" fmla="*/ 0 h 1112025"/>
                <a:gd name="txR" fmla="*/ 5434943 w 5434943"/>
                <a:gd name="txB" fmla="*/ 1112025 h 1112025"/>
              </a:gdLst>
              <a:ahLst/>
              <a:cxnLst>
                <a:cxn ang="0">
                  <a:pos x="5434943" y="0"/>
                </a:cxn>
                <a:cxn ang="0">
                  <a:pos x="2056878" y="1112025"/>
                </a:cxn>
                <a:cxn ang="0">
                  <a:pos x="0" y="1112025"/>
                </a:cxn>
                <a:cxn ang="0">
                  <a:pos x="0" y="754453"/>
                </a:cxn>
                <a:cxn ang="0">
                  <a:pos x="2291847" y="0"/>
                </a:cxn>
              </a:cxnLst>
              <a:rect l="txL" t="txT" r="txR" b="txB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F4566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66" name="任意多边形 120"/>
            <p:cNvSpPr/>
            <p:nvPr/>
          </p:nvSpPr>
          <p:spPr>
            <a:xfrm rot="-180000">
              <a:off x="336822" y="24349"/>
              <a:ext cx="5433500" cy="1112025"/>
            </a:xfrm>
            <a:custGeom>
              <a:avLst/>
              <a:gdLst>
                <a:gd name="txL" fmla="*/ 0 w 5433500"/>
                <a:gd name="txT" fmla="*/ 0 h 1112025"/>
                <a:gd name="txR" fmla="*/ 5433500 w 5433500"/>
                <a:gd name="txB" fmla="*/ 1112025 h 1112025"/>
              </a:gdLst>
              <a:ahLst/>
              <a:cxnLst>
                <a:cxn ang="0">
                  <a:pos x="5433500" y="0"/>
                </a:cxn>
                <a:cxn ang="0">
                  <a:pos x="5433500" y="358047"/>
                </a:cxn>
                <a:cxn ang="0">
                  <a:pos x="3143096" y="1112025"/>
                </a:cxn>
                <a:cxn ang="0">
                  <a:pos x="0" y="1112025"/>
                </a:cxn>
                <a:cxn ang="0">
                  <a:pos x="3378066" y="0"/>
                </a:cxn>
              </a:cxnLst>
              <a:rect l="txL" t="txT" r="txR" b="txB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F4566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8246" name="组合 121"/>
          <p:cNvGrpSpPr/>
          <p:nvPr/>
        </p:nvGrpSpPr>
        <p:grpSpPr>
          <a:xfrm>
            <a:off x="8280400" y="0"/>
            <a:ext cx="1389063" cy="1287463"/>
            <a:chOff x="0" y="0"/>
            <a:chExt cx="2701935" cy="1257300"/>
          </a:xfrm>
        </p:grpSpPr>
        <p:sp>
          <p:nvSpPr>
            <p:cNvPr id="138261" name="矩形 122"/>
            <p:cNvSpPr/>
            <p:nvPr/>
          </p:nvSpPr>
          <p:spPr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62" name="矩形 123"/>
            <p:cNvSpPr/>
            <p:nvPr/>
          </p:nvSpPr>
          <p:spPr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63" name="矩形 124"/>
            <p:cNvSpPr/>
            <p:nvPr/>
          </p:nvSpPr>
          <p:spPr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64" name="矩形 125"/>
            <p:cNvSpPr/>
            <p:nvPr/>
          </p:nvSpPr>
          <p:spPr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8247" name="组合 126"/>
          <p:cNvGrpSpPr/>
          <p:nvPr/>
        </p:nvGrpSpPr>
        <p:grpSpPr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138257" name="矩形 127"/>
            <p:cNvSpPr/>
            <p:nvPr/>
          </p:nvSpPr>
          <p:spPr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58" name="矩形 128"/>
            <p:cNvSpPr/>
            <p:nvPr/>
          </p:nvSpPr>
          <p:spPr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59" name="矩形 129"/>
            <p:cNvSpPr/>
            <p:nvPr/>
          </p:nvSpPr>
          <p:spPr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260" name="矩形 130"/>
            <p:cNvSpPr/>
            <p:nvPr/>
          </p:nvSpPr>
          <p:spPr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8248" name="文本框 131"/>
          <p:cNvSpPr/>
          <p:nvPr/>
        </p:nvSpPr>
        <p:spPr>
          <a:xfrm>
            <a:off x="4040188" y="180975"/>
            <a:ext cx="4030662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</a:t>
            </a: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en-US" altLang="zh-CN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ENTS</a:t>
            </a:r>
            <a:endParaRPr lang="zh-CN" altLang="en-US" sz="5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249" name="矩形 132"/>
          <p:cNvSpPr/>
          <p:nvPr/>
        </p:nvSpPr>
        <p:spPr>
          <a:xfrm rot="-180000">
            <a:off x="3232150" y="2319338"/>
            <a:ext cx="5791200" cy="696912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8250" name="矩形 133"/>
          <p:cNvSpPr/>
          <p:nvPr/>
        </p:nvSpPr>
        <p:spPr>
          <a:xfrm rot="-180000">
            <a:off x="3287713" y="3387725"/>
            <a:ext cx="5791200" cy="696913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8251" name="矩形 134"/>
          <p:cNvSpPr/>
          <p:nvPr/>
        </p:nvSpPr>
        <p:spPr>
          <a:xfrm rot="-180000">
            <a:off x="3343275" y="4470400"/>
            <a:ext cx="5791200" cy="695325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8252" name="矩形 135"/>
          <p:cNvSpPr/>
          <p:nvPr/>
        </p:nvSpPr>
        <p:spPr>
          <a:xfrm rot="-180000">
            <a:off x="3398838" y="5518150"/>
            <a:ext cx="5791200" cy="696913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8253" name="矩形 136"/>
          <p:cNvSpPr/>
          <p:nvPr/>
        </p:nvSpPr>
        <p:spPr>
          <a:xfrm rot="-240000">
            <a:off x="4051300" y="2414588"/>
            <a:ext cx="408940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254" name="矩形 137"/>
          <p:cNvSpPr/>
          <p:nvPr/>
        </p:nvSpPr>
        <p:spPr>
          <a:xfrm rot="21420000">
            <a:off x="3445510" y="3494405"/>
            <a:ext cx="547560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Interesting psycological phenomena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255" name="矩形 138"/>
          <p:cNvSpPr/>
          <p:nvPr/>
        </p:nvSpPr>
        <p:spPr>
          <a:xfrm rot="-240000">
            <a:off x="4179888" y="4565650"/>
            <a:ext cx="4089400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256" name="矩形 139"/>
          <p:cNvSpPr/>
          <p:nvPr/>
        </p:nvSpPr>
        <p:spPr>
          <a:xfrm rot="-240000">
            <a:off x="4273550" y="5648325"/>
            <a:ext cx="4089400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5650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5651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5652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5653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5654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55" name="任意多边形 12"/>
          <p:cNvSpPr/>
          <p:nvPr/>
        </p:nvSpPr>
        <p:spPr>
          <a:xfrm rot="2083007">
            <a:off x="6629400" y="2903538"/>
            <a:ext cx="1562100" cy="1560512"/>
          </a:xfrm>
          <a:custGeom>
            <a:avLst/>
            <a:gdLst>
              <a:gd name="txL" fmla="*/ 0 w 3340100"/>
              <a:gd name="txT" fmla="*/ 0 h 3340100"/>
              <a:gd name="txR" fmla="*/ 3340100 w 3340100"/>
              <a:gd name="txB" fmla="*/ 3340100 h 3340100"/>
            </a:gdLst>
            <a:ahLst/>
            <a:cxnLst>
              <a:cxn ang="0">
                <a:pos x="23848" y="79572"/>
              </a:cxn>
              <a:cxn ang="0">
                <a:pos x="135945" y="79572"/>
              </a:cxn>
              <a:cxn ang="0">
                <a:pos x="79896" y="0"/>
              </a:cxn>
              <a:cxn ang="0">
                <a:pos x="88973" y="9378"/>
              </a:cxn>
              <a:cxn ang="0">
                <a:pos x="98504" y="11243"/>
              </a:cxn>
              <a:cxn ang="0">
                <a:pos x="110996" y="6253"/>
              </a:cxn>
              <a:cxn ang="0">
                <a:pos x="115236" y="18024"/>
              </a:cxn>
              <a:cxn ang="0">
                <a:pos x="123479" y="23498"/>
              </a:cxn>
              <a:cxn ang="0">
                <a:pos x="136392" y="23306"/>
              </a:cxn>
              <a:cxn ang="0">
                <a:pos x="136231" y="36055"/>
              </a:cxn>
              <a:cxn ang="0">
                <a:pos x="141888" y="44397"/>
              </a:cxn>
              <a:cxn ang="0">
                <a:pos x="153514" y="48599"/>
              </a:cxn>
              <a:cxn ang="0">
                <a:pos x="148759" y="60720"/>
              </a:cxn>
              <a:cxn ang="0">
                <a:pos x="150799" y="70764"/>
              </a:cxn>
              <a:cxn ang="0">
                <a:pos x="159793" y="79572"/>
              </a:cxn>
              <a:cxn ang="0">
                <a:pos x="150875" y="88338"/>
              </a:cxn>
              <a:cxn ang="0">
                <a:pos x="148848" y="98535"/>
              </a:cxn>
              <a:cxn ang="0">
                <a:pos x="153514" y="110545"/>
              </a:cxn>
              <a:cxn ang="0">
                <a:pos x="142185" y="114713"/>
              </a:cxn>
              <a:cxn ang="0">
                <a:pos x="136326" y="123416"/>
              </a:cxn>
              <a:cxn ang="0">
                <a:pos x="136392" y="135838"/>
              </a:cxn>
              <a:cxn ang="0">
                <a:pos x="123919" y="135772"/>
              </a:cxn>
              <a:cxn ang="0">
                <a:pos x="115181" y="141608"/>
              </a:cxn>
              <a:cxn ang="0">
                <a:pos x="110996" y="152891"/>
              </a:cxn>
              <a:cxn ang="0">
                <a:pos x="98937" y="148244"/>
              </a:cxn>
              <a:cxn ang="0">
                <a:pos x="88698" y="150262"/>
              </a:cxn>
              <a:cxn ang="0">
                <a:pos x="79896" y="159144"/>
              </a:cxn>
              <a:cxn ang="0">
                <a:pos x="71053" y="150186"/>
              </a:cxn>
              <a:cxn ang="0">
                <a:pos x="60967" y="148155"/>
              </a:cxn>
              <a:cxn ang="0">
                <a:pos x="48797" y="152891"/>
              </a:cxn>
              <a:cxn ang="0">
                <a:pos x="44578" y="141311"/>
              </a:cxn>
              <a:cxn ang="0">
                <a:pos x="36202" y="135678"/>
              </a:cxn>
              <a:cxn ang="0">
                <a:pos x="23401" y="135838"/>
              </a:cxn>
              <a:cxn ang="0">
                <a:pos x="23594" y="122978"/>
              </a:cxn>
              <a:cxn ang="0">
                <a:pos x="18097" y="114768"/>
              </a:cxn>
              <a:cxn ang="0">
                <a:pos x="6279" y="110545"/>
              </a:cxn>
              <a:cxn ang="0">
                <a:pos x="11289" y="98104"/>
              </a:cxn>
              <a:cxn ang="0">
                <a:pos x="9416" y="88612"/>
              </a:cxn>
              <a:cxn ang="0">
                <a:pos x="0" y="79572"/>
              </a:cxn>
              <a:cxn ang="0">
                <a:pos x="9492" y="70490"/>
              </a:cxn>
              <a:cxn ang="0">
                <a:pos x="11378" y="61151"/>
              </a:cxn>
              <a:cxn ang="0">
                <a:pos x="6279" y="48599"/>
              </a:cxn>
              <a:cxn ang="0">
                <a:pos x="18394" y="44342"/>
              </a:cxn>
              <a:cxn ang="0">
                <a:pos x="23688" y="36494"/>
              </a:cxn>
              <a:cxn ang="0">
                <a:pos x="23401" y="23306"/>
              </a:cxn>
              <a:cxn ang="0">
                <a:pos x="36643" y="23592"/>
              </a:cxn>
              <a:cxn ang="0">
                <a:pos x="44523" y="18320"/>
              </a:cxn>
              <a:cxn ang="0">
                <a:pos x="48797" y="6253"/>
              </a:cxn>
              <a:cxn ang="0">
                <a:pos x="61399" y="11332"/>
              </a:cxn>
              <a:cxn ang="0">
                <a:pos x="70777" y="9453"/>
              </a:cxn>
            </a:cxnLst>
            <a:rect l="txL" t="txT" r="txR" b="txB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5656" name="任意多边形 15"/>
          <p:cNvSpPr/>
          <p:nvPr/>
        </p:nvSpPr>
        <p:spPr>
          <a:xfrm rot="2535249">
            <a:off x="5070475" y="3944938"/>
            <a:ext cx="2143125" cy="2143125"/>
          </a:xfrm>
          <a:custGeom>
            <a:avLst/>
            <a:gdLst>
              <a:gd name="txL" fmla="*/ 0 w 3340100"/>
              <a:gd name="txT" fmla="*/ 0 h 3340100"/>
              <a:gd name="txR" fmla="*/ 3340100 w 3340100"/>
              <a:gd name="txB" fmla="*/ 3340100 h 3340100"/>
            </a:gdLst>
            <a:ahLst/>
            <a:cxnLst>
              <a:cxn ang="0">
                <a:pos x="84488" y="283062"/>
              </a:cxn>
              <a:cxn ang="0">
                <a:pos x="481636" y="283062"/>
              </a:cxn>
              <a:cxn ang="0">
                <a:pos x="283062" y="0"/>
              </a:cxn>
              <a:cxn ang="0">
                <a:pos x="315220" y="33359"/>
              </a:cxn>
              <a:cxn ang="0">
                <a:pos x="348987" y="39996"/>
              </a:cxn>
              <a:cxn ang="0">
                <a:pos x="393243" y="22244"/>
              </a:cxn>
              <a:cxn ang="0">
                <a:pos x="408267" y="64116"/>
              </a:cxn>
              <a:cxn ang="0">
                <a:pos x="437471" y="83588"/>
              </a:cxn>
              <a:cxn ang="0">
                <a:pos x="483217" y="82907"/>
              </a:cxn>
              <a:cxn ang="0">
                <a:pos x="482649" y="128260"/>
              </a:cxn>
              <a:cxn ang="0">
                <a:pos x="502688" y="157935"/>
              </a:cxn>
              <a:cxn ang="0">
                <a:pos x="543880" y="172882"/>
              </a:cxn>
              <a:cxn ang="0">
                <a:pos x="527034" y="215999"/>
              </a:cxn>
              <a:cxn ang="0">
                <a:pos x="534259" y="251730"/>
              </a:cxn>
              <a:cxn ang="0">
                <a:pos x="566124" y="283062"/>
              </a:cxn>
              <a:cxn ang="0">
                <a:pos x="534529" y="314245"/>
              </a:cxn>
              <a:cxn ang="0">
                <a:pos x="527348" y="350519"/>
              </a:cxn>
              <a:cxn ang="0">
                <a:pos x="543880" y="393243"/>
              </a:cxn>
              <a:cxn ang="0">
                <a:pos x="503742" y="408070"/>
              </a:cxn>
              <a:cxn ang="0">
                <a:pos x="482984" y="439030"/>
              </a:cxn>
              <a:cxn ang="0">
                <a:pos x="483217" y="483217"/>
              </a:cxn>
              <a:cxn ang="0">
                <a:pos x="439030" y="482984"/>
              </a:cxn>
              <a:cxn ang="0">
                <a:pos x="408070" y="503742"/>
              </a:cxn>
              <a:cxn ang="0">
                <a:pos x="393243" y="543880"/>
              </a:cxn>
              <a:cxn ang="0">
                <a:pos x="350519" y="527348"/>
              </a:cxn>
              <a:cxn ang="0">
                <a:pos x="314245" y="534529"/>
              </a:cxn>
              <a:cxn ang="0">
                <a:pos x="283062" y="566124"/>
              </a:cxn>
              <a:cxn ang="0">
                <a:pos x="251730" y="534259"/>
              </a:cxn>
              <a:cxn ang="0">
                <a:pos x="215999" y="527034"/>
              </a:cxn>
              <a:cxn ang="0">
                <a:pos x="172882" y="543880"/>
              </a:cxn>
              <a:cxn ang="0">
                <a:pos x="157935" y="502688"/>
              </a:cxn>
              <a:cxn ang="0">
                <a:pos x="128260" y="482649"/>
              </a:cxn>
              <a:cxn ang="0">
                <a:pos x="82907" y="483217"/>
              </a:cxn>
              <a:cxn ang="0">
                <a:pos x="83588" y="437471"/>
              </a:cxn>
              <a:cxn ang="0">
                <a:pos x="64116" y="408267"/>
              </a:cxn>
              <a:cxn ang="0">
                <a:pos x="22244" y="393243"/>
              </a:cxn>
              <a:cxn ang="0">
                <a:pos x="39996" y="348987"/>
              </a:cxn>
              <a:cxn ang="0">
                <a:pos x="33359" y="315220"/>
              </a:cxn>
              <a:cxn ang="0">
                <a:pos x="0" y="283062"/>
              </a:cxn>
              <a:cxn ang="0">
                <a:pos x="33627" y="250755"/>
              </a:cxn>
              <a:cxn ang="0">
                <a:pos x="40310" y="217530"/>
              </a:cxn>
              <a:cxn ang="0">
                <a:pos x="22244" y="172882"/>
              </a:cxn>
              <a:cxn ang="0">
                <a:pos x="65169" y="157739"/>
              </a:cxn>
              <a:cxn ang="0">
                <a:pos x="83924" y="129819"/>
              </a:cxn>
              <a:cxn ang="0">
                <a:pos x="82907" y="82907"/>
              </a:cxn>
              <a:cxn ang="0">
                <a:pos x="129819" y="83924"/>
              </a:cxn>
              <a:cxn ang="0">
                <a:pos x="157739" y="65169"/>
              </a:cxn>
              <a:cxn ang="0">
                <a:pos x="172882" y="22244"/>
              </a:cxn>
              <a:cxn ang="0">
                <a:pos x="217530" y="40310"/>
              </a:cxn>
              <a:cxn ang="0">
                <a:pos x="250755" y="33627"/>
              </a:cxn>
            </a:cxnLst>
            <a:rect l="txL" t="txT" r="txR" b="txB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5657" name="任意多边形 18"/>
          <p:cNvSpPr/>
          <p:nvPr/>
        </p:nvSpPr>
        <p:spPr>
          <a:xfrm rot="1877475">
            <a:off x="4956175" y="1504950"/>
            <a:ext cx="2127250" cy="2125663"/>
          </a:xfrm>
          <a:custGeom>
            <a:avLst/>
            <a:gdLst>
              <a:gd name="txL" fmla="*/ 0 w 3340100"/>
              <a:gd name="txT" fmla="*/ 0 h 3340100"/>
              <a:gd name="txR" fmla="*/ 3340100 w 3340100"/>
              <a:gd name="txB" fmla="*/ 3340100 h 3340100"/>
            </a:gdLst>
            <a:ahLst/>
            <a:cxnLst>
              <a:cxn ang="0">
                <a:pos x="82013" y="273949"/>
              </a:cxn>
              <a:cxn ang="0">
                <a:pos x="467523" y="273949"/>
              </a:cxn>
              <a:cxn ang="0">
                <a:pos x="274768" y="0"/>
              </a:cxn>
              <a:cxn ang="0">
                <a:pos x="305984" y="32285"/>
              </a:cxn>
              <a:cxn ang="0">
                <a:pos x="338761" y="38708"/>
              </a:cxn>
              <a:cxn ang="0">
                <a:pos x="381720" y="21528"/>
              </a:cxn>
              <a:cxn ang="0">
                <a:pos x="396303" y="62052"/>
              </a:cxn>
              <a:cxn ang="0">
                <a:pos x="424652" y="80898"/>
              </a:cxn>
              <a:cxn ang="0">
                <a:pos x="469058" y="80238"/>
              </a:cxn>
              <a:cxn ang="0">
                <a:pos x="468506" y="124131"/>
              </a:cxn>
              <a:cxn ang="0">
                <a:pos x="487959" y="152850"/>
              </a:cxn>
              <a:cxn ang="0">
                <a:pos x="527943" y="167315"/>
              </a:cxn>
              <a:cxn ang="0">
                <a:pos x="511591" y="209044"/>
              </a:cxn>
              <a:cxn ang="0">
                <a:pos x="518604" y="243626"/>
              </a:cxn>
              <a:cxn ang="0">
                <a:pos x="549536" y="273949"/>
              </a:cxn>
              <a:cxn ang="0">
                <a:pos x="518865" y="304127"/>
              </a:cxn>
              <a:cxn ang="0">
                <a:pos x="511896" y="339234"/>
              </a:cxn>
              <a:cxn ang="0">
                <a:pos x="527943" y="380582"/>
              </a:cxn>
              <a:cxn ang="0">
                <a:pos x="488982" y="394932"/>
              </a:cxn>
              <a:cxn ang="0">
                <a:pos x="468831" y="424895"/>
              </a:cxn>
              <a:cxn ang="0">
                <a:pos x="469058" y="467660"/>
              </a:cxn>
              <a:cxn ang="0">
                <a:pos x="426165" y="467434"/>
              </a:cxn>
              <a:cxn ang="0">
                <a:pos x="396113" y="487523"/>
              </a:cxn>
              <a:cxn ang="0">
                <a:pos x="381720" y="526369"/>
              </a:cxn>
              <a:cxn ang="0">
                <a:pos x="340249" y="510370"/>
              </a:cxn>
              <a:cxn ang="0">
                <a:pos x="305037" y="517319"/>
              </a:cxn>
              <a:cxn ang="0">
                <a:pos x="274768" y="547897"/>
              </a:cxn>
              <a:cxn ang="0">
                <a:pos x="244354" y="517058"/>
              </a:cxn>
              <a:cxn ang="0">
                <a:pos x="209670" y="510066"/>
              </a:cxn>
              <a:cxn ang="0">
                <a:pos x="167816" y="526369"/>
              </a:cxn>
              <a:cxn ang="0">
                <a:pos x="153307" y="486505"/>
              </a:cxn>
              <a:cxn ang="0">
                <a:pos x="124502" y="467110"/>
              </a:cxn>
              <a:cxn ang="0">
                <a:pos x="80478" y="467660"/>
              </a:cxn>
              <a:cxn ang="0">
                <a:pos x="81139" y="423386"/>
              </a:cxn>
              <a:cxn ang="0">
                <a:pos x="62237" y="395122"/>
              </a:cxn>
              <a:cxn ang="0">
                <a:pos x="21593" y="380582"/>
              </a:cxn>
              <a:cxn ang="0">
                <a:pos x="38824" y="337751"/>
              </a:cxn>
              <a:cxn ang="0">
                <a:pos x="32382" y="305072"/>
              </a:cxn>
              <a:cxn ang="0">
                <a:pos x="0" y="273949"/>
              </a:cxn>
              <a:cxn ang="0">
                <a:pos x="32643" y="242681"/>
              </a:cxn>
              <a:cxn ang="0">
                <a:pos x="39129" y="210527"/>
              </a:cxn>
              <a:cxn ang="0">
                <a:pos x="21593" y="167315"/>
              </a:cxn>
              <a:cxn ang="0">
                <a:pos x="63260" y="152660"/>
              </a:cxn>
              <a:cxn ang="0">
                <a:pos x="81465" y="125639"/>
              </a:cxn>
              <a:cxn ang="0">
                <a:pos x="80478" y="80238"/>
              </a:cxn>
              <a:cxn ang="0">
                <a:pos x="126015" y="81222"/>
              </a:cxn>
              <a:cxn ang="0">
                <a:pos x="153117" y="63070"/>
              </a:cxn>
              <a:cxn ang="0">
                <a:pos x="167816" y="21528"/>
              </a:cxn>
              <a:cxn ang="0">
                <a:pos x="211156" y="39012"/>
              </a:cxn>
              <a:cxn ang="0">
                <a:pos x="243407" y="32545"/>
              </a:cxn>
            </a:cxnLst>
            <a:rect l="txL" t="txT" r="txR" b="txB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5658" name="文本框 19"/>
          <p:cNvSpPr/>
          <p:nvPr/>
        </p:nvSpPr>
        <p:spPr>
          <a:xfrm>
            <a:off x="5576888" y="2178050"/>
            <a:ext cx="8794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59" name="文本框 20"/>
          <p:cNvSpPr/>
          <p:nvPr/>
        </p:nvSpPr>
        <p:spPr>
          <a:xfrm>
            <a:off x="7024688" y="3360738"/>
            <a:ext cx="7556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60" name="文本框 21"/>
          <p:cNvSpPr/>
          <p:nvPr/>
        </p:nvSpPr>
        <p:spPr>
          <a:xfrm>
            <a:off x="5684838" y="4632325"/>
            <a:ext cx="874712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61" name="文本框 22"/>
          <p:cNvSpPr/>
          <p:nvPr/>
        </p:nvSpPr>
        <p:spPr>
          <a:xfrm>
            <a:off x="1485900" y="1911350"/>
            <a:ext cx="3476625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62" name="文本框 23"/>
          <p:cNvSpPr/>
          <p:nvPr/>
        </p:nvSpPr>
        <p:spPr>
          <a:xfrm>
            <a:off x="1585913" y="4448175"/>
            <a:ext cx="3478212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5663" name="文本框 24"/>
          <p:cNvSpPr/>
          <p:nvPr/>
        </p:nvSpPr>
        <p:spPr>
          <a:xfrm>
            <a:off x="8296275" y="3051175"/>
            <a:ext cx="3476625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YOUR  TITLE</a:t>
            </a:r>
            <a:endParaRPr lang="en-US" altLang="zh-CN" sz="20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6674" name="直接连接符 24"/>
          <p:cNvSpPr/>
          <p:nvPr/>
        </p:nvSpPr>
        <p:spPr>
          <a:xfrm>
            <a:off x="1122363" y="2911475"/>
            <a:ext cx="10117137" cy="1588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156675" name="椭圆 2"/>
          <p:cNvSpPr/>
          <p:nvPr/>
        </p:nvSpPr>
        <p:spPr>
          <a:xfrm>
            <a:off x="5059363" y="1841500"/>
            <a:ext cx="2052637" cy="2052638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76" name="椭圆 3"/>
          <p:cNvSpPr/>
          <p:nvPr/>
        </p:nvSpPr>
        <p:spPr>
          <a:xfrm>
            <a:off x="2905125" y="2203450"/>
            <a:ext cx="1308100" cy="13081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77" name="椭圆 4"/>
          <p:cNvSpPr/>
          <p:nvPr/>
        </p:nvSpPr>
        <p:spPr>
          <a:xfrm>
            <a:off x="757238" y="2214563"/>
            <a:ext cx="1308100" cy="13081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78" name="椭圆 5"/>
          <p:cNvSpPr/>
          <p:nvPr/>
        </p:nvSpPr>
        <p:spPr>
          <a:xfrm>
            <a:off x="7954963" y="2212975"/>
            <a:ext cx="1308100" cy="13081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79" name="椭圆 6"/>
          <p:cNvSpPr/>
          <p:nvPr/>
        </p:nvSpPr>
        <p:spPr>
          <a:xfrm>
            <a:off x="10104438" y="2214563"/>
            <a:ext cx="1308100" cy="13081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80" name="文本框 13"/>
          <p:cNvSpPr/>
          <p:nvPr/>
        </p:nvSpPr>
        <p:spPr>
          <a:xfrm>
            <a:off x="330200" y="4216400"/>
            <a:ext cx="2152650" cy="1354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800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 center of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6681" name="文本框 14"/>
          <p:cNvSpPr/>
          <p:nvPr/>
        </p:nvSpPr>
        <p:spPr>
          <a:xfrm>
            <a:off x="2498725" y="4198938"/>
            <a:ext cx="2152650" cy="1354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800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 center of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6682" name="文本框 15"/>
          <p:cNvSpPr/>
          <p:nvPr/>
        </p:nvSpPr>
        <p:spPr>
          <a:xfrm>
            <a:off x="7558088" y="4184650"/>
            <a:ext cx="2152650" cy="1354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800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 center of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6683" name="文本框 16"/>
          <p:cNvSpPr/>
          <p:nvPr/>
        </p:nvSpPr>
        <p:spPr>
          <a:xfrm>
            <a:off x="9682163" y="4198938"/>
            <a:ext cx="2154237" cy="1354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2800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000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 center of the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6684" name="文本框 17"/>
          <p:cNvSpPr/>
          <p:nvPr/>
        </p:nvSpPr>
        <p:spPr>
          <a:xfrm>
            <a:off x="4967288" y="4195763"/>
            <a:ext cx="2366962" cy="1508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en-US" altLang="zh-CN" sz="32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24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to the  center of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6685" name="矩形 19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86" name="矩形 20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87" name="矩形 21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88" name="矩形 22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689" name="矩形 23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6690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0" y="2597150"/>
            <a:ext cx="568325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91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63" y="2543175"/>
            <a:ext cx="6619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92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863" y="2570163"/>
            <a:ext cx="600075" cy="604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93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25" y="2433638"/>
            <a:ext cx="1052513" cy="757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94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2570163"/>
            <a:ext cx="574675" cy="57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7698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699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0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1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2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7703" name="矩形 10"/>
          <p:cNvSpPr/>
          <p:nvPr/>
        </p:nvSpPr>
        <p:spPr>
          <a:xfrm>
            <a:off x="762000" y="1614488"/>
            <a:ext cx="4465638" cy="21653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4" name="矩形 11"/>
          <p:cNvSpPr/>
          <p:nvPr/>
        </p:nvSpPr>
        <p:spPr>
          <a:xfrm>
            <a:off x="762000" y="3903663"/>
            <a:ext cx="1858963" cy="216693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5" name="矩形 12"/>
          <p:cNvSpPr/>
          <p:nvPr/>
        </p:nvSpPr>
        <p:spPr>
          <a:xfrm>
            <a:off x="2755900" y="3903663"/>
            <a:ext cx="2471738" cy="216693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6" name="矩形 13"/>
          <p:cNvSpPr/>
          <p:nvPr/>
        </p:nvSpPr>
        <p:spPr>
          <a:xfrm>
            <a:off x="6129338" y="1509713"/>
            <a:ext cx="982662" cy="982662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7" name="矩形 14"/>
          <p:cNvSpPr/>
          <p:nvPr/>
        </p:nvSpPr>
        <p:spPr>
          <a:xfrm>
            <a:off x="6129338" y="2732088"/>
            <a:ext cx="982662" cy="982662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8" name="矩形 15"/>
          <p:cNvSpPr/>
          <p:nvPr/>
        </p:nvSpPr>
        <p:spPr>
          <a:xfrm>
            <a:off x="6129338" y="3954463"/>
            <a:ext cx="982662" cy="982662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09" name="矩形 16"/>
          <p:cNvSpPr/>
          <p:nvPr/>
        </p:nvSpPr>
        <p:spPr>
          <a:xfrm>
            <a:off x="6129338" y="5175250"/>
            <a:ext cx="982662" cy="982663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10" name="矩形 17"/>
          <p:cNvSpPr/>
          <p:nvPr/>
        </p:nvSpPr>
        <p:spPr>
          <a:xfrm>
            <a:off x="7383463" y="1509713"/>
            <a:ext cx="4165600" cy="982662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11" name="矩形 18"/>
          <p:cNvSpPr/>
          <p:nvPr/>
        </p:nvSpPr>
        <p:spPr>
          <a:xfrm>
            <a:off x="7391400" y="2732088"/>
            <a:ext cx="4165600" cy="982662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12" name="矩形 19"/>
          <p:cNvSpPr/>
          <p:nvPr/>
        </p:nvSpPr>
        <p:spPr>
          <a:xfrm>
            <a:off x="7391400" y="3954463"/>
            <a:ext cx="4165600" cy="982662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713" name="矩形 20"/>
          <p:cNvSpPr/>
          <p:nvPr/>
        </p:nvSpPr>
        <p:spPr>
          <a:xfrm>
            <a:off x="7391400" y="5175250"/>
            <a:ext cx="4165600" cy="982663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7714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1677988"/>
            <a:ext cx="485775" cy="608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15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725" y="2901950"/>
            <a:ext cx="623888" cy="62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16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188" y="4194175"/>
            <a:ext cx="587375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17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625" y="5416550"/>
            <a:ext cx="511175" cy="500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18" name="文本框 25"/>
          <p:cNvSpPr/>
          <p:nvPr/>
        </p:nvSpPr>
        <p:spPr>
          <a:xfrm flipH="1">
            <a:off x="7727950" y="1628775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7719" name="文本框 26"/>
          <p:cNvSpPr/>
          <p:nvPr/>
        </p:nvSpPr>
        <p:spPr>
          <a:xfrm flipH="1">
            <a:off x="7727950" y="2817813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7720" name="文本框 27"/>
          <p:cNvSpPr/>
          <p:nvPr/>
        </p:nvSpPr>
        <p:spPr>
          <a:xfrm flipH="1">
            <a:off x="7727950" y="4090988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7721" name="文本框 28"/>
          <p:cNvSpPr/>
          <p:nvPr/>
        </p:nvSpPr>
        <p:spPr>
          <a:xfrm flipH="1">
            <a:off x="7735888" y="5313363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8722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8723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8724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8725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8726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27" name="任意多边形 10"/>
          <p:cNvSpPr/>
          <p:nvPr/>
        </p:nvSpPr>
        <p:spPr>
          <a:xfrm rot="-5400000" flipH="1">
            <a:off x="1077913" y="1435100"/>
            <a:ext cx="1330325" cy="2203450"/>
          </a:xfrm>
          <a:custGeom>
            <a:avLst/>
            <a:gdLst>
              <a:gd name="txL" fmla="*/ 0 w 2696561"/>
              <a:gd name="txT" fmla="*/ 0 h 4469351"/>
              <a:gd name="txR" fmla="*/ 2696561 w 2696561"/>
              <a:gd name="txB" fmla="*/ 4469351 h 4469351"/>
            </a:gdLst>
            <a:ahLst/>
            <a:cxnLst>
              <a:cxn ang="0">
                <a:pos x="0" y="187952"/>
              </a:cxn>
              <a:cxn ang="0">
                <a:pos x="27798" y="146125"/>
              </a:cxn>
              <a:cxn ang="0">
                <a:pos x="29877" y="145482"/>
              </a:cxn>
              <a:cxn ang="0">
                <a:pos x="28488" y="142931"/>
              </a:cxn>
              <a:cxn ang="0">
                <a:pos x="25326" y="127306"/>
              </a:cxn>
              <a:cxn ang="0">
                <a:pos x="49907" y="90319"/>
              </a:cxn>
              <a:cxn ang="0">
                <a:pos x="51851" y="89718"/>
              </a:cxn>
              <a:cxn ang="0">
                <a:pos x="52031" y="86161"/>
              </a:cxn>
              <a:cxn ang="0">
                <a:pos x="95523" y="38782"/>
              </a:cxn>
              <a:cxn ang="0">
                <a:pos x="102306" y="38142"/>
              </a:cxn>
              <a:cxn ang="0">
                <a:pos x="102548" y="37520"/>
              </a:cxn>
              <a:cxn ang="0">
                <a:pos x="105176" y="30092"/>
              </a:cxn>
              <a:cxn ang="0">
                <a:pos x="109875" y="0"/>
              </a:cxn>
              <a:cxn ang="0">
                <a:pos x="118928" y="24817"/>
              </a:cxn>
              <a:cxn ang="0">
                <a:pos x="121659" y="38224"/>
              </a:cxn>
              <a:cxn ang="0">
                <a:pos x="121921" y="40552"/>
              </a:cxn>
              <a:cxn ang="0">
                <a:pos x="126760" y="42050"/>
              </a:cxn>
              <a:cxn ang="0">
                <a:pos x="159735" y="91667"/>
              </a:cxn>
              <a:cxn ang="0">
                <a:pos x="159549" y="95342"/>
              </a:cxn>
              <a:cxn ang="0">
                <a:pos x="159549" y="207349"/>
              </a:cxn>
              <a:cxn ang="0">
                <a:pos x="159735" y="211027"/>
              </a:cxn>
              <a:cxn ang="0">
                <a:pos x="159549" y="214704"/>
              </a:cxn>
              <a:cxn ang="0">
                <a:pos x="159549" y="216305"/>
              </a:cxn>
              <a:cxn ang="0">
                <a:pos x="159468" y="216305"/>
              </a:cxn>
              <a:cxn ang="0">
                <a:pos x="159461" y="216447"/>
              </a:cxn>
              <a:cxn ang="0">
                <a:pos x="106574" y="264046"/>
              </a:cxn>
              <a:cxn ang="0">
                <a:pos x="57591" y="231664"/>
              </a:cxn>
              <a:cxn ang="0">
                <a:pos x="57545" y="231538"/>
              </a:cxn>
              <a:cxn ang="0">
                <a:pos x="54687" y="232423"/>
              </a:cxn>
              <a:cxn ang="0">
                <a:pos x="45514" y="233345"/>
              </a:cxn>
              <a:cxn ang="0">
                <a:pos x="0" y="187952"/>
              </a:cxn>
            </a:cxnLst>
            <a:rect l="txL" t="txT" r="txR" b="txB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8728" name="任意多边形 12"/>
          <p:cNvSpPr/>
          <p:nvPr/>
        </p:nvSpPr>
        <p:spPr>
          <a:xfrm rot="-5400000" flipH="1">
            <a:off x="3908425" y="1433513"/>
            <a:ext cx="1330325" cy="2205037"/>
          </a:xfrm>
          <a:custGeom>
            <a:avLst/>
            <a:gdLst>
              <a:gd name="txL" fmla="*/ 0 w 2696561"/>
              <a:gd name="txT" fmla="*/ 0 h 4469351"/>
              <a:gd name="txR" fmla="*/ 2696561 w 2696561"/>
              <a:gd name="txB" fmla="*/ 4469351 h 4469351"/>
            </a:gdLst>
            <a:ahLst/>
            <a:cxnLst>
              <a:cxn ang="0">
                <a:pos x="0" y="188494"/>
              </a:cxn>
              <a:cxn ang="0">
                <a:pos x="27798" y="146547"/>
              </a:cxn>
              <a:cxn ang="0">
                <a:pos x="29877" y="145901"/>
              </a:cxn>
              <a:cxn ang="0">
                <a:pos x="28488" y="143343"/>
              </a:cxn>
              <a:cxn ang="0">
                <a:pos x="25326" y="127673"/>
              </a:cxn>
              <a:cxn ang="0">
                <a:pos x="49907" y="90580"/>
              </a:cxn>
              <a:cxn ang="0">
                <a:pos x="51851" y="89976"/>
              </a:cxn>
              <a:cxn ang="0">
                <a:pos x="52031" y="86410"/>
              </a:cxn>
              <a:cxn ang="0">
                <a:pos x="95523" y="38894"/>
              </a:cxn>
              <a:cxn ang="0">
                <a:pos x="102306" y="38252"/>
              </a:cxn>
              <a:cxn ang="0">
                <a:pos x="102548" y="37628"/>
              </a:cxn>
              <a:cxn ang="0">
                <a:pos x="105176" y="30178"/>
              </a:cxn>
              <a:cxn ang="0">
                <a:pos x="109875" y="0"/>
              </a:cxn>
              <a:cxn ang="0">
                <a:pos x="118928" y="24888"/>
              </a:cxn>
              <a:cxn ang="0">
                <a:pos x="121659" y="38335"/>
              </a:cxn>
              <a:cxn ang="0">
                <a:pos x="121921" y="40669"/>
              </a:cxn>
              <a:cxn ang="0">
                <a:pos x="126760" y="42172"/>
              </a:cxn>
              <a:cxn ang="0">
                <a:pos x="159735" y="91931"/>
              </a:cxn>
              <a:cxn ang="0">
                <a:pos x="159549" y="95618"/>
              </a:cxn>
              <a:cxn ang="0">
                <a:pos x="159549" y="207947"/>
              </a:cxn>
              <a:cxn ang="0">
                <a:pos x="159735" y="211635"/>
              </a:cxn>
              <a:cxn ang="0">
                <a:pos x="159549" y="215323"/>
              </a:cxn>
              <a:cxn ang="0">
                <a:pos x="159549" y="216929"/>
              </a:cxn>
              <a:cxn ang="0">
                <a:pos x="159468" y="216929"/>
              </a:cxn>
              <a:cxn ang="0">
                <a:pos x="159461" y="217072"/>
              </a:cxn>
              <a:cxn ang="0">
                <a:pos x="106574" y="264808"/>
              </a:cxn>
              <a:cxn ang="0">
                <a:pos x="57591" y="232332"/>
              </a:cxn>
              <a:cxn ang="0">
                <a:pos x="57545" y="232206"/>
              </a:cxn>
              <a:cxn ang="0">
                <a:pos x="54687" y="233094"/>
              </a:cxn>
              <a:cxn ang="0">
                <a:pos x="45514" y="234018"/>
              </a:cxn>
              <a:cxn ang="0">
                <a:pos x="0" y="188494"/>
              </a:cxn>
            </a:cxnLst>
            <a:rect l="txL" t="txT" r="txR" b="txB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8729" name="任意多边形 13"/>
          <p:cNvSpPr/>
          <p:nvPr/>
        </p:nvSpPr>
        <p:spPr>
          <a:xfrm rot="-5400000" flipH="1">
            <a:off x="6735763" y="1433513"/>
            <a:ext cx="1330325" cy="2205037"/>
          </a:xfrm>
          <a:custGeom>
            <a:avLst/>
            <a:gdLst>
              <a:gd name="txL" fmla="*/ 0 w 2696561"/>
              <a:gd name="txT" fmla="*/ 0 h 4469351"/>
              <a:gd name="txR" fmla="*/ 2696561 w 2696561"/>
              <a:gd name="txB" fmla="*/ 4469351 h 4469351"/>
            </a:gdLst>
            <a:ahLst/>
            <a:cxnLst>
              <a:cxn ang="0">
                <a:pos x="0" y="188494"/>
              </a:cxn>
              <a:cxn ang="0">
                <a:pos x="27798" y="146547"/>
              </a:cxn>
              <a:cxn ang="0">
                <a:pos x="29877" y="145902"/>
              </a:cxn>
              <a:cxn ang="0">
                <a:pos x="28488" y="143343"/>
              </a:cxn>
              <a:cxn ang="0">
                <a:pos x="25326" y="127674"/>
              </a:cxn>
              <a:cxn ang="0">
                <a:pos x="49907" y="90580"/>
              </a:cxn>
              <a:cxn ang="0">
                <a:pos x="51851" y="89977"/>
              </a:cxn>
              <a:cxn ang="0">
                <a:pos x="52031" y="86410"/>
              </a:cxn>
              <a:cxn ang="0">
                <a:pos x="95523" y="38894"/>
              </a:cxn>
              <a:cxn ang="0">
                <a:pos x="102306" y="38252"/>
              </a:cxn>
              <a:cxn ang="0">
                <a:pos x="102548" y="37628"/>
              </a:cxn>
              <a:cxn ang="0">
                <a:pos x="105176" y="30178"/>
              </a:cxn>
              <a:cxn ang="0">
                <a:pos x="109875" y="0"/>
              </a:cxn>
              <a:cxn ang="0">
                <a:pos x="118928" y="24888"/>
              </a:cxn>
              <a:cxn ang="0">
                <a:pos x="121659" y="38335"/>
              </a:cxn>
              <a:cxn ang="0">
                <a:pos x="121921" y="40669"/>
              </a:cxn>
              <a:cxn ang="0">
                <a:pos x="126760" y="42172"/>
              </a:cxn>
              <a:cxn ang="0">
                <a:pos x="159735" y="91931"/>
              </a:cxn>
              <a:cxn ang="0">
                <a:pos x="159549" y="95618"/>
              </a:cxn>
              <a:cxn ang="0">
                <a:pos x="159549" y="207948"/>
              </a:cxn>
              <a:cxn ang="0">
                <a:pos x="159735" y="211636"/>
              </a:cxn>
              <a:cxn ang="0">
                <a:pos x="159549" y="215323"/>
              </a:cxn>
              <a:cxn ang="0">
                <a:pos x="159549" y="216929"/>
              </a:cxn>
              <a:cxn ang="0">
                <a:pos x="159468" y="216929"/>
              </a:cxn>
              <a:cxn ang="0">
                <a:pos x="159461" y="217072"/>
              </a:cxn>
              <a:cxn ang="0">
                <a:pos x="106574" y="264808"/>
              </a:cxn>
              <a:cxn ang="0">
                <a:pos x="57591" y="232333"/>
              </a:cxn>
              <a:cxn ang="0">
                <a:pos x="57545" y="232207"/>
              </a:cxn>
              <a:cxn ang="0">
                <a:pos x="54687" y="233094"/>
              </a:cxn>
              <a:cxn ang="0">
                <a:pos x="45514" y="234019"/>
              </a:cxn>
              <a:cxn ang="0">
                <a:pos x="0" y="188494"/>
              </a:cxn>
            </a:cxnLst>
            <a:rect l="txL" t="txT" r="txR" b="txB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8730" name="任意多边形 14"/>
          <p:cNvSpPr/>
          <p:nvPr/>
        </p:nvSpPr>
        <p:spPr>
          <a:xfrm rot="-5400000" flipH="1">
            <a:off x="9561513" y="1433513"/>
            <a:ext cx="1330325" cy="2205037"/>
          </a:xfrm>
          <a:custGeom>
            <a:avLst/>
            <a:gdLst>
              <a:gd name="txL" fmla="*/ 0 w 2696561"/>
              <a:gd name="txT" fmla="*/ 0 h 4469351"/>
              <a:gd name="txR" fmla="*/ 2696561 w 2696561"/>
              <a:gd name="txB" fmla="*/ 4469351 h 4469351"/>
            </a:gdLst>
            <a:ahLst/>
            <a:cxnLst>
              <a:cxn ang="0">
                <a:pos x="0" y="188494"/>
              </a:cxn>
              <a:cxn ang="0">
                <a:pos x="27798" y="146547"/>
              </a:cxn>
              <a:cxn ang="0">
                <a:pos x="29877" y="145902"/>
              </a:cxn>
              <a:cxn ang="0">
                <a:pos x="28488" y="143343"/>
              </a:cxn>
              <a:cxn ang="0">
                <a:pos x="25326" y="127674"/>
              </a:cxn>
              <a:cxn ang="0">
                <a:pos x="49907" y="90580"/>
              </a:cxn>
              <a:cxn ang="0">
                <a:pos x="51851" y="89977"/>
              </a:cxn>
              <a:cxn ang="0">
                <a:pos x="52031" y="86410"/>
              </a:cxn>
              <a:cxn ang="0">
                <a:pos x="95523" y="38894"/>
              </a:cxn>
              <a:cxn ang="0">
                <a:pos x="102306" y="38252"/>
              </a:cxn>
              <a:cxn ang="0">
                <a:pos x="102548" y="37628"/>
              </a:cxn>
              <a:cxn ang="0">
                <a:pos x="105176" y="30178"/>
              </a:cxn>
              <a:cxn ang="0">
                <a:pos x="109875" y="0"/>
              </a:cxn>
              <a:cxn ang="0">
                <a:pos x="118928" y="24888"/>
              </a:cxn>
              <a:cxn ang="0">
                <a:pos x="121659" y="38335"/>
              </a:cxn>
              <a:cxn ang="0">
                <a:pos x="121921" y="40669"/>
              </a:cxn>
              <a:cxn ang="0">
                <a:pos x="126760" y="42172"/>
              </a:cxn>
              <a:cxn ang="0">
                <a:pos x="159735" y="91931"/>
              </a:cxn>
              <a:cxn ang="0">
                <a:pos x="159549" y="95618"/>
              </a:cxn>
              <a:cxn ang="0">
                <a:pos x="159549" y="207948"/>
              </a:cxn>
              <a:cxn ang="0">
                <a:pos x="159735" y="211636"/>
              </a:cxn>
              <a:cxn ang="0">
                <a:pos x="159549" y="215323"/>
              </a:cxn>
              <a:cxn ang="0">
                <a:pos x="159549" y="216929"/>
              </a:cxn>
              <a:cxn ang="0">
                <a:pos x="159468" y="216929"/>
              </a:cxn>
              <a:cxn ang="0">
                <a:pos x="159461" y="217072"/>
              </a:cxn>
              <a:cxn ang="0">
                <a:pos x="106574" y="264808"/>
              </a:cxn>
              <a:cxn ang="0">
                <a:pos x="57591" y="232333"/>
              </a:cxn>
              <a:cxn ang="0">
                <a:pos x="57545" y="232207"/>
              </a:cxn>
              <a:cxn ang="0">
                <a:pos x="54687" y="233094"/>
              </a:cxn>
              <a:cxn ang="0">
                <a:pos x="45514" y="234019"/>
              </a:cxn>
              <a:cxn ang="0">
                <a:pos x="0" y="188494"/>
              </a:cxn>
            </a:cxnLst>
            <a:rect l="txL" t="txT" r="txR" b="txB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8731" name="文本框 15"/>
          <p:cNvSpPr/>
          <p:nvPr/>
        </p:nvSpPr>
        <p:spPr>
          <a:xfrm>
            <a:off x="876300" y="3668713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2" name="文本框 16"/>
          <p:cNvSpPr/>
          <p:nvPr/>
        </p:nvSpPr>
        <p:spPr>
          <a:xfrm>
            <a:off x="3768725" y="3668713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3" name="文本框 17"/>
          <p:cNvSpPr/>
          <p:nvPr/>
        </p:nvSpPr>
        <p:spPr>
          <a:xfrm>
            <a:off x="6661150" y="3668713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4" name="文本框 18"/>
          <p:cNvSpPr/>
          <p:nvPr/>
        </p:nvSpPr>
        <p:spPr>
          <a:xfrm>
            <a:off x="9553575" y="3668713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5" name="文本框 19"/>
          <p:cNvSpPr/>
          <p:nvPr/>
        </p:nvSpPr>
        <p:spPr>
          <a:xfrm>
            <a:off x="1228725" y="2382838"/>
            <a:ext cx="13271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6" name="文本框 20"/>
          <p:cNvSpPr/>
          <p:nvPr/>
        </p:nvSpPr>
        <p:spPr>
          <a:xfrm>
            <a:off x="4095750" y="2382838"/>
            <a:ext cx="13255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7" name="文本框 21"/>
          <p:cNvSpPr/>
          <p:nvPr/>
        </p:nvSpPr>
        <p:spPr>
          <a:xfrm>
            <a:off x="6927850" y="2382838"/>
            <a:ext cx="13255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8738" name="文本框 22"/>
          <p:cNvSpPr/>
          <p:nvPr/>
        </p:nvSpPr>
        <p:spPr>
          <a:xfrm>
            <a:off x="9755188" y="2382838"/>
            <a:ext cx="1325562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9746" name="椭圆 15"/>
          <p:cNvSpPr/>
          <p:nvPr/>
        </p:nvSpPr>
        <p:spPr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47" name="椭圆 7"/>
          <p:cNvSpPr/>
          <p:nvPr/>
        </p:nvSpPr>
        <p:spPr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48" name="椭圆 8"/>
          <p:cNvSpPr/>
          <p:nvPr/>
        </p:nvSpPr>
        <p:spPr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49" name="椭圆 1"/>
          <p:cNvSpPr/>
          <p:nvPr/>
        </p:nvSpPr>
        <p:spPr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0" name="椭圆 9"/>
          <p:cNvSpPr/>
          <p:nvPr/>
        </p:nvSpPr>
        <p:spPr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1" name="椭圆 10"/>
          <p:cNvSpPr/>
          <p:nvPr/>
        </p:nvSpPr>
        <p:spPr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2" name="椭圆 11"/>
          <p:cNvSpPr/>
          <p:nvPr/>
        </p:nvSpPr>
        <p:spPr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3" name="椭圆 12"/>
          <p:cNvSpPr/>
          <p:nvPr/>
        </p:nvSpPr>
        <p:spPr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4" name="椭圆 13"/>
          <p:cNvSpPr/>
          <p:nvPr/>
        </p:nvSpPr>
        <p:spPr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5" name="椭圆 14"/>
          <p:cNvSpPr/>
          <p:nvPr/>
        </p:nvSpPr>
        <p:spPr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756" name="文本框 2"/>
          <p:cNvSpPr/>
          <p:nvPr/>
        </p:nvSpPr>
        <p:spPr>
          <a:xfrm>
            <a:off x="4921250" y="1384300"/>
            <a:ext cx="1460500" cy="3154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99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59757" name="文本框 17"/>
          <p:cNvSpPr/>
          <p:nvPr/>
        </p:nvSpPr>
        <p:spPr>
          <a:xfrm>
            <a:off x="6858000" y="1527175"/>
            <a:ext cx="2151063" cy="1322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0770" name="任意多边形 10"/>
          <p:cNvSpPr/>
          <p:nvPr/>
        </p:nvSpPr>
        <p:spPr>
          <a:xfrm rot="-7168152">
            <a:off x="1146175" y="3406775"/>
            <a:ext cx="2047875" cy="1743075"/>
          </a:xfrm>
          <a:custGeom>
            <a:avLst/>
            <a:gdLst>
              <a:gd name="txL" fmla="*/ 0 w 2908954"/>
              <a:gd name="txT" fmla="*/ 0 h 2477358"/>
              <a:gd name="txR" fmla="*/ 2908954 w 2908954"/>
              <a:gd name="txB" fmla="*/ 2477358 h 2477358"/>
            </a:gdLst>
            <a:ahLst/>
            <a:cxnLst>
              <a:cxn ang="0">
                <a:pos x="356386" y="0"/>
              </a:cxn>
              <a:cxn ang="0">
                <a:pos x="415462" y="24416"/>
              </a:cxn>
              <a:cxn ang="0">
                <a:pos x="424022" y="34769"/>
              </a:cxn>
              <a:cxn ang="0">
                <a:pos x="416913" y="22538"/>
              </a:cxn>
              <a:cxn ang="0">
                <a:pos x="416916" y="22542"/>
              </a:cxn>
              <a:cxn ang="0">
                <a:pos x="714501" y="534490"/>
              </a:cxn>
              <a:cxn ang="0">
                <a:pos x="588020" y="607153"/>
              </a:cxn>
              <a:cxn ang="0">
                <a:pos x="585388" y="603640"/>
              </a:cxn>
              <a:cxn ang="0">
                <a:pos x="356388" y="495883"/>
              </a:cxn>
              <a:cxn ang="0">
                <a:pos x="127388" y="603640"/>
              </a:cxn>
              <a:cxn ang="0">
                <a:pos x="126831" y="604385"/>
              </a:cxn>
              <a:cxn ang="0">
                <a:pos x="0" y="531522"/>
              </a:cxn>
              <a:cxn ang="0">
                <a:pos x="288758" y="34760"/>
              </a:cxn>
              <a:cxn ang="0">
                <a:pos x="297311" y="24416"/>
              </a:cxn>
              <a:cxn ang="0">
                <a:pos x="356386" y="0"/>
              </a:cxn>
            </a:cxnLst>
            <a:rect l="txL" t="txT" r="txR" b="txB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771" name="任意多边形 11"/>
          <p:cNvSpPr/>
          <p:nvPr/>
        </p:nvSpPr>
        <p:spPr>
          <a:xfrm rot="7168152" flipH="1">
            <a:off x="3568700" y="3406775"/>
            <a:ext cx="2047875" cy="1743075"/>
          </a:xfrm>
          <a:custGeom>
            <a:avLst/>
            <a:gdLst>
              <a:gd name="txL" fmla="*/ 0 w 2908954"/>
              <a:gd name="txT" fmla="*/ 0 h 2477358"/>
              <a:gd name="txR" fmla="*/ 2908954 w 2908954"/>
              <a:gd name="txB" fmla="*/ 2477358 h 2477358"/>
            </a:gdLst>
            <a:ahLst/>
            <a:cxnLst>
              <a:cxn ang="0">
                <a:pos x="356386" y="0"/>
              </a:cxn>
              <a:cxn ang="0">
                <a:pos x="415462" y="24416"/>
              </a:cxn>
              <a:cxn ang="0">
                <a:pos x="424022" y="34769"/>
              </a:cxn>
              <a:cxn ang="0">
                <a:pos x="416913" y="22538"/>
              </a:cxn>
              <a:cxn ang="0">
                <a:pos x="416916" y="22542"/>
              </a:cxn>
              <a:cxn ang="0">
                <a:pos x="714501" y="534490"/>
              </a:cxn>
              <a:cxn ang="0">
                <a:pos x="588020" y="607153"/>
              </a:cxn>
              <a:cxn ang="0">
                <a:pos x="585388" y="603640"/>
              </a:cxn>
              <a:cxn ang="0">
                <a:pos x="356388" y="495883"/>
              </a:cxn>
              <a:cxn ang="0">
                <a:pos x="127388" y="603640"/>
              </a:cxn>
              <a:cxn ang="0">
                <a:pos x="126831" y="604385"/>
              </a:cxn>
              <a:cxn ang="0">
                <a:pos x="0" y="531522"/>
              </a:cxn>
              <a:cxn ang="0">
                <a:pos x="288758" y="34760"/>
              </a:cxn>
              <a:cxn ang="0">
                <a:pos x="297311" y="24416"/>
              </a:cxn>
              <a:cxn ang="0">
                <a:pos x="356386" y="0"/>
              </a:cxn>
            </a:cxnLst>
            <a:rect l="txL" t="txT" r="txR" b="txB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772" name="任意多边形 8"/>
          <p:cNvSpPr/>
          <p:nvPr/>
        </p:nvSpPr>
        <p:spPr>
          <a:xfrm>
            <a:off x="2355850" y="1335088"/>
            <a:ext cx="2046288" cy="1744662"/>
          </a:xfrm>
          <a:custGeom>
            <a:avLst/>
            <a:gdLst>
              <a:gd name="txL" fmla="*/ 0 w 2908954"/>
              <a:gd name="txT" fmla="*/ 0 h 2477358"/>
              <a:gd name="txR" fmla="*/ 2908954 w 2908954"/>
              <a:gd name="txB" fmla="*/ 2477358 h 2477358"/>
            </a:gdLst>
            <a:ahLst/>
            <a:cxnLst>
              <a:cxn ang="0">
                <a:pos x="355282" y="0"/>
              </a:cxn>
              <a:cxn ang="0">
                <a:pos x="414176" y="24506"/>
              </a:cxn>
              <a:cxn ang="0">
                <a:pos x="422709" y="34896"/>
              </a:cxn>
              <a:cxn ang="0">
                <a:pos x="415622" y="22621"/>
              </a:cxn>
              <a:cxn ang="0">
                <a:pos x="415626" y="22624"/>
              </a:cxn>
              <a:cxn ang="0">
                <a:pos x="712289" y="536439"/>
              </a:cxn>
              <a:cxn ang="0">
                <a:pos x="586199" y="609367"/>
              </a:cxn>
              <a:cxn ang="0">
                <a:pos x="583574" y="605842"/>
              </a:cxn>
              <a:cxn ang="0">
                <a:pos x="355284" y="497691"/>
              </a:cxn>
              <a:cxn ang="0">
                <a:pos x="126994" y="605842"/>
              </a:cxn>
              <a:cxn ang="0">
                <a:pos x="126438" y="606588"/>
              </a:cxn>
              <a:cxn ang="0">
                <a:pos x="0" y="533460"/>
              </a:cxn>
              <a:cxn ang="0">
                <a:pos x="287864" y="34887"/>
              </a:cxn>
              <a:cxn ang="0">
                <a:pos x="296390" y="24506"/>
              </a:cxn>
              <a:cxn ang="0">
                <a:pos x="355282" y="0"/>
              </a:cxn>
            </a:cxnLst>
            <a:rect l="txL" t="txT" r="txR" b="txB"/>
            <a:pathLst>
              <a:path w="2908954" h="2477358">
                <a:moveTo>
                  <a:pt x="1450957" y="0"/>
                </a:moveTo>
                <a:cubicBezTo>
                  <a:pt x="1544883" y="0"/>
                  <a:pt x="1629919" y="38072"/>
                  <a:pt x="1691471" y="99625"/>
                </a:cubicBezTo>
                <a:lnTo>
                  <a:pt x="1726323" y="141866"/>
                </a:lnTo>
                <a:lnTo>
                  <a:pt x="1697379" y="91962"/>
                </a:lnTo>
                <a:lnTo>
                  <a:pt x="1697394" y="91976"/>
                </a:lnTo>
                <a:lnTo>
                  <a:pt x="2908954" y="2180873"/>
                </a:lnTo>
                <a:lnTo>
                  <a:pt x="2394007" y="2477358"/>
                </a:lnTo>
                <a:lnTo>
                  <a:pt x="2383290" y="2463026"/>
                </a:lnTo>
                <a:cubicBezTo>
                  <a:pt x="2161683" y="2194501"/>
                  <a:pt x="1826311" y="2023343"/>
                  <a:pt x="1450963" y="2023343"/>
                </a:cubicBezTo>
                <a:cubicBezTo>
                  <a:pt x="1075615" y="2023343"/>
                  <a:pt x="740243" y="2194501"/>
                  <a:pt x="518637" y="2463026"/>
                </a:cubicBezTo>
                <a:lnTo>
                  <a:pt x="516366" y="2466063"/>
                </a:lnTo>
                <a:lnTo>
                  <a:pt x="0" y="2168761"/>
                </a:lnTo>
                <a:lnTo>
                  <a:pt x="1175620" y="141830"/>
                </a:lnTo>
                <a:lnTo>
                  <a:pt x="1210442" y="99625"/>
                </a:lnTo>
                <a:cubicBezTo>
                  <a:pt x="1271995" y="38072"/>
                  <a:pt x="1357030" y="0"/>
                  <a:pt x="1450957" y="0"/>
                </a:cubicBez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0773" name="椭圆 9"/>
          <p:cNvSpPr/>
          <p:nvPr/>
        </p:nvSpPr>
        <p:spPr>
          <a:xfrm>
            <a:off x="2630488" y="2841625"/>
            <a:ext cx="1497012" cy="1497013"/>
          </a:xfrm>
          <a:prstGeom prst="ellipse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74" name="文本框 24"/>
          <p:cNvSpPr/>
          <p:nvPr/>
        </p:nvSpPr>
        <p:spPr>
          <a:xfrm>
            <a:off x="2894013" y="1936750"/>
            <a:ext cx="915987" cy="793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75" name="文本框 25"/>
          <p:cNvSpPr/>
          <p:nvPr/>
        </p:nvSpPr>
        <p:spPr>
          <a:xfrm>
            <a:off x="1784350" y="3881438"/>
            <a:ext cx="915988" cy="793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76" name="文本框 26"/>
          <p:cNvSpPr/>
          <p:nvPr/>
        </p:nvSpPr>
        <p:spPr>
          <a:xfrm>
            <a:off x="4097338" y="3930650"/>
            <a:ext cx="915987" cy="793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77" name="矩形 33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78" name="矩形 34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79" name="矩形 35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80" name="矩形 36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81" name="矩形 37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0782" name="组合 38"/>
          <p:cNvGrpSpPr/>
          <p:nvPr/>
        </p:nvGrpSpPr>
        <p:grpSpPr>
          <a:xfrm>
            <a:off x="963613" y="5573713"/>
            <a:ext cx="471487" cy="598487"/>
            <a:chOff x="0" y="0"/>
            <a:chExt cx="1056192" cy="743368"/>
          </a:xfrm>
        </p:grpSpPr>
        <p:sp>
          <p:nvSpPr>
            <p:cNvPr id="160795" name="矩形 39"/>
            <p:cNvSpPr/>
            <p:nvPr/>
          </p:nvSpPr>
          <p:spPr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6" name="矩形 40"/>
            <p:cNvSpPr/>
            <p:nvPr/>
          </p:nvSpPr>
          <p:spPr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7" name="矩形 41"/>
            <p:cNvSpPr/>
            <p:nvPr/>
          </p:nvSpPr>
          <p:spPr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8" name="矩形 42"/>
            <p:cNvSpPr/>
            <p:nvPr/>
          </p:nvSpPr>
          <p:spPr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0783" name="组合 45"/>
          <p:cNvGrpSpPr/>
          <p:nvPr/>
        </p:nvGrpSpPr>
        <p:grpSpPr>
          <a:xfrm>
            <a:off x="5513388" y="5607050"/>
            <a:ext cx="463550" cy="600075"/>
            <a:chOff x="0" y="0"/>
            <a:chExt cx="1039259" cy="743368"/>
          </a:xfrm>
        </p:grpSpPr>
        <p:sp>
          <p:nvSpPr>
            <p:cNvPr id="160791" name="矩形 46"/>
            <p:cNvSpPr/>
            <p:nvPr/>
          </p:nvSpPr>
          <p:spPr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2" name="矩形 47"/>
            <p:cNvSpPr/>
            <p:nvPr/>
          </p:nvSpPr>
          <p:spPr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3" name="矩形 48"/>
            <p:cNvSpPr/>
            <p:nvPr/>
          </p:nvSpPr>
          <p:spPr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0794" name="矩形 49"/>
            <p:cNvSpPr/>
            <p:nvPr/>
          </p:nvSpPr>
          <p:spPr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0784" name="文本框 50"/>
          <p:cNvSpPr/>
          <p:nvPr/>
        </p:nvSpPr>
        <p:spPr>
          <a:xfrm>
            <a:off x="1712913" y="5607050"/>
            <a:ext cx="3671887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the narrative  thought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85" name="椭圆 51"/>
          <p:cNvSpPr/>
          <p:nvPr/>
        </p:nvSpPr>
        <p:spPr>
          <a:xfrm>
            <a:off x="6824663" y="2047875"/>
            <a:ext cx="447675" cy="44767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86" name="椭圆 52"/>
          <p:cNvSpPr/>
          <p:nvPr/>
        </p:nvSpPr>
        <p:spPr>
          <a:xfrm>
            <a:off x="6824663" y="3244850"/>
            <a:ext cx="447675" cy="447675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87" name="椭圆 53"/>
          <p:cNvSpPr/>
          <p:nvPr/>
        </p:nvSpPr>
        <p:spPr>
          <a:xfrm>
            <a:off x="6824663" y="4441825"/>
            <a:ext cx="447675" cy="447675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0788" name="文本框 54"/>
          <p:cNvSpPr/>
          <p:nvPr/>
        </p:nvSpPr>
        <p:spPr>
          <a:xfrm>
            <a:off x="7648575" y="1703388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89" name="文本框 55"/>
          <p:cNvSpPr/>
          <p:nvPr/>
        </p:nvSpPr>
        <p:spPr>
          <a:xfrm>
            <a:off x="7648575" y="2900363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0790" name="文本框 56"/>
          <p:cNvSpPr/>
          <p:nvPr/>
        </p:nvSpPr>
        <p:spPr>
          <a:xfrm>
            <a:off x="7648575" y="4111625"/>
            <a:ext cx="3476625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1794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1795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1796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1797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1798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1799" name="图表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185988" y="2184400"/>
            <a:ext cx="8869362" cy="3138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1800" name="文本框 12"/>
          <p:cNvSpPr/>
          <p:nvPr/>
        </p:nvSpPr>
        <p:spPr>
          <a:xfrm>
            <a:off x="8210550" y="2590800"/>
            <a:ext cx="11112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2,356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1801" name="组合 30"/>
          <p:cNvGrpSpPr/>
          <p:nvPr/>
        </p:nvGrpSpPr>
        <p:grpSpPr>
          <a:xfrm>
            <a:off x="2765425" y="5588000"/>
            <a:ext cx="1057275" cy="742950"/>
            <a:chOff x="0" y="0"/>
            <a:chExt cx="1056192" cy="743368"/>
          </a:xfrm>
        </p:grpSpPr>
        <p:sp>
          <p:nvSpPr>
            <p:cNvPr id="161808" name="矩形 13"/>
            <p:cNvSpPr/>
            <p:nvPr/>
          </p:nvSpPr>
          <p:spPr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09" name="矩形 14"/>
            <p:cNvSpPr/>
            <p:nvPr/>
          </p:nvSpPr>
          <p:spPr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10" name="矩形 15"/>
            <p:cNvSpPr/>
            <p:nvPr/>
          </p:nvSpPr>
          <p:spPr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11" name="矩形 16"/>
            <p:cNvSpPr/>
            <p:nvPr/>
          </p:nvSpPr>
          <p:spPr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1802" name="组合 29"/>
          <p:cNvGrpSpPr/>
          <p:nvPr/>
        </p:nvGrpSpPr>
        <p:grpSpPr>
          <a:xfrm>
            <a:off x="9036050" y="5588000"/>
            <a:ext cx="1038225" cy="742950"/>
            <a:chOff x="0" y="0"/>
            <a:chExt cx="1039259" cy="743368"/>
          </a:xfrm>
        </p:grpSpPr>
        <p:sp>
          <p:nvSpPr>
            <p:cNvPr id="161804" name="矩形 23"/>
            <p:cNvSpPr/>
            <p:nvPr/>
          </p:nvSpPr>
          <p:spPr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05" name="矩形 24"/>
            <p:cNvSpPr/>
            <p:nvPr/>
          </p:nvSpPr>
          <p:spPr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06" name="矩形 25"/>
            <p:cNvSpPr/>
            <p:nvPr/>
          </p:nvSpPr>
          <p:spPr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1807" name="矩形 26"/>
            <p:cNvSpPr/>
            <p:nvPr/>
          </p:nvSpPr>
          <p:spPr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1803" name="文本框 28"/>
          <p:cNvSpPr/>
          <p:nvPr/>
        </p:nvSpPr>
        <p:spPr>
          <a:xfrm>
            <a:off x="4059238" y="5503863"/>
            <a:ext cx="4987925" cy="1354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 the narrative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  Click here to add you to the center of the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narrative thought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2818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819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820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821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822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2823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156845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3" y="156845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5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156845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6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8" y="1568450"/>
            <a:ext cx="395287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2881313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8" y="2881313"/>
            <a:ext cx="395287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9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75" y="2881313"/>
            <a:ext cx="395288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0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881313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1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8" y="2881313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8" y="4130675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4130675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4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163" y="4130675"/>
            <a:ext cx="395287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5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0" y="4130675"/>
            <a:ext cx="395288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6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5" y="4130675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7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13" y="4130675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8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75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39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938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40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325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41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713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42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00" y="5473700"/>
            <a:ext cx="395288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43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075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44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63" y="5473700"/>
            <a:ext cx="393700" cy="67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2845" name="文本框 56"/>
          <p:cNvSpPr/>
          <p:nvPr/>
        </p:nvSpPr>
        <p:spPr>
          <a:xfrm>
            <a:off x="6550025" y="4187825"/>
            <a:ext cx="1184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36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46" name="文本框 57"/>
          <p:cNvSpPr/>
          <p:nvPr/>
        </p:nvSpPr>
        <p:spPr>
          <a:xfrm>
            <a:off x="6551613" y="2924175"/>
            <a:ext cx="118586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50%</a:t>
            </a:r>
            <a:endParaRPr lang="zh-CN" altLang="en-US" sz="36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47" name="文本框 58"/>
          <p:cNvSpPr/>
          <p:nvPr/>
        </p:nvSpPr>
        <p:spPr>
          <a:xfrm>
            <a:off x="6551613" y="1655763"/>
            <a:ext cx="1185862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zh-CN" altLang="en-US" sz="36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48" name="文本框 59"/>
          <p:cNvSpPr/>
          <p:nvPr/>
        </p:nvSpPr>
        <p:spPr>
          <a:xfrm>
            <a:off x="6548438" y="5461000"/>
            <a:ext cx="11842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8B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70%</a:t>
            </a:r>
            <a:endParaRPr lang="zh-CN" altLang="en-US" sz="3600" b="1" dirty="0">
              <a:solidFill>
                <a:srgbClr val="F8B19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49" name="文本框 60"/>
          <p:cNvSpPr/>
          <p:nvPr/>
        </p:nvSpPr>
        <p:spPr>
          <a:xfrm>
            <a:off x="8421688" y="1782763"/>
            <a:ext cx="18748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 HERE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50" name="文本框 61"/>
          <p:cNvSpPr/>
          <p:nvPr/>
        </p:nvSpPr>
        <p:spPr>
          <a:xfrm>
            <a:off x="8440738" y="3060700"/>
            <a:ext cx="187483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 HERE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51" name="文本框 62"/>
          <p:cNvSpPr/>
          <p:nvPr/>
        </p:nvSpPr>
        <p:spPr>
          <a:xfrm>
            <a:off x="8421688" y="4237038"/>
            <a:ext cx="18748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 HERE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52" name="文本框 63"/>
          <p:cNvSpPr/>
          <p:nvPr/>
        </p:nvSpPr>
        <p:spPr>
          <a:xfrm>
            <a:off x="8440738" y="5572125"/>
            <a:ext cx="18748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 HERE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2853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813" y="1568450"/>
            <a:ext cx="390525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4" name="图片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675" y="1568450"/>
            <a:ext cx="390525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5" name="图片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5" y="1568450"/>
            <a:ext cx="392113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6" name="图片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988" y="1568450"/>
            <a:ext cx="392112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7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675" y="1568450"/>
            <a:ext cx="390525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8" name="图片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1568450"/>
            <a:ext cx="392113" cy="67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59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738" y="2881313"/>
            <a:ext cx="392112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0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775" y="2881313"/>
            <a:ext cx="390525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1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38" y="2881313"/>
            <a:ext cx="390525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2" name="图片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738" y="2881313"/>
            <a:ext cx="392112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3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2881313"/>
            <a:ext cx="390525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4" name="图片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775" y="4130675"/>
            <a:ext cx="390525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5" name="图片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38" y="4130675"/>
            <a:ext cx="390525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6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738" y="4130675"/>
            <a:ext cx="392112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7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130675"/>
            <a:ext cx="390525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8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13" y="5478463"/>
            <a:ext cx="390525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69" name="图片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613" y="5478463"/>
            <a:ext cx="390525" cy="67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70" name="图片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475" y="5478463"/>
            <a:ext cx="390525" cy="671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42" name="矩形 14"/>
          <p:cNvSpPr/>
          <p:nvPr/>
        </p:nvSpPr>
        <p:spPr>
          <a:xfrm>
            <a:off x="1656715" y="1593215"/>
            <a:ext cx="9671685" cy="4206875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3" name="矩形 13"/>
          <p:cNvSpPr/>
          <p:nvPr/>
        </p:nvSpPr>
        <p:spPr>
          <a:xfrm>
            <a:off x="1466850" y="1542415"/>
            <a:ext cx="9679940" cy="410083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4" name="矩形 12"/>
          <p:cNvSpPr/>
          <p:nvPr/>
        </p:nvSpPr>
        <p:spPr>
          <a:xfrm>
            <a:off x="1351915" y="1473835"/>
            <a:ext cx="9643110" cy="400177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5" name="矩形 11"/>
          <p:cNvSpPr/>
          <p:nvPr/>
        </p:nvSpPr>
        <p:spPr>
          <a:xfrm>
            <a:off x="1188720" y="1405890"/>
            <a:ext cx="9661525" cy="390652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6" name="矩形 1"/>
          <p:cNvSpPr/>
          <p:nvPr/>
        </p:nvSpPr>
        <p:spPr>
          <a:xfrm>
            <a:off x="4445" y="0"/>
            <a:ext cx="879475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7" name="矩形 2"/>
          <p:cNvSpPr/>
          <p:nvPr/>
        </p:nvSpPr>
        <p:spPr>
          <a:xfrm>
            <a:off x="4473575" y="0"/>
            <a:ext cx="771398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8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49" name="矩形 4"/>
          <p:cNvSpPr/>
          <p:nvPr/>
        </p:nvSpPr>
        <p:spPr>
          <a:xfrm>
            <a:off x="140462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50" name="矩形 9"/>
          <p:cNvSpPr/>
          <p:nvPr/>
        </p:nvSpPr>
        <p:spPr>
          <a:xfrm>
            <a:off x="2218055" y="35560"/>
            <a:ext cx="17037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Font typeface="Arial" panose="020B0604020202020204" pitchFamily="34" charset="0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Deja vu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52" name="文本框 15"/>
          <p:cNvSpPr/>
          <p:nvPr/>
        </p:nvSpPr>
        <p:spPr>
          <a:xfrm>
            <a:off x="1475740" y="1562735"/>
            <a:ext cx="9852660" cy="43129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0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pitchFamily="34" charset="-122"/>
              </a:rPr>
              <a:t> S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eem to have meet before”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O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nly happens in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a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moment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Y</a:t>
            </a: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oung people are more easier to feel this feeling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marL="285750" lvl="0" indent="-28575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000" dirty="0">
                <a:solidFill>
                  <a:srgbClr val="000000"/>
                </a:solidFill>
                <a:latin typeface="Batang" panose="02030600000101010101" charset="-127"/>
                <a:ea typeface="Batang" panose="02030600000101010101" charset="-127"/>
                <a:sym typeface="微软雅黑" panose="020B0503020204020204" pitchFamily="34" charset="-122"/>
              </a:rPr>
              <a:t> ick, feel tired, under pressure or surrounded by unfamiliar things </a:t>
            </a:r>
            <a:endParaRPr lang="zh-CN" altLang="en-US" sz="3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algn="l" eaLnBrk="1" hangingPunct="1"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algn="l" eaLnBrk="1" hangingPunct="1"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0000"/>
              </a:solidFill>
              <a:latin typeface="Batang" panose="02030600000101010101" charset="-127"/>
              <a:ea typeface="Batang" panose="02030600000101010101" charset="-127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4866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67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68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69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70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871" name="等腰三角形 12"/>
          <p:cNvSpPr/>
          <p:nvPr/>
        </p:nvSpPr>
        <p:spPr>
          <a:xfrm rot="5400000">
            <a:off x="1924050" y="2168525"/>
            <a:ext cx="2108200" cy="1816100"/>
          </a:xfrm>
          <a:prstGeom prst="triangle">
            <a:avLst>
              <a:gd name="adj" fmla="val 50000"/>
            </a:avLst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72" name="等腰三角形 13"/>
          <p:cNvSpPr/>
          <p:nvPr/>
        </p:nvSpPr>
        <p:spPr>
          <a:xfrm rot="5400000">
            <a:off x="5484813" y="2166938"/>
            <a:ext cx="2108200" cy="1817687"/>
          </a:xfrm>
          <a:prstGeom prst="triangle">
            <a:avLst>
              <a:gd name="adj" fmla="val 50000"/>
            </a:avLst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73" name="等腰三角形 14"/>
          <p:cNvSpPr/>
          <p:nvPr/>
        </p:nvSpPr>
        <p:spPr>
          <a:xfrm rot="5400000">
            <a:off x="9048750" y="2166938"/>
            <a:ext cx="2108200" cy="1817687"/>
          </a:xfrm>
          <a:prstGeom prst="triangle">
            <a:avLst>
              <a:gd name="adj" fmla="val 50000"/>
            </a:avLst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487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2759075"/>
            <a:ext cx="569913" cy="541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5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759075"/>
            <a:ext cx="601663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6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774950"/>
            <a:ext cx="574675" cy="57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877" name="文本框 21"/>
          <p:cNvSpPr/>
          <p:nvPr/>
        </p:nvSpPr>
        <p:spPr>
          <a:xfrm flipH="1">
            <a:off x="8691563" y="4306888"/>
            <a:ext cx="1978025" cy="1630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878" name="文本框 22"/>
          <p:cNvSpPr/>
          <p:nvPr/>
        </p:nvSpPr>
        <p:spPr>
          <a:xfrm flipH="1">
            <a:off x="5105400" y="4306888"/>
            <a:ext cx="1978025" cy="1630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879" name="文本框 23"/>
          <p:cNvSpPr/>
          <p:nvPr/>
        </p:nvSpPr>
        <p:spPr>
          <a:xfrm flipH="1">
            <a:off x="1520825" y="4306888"/>
            <a:ext cx="1978025" cy="1630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9266" name="椭圆 15"/>
          <p:cNvSpPr/>
          <p:nvPr/>
        </p:nvSpPr>
        <p:spPr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67" name="椭圆 7"/>
          <p:cNvSpPr/>
          <p:nvPr/>
        </p:nvSpPr>
        <p:spPr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68" name="椭圆 8"/>
          <p:cNvSpPr/>
          <p:nvPr/>
        </p:nvSpPr>
        <p:spPr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69" name="椭圆 1"/>
          <p:cNvSpPr/>
          <p:nvPr/>
        </p:nvSpPr>
        <p:spPr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0" name="椭圆 9"/>
          <p:cNvSpPr/>
          <p:nvPr/>
        </p:nvSpPr>
        <p:spPr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1" name="椭圆 10"/>
          <p:cNvSpPr/>
          <p:nvPr/>
        </p:nvSpPr>
        <p:spPr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2" name="椭圆 11"/>
          <p:cNvSpPr/>
          <p:nvPr/>
        </p:nvSpPr>
        <p:spPr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3" name="椭圆 12"/>
          <p:cNvSpPr/>
          <p:nvPr/>
        </p:nvSpPr>
        <p:spPr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4" name="椭圆 13"/>
          <p:cNvSpPr/>
          <p:nvPr/>
        </p:nvSpPr>
        <p:spPr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5" name="椭圆 14"/>
          <p:cNvSpPr/>
          <p:nvPr/>
        </p:nvSpPr>
        <p:spPr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9276" name="文本框 2"/>
          <p:cNvSpPr/>
          <p:nvPr/>
        </p:nvSpPr>
        <p:spPr>
          <a:xfrm>
            <a:off x="4921250" y="1384300"/>
            <a:ext cx="1460500" cy="3154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199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endParaRPr lang="zh-CN" altLang="en-US" sz="199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39277" name="文本框 17"/>
          <p:cNvSpPr/>
          <p:nvPr/>
        </p:nvSpPr>
        <p:spPr>
          <a:xfrm>
            <a:off x="6858000" y="1527175"/>
            <a:ext cx="2151063" cy="1322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5890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891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892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893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894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5895" name="Freeform 5"/>
          <p:cNvSpPr/>
          <p:nvPr/>
        </p:nvSpPr>
        <p:spPr>
          <a:xfrm>
            <a:off x="3363913" y="5454650"/>
            <a:ext cx="263525" cy="220663"/>
          </a:xfrm>
          <a:custGeom>
            <a:avLst/>
            <a:gdLst>
              <a:gd name="txL" fmla="*/ 0 w 177"/>
              <a:gd name="txT" fmla="*/ 0 h 161"/>
              <a:gd name="txR" fmla="*/ 177 w 177"/>
              <a:gd name="txB" fmla="*/ 161 h 1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7" h="161">
                <a:moveTo>
                  <a:pt x="48" y="16"/>
                </a:moveTo>
                <a:lnTo>
                  <a:pt x="64" y="16"/>
                </a:lnTo>
                <a:lnTo>
                  <a:pt x="80" y="8"/>
                </a:lnTo>
                <a:lnTo>
                  <a:pt x="96" y="16"/>
                </a:lnTo>
                <a:lnTo>
                  <a:pt x="120" y="0"/>
                </a:lnTo>
                <a:lnTo>
                  <a:pt x="152" y="8"/>
                </a:lnTo>
                <a:lnTo>
                  <a:pt x="168" y="0"/>
                </a:lnTo>
                <a:lnTo>
                  <a:pt x="176" y="32"/>
                </a:lnTo>
                <a:lnTo>
                  <a:pt x="152" y="48"/>
                </a:lnTo>
                <a:lnTo>
                  <a:pt x="144" y="104"/>
                </a:lnTo>
                <a:lnTo>
                  <a:pt x="128" y="120"/>
                </a:lnTo>
                <a:lnTo>
                  <a:pt x="128" y="144"/>
                </a:lnTo>
                <a:lnTo>
                  <a:pt x="104" y="136"/>
                </a:lnTo>
                <a:lnTo>
                  <a:pt x="96" y="144"/>
                </a:lnTo>
                <a:lnTo>
                  <a:pt x="96" y="160"/>
                </a:lnTo>
                <a:lnTo>
                  <a:pt x="80" y="160"/>
                </a:lnTo>
                <a:lnTo>
                  <a:pt x="48" y="144"/>
                </a:lnTo>
                <a:lnTo>
                  <a:pt x="8" y="136"/>
                </a:lnTo>
                <a:lnTo>
                  <a:pt x="0" y="88"/>
                </a:lnTo>
                <a:lnTo>
                  <a:pt x="0" y="64"/>
                </a:lnTo>
                <a:lnTo>
                  <a:pt x="40" y="32"/>
                </a:lnTo>
                <a:lnTo>
                  <a:pt x="48" y="16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896" name="Freeform 7"/>
          <p:cNvSpPr/>
          <p:nvPr/>
        </p:nvSpPr>
        <p:spPr>
          <a:xfrm>
            <a:off x="4310063" y="1847850"/>
            <a:ext cx="1049337" cy="958850"/>
          </a:xfrm>
          <a:custGeom>
            <a:avLst/>
            <a:gdLst>
              <a:gd name="txL" fmla="*/ 0 w 705"/>
              <a:gd name="txT" fmla="*/ 0 h 697"/>
              <a:gd name="txR" fmla="*/ 705 w 705"/>
              <a:gd name="txB" fmla="*/ 697 h 69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897" name="Freeform 8"/>
          <p:cNvSpPr/>
          <p:nvPr/>
        </p:nvSpPr>
        <p:spPr>
          <a:xfrm>
            <a:off x="4414838" y="2584450"/>
            <a:ext cx="788987" cy="552450"/>
          </a:xfrm>
          <a:custGeom>
            <a:avLst/>
            <a:gdLst>
              <a:gd name="txL" fmla="*/ 0 w 529"/>
              <a:gd name="txT" fmla="*/ 0 h 401"/>
              <a:gd name="txR" fmla="*/ 529 w 529"/>
              <a:gd name="txB" fmla="*/ 401 h 40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29" h="401">
                <a:moveTo>
                  <a:pt x="528" y="144"/>
                </a:moveTo>
                <a:lnTo>
                  <a:pt x="480" y="144"/>
                </a:lnTo>
                <a:lnTo>
                  <a:pt x="456" y="120"/>
                </a:lnTo>
                <a:lnTo>
                  <a:pt x="424" y="152"/>
                </a:lnTo>
                <a:lnTo>
                  <a:pt x="416" y="136"/>
                </a:lnTo>
                <a:lnTo>
                  <a:pt x="408" y="160"/>
                </a:lnTo>
                <a:lnTo>
                  <a:pt x="360" y="128"/>
                </a:lnTo>
                <a:lnTo>
                  <a:pt x="360" y="88"/>
                </a:lnTo>
                <a:lnTo>
                  <a:pt x="344" y="96"/>
                </a:lnTo>
                <a:lnTo>
                  <a:pt x="352" y="128"/>
                </a:lnTo>
                <a:lnTo>
                  <a:pt x="328" y="128"/>
                </a:lnTo>
                <a:lnTo>
                  <a:pt x="312" y="104"/>
                </a:lnTo>
                <a:lnTo>
                  <a:pt x="296" y="104"/>
                </a:lnTo>
                <a:lnTo>
                  <a:pt x="248" y="56"/>
                </a:lnTo>
                <a:lnTo>
                  <a:pt x="216" y="72"/>
                </a:lnTo>
                <a:lnTo>
                  <a:pt x="216" y="56"/>
                </a:lnTo>
                <a:lnTo>
                  <a:pt x="160" y="64"/>
                </a:lnTo>
                <a:lnTo>
                  <a:pt x="120" y="40"/>
                </a:lnTo>
                <a:lnTo>
                  <a:pt x="120" y="0"/>
                </a:lnTo>
                <a:lnTo>
                  <a:pt x="104" y="8"/>
                </a:lnTo>
                <a:lnTo>
                  <a:pt x="64" y="8"/>
                </a:lnTo>
                <a:lnTo>
                  <a:pt x="72" y="56"/>
                </a:lnTo>
                <a:lnTo>
                  <a:pt x="48" y="56"/>
                </a:lnTo>
                <a:lnTo>
                  <a:pt x="8" y="32"/>
                </a:lnTo>
                <a:lnTo>
                  <a:pt x="0" y="56"/>
                </a:lnTo>
                <a:lnTo>
                  <a:pt x="32" y="88"/>
                </a:lnTo>
                <a:lnTo>
                  <a:pt x="24" y="120"/>
                </a:lnTo>
                <a:lnTo>
                  <a:pt x="48" y="160"/>
                </a:lnTo>
                <a:lnTo>
                  <a:pt x="88" y="136"/>
                </a:lnTo>
                <a:lnTo>
                  <a:pt x="112" y="184"/>
                </a:lnTo>
                <a:lnTo>
                  <a:pt x="112" y="224"/>
                </a:lnTo>
                <a:lnTo>
                  <a:pt x="152" y="224"/>
                </a:lnTo>
                <a:lnTo>
                  <a:pt x="168" y="264"/>
                </a:lnTo>
                <a:lnTo>
                  <a:pt x="176" y="232"/>
                </a:lnTo>
                <a:lnTo>
                  <a:pt x="208" y="280"/>
                </a:lnTo>
                <a:lnTo>
                  <a:pt x="232" y="320"/>
                </a:lnTo>
                <a:lnTo>
                  <a:pt x="232" y="344"/>
                </a:lnTo>
                <a:lnTo>
                  <a:pt x="264" y="400"/>
                </a:lnTo>
                <a:lnTo>
                  <a:pt x="288" y="376"/>
                </a:lnTo>
                <a:lnTo>
                  <a:pt x="304" y="328"/>
                </a:lnTo>
                <a:lnTo>
                  <a:pt x="320" y="320"/>
                </a:lnTo>
                <a:lnTo>
                  <a:pt x="336" y="328"/>
                </a:lnTo>
                <a:lnTo>
                  <a:pt x="328" y="344"/>
                </a:lnTo>
                <a:lnTo>
                  <a:pt x="376" y="344"/>
                </a:lnTo>
                <a:lnTo>
                  <a:pt x="392" y="328"/>
                </a:lnTo>
                <a:lnTo>
                  <a:pt x="392" y="312"/>
                </a:lnTo>
                <a:lnTo>
                  <a:pt x="384" y="296"/>
                </a:lnTo>
                <a:lnTo>
                  <a:pt x="432" y="272"/>
                </a:lnTo>
                <a:lnTo>
                  <a:pt x="440" y="264"/>
                </a:lnTo>
                <a:lnTo>
                  <a:pt x="440" y="248"/>
                </a:lnTo>
                <a:lnTo>
                  <a:pt x="456" y="240"/>
                </a:lnTo>
                <a:lnTo>
                  <a:pt x="456" y="192"/>
                </a:lnTo>
                <a:lnTo>
                  <a:pt x="472" y="192"/>
                </a:lnTo>
                <a:lnTo>
                  <a:pt x="480" y="216"/>
                </a:lnTo>
                <a:lnTo>
                  <a:pt x="504" y="232"/>
                </a:lnTo>
                <a:lnTo>
                  <a:pt x="512" y="224"/>
                </a:lnTo>
                <a:lnTo>
                  <a:pt x="504" y="208"/>
                </a:lnTo>
                <a:lnTo>
                  <a:pt x="504" y="192"/>
                </a:lnTo>
                <a:lnTo>
                  <a:pt x="528" y="184"/>
                </a:lnTo>
                <a:lnTo>
                  <a:pt x="528" y="144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898" name="Freeform 9"/>
          <p:cNvSpPr/>
          <p:nvPr/>
        </p:nvSpPr>
        <p:spPr>
          <a:xfrm>
            <a:off x="4248150" y="2892425"/>
            <a:ext cx="561975" cy="541338"/>
          </a:xfrm>
          <a:custGeom>
            <a:avLst/>
            <a:gdLst>
              <a:gd name="txL" fmla="*/ 0 w 377"/>
              <a:gd name="txT" fmla="*/ 0 h 393"/>
              <a:gd name="txR" fmla="*/ 377 w 377"/>
              <a:gd name="txB" fmla="*/ 393 h 39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77" h="393">
                <a:moveTo>
                  <a:pt x="376" y="176"/>
                </a:moveTo>
                <a:lnTo>
                  <a:pt x="336" y="120"/>
                </a:lnTo>
                <a:lnTo>
                  <a:pt x="344" y="96"/>
                </a:lnTo>
                <a:lnTo>
                  <a:pt x="312" y="40"/>
                </a:lnTo>
                <a:lnTo>
                  <a:pt x="288" y="8"/>
                </a:lnTo>
                <a:lnTo>
                  <a:pt x="280" y="40"/>
                </a:lnTo>
                <a:lnTo>
                  <a:pt x="264" y="0"/>
                </a:lnTo>
                <a:lnTo>
                  <a:pt x="232" y="0"/>
                </a:lnTo>
                <a:lnTo>
                  <a:pt x="240" y="24"/>
                </a:lnTo>
                <a:lnTo>
                  <a:pt x="200" y="56"/>
                </a:lnTo>
                <a:lnTo>
                  <a:pt x="176" y="56"/>
                </a:lnTo>
                <a:lnTo>
                  <a:pt x="48" y="144"/>
                </a:lnTo>
                <a:lnTo>
                  <a:pt x="24" y="112"/>
                </a:lnTo>
                <a:lnTo>
                  <a:pt x="8" y="112"/>
                </a:lnTo>
                <a:lnTo>
                  <a:pt x="16" y="136"/>
                </a:lnTo>
                <a:lnTo>
                  <a:pt x="16" y="160"/>
                </a:lnTo>
                <a:lnTo>
                  <a:pt x="24" y="184"/>
                </a:lnTo>
                <a:lnTo>
                  <a:pt x="8" y="184"/>
                </a:lnTo>
                <a:lnTo>
                  <a:pt x="8" y="216"/>
                </a:lnTo>
                <a:lnTo>
                  <a:pt x="0" y="232"/>
                </a:lnTo>
                <a:lnTo>
                  <a:pt x="32" y="240"/>
                </a:lnTo>
                <a:lnTo>
                  <a:pt x="64" y="296"/>
                </a:lnTo>
                <a:lnTo>
                  <a:pt x="104" y="240"/>
                </a:lnTo>
                <a:lnTo>
                  <a:pt x="120" y="208"/>
                </a:lnTo>
                <a:lnTo>
                  <a:pt x="160" y="200"/>
                </a:lnTo>
                <a:lnTo>
                  <a:pt x="184" y="216"/>
                </a:lnTo>
                <a:lnTo>
                  <a:pt x="184" y="224"/>
                </a:lnTo>
                <a:lnTo>
                  <a:pt x="192" y="224"/>
                </a:lnTo>
                <a:lnTo>
                  <a:pt x="168" y="280"/>
                </a:lnTo>
                <a:lnTo>
                  <a:pt x="152" y="280"/>
                </a:lnTo>
                <a:lnTo>
                  <a:pt x="160" y="312"/>
                </a:lnTo>
                <a:lnTo>
                  <a:pt x="152" y="320"/>
                </a:lnTo>
                <a:lnTo>
                  <a:pt x="168" y="320"/>
                </a:lnTo>
                <a:lnTo>
                  <a:pt x="136" y="376"/>
                </a:lnTo>
                <a:lnTo>
                  <a:pt x="144" y="392"/>
                </a:lnTo>
                <a:lnTo>
                  <a:pt x="160" y="376"/>
                </a:lnTo>
                <a:lnTo>
                  <a:pt x="168" y="352"/>
                </a:lnTo>
                <a:lnTo>
                  <a:pt x="184" y="352"/>
                </a:lnTo>
                <a:lnTo>
                  <a:pt x="200" y="336"/>
                </a:lnTo>
                <a:lnTo>
                  <a:pt x="200" y="312"/>
                </a:lnTo>
                <a:lnTo>
                  <a:pt x="256" y="280"/>
                </a:lnTo>
                <a:lnTo>
                  <a:pt x="304" y="264"/>
                </a:lnTo>
                <a:lnTo>
                  <a:pt x="312" y="224"/>
                </a:lnTo>
                <a:lnTo>
                  <a:pt x="344" y="200"/>
                </a:lnTo>
                <a:lnTo>
                  <a:pt x="368" y="192"/>
                </a:lnTo>
                <a:lnTo>
                  <a:pt x="376" y="176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899" name="Freeform 10"/>
          <p:cNvSpPr/>
          <p:nvPr/>
        </p:nvSpPr>
        <p:spPr>
          <a:xfrm>
            <a:off x="3821113" y="3014663"/>
            <a:ext cx="525462" cy="738187"/>
          </a:xfrm>
          <a:custGeom>
            <a:avLst/>
            <a:gdLst>
              <a:gd name="txL" fmla="*/ 0 w 353"/>
              <a:gd name="txT" fmla="*/ 0 h 537"/>
              <a:gd name="txR" fmla="*/ 353 w 353"/>
              <a:gd name="txB" fmla="*/ 537 h 53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53" h="537">
                <a:moveTo>
                  <a:pt x="352" y="208"/>
                </a:moveTo>
                <a:lnTo>
                  <a:pt x="320" y="160"/>
                </a:lnTo>
                <a:lnTo>
                  <a:pt x="288" y="152"/>
                </a:lnTo>
                <a:lnTo>
                  <a:pt x="296" y="96"/>
                </a:lnTo>
                <a:lnTo>
                  <a:pt x="264" y="104"/>
                </a:lnTo>
                <a:lnTo>
                  <a:pt x="248" y="88"/>
                </a:lnTo>
                <a:lnTo>
                  <a:pt x="248" y="48"/>
                </a:lnTo>
                <a:lnTo>
                  <a:pt x="224" y="0"/>
                </a:lnTo>
                <a:lnTo>
                  <a:pt x="176" y="24"/>
                </a:lnTo>
                <a:lnTo>
                  <a:pt x="176" y="64"/>
                </a:lnTo>
                <a:lnTo>
                  <a:pt x="144" y="56"/>
                </a:lnTo>
                <a:lnTo>
                  <a:pt x="136" y="80"/>
                </a:lnTo>
                <a:lnTo>
                  <a:pt x="112" y="72"/>
                </a:lnTo>
                <a:lnTo>
                  <a:pt x="80" y="104"/>
                </a:lnTo>
                <a:lnTo>
                  <a:pt x="56" y="56"/>
                </a:lnTo>
                <a:lnTo>
                  <a:pt x="32" y="72"/>
                </a:lnTo>
                <a:lnTo>
                  <a:pt x="24" y="112"/>
                </a:lnTo>
                <a:lnTo>
                  <a:pt x="8" y="120"/>
                </a:lnTo>
                <a:lnTo>
                  <a:pt x="32" y="184"/>
                </a:lnTo>
                <a:lnTo>
                  <a:pt x="56" y="200"/>
                </a:lnTo>
                <a:lnTo>
                  <a:pt x="32" y="216"/>
                </a:lnTo>
                <a:lnTo>
                  <a:pt x="24" y="232"/>
                </a:lnTo>
                <a:lnTo>
                  <a:pt x="56" y="232"/>
                </a:lnTo>
                <a:lnTo>
                  <a:pt x="64" y="272"/>
                </a:lnTo>
                <a:lnTo>
                  <a:pt x="48" y="304"/>
                </a:lnTo>
                <a:lnTo>
                  <a:pt x="32" y="288"/>
                </a:lnTo>
                <a:lnTo>
                  <a:pt x="16" y="304"/>
                </a:lnTo>
                <a:lnTo>
                  <a:pt x="16" y="328"/>
                </a:lnTo>
                <a:lnTo>
                  <a:pt x="0" y="344"/>
                </a:lnTo>
                <a:lnTo>
                  <a:pt x="32" y="400"/>
                </a:lnTo>
                <a:lnTo>
                  <a:pt x="8" y="488"/>
                </a:lnTo>
                <a:lnTo>
                  <a:pt x="24" y="512"/>
                </a:lnTo>
                <a:lnTo>
                  <a:pt x="72" y="512"/>
                </a:lnTo>
                <a:lnTo>
                  <a:pt x="88" y="528"/>
                </a:lnTo>
                <a:lnTo>
                  <a:pt x="128" y="536"/>
                </a:lnTo>
                <a:lnTo>
                  <a:pt x="112" y="512"/>
                </a:lnTo>
                <a:lnTo>
                  <a:pt x="120" y="480"/>
                </a:lnTo>
                <a:lnTo>
                  <a:pt x="152" y="424"/>
                </a:lnTo>
                <a:lnTo>
                  <a:pt x="192" y="384"/>
                </a:lnTo>
                <a:lnTo>
                  <a:pt x="232" y="376"/>
                </a:lnTo>
                <a:lnTo>
                  <a:pt x="248" y="360"/>
                </a:lnTo>
                <a:lnTo>
                  <a:pt x="240" y="344"/>
                </a:lnTo>
                <a:lnTo>
                  <a:pt x="224" y="312"/>
                </a:lnTo>
                <a:lnTo>
                  <a:pt x="192" y="320"/>
                </a:lnTo>
                <a:lnTo>
                  <a:pt x="176" y="312"/>
                </a:lnTo>
                <a:lnTo>
                  <a:pt x="184" y="288"/>
                </a:lnTo>
                <a:lnTo>
                  <a:pt x="184" y="248"/>
                </a:lnTo>
                <a:lnTo>
                  <a:pt x="160" y="264"/>
                </a:lnTo>
                <a:lnTo>
                  <a:pt x="128" y="256"/>
                </a:lnTo>
                <a:lnTo>
                  <a:pt x="104" y="256"/>
                </a:lnTo>
                <a:lnTo>
                  <a:pt x="104" y="224"/>
                </a:lnTo>
                <a:lnTo>
                  <a:pt x="136" y="168"/>
                </a:lnTo>
                <a:lnTo>
                  <a:pt x="152" y="168"/>
                </a:lnTo>
                <a:lnTo>
                  <a:pt x="160" y="136"/>
                </a:lnTo>
                <a:lnTo>
                  <a:pt x="176" y="136"/>
                </a:lnTo>
                <a:lnTo>
                  <a:pt x="192" y="152"/>
                </a:lnTo>
                <a:lnTo>
                  <a:pt x="216" y="152"/>
                </a:lnTo>
                <a:lnTo>
                  <a:pt x="208" y="184"/>
                </a:lnTo>
                <a:lnTo>
                  <a:pt x="208" y="200"/>
                </a:lnTo>
                <a:lnTo>
                  <a:pt x="224" y="200"/>
                </a:lnTo>
                <a:lnTo>
                  <a:pt x="224" y="232"/>
                </a:lnTo>
                <a:lnTo>
                  <a:pt x="256" y="256"/>
                </a:lnTo>
                <a:lnTo>
                  <a:pt x="264" y="280"/>
                </a:lnTo>
                <a:lnTo>
                  <a:pt x="272" y="288"/>
                </a:lnTo>
                <a:lnTo>
                  <a:pt x="312" y="256"/>
                </a:lnTo>
                <a:lnTo>
                  <a:pt x="328" y="216"/>
                </a:lnTo>
                <a:lnTo>
                  <a:pt x="352" y="208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0" name="Freeform 11"/>
          <p:cNvSpPr/>
          <p:nvPr/>
        </p:nvSpPr>
        <p:spPr>
          <a:xfrm>
            <a:off x="3973513" y="3201988"/>
            <a:ext cx="168275" cy="176212"/>
          </a:xfrm>
          <a:custGeom>
            <a:avLst/>
            <a:gdLst>
              <a:gd name="txL" fmla="*/ 0 w 113"/>
              <a:gd name="txT" fmla="*/ 0 h 129"/>
              <a:gd name="txR" fmla="*/ 113 w 113"/>
              <a:gd name="txB" fmla="*/ 129 h 12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3" h="129">
                <a:moveTo>
                  <a:pt x="112" y="64"/>
                </a:moveTo>
                <a:lnTo>
                  <a:pt x="96" y="40"/>
                </a:lnTo>
                <a:lnTo>
                  <a:pt x="112" y="16"/>
                </a:lnTo>
                <a:lnTo>
                  <a:pt x="80" y="16"/>
                </a:lnTo>
                <a:lnTo>
                  <a:pt x="72" y="0"/>
                </a:lnTo>
                <a:lnTo>
                  <a:pt x="56" y="0"/>
                </a:lnTo>
                <a:lnTo>
                  <a:pt x="48" y="32"/>
                </a:lnTo>
                <a:lnTo>
                  <a:pt x="32" y="32"/>
                </a:lnTo>
                <a:lnTo>
                  <a:pt x="0" y="88"/>
                </a:lnTo>
                <a:lnTo>
                  <a:pt x="0" y="120"/>
                </a:lnTo>
                <a:lnTo>
                  <a:pt x="32" y="120"/>
                </a:lnTo>
                <a:lnTo>
                  <a:pt x="48" y="128"/>
                </a:lnTo>
                <a:lnTo>
                  <a:pt x="80" y="112"/>
                </a:lnTo>
                <a:lnTo>
                  <a:pt x="80" y="96"/>
                </a:lnTo>
                <a:lnTo>
                  <a:pt x="72" y="80"/>
                </a:lnTo>
                <a:lnTo>
                  <a:pt x="96" y="80"/>
                </a:lnTo>
                <a:lnTo>
                  <a:pt x="112" y="64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1" name="Freeform 12"/>
          <p:cNvSpPr/>
          <p:nvPr/>
        </p:nvSpPr>
        <p:spPr>
          <a:xfrm>
            <a:off x="4081463" y="3289300"/>
            <a:ext cx="131762" cy="165100"/>
          </a:xfrm>
          <a:custGeom>
            <a:avLst/>
            <a:gdLst>
              <a:gd name="txL" fmla="*/ 0 w 89"/>
              <a:gd name="txT" fmla="*/ 0 h 121"/>
              <a:gd name="txR" fmla="*/ 89 w 89"/>
              <a:gd name="txB" fmla="*/ 121 h 12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89" h="121">
                <a:moveTo>
                  <a:pt x="88" y="80"/>
                </a:moveTo>
                <a:lnTo>
                  <a:pt x="80" y="56"/>
                </a:lnTo>
                <a:lnTo>
                  <a:pt x="56" y="40"/>
                </a:lnTo>
                <a:lnTo>
                  <a:pt x="48" y="8"/>
                </a:lnTo>
                <a:lnTo>
                  <a:pt x="32" y="0"/>
                </a:lnTo>
                <a:lnTo>
                  <a:pt x="24" y="8"/>
                </a:lnTo>
                <a:lnTo>
                  <a:pt x="32" y="48"/>
                </a:lnTo>
                <a:lnTo>
                  <a:pt x="8" y="48"/>
                </a:lnTo>
                <a:lnTo>
                  <a:pt x="0" y="112"/>
                </a:lnTo>
                <a:lnTo>
                  <a:pt x="16" y="120"/>
                </a:lnTo>
                <a:lnTo>
                  <a:pt x="56" y="112"/>
                </a:lnTo>
                <a:lnTo>
                  <a:pt x="56" y="80"/>
                </a:lnTo>
                <a:lnTo>
                  <a:pt x="88" y="80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2" name="Freeform 13"/>
          <p:cNvSpPr/>
          <p:nvPr/>
        </p:nvSpPr>
        <p:spPr>
          <a:xfrm>
            <a:off x="4081463" y="3300413"/>
            <a:ext cx="50800" cy="55562"/>
          </a:xfrm>
          <a:custGeom>
            <a:avLst/>
            <a:gdLst>
              <a:gd name="txL" fmla="*/ 0 w 33"/>
              <a:gd name="txT" fmla="*/ 0 h 41"/>
              <a:gd name="txR" fmla="*/ 33 w 33"/>
              <a:gd name="txB" fmla="*/ 41 h 4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3" h="41">
                <a:moveTo>
                  <a:pt x="32" y="40"/>
                </a:moveTo>
                <a:lnTo>
                  <a:pt x="8" y="40"/>
                </a:lnTo>
                <a:lnTo>
                  <a:pt x="8" y="24"/>
                </a:lnTo>
                <a:lnTo>
                  <a:pt x="0" y="0"/>
                </a:lnTo>
                <a:lnTo>
                  <a:pt x="24" y="8"/>
                </a:lnTo>
                <a:lnTo>
                  <a:pt x="32" y="40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3" name="Freeform 14"/>
          <p:cNvSpPr/>
          <p:nvPr/>
        </p:nvSpPr>
        <p:spPr>
          <a:xfrm>
            <a:off x="3962400" y="3498850"/>
            <a:ext cx="646113" cy="398463"/>
          </a:xfrm>
          <a:custGeom>
            <a:avLst/>
            <a:gdLst>
              <a:gd name="txL" fmla="*/ 0 w 433"/>
              <a:gd name="txT" fmla="*/ 0 h 289"/>
              <a:gd name="txR" fmla="*/ 433 w 433"/>
              <a:gd name="txB" fmla="*/ 289 h 28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4" name="Freeform 15"/>
          <p:cNvSpPr/>
          <p:nvPr/>
        </p:nvSpPr>
        <p:spPr>
          <a:xfrm>
            <a:off x="4095750" y="3817938"/>
            <a:ext cx="534988" cy="439737"/>
          </a:xfrm>
          <a:custGeom>
            <a:avLst/>
            <a:gdLst>
              <a:gd name="txL" fmla="*/ 0 w 361"/>
              <a:gd name="txT" fmla="*/ 0 h 321"/>
              <a:gd name="txR" fmla="*/ 361 w 361"/>
              <a:gd name="txB" fmla="*/ 321 h 321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361" h="321">
                <a:moveTo>
                  <a:pt x="168" y="0"/>
                </a:moveTo>
                <a:lnTo>
                  <a:pt x="152" y="0"/>
                </a:lnTo>
                <a:lnTo>
                  <a:pt x="120" y="48"/>
                </a:lnTo>
                <a:lnTo>
                  <a:pt x="96" y="56"/>
                </a:lnTo>
                <a:lnTo>
                  <a:pt x="96" y="40"/>
                </a:lnTo>
                <a:lnTo>
                  <a:pt x="80" y="40"/>
                </a:lnTo>
                <a:lnTo>
                  <a:pt x="64" y="56"/>
                </a:lnTo>
                <a:lnTo>
                  <a:pt x="32" y="40"/>
                </a:lnTo>
                <a:lnTo>
                  <a:pt x="24" y="32"/>
                </a:lnTo>
                <a:lnTo>
                  <a:pt x="8" y="24"/>
                </a:lnTo>
                <a:lnTo>
                  <a:pt x="8" y="40"/>
                </a:lnTo>
                <a:lnTo>
                  <a:pt x="0" y="48"/>
                </a:lnTo>
                <a:lnTo>
                  <a:pt x="32" y="56"/>
                </a:lnTo>
                <a:lnTo>
                  <a:pt x="40" y="80"/>
                </a:lnTo>
                <a:lnTo>
                  <a:pt x="56" y="80"/>
                </a:lnTo>
                <a:lnTo>
                  <a:pt x="80" y="112"/>
                </a:lnTo>
                <a:lnTo>
                  <a:pt x="104" y="104"/>
                </a:lnTo>
                <a:lnTo>
                  <a:pt x="104" y="144"/>
                </a:lnTo>
                <a:lnTo>
                  <a:pt x="136" y="184"/>
                </a:lnTo>
                <a:lnTo>
                  <a:pt x="152" y="184"/>
                </a:lnTo>
                <a:lnTo>
                  <a:pt x="160" y="168"/>
                </a:lnTo>
                <a:lnTo>
                  <a:pt x="184" y="192"/>
                </a:lnTo>
                <a:lnTo>
                  <a:pt x="168" y="208"/>
                </a:lnTo>
                <a:lnTo>
                  <a:pt x="160" y="200"/>
                </a:lnTo>
                <a:lnTo>
                  <a:pt x="144" y="192"/>
                </a:lnTo>
                <a:lnTo>
                  <a:pt x="144" y="224"/>
                </a:lnTo>
                <a:lnTo>
                  <a:pt x="136" y="240"/>
                </a:lnTo>
                <a:lnTo>
                  <a:pt x="160" y="272"/>
                </a:lnTo>
                <a:lnTo>
                  <a:pt x="160" y="296"/>
                </a:lnTo>
                <a:lnTo>
                  <a:pt x="200" y="296"/>
                </a:lnTo>
                <a:lnTo>
                  <a:pt x="216" y="312"/>
                </a:lnTo>
                <a:lnTo>
                  <a:pt x="240" y="304"/>
                </a:lnTo>
                <a:lnTo>
                  <a:pt x="272" y="320"/>
                </a:lnTo>
                <a:lnTo>
                  <a:pt x="296" y="296"/>
                </a:lnTo>
                <a:lnTo>
                  <a:pt x="320" y="256"/>
                </a:lnTo>
                <a:lnTo>
                  <a:pt x="288" y="240"/>
                </a:lnTo>
                <a:lnTo>
                  <a:pt x="320" y="232"/>
                </a:lnTo>
                <a:lnTo>
                  <a:pt x="328" y="240"/>
                </a:lnTo>
                <a:lnTo>
                  <a:pt x="360" y="232"/>
                </a:lnTo>
                <a:lnTo>
                  <a:pt x="360" y="224"/>
                </a:lnTo>
                <a:lnTo>
                  <a:pt x="320" y="200"/>
                </a:lnTo>
                <a:lnTo>
                  <a:pt x="320" y="184"/>
                </a:lnTo>
                <a:lnTo>
                  <a:pt x="304" y="176"/>
                </a:lnTo>
                <a:lnTo>
                  <a:pt x="288" y="168"/>
                </a:lnTo>
                <a:lnTo>
                  <a:pt x="272" y="128"/>
                </a:lnTo>
                <a:lnTo>
                  <a:pt x="232" y="64"/>
                </a:lnTo>
                <a:lnTo>
                  <a:pt x="232" y="40"/>
                </a:lnTo>
                <a:lnTo>
                  <a:pt x="192" y="32"/>
                </a:lnTo>
                <a:lnTo>
                  <a:pt x="176" y="24"/>
                </a:lnTo>
                <a:lnTo>
                  <a:pt x="168" y="0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5" name="Freeform 16"/>
          <p:cNvSpPr/>
          <p:nvPr/>
        </p:nvSpPr>
        <p:spPr>
          <a:xfrm>
            <a:off x="4535488" y="4170363"/>
            <a:ext cx="95250" cy="74612"/>
          </a:xfrm>
          <a:custGeom>
            <a:avLst/>
            <a:gdLst>
              <a:gd name="txL" fmla="*/ 0 w 65"/>
              <a:gd name="txT" fmla="*/ 0 h 57"/>
              <a:gd name="txR" fmla="*/ 65 w 65"/>
              <a:gd name="txB" fmla="*/ 57 h 57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65" h="57">
                <a:moveTo>
                  <a:pt x="24" y="0"/>
                </a:moveTo>
                <a:lnTo>
                  <a:pt x="0" y="40"/>
                </a:lnTo>
                <a:lnTo>
                  <a:pt x="24" y="56"/>
                </a:lnTo>
                <a:lnTo>
                  <a:pt x="64" y="40"/>
                </a:lnTo>
                <a:lnTo>
                  <a:pt x="64" y="24"/>
                </a:lnTo>
                <a:lnTo>
                  <a:pt x="24" y="0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6" name="Freeform 17"/>
          <p:cNvSpPr/>
          <p:nvPr/>
        </p:nvSpPr>
        <p:spPr>
          <a:xfrm>
            <a:off x="4297363" y="4222750"/>
            <a:ext cx="357187" cy="409575"/>
          </a:xfrm>
          <a:custGeom>
            <a:avLst/>
            <a:gdLst>
              <a:gd name="txL" fmla="*/ 0 w 241"/>
              <a:gd name="txT" fmla="*/ 0 h 297"/>
              <a:gd name="txR" fmla="*/ 241 w 241"/>
              <a:gd name="txB" fmla="*/ 297 h 297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41" h="297">
                <a:moveTo>
                  <a:pt x="184" y="16"/>
                </a:moveTo>
                <a:lnTo>
                  <a:pt x="160" y="0"/>
                </a:lnTo>
                <a:lnTo>
                  <a:pt x="136" y="24"/>
                </a:lnTo>
                <a:lnTo>
                  <a:pt x="104" y="8"/>
                </a:lnTo>
                <a:lnTo>
                  <a:pt x="80" y="16"/>
                </a:lnTo>
                <a:lnTo>
                  <a:pt x="72" y="32"/>
                </a:lnTo>
                <a:lnTo>
                  <a:pt x="64" y="48"/>
                </a:lnTo>
                <a:lnTo>
                  <a:pt x="72" y="72"/>
                </a:lnTo>
                <a:lnTo>
                  <a:pt x="56" y="72"/>
                </a:lnTo>
                <a:lnTo>
                  <a:pt x="48" y="64"/>
                </a:lnTo>
                <a:lnTo>
                  <a:pt x="40" y="64"/>
                </a:lnTo>
                <a:lnTo>
                  <a:pt x="40" y="80"/>
                </a:lnTo>
                <a:lnTo>
                  <a:pt x="40" y="96"/>
                </a:lnTo>
                <a:lnTo>
                  <a:pt x="40" y="112"/>
                </a:lnTo>
                <a:lnTo>
                  <a:pt x="8" y="136"/>
                </a:lnTo>
                <a:lnTo>
                  <a:pt x="0" y="144"/>
                </a:lnTo>
                <a:lnTo>
                  <a:pt x="0" y="176"/>
                </a:lnTo>
                <a:lnTo>
                  <a:pt x="24" y="192"/>
                </a:lnTo>
                <a:lnTo>
                  <a:pt x="24" y="232"/>
                </a:lnTo>
                <a:lnTo>
                  <a:pt x="48" y="232"/>
                </a:lnTo>
                <a:lnTo>
                  <a:pt x="48" y="248"/>
                </a:lnTo>
                <a:lnTo>
                  <a:pt x="56" y="264"/>
                </a:lnTo>
                <a:lnTo>
                  <a:pt x="64" y="288"/>
                </a:lnTo>
                <a:lnTo>
                  <a:pt x="88" y="288"/>
                </a:lnTo>
                <a:lnTo>
                  <a:pt x="104" y="264"/>
                </a:lnTo>
                <a:lnTo>
                  <a:pt x="112" y="264"/>
                </a:lnTo>
                <a:lnTo>
                  <a:pt x="112" y="280"/>
                </a:lnTo>
                <a:lnTo>
                  <a:pt x="120" y="288"/>
                </a:lnTo>
                <a:lnTo>
                  <a:pt x="136" y="288"/>
                </a:lnTo>
                <a:lnTo>
                  <a:pt x="136" y="280"/>
                </a:lnTo>
                <a:lnTo>
                  <a:pt x="152" y="280"/>
                </a:lnTo>
                <a:lnTo>
                  <a:pt x="152" y="288"/>
                </a:lnTo>
                <a:lnTo>
                  <a:pt x="160" y="296"/>
                </a:lnTo>
                <a:lnTo>
                  <a:pt x="176" y="288"/>
                </a:lnTo>
                <a:lnTo>
                  <a:pt x="184" y="256"/>
                </a:lnTo>
                <a:lnTo>
                  <a:pt x="184" y="224"/>
                </a:lnTo>
                <a:lnTo>
                  <a:pt x="200" y="224"/>
                </a:lnTo>
                <a:lnTo>
                  <a:pt x="200" y="216"/>
                </a:lnTo>
                <a:lnTo>
                  <a:pt x="200" y="200"/>
                </a:lnTo>
                <a:lnTo>
                  <a:pt x="216" y="216"/>
                </a:lnTo>
                <a:lnTo>
                  <a:pt x="232" y="192"/>
                </a:lnTo>
                <a:lnTo>
                  <a:pt x="216" y="176"/>
                </a:lnTo>
                <a:lnTo>
                  <a:pt x="216" y="168"/>
                </a:lnTo>
                <a:lnTo>
                  <a:pt x="232" y="160"/>
                </a:lnTo>
                <a:lnTo>
                  <a:pt x="224" y="136"/>
                </a:lnTo>
                <a:lnTo>
                  <a:pt x="216" y="128"/>
                </a:lnTo>
                <a:lnTo>
                  <a:pt x="240" y="136"/>
                </a:lnTo>
                <a:lnTo>
                  <a:pt x="240" y="104"/>
                </a:lnTo>
                <a:lnTo>
                  <a:pt x="216" y="120"/>
                </a:lnTo>
                <a:lnTo>
                  <a:pt x="240" y="80"/>
                </a:lnTo>
                <a:lnTo>
                  <a:pt x="200" y="56"/>
                </a:lnTo>
                <a:lnTo>
                  <a:pt x="176" y="56"/>
                </a:lnTo>
                <a:lnTo>
                  <a:pt x="160" y="72"/>
                </a:lnTo>
                <a:lnTo>
                  <a:pt x="152" y="48"/>
                </a:lnTo>
                <a:lnTo>
                  <a:pt x="160" y="40"/>
                </a:lnTo>
                <a:lnTo>
                  <a:pt x="184" y="16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7" name="Freeform 18"/>
          <p:cNvSpPr/>
          <p:nvPr/>
        </p:nvSpPr>
        <p:spPr>
          <a:xfrm>
            <a:off x="4117975" y="4543425"/>
            <a:ext cx="406400" cy="508000"/>
          </a:xfrm>
          <a:custGeom>
            <a:avLst/>
            <a:gdLst>
              <a:gd name="txL" fmla="*/ 0 w 273"/>
              <a:gd name="txT" fmla="*/ 0 h 369"/>
              <a:gd name="txR" fmla="*/ 273 w 273"/>
              <a:gd name="txB" fmla="*/ 369 h 36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rgbClr val="6C5B7B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8" name="Freeform 19"/>
          <p:cNvSpPr/>
          <p:nvPr/>
        </p:nvSpPr>
        <p:spPr>
          <a:xfrm>
            <a:off x="3497263" y="4862513"/>
            <a:ext cx="752475" cy="528637"/>
          </a:xfrm>
          <a:custGeom>
            <a:avLst/>
            <a:gdLst>
              <a:gd name="txL" fmla="*/ 0 w 505"/>
              <a:gd name="txT" fmla="*/ 0 h 385"/>
              <a:gd name="txR" fmla="*/ 505 w 505"/>
              <a:gd name="txB" fmla="*/ 385 h 38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rgbClr val="C06C84">
              <a:alpha val="100000"/>
            </a:srgbClr>
          </a:solidFill>
          <a:ln w="317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09" name="Freeform 20"/>
          <p:cNvSpPr/>
          <p:nvPr/>
        </p:nvSpPr>
        <p:spPr>
          <a:xfrm>
            <a:off x="2995613" y="4762500"/>
            <a:ext cx="741362" cy="528638"/>
          </a:xfrm>
          <a:custGeom>
            <a:avLst/>
            <a:gdLst>
              <a:gd name="txL" fmla="*/ 0 w 497"/>
              <a:gd name="txT" fmla="*/ 0 h 385"/>
              <a:gd name="txR" fmla="*/ 497 w 497"/>
              <a:gd name="txB" fmla="*/ 385 h 38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0" name="Freeform 21"/>
          <p:cNvSpPr/>
          <p:nvPr/>
        </p:nvSpPr>
        <p:spPr>
          <a:xfrm>
            <a:off x="2924175" y="4467225"/>
            <a:ext cx="552450" cy="485775"/>
          </a:xfrm>
          <a:custGeom>
            <a:avLst/>
            <a:gdLst>
              <a:gd name="txL" fmla="*/ 0 w 369"/>
              <a:gd name="txT" fmla="*/ 0 h 353"/>
              <a:gd name="txR" fmla="*/ 369 w 369"/>
              <a:gd name="txB" fmla="*/ 353 h 35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69" h="353">
                <a:moveTo>
                  <a:pt x="48" y="344"/>
                </a:moveTo>
                <a:lnTo>
                  <a:pt x="48" y="320"/>
                </a:lnTo>
                <a:lnTo>
                  <a:pt x="64" y="296"/>
                </a:lnTo>
                <a:lnTo>
                  <a:pt x="32" y="264"/>
                </a:lnTo>
                <a:lnTo>
                  <a:pt x="56" y="224"/>
                </a:lnTo>
                <a:lnTo>
                  <a:pt x="56" y="192"/>
                </a:lnTo>
                <a:lnTo>
                  <a:pt x="8" y="200"/>
                </a:lnTo>
                <a:lnTo>
                  <a:pt x="8" y="160"/>
                </a:lnTo>
                <a:lnTo>
                  <a:pt x="0" y="152"/>
                </a:lnTo>
                <a:lnTo>
                  <a:pt x="16" y="136"/>
                </a:lnTo>
                <a:lnTo>
                  <a:pt x="32" y="144"/>
                </a:lnTo>
                <a:lnTo>
                  <a:pt x="48" y="136"/>
                </a:lnTo>
                <a:lnTo>
                  <a:pt x="96" y="136"/>
                </a:lnTo>
                <a:lnTo>
                  <a:pt x="104" y="120"/>
                </a:lnTo>
                <a:lnTo>
                  <a:pt x="112" y="112"/>
                </a:lnTo>
                <a:lnTo>
                  <a:pt x="168" y="112"/>
                </a:lnTo>
                <a:lnTo>
                  <a:pt x="160" y="80"/>
                </a:lnTo>
                <a:lnTo>
                  <a:pt x="136" y="80"/>
                </a:lnTo>
                <a:lnTo>
                  <a:pt x="128" y="56"/>
                </a:lnTo>
                <a:lnTo>
                  <a:pt x="144" y="40"/>
                </a:lnTo>
                <a:lnTo>
                  <a:pt x="168" y="48"/>
                </a:lnTo>
                <a:lnTo>
                  <a:pt x="184" y="40"/>
                </a:lnTo>
                <a:lnTo>
                  <a:pt x="192" y="56"/>
                </a:lnTo>
                <a:lnTo>
                  <a:pt x="208" y="48"/>
                </a:lnTo>
                <a:lnTo>
                  <a:pt x="208" y="24"/>
                </a:lnTo>
                <a:lnTo>
                  <a:pt x="232" y="40"/>
                </a:lnTo>
                <a:lnTo>
                  <a:pt x="240" y="8"/>
                </a:lnTo>
                <a:lnTo>
                  <a:pt x="248" y="0"/>
                </a:lnTo>
                <a:lnTo>
                  <a:pt x="264" y="16"/>
                </a:lnTo>
                <a:lnTo>
                  <a:pt x="288" y="16"/>
                </a:lnTo>
                <a:lnTo>
                  <a:pt x="312" y="72"/>
                </a:lnTo>
                <a:lnTo>
                  <a:pt x="320" y="72"/>
                </a:lnTo>
                <a:lnTo>
                  <a:pt x="328" y="88"/>
                </a:lnTo>
                <a:lnTo>
                  <a:pt x="344" y="88"/>
                </a:lnTo>
                <a:lnTo>
                  <a:pt x="352" y="72"/>
                </a:lnTo>
                <a:lnTo>
                  <a:pt x="360" y="64"/>
                </a:lnTo>
                <a:lnTo>
                  <a:pt x="368" y="88"/>
                </a:lnTo>
                <a:lnTo>
                  <a:pt x="360" y="96"/>
                </a:lnTo>
                <a:lnTo>
                  <a:pt x="360" y="112"/>
                </a:lnTo>
                <a:lnTo>
                  <a:pt x="360" y="128"/>
                </a:lnTo>
                <a:lnTo>
                  <a:pt x="336" y="152"/>
                </a:lnTo>
                <a:lnTo>
                  <a:pt x="336" y="168"/>
                </a:lnTo>
                <a:lnTo>
                  <a:pt x="360" y="168"/>
                </a:lnTo>
                <a:lnTo>
                  <a:pt x="368" y="184"/>
                </a:lnTo>
                <a:lnTo>
                  <a:pt x="360" y="192"/>
                </a:lnTo>
                <a:lnTo>
                  <a:pt x="360" y="208"/>
                </a:lnTo>
                <a:lnTo>
                  <a:pt x="360" y="232"/>
                </a:lnTo>
                <a:lnTo>
                  <a:pt x="368" y="232"/>
                </a:lnTo>
                <a:lnTo>
                  <a:pt x="368" y="248"/>
                </a:lnTo>
                <a:lnTo>
                  <a:pt x="344" y="256"/>
                </a:lnTo>
                <a:lnTo>
                  <a:pt x="344" y="272"/>
                </a:lnTo>
                <a:lnTo>
                  <a:pt x="344" y="280"/>
                </a:lnTo>
                <a:lnTo>
                  <a:pt x="320" y="272"/>
                </a:lnTo>
                <a:lnTo>
                  <a:pt x="312" y="288"/>
                </a:lnTo>
                <a:lnTo>
                  <a:pt x="280" y="288"/>
                </a:lnTo>
                <a:lnTo>
                  <a:pt x="272" y="312"/>
                </a:lnTo>
                <a:lnTo>
                  <a:pt x="248" y="320"/>
                </a:lnTo>
                <a:lnTo>
                  <a:pt x="232" y="304"/>
                </a:lnTo>
                <a:lnTo>
                  <a:pt x="224" y="280"/>
                </a:lnTo>
                <a:lnTo>
                  <a:pt x="208" y="288"/>
                </a:lnTo>
                <a:lnTo>
                  <a:pt x="208" y="304"/>
                </a:lnTo>
                <a:lnTo>
                  <a:pt x="192" y="304"/>
                </a:lnTo>
                <a:lnTo>
                  <a:pt x="152" y="328"/>
                </a:lnTo>
                <a:lnTo>
                  <a:pt x="144" y="352"/>
                </a:lnTo>
                <a:lnTo>
                  <a:pt x="96" y="328"/>
                </a:lnTo>
                <a:lnTo>
                  <a:pt x="80" y="328"/>
                </a:lnTo>
                <a:lnTo>
                  <a:pt x="48" y="344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1" name="Freeform 22"/>
          <p:cNvSpPr/>
          <p:nvPr/>
        </p:nvSpPr>
        <p:spPr>
          <a:xfrm>
            <a:off x="2303463" y="4432300"/>
            <a:ext cx="849312" cy="847725"/>
          </a:xfrm>
          <a:custGeom>
            <a:avLst/>
            <a:gdLst>
              <a:gd name="txL" fmla="*/ 0 w 569"/>
              <a:gd name="txT" fmla="*/ 0 h 617"/>
              <a:gd name="txR" fmla="*/ 569 w 569"/>
              <a:gd name="txB" fmla="*/ 617 h 61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9" h="617">
                <a:moveTo>
                  <a:pt x="520" y="464"/>
                </a:moveTo>
                <a:lnTo>
                  <a:pt x="528" y="448"/>
                </a:lnTo>
                <a:lnTo>
                  <a:pt x="568" y="448"/>
                </a:lnTo>
                <a:lnTo>
                  <a:pt x="560" y="416"/>
                </a:lnTo>
                <a:lnTo>
                  <a:pt x="552" y="400"/>
                </a:lnTo>
                <a:lnTo>
                  <a:pt x="528" y="408"/>
                </a:lnTo>
                <a:lnTo>
                  <a:pt x="504" y="400"/>
                </a:lnTo>
                <a:lnTo>
                  <a:pt x="496" y="384"/>
                </a:lnTo>
                <a:lnTo>
                  <a:pt x="464" y="384"/>
                </a:lnTo>
                <a:lnTo>
                  <a:pt x="464" y="360"/>
                </a:lnTo>
                <a:lnTo>
                  <a:pt x="464" y="344"/>
                </a:lnTo>
                <a:lnTo>
                  <a:pt x="480" y="320"/>
                </a:lnTo>
                <a:lnTo>
                  <a:pt x="448" y="288"/>
                </a:lnTo>
                <a:lnTo>
                  <a:pt x="472" y="248"/>
                </a:lnTo>
                <a:lnTo>
                  <a:pt x="472" y="216"/>
                </a:lnTo>
                <a:lnTo>
                  <a:pt x="424" y="224"/>
                </a:lnTo>
                <a:lnTo>
                  <a:pt x="424" y="184"/>
                </a:lnTo>
                <a:lnTo>
                  <a:pt x="416" y="176"/>
                </a:lnTo>
                <a:lnTo>
                  <a:pt x="432" y="160"/>
                </a:lnTo>
                <a:lnTo>
                  <a:pt x="448" y="168"/>
                </a:lnTo>
                <a:lnTo>
                  <a:pt x="464" y="152"/>
                </a:lnTo>
                <a:lnTo>
                  <a:pt x="512" y="160"/>
                </a:lnTo>
                <a:lnTo>
                  <a:pt x="528" y="136"/>
                </a:lnTo>
                <a:lnTo>
                  <a:pt x="512" y="112"/>
                </a:lnTo>
                <a:lnTo>
                  <a:pt x="488" y="128"/>
                </a:lnTo>
                <a:lnTo>
                  <a:pt x="464" y="112"/>
                </a:lnTo>
                <a:lnTo>
                  <a:pt x="464" y="64"/>
                </a:lnTo>
                <a:lnTo>
                  <a:pt x="432" y="64"/>
                </a:lnTo>
                <a:lnTo>
                  <a:pt x="424" y="96"/>
                </a:lnTo>
                <a:lnTo>
                  <a:pt x="408" y="96"/>
                </a:lnTo>
                <a:lnTo>
                  <a:pt x="408" y="120"/>
                </a:lnTo>
                <a:lnTo>
                  <a:pt x="384" y="144"/>
                </a:lnTo>
                <a:lnTo>
                  <a:pt x="368" y="144"/>
                </a:lnTo>
                <a:lnTo>
                  <a:pt x="368" y="240"/>
                </a:lnTo>
                <a:lnTo>
                  <a:pt x="344" y="240"/>
                </a:lnTo>
                <a:lnTo>
                  <a:pt x="336" y="224"/>
                </a:lnTo>
                <a:lnTo>
                  <a:pt x="320" y="240"/>
                </a:lnTo>
                <a:lnTo>
                  <a:pt x="288" y="240"/>
                </a:lnTo>
                <a:lnTo>
                  <a:pt x="288" y="232"/>
                </a:lnTo>
                <a:lnTo>
                  <a:pt x="272" y="224"/>
                </a:lnTo>
                <a:lnTo>
                  <a:pt x="272" y="192"/>
                </a:lnTo>
                <a:lnTo>
                  <a:pt x="232" y="104"/>
                </a:lnTo>
                <a:lnTo>
                  <a:pt x="216" y="104"/>
                </a:lnTo>
                <a:lnTo>
                  <a:pt x="216" y="112"/>
                </a:lnTo>
                <a:lnTo>
                  <a:pt x="200" y="88"/>
                </a:lnTo>
                <a:lnTo>
                  <a:pt x="208" y="72"/>
                </a:lnTo>
                <a:lnTo>
                  <a:pt x="176" y="32"/>
                </a:lnTo>
                <a:lnTo>
                  <a:pt x="160" y="40"/>
                </a:lnTo>
                <a:lnTo>
                  <a:pt x="152" y="80"/>
                </a:lnTo>
                <a:lnTo>
                  <a:pt x="136" y="80"/>
                </a:lnTo>
                <a:lnTo>
                  <a:pt x="136" y="64"/>
                </a:lnTo>
                <a:lnTo>
                  <a:pt x="136" y="0"/>
                </a:lnTo>
                <a:lnTo>
                  <a:pt x="120" y="16"/>
                </a:lnTo>
                <a:lnTo>
                  <a:pt x="112" y="0"/>
                </a:lnTo>
                <a:lnTo>
                  <a:pt x="96" y="16"/>
                </a:lnTo>
                <a:lnTo>
                  <a:pt x="96" y="32"/>
                </a:lnTo>
                <a:lnTo>
                  <a:pt x="104" y="64"/>
                </a:lnTo>
                <a:lnTo>
                  <a:pt x="88" y="64"/>
                </a:lnTo>
                <a:lnTo>
                  <a:pt x="72" y="64"/>
                </a:lnTo>
                <a:lnTo>
                  <a:pt x="80" y="96"/>
                </a:lnTo>
                <a:lnTo>
                  <a:pt x="80" y="112"/>
                </a:lnTo>
                <a:lnTo>
                  <a:pt x="104" y="112"/>
                </a:lnTo>
                <a:lnTo>
                  <a:pt x="104" y="168"/>
                </a:lnTo>
                <a:lnTo>
                  <a:pt x="88" y="240"/>
                </a:lnTo>
                <a:lnTo>
                  <a:pt x="40" y="272"/>
                </a:lnTo>
                <a:lnTo>
                  <a:pt x="24" y="280"/>
                </a:lnTo>
                <a:lnTo>
                  <a:pt x="16" y="288"/>
                </a:lnTo>
                <a:lnTo>
                  <a:pt x="8" y="312"/>
                </a:lnTo>
                <a:lnTo>
                  <a:pt x="8" y="360"/>
                </a:lnTo>
                <a:lnTo>
                  <a:pt x="0" y="376"/>
                </a:lnTo>
                <a:lnTo>
                  <a:pt x="32" y="376"/>
                </a:lnTo>
                <a:lnTo>
                  <a:pt x="48" y="368"/>
                </a:lnTo>
                <a:lnTo>
                  <a:pt x="88" y="376"/>
                </a:lnTo>
                <a:lnTo>
                  <a:pt x="80" y="392"/>
                </a:lnTo>
                <a:lnTo>
                  <a:pt x="72" y="392"/>
                </a:lnTo>
                <a:lnTo>
                  <a:pt x="88" y="408"/>
                </a:lnTo>
                <a:lnTo>
                  <a:pt x="80" y="432"/>
                </a:lnTo>
                <a:lnTo>
                  <a:pt x="96" y="448"/>
                </a:lnTo>
                <a:lnTo>
                  <a:pt x="120" y="448"/>
                </a:lnTo>
                <a:lnTo>
                  <a:pt x="120" y="464"/>
                </a:lnTo>
                <a:lnTo>
                  <a:pt x="112" y="472"/>
                </a:lnTo>
                <a:lnTo>
                  <a:pt x="112" y="504"/>
                </a:lnTo>
                <a:lnTo>
                  <a:pt x="96" y="504"/>
                </a:lnTo>
                <a:lnTo>
                  <a:pt x="104" y="528"/>
                </a:lnTo>
                <a:lnTo>
                  <a:pt x="144" y="528"/>
                </a:lnTo>
                <a:lnTo>
                  <a:pt x="144" y="560"/>
                </a:lnTo>
                <a:lnTo>
                  <a:pt x="160" y="568"/>
                </a:lnTo>
                <a:lnTo>
                  <a:pt x="200" y="576"/>
                </a:lnTo>
                <a:lnTo>
                  <a:pt x="216" y="560"/>
                </a:lnTo>
                <a:lnTo>
                  <a:pt x="224" y="568"/>
                </a:lnTo>
                <a:lnTo>
                  <a:pt x="216" y="592"/>
                </a:lnTo>
                <a:lnTo>
                  <a:pt x="232" y="600"/>
                </a:lnTo>
                <a:lnTo>
                  <a:pt x="264" y="616"/>
                </a:lnTo>
                <a:lnTo>
                  <a:pt x="264" y="592"/>
                </a:lnTo>
                <a:lnTo>
                  <a:pt x="264" y="520"/>
                </a:lnTo>
                <a:lnTo>
                  <a:pt x="272" y="512"/>
                </a:lnTo>
                <a:lnTo>
                  <a:pt x="320" y="512"/>
                </a:lnTo>
                <a:lnTo>
                  <a:pt x="328" y="504"/>
                </a:lnTo>
                <a:lnTo>
                  <a:pt x="344" y="504"/>
                </a:lnTo>
                <a:lnTo>
                  <a:pt x="352" y="512"/>
                </a:lnTo>
                <a:lnTo>
                  <a:pt x="376" y="504"/>
                </a:lnTo>
                <a:lnTo>
                  <a:pt x="384" y="512"/>
                </a:lnTo>
                <a:lnTo>
                  <a:pt x="392" y="504"/>
                </a:lnTo>
                <a:lnTo>
                  <a:pt x="416" y="520"/>
                </a:lnTo>
                <a:lnTo>
                  <a:pt x="416" y="504"/>
                </a:lnTo>
                <a:lnTo>
                  <a:pt x="440" y="504"/>
                </a:lnTo>
                <a:lnTo>
                  <a:pt x="480" y="496"/>
                </a:lnTo>
                <a:lnTo>
                  <a:pt x="488" y="472"/>
                </a:lnTo>
                <a:lnTo>
                  <a:pt x="504" y="464"/>
                </a:lnTo>
                <a:lnTo>
                  <a:pt x="520" y="464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2" name="Freeform 23"/>
          <p:cNvSpPr/>
          <p:nvPr/>
        </p:nvSpPr>
        <p:spPr>
          <a:xfrm>
            <a:off x="717550" y="3452813"/>
            <a:ext cx="1804988" cy="1079500"/>
          </a:xfrm>
          <a:custGeom>
            <a:avLst/>
            <a:gdLst>
              <a:gd name="txL" fmla="*/ 0 w 1209"/>
              <a:gd name="txT" fmla="*/ 0 h 785"/>
              <a:gd name="txR" fmla="*/ 1209 w 1209"/>
              <a:gd name="txB" fmla="*/ 785 h 78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09" h="785">
                <a:moveTo>
                  <a:pt x="1200" y="712"/>
                </a:moveTo>
                <a:lnTo>
                  <a:pt x="1184" y="728"/>
                </a:lnTo>
                <a:lnTo>
                  <a:pt x="1176" y="712"/>
                </a:lnTo>
                <a:lnTo>
                  <a:pt x="1160" y="728"/>
                </a:lnTo>
                <a:lnTo>
                  <a:pt x="1168" y="776"/>
                </a:lnTo>
                <a:lnTo>
                  <a:pt x="1160" y="784"/>
                </a:lnTo>
                <a:lnTo>
                  <a:pt x="1136" y="776"/>
                </a:lnTo>
                <a:lnTo>
                  <a:pt x="1112" y="760"/>
                </a:lnTo>
                <a:lnTo>
                  <a:pt x="1112" y="744"/>
                </a:lnTo>
                <a:lnTo>
                  <a:pt x="1088" y="752"/>
                </a:lnTo>
                <a:lnTo>
                  <a:pt x="1024" y="728"/>
                </a:lnTo>
                <a:lnTo>
                  <a:pt x="1024" y="720"/>
                </a:lnTo>
                <a:lnTo>
                  <a:pt x="1040" y="712"/>
                </a:lnTo>
                <a:lnTo>
                  <a:pt x="1040" y="696"/>
                </a:lnTo>
                <a:lnTo>
                  <a:pt x="1024" y="688"/>
                </a:lnTo>
                <a:lnTo>
                  <a:pt x="1032" y="680"/>
                </a:lnTo>
                <a:lnTo>
                  <a:pt x="1016" y="656"/>
                </a:lnTo>
                <a:lnTo>
                  <a:pt x="1000" y="664"/>
                </a:lnTo>
                <a:lnTo>
                  <a:pt x="984" y="672"/>
                </a:lnTo>
                <a:lnTo>
                  <a:pt x="976" y="680"/>
                </a:lnTo>
                <a:lnTo>
                  <a:pt x="960" y="680"/>
                </a:lnTo>
                <a:lnTo>
                  <a:pt x="928" y="648"/>
                </a:lnTo>
                <a:lnTo>
                  <a:pt x="864" y="696"/>
                </a:lnTo>
                <a:lnTo>
                  <a:pt x="832" y="696"/>
                </a:lnTo>
                <a:lnTo>
                  <a:pt x="824" y="720"/>
                </a:lnTo>
                <a:lnTo>
                  <a:pt x="808" y="720"/>
                </a:lnTo>
                <a:lnTo>
                  <a:pt x="760" y="744"/>
                </a:lnTo>
                <a:lnTo>
                  <a:pt x="728" y="736"/>
                </a:lnTo>
                <a:lnTo>
                  <a:pt x="712" y="712"/>
                </a:lnTo>
                <a:lnTo>
                  <a:pt x="656" y="712"/>
                </a:lnTo>
                <a:lnTo>
                  <a:pt x="664" y="688"/>
                </a:lnTo>
                <a:lnTo>
                  <a:pt x="632" y="680"/>
                </a:lnTo>
                <a:lnTo>
                  <a:pt x="600" y="680"/>
                </a:lnTo>
                <a:lnTo>
                  <a:pt x="584" y="704"/>
                </a:lnTo>
                <a:lnTo>
                  <a:pt x="552" y="728"/>
                </a:lnTo>
                <a:lnTo>
                  <a:pt x="536" y="728"/>
                </a:lnTo>
                <a:lnTo>
                  <a:pt x="544" y="680"/>
                </a:lnTo>
                <a:lnTo>
                  <a:pt x="456" y="672"/>
                </a:lnTo>
                <a:lnTo>
                  <a:pt x="424" y="640"/>
                </a:lnTo>
                <a:lnTo>
                  <a:pt x="408" y="640"/>
                </a:lnTo>
                <a:lnTo>
                  <a:pt x="392" y="648"/>
                </a:lnTo>
                <a:lnTo>
                  <a:pt x="360" y="624"/>
                </a:lnTo>
                <a:lnTo>
                  <a:pt x="336" y="600"/>
                </a:lnTo>
                <a:lnTo>
                  <a:pt x="320" y="592"/>
                </a:lnTo>
                <a:lnTo>
                  <a:pt x="280" y="544"/>
                </a:lnTo>
                <a:lnTo>
                  <a:pt x="272" y="520"/>
                </a:lnTo>
                <a:lnTo>
                  <a:pt x="264" y="512"/>
                </a:lnTo>
                <a:lnTo>
                  <a:pt x="248" y="512"/>
                </a:lnTo>
                <a:lnTo>
                  <a:pt x="224" y="464"/>
                </a:lnTo>
                <a:lnTo>
                  <a:pt x="208" y="456"/>
                </a:lnTo>
                <a:lnTo>
                  <a:pt x="192" y="424"/>
                </a:lnTo>
                <a:lnTo>
                  <a:pt x="160" y="384"/>
                </a:lnTo>
                <a:lnTo>
                  <a:pt x="144" y="384"/>
                </a:lnTo>
                <a:lnTo>
                  <a:pt x="120" y="408"/>
                </a:lnTo>
                <a:lnTo>
                  <a:pt x="96" y="376"/>
                </a:lnTo>
                <a:lnTo>
                  <a:pt x="64" y="328"/>
                </a:lnTo>
                <a:lnTo>
                  <a:pt x="40" y="304"/>
                </a:lnTo>
                <a:lnTo>
                  <a:pt x="32" y="272"/>
                </a:lnTo>
                <a:lnTo>
                  <a:pt x="8" y="280"/>
                </a:lnTo>
                <a:lnTo>
                  <a:pt x="0" y="256"/>
                </a:lnTo>
                <a:lnTo>
                  <a:pt x="8" y="248"/>
                </a:lnTo>
                <a:lnTo>
                  <a:pt x="16" y="176"/>
                </a:lnTo>
                <a:lnTo>
                  <a:pt x="32" y="168"/>
                </a:lnTo>
                <a:lnTo>
                  <a:pt x="48" y="192"/>
                </a:lnTo>
                <a:lnTo>
                  <a:pt x="64" y="184"/>
                </a:lnTo>
                <a:lnTo>
                  <a:pt x="80" y="184"/>
                </a:lnTo>
                <a:lnTo>
                  <a:pt x="72" y="144"/>
                </a:lnTo>
                <a:lnTo>
                  <a:pt x="80" y="128"/>
                </a:lnTo>
                <a:lnTo>
                  <a:pt x="56" y="120"/>
                </a:lnTo>
                <a:lnTo>
                  <a:pt x="56" y="96"/>
                </a:lnTo>
                <a:lnTo>
                  <a:pt x="64" y="56"/>
                </a:lnTo>
                <a:lnTo>
                  <a:pt x="80" y="48"/>
                </a:lnTo>
                <a:lnTo>
                  <a:pt x="120" y="56"/>
                </a:lnTo>
                <a:lnTo>
                  <a:pt x="152" y="40"/>
                </a:lnTo>
                <a:lnTo>
                  <a:pt x="176" y="0"/>
                </a:lnTo>
                <a:lnTo>
                  <a:pt x="208" y="8"/>
                </a:lnTo>
                <a:lnTo>
                  <a:pt x="272" y="32"/>
                </a:lnTo>
                <a:lnTo>
                  <a:pt x="288" y="16"/>
                </a:lnTo>
                <a:lnTo>
                  <a:pt x="336" y="24"/>
                </a:lnTo>
                <a:lnTo>
                  <a:pt x="344" y="56"/>
                </a:lnTo>
                <a:lnTo>
                  <a:pt x="408" y="72"/>
                </a:lnTo>
                <a:lnTo>
                  <a:pt x="432" y="56"/>
                </a:lnTo>
                <a:lnTo>
                  <a:pt x="504" y="56"/>
                </a:lnTo>
                <a:lnTo>
                  <a:pt x="528" y="40"/>
                </a:lnTo>
                <a:lnTo>
                  <a:pt x="640" y="32"/>
                </a:lnTo>
                <a:lnTo>
                  <a:pt x="664" y="56"/>
                </a:lnTo>
                <a:lnTo>
                  <a:pt x="696" y="64"/>
                </a:lnTo>
                <a:lnTo>
                  <a:pt x="712" y="72"/>
                </a:lnTo>
                <a:lnTo>
                  <a:pt x="720" y="88"/>
                </a:lnTo>
                <a:lnTo>
                  <a:pt x="704" y="96"/>
                </a:lnTo>
                <a:lnTo>
                  <a:pt x="728" y="104"/>
                </a:lnTo>
                <a:lnTo>
                  <a:pt x="728" y="136"/>
                </a:lnTo>
                <a:lnTo>
                  <a:pt x="704" y="168"/>
                </a:lnTo>
                <a:lnTo>
                  <a:pt x="712" y="184"/>
                </a:lnTo>
                <a:lnTo>
                  <a:pt x="704" y="232"/>
                </a:lnTo>
                <a:lnTo>
                  <a:pt x="696" y="248"/>
                </a:lnTo>
                <a:lnTo>
                  <a:pt x="712" y="296"/>
                </a:lnTo>
                <a:lnTo>
                  <a:pt x="736" y="320"/>
                </a:lnTo>
                <a:lnTo>
                  <a:pt x="784" y="320"/>
                </a:lnTo>
                <a:lnTo>
                  <a:pt x="832" y="368"/>
                </a:lnTo>
                <a:lnTo>
                  <a:pt x="864" y="376"/>
                </a:lnTo>
                <a:lnTo>
                  <a:pt x="936" y="416"/>
                </a:lnTo>
                <a:lnTo>
                  <a:pt x="968" y="400"/>
                </a:lnTo>
                <a:lnTo>
                  <a:pt x="992" y="424"/>
                </a:lnTo>
                <a:lnTo>
                  <a:pt x="1016" y="448"/>
                </a:lnTo>
                <a:lnTo>
                  <a:pt x="1008" y="480"/>
                </a:lnTo>
                <a:lnTo>
                  <a:pt x="1040" y="480"/>
                </a:lnTo>
                <a:lnTo>
                  <a:pt x="1040" y="496"/>
                </a:lnTo>
                <a:lnTo>
                  <a:pt x="1064" y="496"/>
                </a:lnTo>
                <a:lnTo>
                  <a:pt x="1056" y="472"/>
                </a:lnTo>
                <a:lnTo>
                  <a:pt x="1072" y="472"/>
                </a:lnTo>
                <a:lnTo>
                  <a:pt x="1080" y="480"/>
                </a:lnTo>
                <a:lnTo>
                  <a:pt x="1096" y="480"/>
                </a:lnTo>
                <a:lnTo>
                  <a:pt x="1096" y="464"/>
                </a:lnTo>
                <a:lnTo>
                  <a:pt x="1120" y="464"/>
                </a:lnTo>
                <a:lnTo>
                  <a:pt x="1136" y="440"/>
                </a:lnTo>
                <a:lnTo>
                  <a:pt x="1152" y="432"/>
                </a:lnTo>
                <a:lnTo>
                  <a:pt x="1176" y="456"/>
                </a:lnTo>
                <a:lnTo>
                  <a:pt x="1176" y="480"/>
                </a:lnTo>
                <a:lnTo>
                  <a:pt x="1208" y="536"/>
                </a:lnTo>
                <a:lnTo>
                  <a:pt x="1192" y="544"/>
                </a:lnTo>
                <a:lnTo>
                  <a:pt x="1208" y="576"/>
                </a:lnTo>
                <a:lnTo>
                  <a:pt x="1208" y="608"/>
                </a:lnTo>
                <a:lnTo>
                  <a:pt x="1200" y="712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3" name="Freeform 24"/>
          <p:cNvSpPr/>
          <p:nvPr/>
        </p:nvSpPr>
        <p:spPr>
          <a:xfrm>
            <a:off x="2413000" y="3894138"/>
            <a:ext cx="1133475" cy="869950"/>
          </a:xfrm>
          <a:custGeom>
            <a:avLst/>
            <a:gdLst>
              <a:gd name="txL" fmla="*/ 0 w 761"/>
              <a:gd name="txT" fmla="*/ 0 h 633"/>
              <a:gd name="txR" fmla="*/ 761 w 761"/>
              <a:gd name="txB" fmla="*/ 633 h 63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761" h="633">
                <a:moveTo>
                  <a:pt x="696" y="480"/>
                </a:moveTo>
                <a:lnTo>
                  <a:pt x="696" y="488"/>
                </a:lnTo>
                <a:lnTo>
                  <a:pt x="688" y="504"/>
                </a:lnTo>
                <a:lnTo>
                  <a:pt x="672" y="504"/>
                </a:lnTo>
                <a:lnTo>
                  <a:pt x="664" y="488"/>
                </a:lnTo>
                <a:lnTo>
                  <a:pt x="656" y="488"/>
                </a:lnTo>
                <a:lnTo>
                  <a:pt x="632" y="432"/>
                </a:lnTo>
                <a:lnTo>
                  <a:pt x="608" y="432"/>
                </a:lnTo>
                <a:lnTo>
                  <a:pt x="592" y="416"/>
                </a:lnTo>
                <a:lnTo>
                  <a:pt x="584" y="424"/>
                </a:lnTo>
                <a:lnTo>
                  <a:pt x="576" y="456"/>
                </a:lnTo>
                <a:lnTo>
                  <a:pt x="552" y="440"/>
                </a:lnTo>
                <a:lnTo>
                  <a:pt x="552" y="464"/>
                </a:lnTo>
                <a:lnTo>
                  <a:pt x="536" y="472"/>
                </a:lnTo>
                <a:lnTo>
                  <a:pt x="528" y="464"/>
                </a:lnTo>
                <a:lnTo>
                  <a:pt x="512" y="464"/>
                </a:lnTo>
                <a:lnTo>
                  <a:pt x="488" y="456"/>
                </a:lnTo>
                <a:lnTo>
                  <a:pt x="472" y="472"/>
                </a:lnTo>
                <a:lnTo>
                  <a:pt x="480" y="496"/>
                </a:lnTo>
                <a:lnTo>
                  <a:pt x="504" y="496"/>
                </a:lnTo>
                <a:lnTo>
                  <a:pt x="512" y="528"/>
                </a:lnTo>
                <a:lnTo>
                  <a:pt x="456" y="528"/>
                </a:lnTo>
                <a:lnTo>
                  <a:pt x="440" y="504"/>
                </a:lnTo>
                <a:lnTo>
                  <a:pt x="416" y="520"/>
                </a:lnTo>
                <a:lnTo>
                  <a:pt x="392" y="504"/>
                </a:lnTo>
                <a:lnTo>
                  <a:pt x="392" y="456"/>
                </a:lnTo>
                <a:lnTo>
                  <a:pt x="360" y="456"/>
                </a:lnTo>
                <a:lnTo>
                  <a:pt x="360" y="488"/>
                </a:lnTo>
                <a:lnTo>
                  <a:pt x="336" y="496"/>
                </a:lnTo>
                <a:lnTo>
                  <a:pt x="336" y="504"/>
                </a:lnTo>
                <a:lnTo>
                  <a:pt x="312" y="536"/>
                </a:lnTo>
                <a:lnTo>
                  <a:pt x="296" y="536"/>
                </a:lnTo>
                <a:lnTo>
                  <a:pt x="296" y="632"/>
                </a:lnTo>
                <a:lnTo>
                  <a:pt x="272" y="632"/>
                </a:lnTo>
                <a:lnTo>
                  <a:pt x="264" y="616"/>
                </a:lnTo>
                <a:lnTo>
                  <a:pt x="248" y="632"/>
                </a:lnTo>
                <a:lnTo>
                  <a:pt x="216" y="632"/>
                </a:lnTo>
                <a:lnTo>
                  <a:pt x="216" y="624"/>
                </a:lnTo>
                <a:lnTo>
                  <a:pt x="200" y="616"/>
                </a:lnTo>
                <a:lnTo>
                  <a:pt x="200" y="576"/>
                </a:lnTo>
                <a:lnTo>
                  <a:pt x="160" y="496"/>
                </a:lnTo>
                <a:lnTo>
                  <a:pt x="144" y="496"/>
                </a:lnTo>
                <a:lnTo>
                  <a:pt x="144" y="504"/>
                </a:lnTo>
                <a:lnTo>
                  <a:pt x="128" y="480"/>
                </a:lnTo>
                <a:lnTo>
                  <a:pt x="136" y="472"/>
                </a:lnTo>
                <a:lnTo>
                  <a:pt x="104" y="424"/>
                </a:lnTo>
                <a:lnTo>
                  <a:pt x="88" y="432"/>
                </a:lnTo>
                <a:lnTo>
                  <a:pt x="80" y="464"/>
                </a:lnTo>
                <a:lnTo>
                  <a:pt x="64" y="472"/>
                </a:lnTo>
                <a:lnTo>
                  <a:pt x="72" y="248"/>
                </a:lnTo>
                <a:lnTo>
                  <a:pt x="56" y="224"/>
                </a:lnTo>
                <a:lnTo>
                  <a:pt x="72" y="216"/>
                </a:lnTo>
                <a:lnTo>
                  <a:pt x="40" y="160"/>
                </a:lnTo>
                <a:lnTo>
                  <a:pt x="40" y="136"/>
                </a:lnTo>
                <a:lnTo>
                  <a:pt x="16" y="112"/>
                </a:lnTo>
                <a:lnTo>
                  <a:pt x="0" y="104"/>
                </a:lnTo>
                <a:lnTo>
                  <a:pt x="0" y="96"/>
                </a:lnTo>
                <a:lnTo>
                  <a:pt x="8" y="64"/>
                </a:lnTo>
                <a:lnTo>
                  <a:pt x="24" y="48"/>
                </a:lnTo>
                <a:lnTo>
                  <a:pt x="16" y="32"/>
                </a:lnTo>
                <a:lnTo>
                  <a:pt x="16" y="0"/>
                </a:lnTo>
                <a:lnTo>
                  <a:pt x="32" y="0"/>
                </a:lnTo>
                <a:lnTo>
                  <a:pt x="40" y="16"/>
                </a:lnTo>
                <a:lnTo>
                  <a:pt x="64" y="16"/>
                </a:lnTo>
                <a:lnTo>
                  <a:pt x="88" y="40"/>
                </a:lnTo>
                <a:lnTo>
                  <a:pt x="88" y="80"/>
                </a:lnTo>
                <a:lnTo>
                  <a:pt x="104" y="80"/>
                </a:lnTo>
                <a:lnTo>
                  <a:pt x="128" y="120"/>
                </a:lnTo>
                <a:lnTo>
                  <a:pt x="152" y="112"/>
                </a:lnTo>
                <a:lnTo>
                  <a:pt x="152" y="104"/>
                </a:lnTo>
                <a:lnTo>
                  <a:pt x="160" y="112"/>
                </a:lnTo>
                <a:lnTo>
                  <a:pt x="176" y="128"/>
                </a:lnTo>
                <a:lnTo>
                  <a:pt x="216" y="128"/>
                </a:lnTo>
                <a:lnTo>
                  <a:pt x="224" y="96"/>
                </a:lnTo>
                <a:lnTo>
                  <a:pt x="256" y="88"/>
                </a:lnTo>
                <a:lnTo>
                  <a:pt x="288" y="96"/>
                </a:lnTo>
                <a:lnTo>
                  <a:pt x="304" y="72"/>
                </a:lnTo>
                <a:lnTo>
                  <a:pt x="296" y="40"/>
                </a:lnTo>
                <a:lnTo>
                  <a:pt x="296" y="32"/>
                </a:lnTo>
                <a:lnTo>
                  <a:pt x="320" y="32"/>
                </a:lnTo>
                <a:lnTo>
                  <a:pt x="336" y="24"/>
                </a:lnTo>
                <a:lnTo>
                  <a:pt x="344" y="48"/>
                </a:lnTo>
                <a:lnTo>
                  <a:pt x="384" y="72"/>
                </a:lnTo>
                <a:lnTo>
                  <a:pt x="400" y="72"/>
                </a:lnTo>
                <a:lnTo>
                  <a:pt x="400" y="88"/>
                </a:lnTo>
                <a:lnTo>
                  <a:pt x="416" y="136"/>
                </a:lnTo>
                <a:lnTo>
                  <a:pt x="432" y="152"/>
                </a:lnTo>
                <a:lnTo>
                  <a:pt x="472" y="160"/>
                </a:lnTo>
                <a:lnTo>
                  <a:pt x="496" y="128"/>
                </a:lnTo>
                <a:lnTo>
                  <a:pt x="512" y="136"/>
                </a:lnTo>
                <a:lnTo>
                  <a:pt x="520" y="152"/>
                </a:lnTo>
                <a:lnTo>
                  <a:pt x="552" y="144"/>
                </a:lnTo>
                <a:lnTo>
                  <a:pt x="592" y="176"/>
                </a:lnTo>
                <a:lnTo>
                  <a:pt x="624" y="184"/>
                </a:lnTo>
                <a:lnTo>
                  <a:pt x="656" y="192"/>
                </a:lnTo>
                <a:lnTo>
                  <a:pt x="704" y="224"/>
                </a:lnTo>
                <a:lnTo>
                  <a:pt x="728" y="232"/>
                </a:lnTo>
                <a:lnTo>
                  <a:pt x="760" y="256"/>
                </a:lnTo>
                <a:lnTo>
                  <a:pt x="760" y="296"/>
                </a:lnTo>
                <a:lnTo>
                  <a:pt x="744" y="296"/>
                </a:lnTo>
                <a:lnTo>
                  <a:pt x="712" y="312"/>
                </a:lnTo>
                <a:lnTo>
                  <a:pt x="664" y="312"/>
                </a:lnTo>
                <a:lnTo>
                  <a:pt x="648" y="328"/>
                </a:lnTo>
                <a:lnTo>
                  <a:pt x="648" y="336"/>
                </a:lnTo>
                <a:lnTo>
                  <a:pt x="656" y="352"/>
                </a:lnTo>
                <a:lnTo>
                  <a:pt x="656" y="360"/>
                </a:lnTo>
                <a:lnTo>
                  <a:pt x="648" y="376"/>
                </a:lnTo>
                <a:lnTo>
                  <a:pt x="656" y="376"/>
                </a:lnTo>
                <a:lnTo>
                  <a:pt x="696" y="424"/>
                </a:lnTo>
                <a:lnTo>
                  <a:pt x="704" y="456"/>
                </a:lnTo>
                <a:lnTo>
                  <a:pt x="696" y="480"/>
                </a:lnTo>
              </a:path>
            </a:pathLst>
          </a:custGeom>
          <a:solidFill>
            <a:srgbClr val="F8B193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4" name="Freeform 25"/>
          <p:cNvSpPr/>
          <p:nvPr/>
        </p:nvSpPr>
        <p:spPr>
          <a:xfrm>
            <a:off x="1757363" y="3289300"/>
            <a:ext cx="1169987" cy="847725"/>
          </a:xfrm>
          <a:custGeom>
            <a:avLst/>
            <a:gdLst>
              <a:gd name="txL" fmla="*/ 0 w 785"/>
              <a:gd name="txT" fmla="*/ 0 h 617"/>
              <a:gd name="txR" fmla="*/ 785 w 785"/>
              <a:gd name="txB" fmla="*/ 617 h 61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785" h="617">
                <a:moveTo>
                  <a:pt x="704" y="528"/>
                </a:moveTo>
                <a:lnTo>
                  <a:pt x="672" y="536"/>
                </a:lnTo>
                <a:lnTo>
                  <a:pt x="656" y="568"/>
                </a:lnTo>
                <a:lnTo>
                  <a:pt x="616" y="568"/>
                </a:lnTo>
                <a:lnTo>
                  <a:pt x="608" y="552"/>
                </a:lnTo>
                <a:lnTo>
                  <a:pt x="592" y="544"/>
                </a:lnTo>
                <a:lnTo>
                  <a:pt x="592" y="552"/>
                </a:lnTo>
                <a:lnTo>
                  <a:pt x="568" y="560"/>
                </a:lnTo>
                <a:lnTo>
                  <a:pt x="544" y="520"/>
                </a:lnTo>
                <a:lnTo>
                  <a:pt x="528" y="520"/>
                </a:lnTo>
                <a:lnTo>
                  <a:pt x="528" y="480"/>
                </a:lnTo>
                <a:lnTo>
                  <a:pt x="504" y="456"/>
                </a:lnTo>
                <a:lnTo>
                  <a:pt x="488" y="456"/>
                </a:lnTo>
                <a:lnTo>
                  <a:pt x="472" y="440"/>
                </a:lnTo>
                <a:lnTo>
                  <a:pt x="456" y="440"/>
                </a:lnTo>
                <a:lnTo>
                  <a:pt x="456" y="456"/>
                </a:lnTo>
                <a:lnTo>
                  <a:pt x="456" y="472"/>
                </a:lnTo>
                <a:lnTo>
                  <a:pt x="464" y="480"/>
                </a:lnTo>
                <a:lnTo>
                  <a:pt x="448" y="496"/>
                </a:lnTo>
                <a:lnTo>
                  <a:pt x="440" y="536"/>
                </a:lnTo>
                <a:lnTo>
                  <a:pt x="448" y="552"/>
                </a:lnTo>
                <a:lnTo>
                  <a:pt x="456" y="552"/>
                </a:lnTo>
                <a:lnTo>
                  <a:pt x="440" y="560"/>
                </a:lnTo>
                <a:lnTo>
                  <a:pt x="424" y="584"/>
                </a:lnTo>
                <a:lnTo>
                  <a:pt x="400" y="584"/>
                </a:lnTo>
                <a:lnTo>
                  <a:pt x="400" y="600"/>
                </a:lnTo>
                <a:lnTo>
                  <a:pt x="384" y="608"/>
                </a:lnTo>
                <a:lnTo>
                  <a:pt x="376" y="592"/>
                </a:lnTo>
                <a:lnTo>
                  <a:pt x="360" y="592"/>
                </a:lnTo>
                <a:lnTo>
                  <a:pt x="368" y="608"/>
                </a:lnTo>
                <a:lnTo>
                  <a:pt x="352" y="616"/>
                </a:lnTo>
                <a:lnTo>
                  <a:pt x="336" y="600"/>
                </a:lnTo>
                <a:lnTo>
                  <a:pt x="312" y="600"/>
                </a:lnTo>
                <a:lnTo>
                  <a:pt x="320" y="568"/>
                </a:lnTo>
                <a:lnTo>
                  <a:pt x="264" y="520"/>
                </a:lnTo>
                <a:lnTo>
                  <a:pt x="232" y="536"/>
                </a:lnTo>
                <a:lnTo>
                  <a:pt x="168" y="496"/>
                </a:lnTo>
                <a:lnTo>
                  <a:pt x="136" y="496"/>
                </a:lnTo>
                <a:lnTo>
                  <a:pt x="88" y="440"/>
                </a:lnTo>
                <a:lnTo>
                  <a:pt x="40" y="440"/>
                </a:lnTo>
                <a:lnTo>
                  <a:pt x="16" y="416"/>
                </a:lnTo>
                <a:lnTo>
                  <a:pt x="0" y="368"/>
                </a:lnTo>
                <a:lnTo>
                  <a:pt x="8" y="352"/>
                </a:lnTo>
                <a:lnTo>
                  <a:pt x="16" y="304"/>
                </a:lnTo>
                <a:lnTo>
                  <a:pt x="8" y="280"/>
                </a:lnTo>
                <a:lnTo>
                  <a:pt x="32" y="248"/>
                </a:lnTo>
                <a:lnTo>
                  <a:pt x="32" y="224"/>
                </a:lnTo>
                <a:lnTo>
                  <a:pt x="8" y="216"/>
                </a:lnTo>
                <a:lnTo>
                  <a:pt x="16" y="208"/>
                </a:lnTo>
                <a:lnTo>
                  <a:pt x="48" y="208"/>
                </a:lnTo>
                <a:lnTo>
                  <a:pt x="56" y="200"/>
                </a:lnTo>
                <a:lnTo>
                  <a:pt x="104" y="224"/>
                </a:lnTo>
                <a:lnTo>
                  <a:pt x="104" y="192"/>
                </a:lnTo>
                <a:lnTo>
                  <a:pt x="96" y="184"/>
                </a:lnTo>
                <a:lnTo>
                  <a:pt x="96" y="160"/>
                </a:lnTo>
                <a:lnTo>
                  <a:pt x="128" y="136"/>
                </a:lnTo>
                <a:lnTo>
                  <a:pt x="120" y="112"/>
                </a:lnTo>
                <a:lnTo>
                  <a:pt x="88" y="72"/>
                </a:lnTo>
                <a:lnTo>
                  <a:pt x="96" y="32"/>
                </a:lnTo>
                <a:lnTo>
                  <a:pt x="152" y="16"/>
                </a:lnTo>
                <a:lnTo>
                  <a:pt x="256" y="8"/>
                </a:lnTo>
                <a:lnTo>
                  <a:pt x="288" y="0"/>
                </a:lnTo>
                <a:lnTo>
                  <a:pt x="344" y="24"/>
                </a:lnTo>
                <a:lnTo>
                  <a:pt x="384" y="40"/>
                </a:lnTo>
                <a:lnTo>
                  <a:pt x="424" y="64"/>
                </a:lnTo>
                <a:lnTo>
                  <a:pt x="456" y="104"/>
                </a:lnTo>
                <a:lnTo>
                  <a:pt x="472" y="56"/>
                </a:lnTo>
                <a:lnTo>
                  <a:pt x="472" y="48"/>
                </a:lnTo>
                <a:lnTo>
                  <a:pt x="504" y="64"/>
                </a:lnTo>
                <a:lnTo>
                  <a:pt x="528" y="72"/>
                </a:lnTo>
                <a:lnTo>
                  <a:pt x="584" y="64"/>
                </a:lnTo>
                <a:lnTo>
                  <a:pt x="592" y="96"/>
                </a:lnTo>
                <a:lnTo>
                  <a:pt x="640" y="128"/>
                </a:lnTo>
                <a:lnTo>
                  <a:pt x="656" y="120"/>
                </a:lnTo>
                <a:lnTo>
                  <a:pt x="728" y="192"/>
                </a:lnTo>
                <a:lnTo>
                  <a:pt x="728" y="176"/>
                </a:lnTo>
                <a:lnTo>
                  <a:pt x="760" y="208"/>
                </a:lnTo>
                <a:lnTo>
                  <a:pt x="768" y="232"/>
                </a:lnTo>
                <a:lnTo>
                  <a:pt x="776" y="288"/>
                </a:lnTo>
                <a:lnTo>
                  <a:pt x="784" y="336"/>
                </a:lnTo>
                <a:lnTo>
                  <a:pt x="776" y="360"/>
                </a:lnTo>
                <a:lnTo>
                  <a:pt x="752" y="360"/>
                </a:lnTo>
                <a:lnTo>
                  <a:pt x="744" y="392"/>
                </a:lnTo>
                <a:lnTo>
                  <a:pt x="712" y="408"/>
                </a:lnTo>
                <a:lnTo>
                  <a:pt x="712" y="424"/>
                </a:lnTo>
                <a:lnTo>
                  <a:pt x="736" y="432"/>
                </a:lnTo>
                <a:lnTo>
                  <a:pt x="728" y="440"/>
                </a:lnTo>
                <a:lnTo>
                  <a:pt x="704" y="456"/>
                </a:lnTo>
                <a:lnTo>
                  <a:pt x="672" y="448"/>
                </a:lnTo>
                <a:lnTo>
                  <a:pt x="656" y="448"/>
                </a:lnTo>
                <a:lnTo>
                  <a:pt x="648" y="464"/>
                </a:lnTo>
                <a:lnTo>
                  <a:pt x="664" y="488"/>
                </a:lnTo>
                <a:lnTo>
                  <a:pt x="696" y="496"/>
                </a:lnTo>
                <a:lnTo>
                  <a:pt x="712" y="504"/>
                </a:lnTo>
                <a:lnTo>
                  <a:pt x="704" y="528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5" name="Freeform 26"/>
          <p:cNvSpPr/>
          <p:nvPr/>
        </p:nvSpPr>
        <p:spPr>
          <a:xfrm>
            <a:off x="3879850" y="4365625"/>
            <a:ext cx="454025" cy="587375"/>
          </a:xfrm>
          <a:custGeom>
            <a:avLst/>
            <a:gdLst>
              <a:gd name="txL" fmla="*/ 0 w 305"/>
              <a:gd name="txT" fmla="*/ 0 h 425"/>
              <a:gd name="txR" fmla="*/ 305 w 305"/>
              <a:gd name="txB" fmla="*/ 425 h 42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05" h="425">
                <a:moveTo>
                  <a:pt x="272" y="40"/>
                </a:moveTo>
                <a:lnTo>
                  <a:pt x="280" y="72"/>
                </a:lnTo>
                <a:lnTo>
                  <a:pt x="304" y="88"/>
                </a:lnTo>
                <a:lnTo>
                  <a:pt x="304" y="136"/>
                </a:lnTo>
                <a:lnTo>
                  <a:pt x="272" y="152"/>
                </a:lnTo>
                <a:lnTo>
                  <a:pt x="272" y="160"/>
                </a:lnTo>
                <a:lnTo>
                  <a:pt x="240" y="160"/>
                </a:lnTo>
                <a:lnTo>
                  <a:pt x="224" y="176"/>
                </a:lnTo>
                <a:lnTo>
                  <a:pt x="224" y="200"/>
                </a:lnTo>
                <a:lnTo>
                  <a:pt x="232" y="208"/>
                </a:lnTo>
                <a:lnTo>
                  <a:pt x="208" y="240"/>
                </a:lnTo>
                <a:lnTo>
                  <a:pt x="192" y="240"/>
                </a:lnTo>
                <a:lnTo>
                  <a:pt x="192" y="272"/>
                </a:lnTo>
                <a:lnTo>
                  <a:pt x="192" y="280"/>
                </a:lnTo>
                <a:lnTo>
                  <a:pt x="192" y="304"/>
                </a:lnTo>
                <a:lnTo>
                  <a:pt x="176" y="320"/>
                </a:lnTo>
                <a:lnTo>
                  <a:pt x="168" y="360"/>
                </a:lnTo>
                <a:lnTo>
                  <a:pt x="160" y="384"/>
                </a:lnTo>
                <a:lnTo>
                  <a:pt x="160" y="392"/>
                </a:lnTo>
                <a:lnTo>
                  <a:pt x="152" y="416"/>
                </a:lnTo>
                <a:lnTo>
                  <a:pt x="136" y="416"/>
                </a:lnTo>
                <a:lnTo>
                  <a:pt x="128" y="408"/>
                </a:lnTo>
                <a:lnTo>
                  <a:pt x="64" y="424"/>
                </a:lnTo>
                <a:lnTo>
                  <a:pt x="56" y="416"/>
                </a:lnTo>
                <a:lnTo>
                  <a:pt x="80" y="368"/>
                </a:lnTo>
                <a:lnTo>
                  <a:pt x="56" y="360"/>
                </a:lnTo>
                <a:lnTo>
                  <a:pt x="40" y="368"/>
                </a:lnTo>
                <a:lnTo>
                  <a:pt x="24" y="360"/>
                </a:lnTo>
                <a:lnTo>
                  <a:pt x="24" y="320"/>
                </a:lnTo>
                <a:lnTo>
                  <a:pt x="40" y="312"/>
                </a:lnTo>
                <a:lnTo>
                  <a:pt x="48" y="312"/>
                </a:lnTo>
                <a:lnTo>
                  <a:pt x="48" y="288"/>
                </a:lnTo>
                <a:lnTo>
                  <a:pt x="32" y="288"/>
                </a:lnTo>
                <a:lnTo>
                  <a:pt x="32" y="272"/>
                </a:lnTo>
                <a:lnTo>
                  <a:pt x="16" y="264"/>
                </a:lnTo>
                <a:lnTo>
                  <a:pt x="16" y="216"/>
                </a:lnTo>
                <a:lnTo>
                  <a:pt x="0" y="200"/>
                </a:lnTo>
                <a:lnTo>
                  <a:pt x="8" y="176"/>
                </a:lnTo>
                <a:lnTo>
                  <a:pt x="32" y="152"/>
                </a:lnTo>
                <a:lnTo>
                  <a:pt x="32" y="128"/>
                </a:lnTo>
                <a:lnTo>
                  <a:pt x="24" y="120"/>
                </a:lnTo>
                <a:lnTo>
                  <a:pt x="32" y="104"/>
                </a:lnTo>
                <a:lnTo>
                  <a:pt x="16" y="80"/>
                </a:lnTo>
                <a:lnTo>
                  <a:pt x="32" y="64"/>
                </a:lnTo>
                <a:lnTo>
                  <a:pt x="56" y="56"/>
                </a:lnTo>
                <a:lnTo>
                  <a:pt x="112" y="24"/>
                </a:lnTo>
                <a:lnTo>
                  <a:pt x="144" y="8"/>
                </a:lnTo>
                <a:lnTo>
                  <a:pt x="168" y="8"/>
                </a:lnTo>
                <a:lnTo>
                  <a:pt x="184" y="0"/>
                </a:lnTo>
                <a:lnTo>
                  <a:pt x="192" y="8"/>
                </a:lnTo>
                <a:lnTo>
                  <a:pt x="184" y="16"/>
                </a:lnTo>
                <a:lnTo>
                  <a:pt x="184" y="32"/>
                </a:lnTo>
                <a:lnTo>
                  <a:pt x="208" y="32"/>
                </a:lnTo>
                <a:lnTo>
                  <a:pt x="208" y="16"/>
                </a:lnTo>
                <a:lnTo>
                  <a:pt x="216" y="0"/>
                </a:lnTo>
                <a:lnTo>
                  <a:pt x="232" y="16"/>
                </a:lnTo>
                <a:lnTo>
                  <a:pt x="240" y="32"/>
                </a:lnTo>
                <a:lnTo>
                  <a:pt x="272" y="32"/>
                </a:lnTo>
                <a:lnTo>
                  <a:pt x="272" y="40"/>
                </a:lnTo>
              </a:path>
            </a:pathLst>
          </a:custGeom>
          <a:solidFill>
            <a:srgbClr val="C06C84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6" name="Freeform 27"/>
          <p:cNvSpPr/>
          <p:nvPr/>
        </p:nvSpPr>
        <p:spPr>
          <a:xfrm>
            <a:off x="3424238" y="4365625"/>
            <a:ext cx="527050" cy="576263"/>
          </a:xfrm>
          <a:custGeom>
            <a:avLst/>
            <a:gdLst>
              <a:gd name="txL" fmla="*/ 0 w 353"/>
              <a:gd name="txT" fmla="*/ 0 h 417"/>
              <a:gd name="txR" fmla="*/ 353 w 353"/>
              <a:gd name="txB" fmla="*/ 417 h 41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53" h="417">
                <a:moveTo>
                  <a:pt x="320" y="80"/>
                </a:moveTo>
                <a:lnTo>
                  <a:pt x="336" y="104"/>
                </a:lnTo>
                <a:lnTo>
                  <a:pt x="328" y="120"/>
                </a:lnTo>
                <a:lnTo>
                  <a:pt x="344" y="128"/>
                </a:lnTo>
                <a:lnTo>
                  <a:pt x="328" y="152"/>
                </a:lnTo>
                <a:lnTo>
                  <a:pt x="312" y="176"/>
                </a:lnTo>
                <a:lnTo>
                  <a:pt x="304" y="200"/>
                </a:lnTo>
                <a:lnTo>
                  <a:pt x="320" y="216"/>
                </a:lnTo>
                <a:lnTo>
                  <a:pt x="320" y="248"/>
                </a:lnTo>
                <a:lnTo>
                  <a:pt x="320" y="264"/>
                </a:lnTo>
                <a:lnTo>
                  <a:pt x="336" y="272"/>
                </a:lnTo>
                <a:lnTo>
                  <a:pt x="328" y="288"/>
                </a:lnTo>
                <a:lnTo>
                  <a:pt x="352" y="288"/>
                </a:lnTo>
                <a:lnTo>
                  <a:pt x="352" y="312"/>
                </a:lnTo>
                <a:lnTo>
                  <a:pt x="344" y="312"/>
                </a:lnTo>
                <a:lnTo>
                  <a:pt x="328" y="320"/>
                </a:lnTo>
                <a:lnTo>
                  <a:pt x="328" y="360"/>
                </a:lnTo>
                <a:lnTo>
                  <a:pt x="320" y="368"/>
                </a:lnTo>
                <a:lnTo>
                  <a:pt x="264" y="368"/>
                </a:lnTo>
                <a:lnTo>
                  <a:pt x="272" y="400"/>
                </a:lnTo>
                <a:lnTo>
                  <a:pt x="248" y="400"/>
                </a:lnTo>
                <a:lnTo>
                  <a:pt x="224" y="376"/>
                </a:lnTo>
                <a:lnTo>
                  <a:pt x="216" y="384"/>
                </a:lnTo>
                <a:lnTo>
                  <a:pt x="216" y="408"/>
                </a:lnTo>
                <a:lnTo>
                  <a:pt x="200" y="408"/>
                </a:lnTo>
                <a:lnTo>
                  <a:pt x="192" y="416"/>
                </a:lnTo>
                <a:lnTo>
                  <a:pt x="168" y="416"/>
                </a:lnTo>
                <a:lnTo>
                  <a:pt x="168" y="384"/>
                </a:lnTo>
                <a:lnTo>
                  <a:pt x="152" y="384"/>
                </a:lnTo>
                <a:lnTo>
                  <a:pt x="152" y="400"/>
                </a:lnTo>
                <a:lnTo>
                  <a:pt x="136" y="400"/>
                </a:lnTo>
                <a:lnTo>
                  <a:pt x="144" y="352"/>
                </a:lnTo>
                <a:lnTo>
                  <a:pt x="152" y="336"/>
                </a:lnTo>
                <a:lnTo>
                  <a:pt x="152" y="312"/>
                </a:lnTo>
                <a:lnTo>
                  <a:pt x="152" y="296"/>
                </a:lnTo>
                <a:lnTo>
                  <a:pt x="144" y="288"/>
                </a:lnTo>
                <a:lnTo>
                  <a:pt x="96" y="296"/>
                </a:lnTo>
                <a:lnTo>
                  <a:pt x="96" y="312"/>
                </a:lnTo>
                <a:lnTo>
                  <a:pt x="72" y="320"/>
                </a:lnTo>
                <a:lnTo>
                  <a:pt x="64" y="304"/>
                </a:lnTo>
                <a:lnTo>
                  <a:pt x="56" y="320"/>
                </a:lnTo>
                <a:lnTo>
                  <a:pt x="32" y="312"/>
                </a:lnTo>
                <a:lnTo>
                  <a:pt x="32" y="304"/>
                </a:lnTo>
                <a:lnTo>
                  <a:pt x="24" y="304"/>
                </a:lnTo>
                <a:lnTo>
                  <a:pt x="24" y="288"/>
                </a:lnTo>
                <a:lnTo>
                  <a:pt x="16" y="264"/>
                </a:lnTo>
                <a:lnTo>
                  <a:pt x="32" y="256"/>
                </a:lnTo>
                <a:lnTo>
                  <a:pt x="24" y="240"/>
                </a:lnTo>
                <a:lnTo>
                  <a:pt x="0" y="240"/>
                </a:lnTo>
                <a:lnTo>
                  <a:pt x="0" y="224"/>
                </a:lnTo>
                <a:lnTo>
                  <a:pt x="24" y="192"/>
                </a:lnTo>
                <a:lnTo>
                  <a:pt x="24" y="168"/>
                </a:lnTo>
                <a:lnTo>
                  <a:pt x="32" y="160"/>
                </a:lnTo>
                <a:lnTo>
                  <a:pt x="24" y="136"/>
                </a:lnTo>
                <a:lnTo>
                  <a:pt x="16" y="136"/>
                </a:lnTo>
                <a:lnTo>
                  <a:pt x="24" y="120"/>
                </a:lnTo>
                <a:lnTo>
                  <a:pt x="16" y="80"/>
                </a:lnTo>
                <a:lnTo>
                  <a:pt x="48" y="32"/>
                </a:lnTo>
                <a:lnTo>
                  <a:pt x="80" y="32"/>
                </a:lnTo>
                <a:lnTo>
                  <a:pt x="104" y="40"/>
                </a:lnTo>
                <a:lnTo>
                  <a:pt x="96" y="8"/>
                </a:lnTo>
                <a:lnTo>
                  <a:pt x="112" y="0"/>
                </a:lnTo>
                <a:lnTo>
                  <a:pt x="152" y="16"/>
                </a:lnTo>
                <a:lnTo>
                  <a:pt x="184" y="16"/>
                </a:lnTo>
                <a:lnTo>
                  <a:pt x="208" y="40"/>
                </a:lnTo>
                <a:lnTo>
                  <a:pt x="248" y="40"/>
                </a:lnTo>
                <a:lnTo>
                  <a:pt x="256" y="48"/>
                </a:lnTo>
                <a:lnTo>
                  <a:pt x="288" y="32"/>
                </a:lnTo>
                <a:lnTo>
                  <a:pt x="304" y="32"/>
                </a:lnTo>
                <a:lnTo>
                  <a:pt x="304" y="80"/>
                </a:lnTo>
                <a:lnTo>
                  <a:pt x="320" y="80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7" name="Freeform 28"/>
          <p:cNvSpPr/>
          <p:nvPr/>
        </p:nvSpPr>
        <p:spPr>
          <a:xfrm>
            <a:off x="3378200" y="4038600"/>
            <a:ext cx="728663" cy="439738"/>
          </a:xfrm>
          <a:custGeom>
            <a:avLst/>
            <a:gdLst>
              <a:gd name="txL" fmla="*/ 0 w 489"/>
              <a:gd name="txT" fmla="*/ 0 h 321"/>
              <a:gd name="txR" fmla="*/ 489 w 489"/>
              <a:gd name="txB" fmla="*/ 321 h 32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89" h="321">
                <a:moveTo>
                  <a:pt x="488" y="248"/>
                </a:moveTo>
                <a:lnTo>
                  <a:pt x="448" y="264"/>
                </a:lnTo>
                <a:lnTo>
                  <a:pt x="392" y="296"/>
                </a:lnTo>
                <a:lnTo>
                  <a:pt x="368" y="304"/>
                </a:lnTo>
                <a:lnTo>
                  <a:pt x="352" y="320"/>
                </a:lnTo>
                <a:lnTo>
                  <a:pt x="328" y="320"/>
                </a:lnTo>
                <a:lnTo>
                  <a:pt x="336" y="272"/>
                </a:lnTo>
                <a:lnTo>
                  <a:pt x="320" y="272"/>
                </a:lnTo>
                <a:lnTo>
                  <a:pt x="288" y="288"/>
                </a:lnTo>
                <a:lnTo>
                  <a:pt x="280" y="280"/>
                </a:lnTo>
                <a:lnTo>
                  <a:pt x="240" y="280"/>
                </a:lnTo>
                <a:lnTo>
                  <a:pt x="224" y="256"/>
                </a:lnTo>
                <a:lnTo>
                  <a:pt x="184" y="256"/>
                </a:lnTo>
                <a:lnTo>
                  <a:pt x="144" y="240"/>
                </a:lnTo>
                <a:lnTo>
                  <a:pt x="128" y="248"/>
                </a:lnTo>
                <a:lnTo>
                  <a:pt x="136" y="280"/>
                </a:lnTo>
                <a:lnTo>
                  <a:pt x="112" y="272"/>
                </a:lnTo>
                <a:lnTo>
                  <a:pt x="80" y="272"/>
                </a:lnTo>
                <a:lnTo>
                  <a:pt x="48" y="320"/>
                </a:lnTo>
                <a:lnTo>
                  <a:pt x="8" y="272"/>
                </a:lnTo>
                <a:lnTo>
                  <a:pt x="0" y="272"/>
                </a:lnTo>
                <a:lnTo>
                  <a:pt x="8" y="256"/>
                </a:lnTo>
                <a:lnTo>
                  <a:pt x="16" y="248"/>
                </a:lnTo>
                <a:lnTo>
                  <a:pt x="0" y="232"/>
                </a:lnTo>
                <a:lnTo>
                  <a:pt x="0" y="224"/>
                </a:lnTo>
                <a:lnTo>
                  <a:pt x="16" y="208"/>
                </a:lnTo>
                <a:lnTo>
                  <a:pt x="72" y="208"/>
                </a:lnTo>
                <a:lnTo>
                  <a:pt x="96" y="192"/>
                </a:lnTo>
                <a:lnTo>
                  <a:pt x="112" y="184"/>
                </a:lnTo>
                <a:lnTo>
                  <a:pt x="112" y="160"/>
                </a:lnTo>
                <a:lnTo>
                  <a:pt x="80" y="120"/>
                </a:lnTo>
                <a:lnTo>
                  <a:pt x="72" y="80"/>
                </a:lnTo>
                <a:lnTo>
                  <a:pt x="88" y="56"/>
                </a:lnTo>
                <a:lnTo>
                  <a:pt x="88" y="40"/>
                </a:lnTo>
                <a:lnTo>
                  <a:pt x="72" y="8"/>
                </a:lnTo>
                <a:lnTo>
                  <a:pt x="128" y="8"/>
                </a:lnTo>
                <a:lnTo>
                  <a:pt x="144" y="16"/>
                </a:lnTo>
                <a:lnTo>
                  <a:pt x="168" y="0"/>
                </a:lnTo>
                <a:lnTo>
                  <a:pt x="208" y="72"/>
                </a:lnTo>
                <a:lnTo>
                  <a:pt x="280" y="72"/>
                </a:lnTo>
                <a:lnTo>
                  <a:pt x="296" y="80"/>
                </a:lnTo>
                <a:lnTo>
                  <a:pt x="312" y="72"/>
                </a:lnTo>
                <a:lnTo>
                  <a:pt x="336" y="88"/>
                </a:lnTo>
                <a:lnTo>
                  <a:pt x="336" y="112"/>
                </a:lnTo>
                <a:lnTo>
                  <a:pt x="352" y="128"/>
                </a:lnTo>
                <a:lnTo>
                  <a:pt x="360" y="112"/>
                </a:lnTo>
                <a:lnTo>
                  <a:pt x="376" y="128"/>
                </a:lnTo>
                <a:lnTo>
                  <a:pt x="408" y="128"/>
                </a:lnTo>
                <a:lnTo>
                  <a:pt x="416" y="120"/>
                </a:lnTo>
                <a:lnTo>
                  <a:pt x="464" y="152"/>
                </a:lnTo>
                <a:lnTo>
                  <a:pt x="472" y="192"/>
                </a:lnTo>
                <a:lnTo>
                  <a:pt x="472" y="216"/>
                </a:lnTo>
                <a:lnTo>
                  <a:pt x="488" y="248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8" name="Freeform 29"/>
          <p:cNvSpPr/>
          <p:nvPr/>
        </p:nvSpPr>
        <p:spPr>
          <a:xfrm>
            <a:off x="3962400" y="3883025"/>
            <a:ext cx="454025" cy="530225"/>
          </a:xfrm>
          <a:custGeom>
            <a:avLst/>
            <a:gdLst>
              <a:gd name="txL" fmla="*/ 0 w 305"/>
              <a:gd name="txT" fmla="*/ 0 h 385"/>
              <a:gd name="txR" fmla="*/ 305 w 305"/>
              <a:gd name="txB" fmla="*/ 385 h 385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rgbClr val="C06C84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19" name="Freeform 30"/>
          <p:cNvSpPr/>
          <p:nvPr/>
        </p:nvSpPr>
        <p:spPr>
          <a:xfrm>
            <a:off x="3557588" y="3717925"/>
            <a:ext cx="561975" cy="495300"/>
          </a:xfrm>
          <a:custGeom>
            <a:avLst/>
            <a:gdLst>
              <a:gd name="txL" fmla="*/ 0 w 377"/>
              <a:gd name="txT" fmla="*/ 0 h 361"/>
              <a:gd name="txR" fmla="*/ 377 w 377"/>
              <a:gd name="txB" fmla="*/ 361 h 361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77" h="361">
                <a:moveTo>
                  <a:pt x="200" y="8"/>
                </a:moveTo>
                <a:lnTo>
                  <a:pt x="248" y="0"/>
                </a:lnTo>
                <a:lnTo>
                  <a:pt x="264" y="16"/>
                </a:lnTo>
                <a:lnTo>
                  <a:pt x="304" y="24"/>
                </a:lnTo>
                <a:lnTo>
                  <a:pt x="320" y="16"/>
                </a:lnTo>
                <a:lnTo>
                  <a:pt x="336" y="16"/>
                </a:lnTo>
                <a:lnTo>
                  <a:pt x="280" y="64"/>
                </a:lnTo>
                <a:lnTo>
                  <a:pt x="272" y="88"/>
                </a:lnTo>
                <a:lnTo>
                  <a:pt x="280" y="96"/>
                </a:lnTo>
                <a:lnTo>
                  <a:pt x="288" y="96"/>
                </a:lnTo>
                <a:lnTo>
                  <a:pt x="320" y="128"/>
                </a:lnTo>
                <a:lnTo>
                  <a:pt x="352" y="128"/>
                </a:lnTo>
                <a:lnTo>
                  <a:pt x="352" y="144"/>
                </a:lnTo>
                <a:lnTo>
                  <a:pt x="376" y="152"/>
                </a:lnTo>
                <a:lnTo>
                  <a:pt x="376" y="168"/>
                </a:lnTo>
                <a:lnTo>
                  <a:pt x="352" y="192"/>
                </a:lnTo>
                <a:lnTo>
                  <a:pt x="352" y="176"/>
                </a:lnTo>
                <a:lnTo>
                  <a:pt x="328" y="160"/>
                </a:lnTo>
                <a:lnTo>
                  <a:pt x="312" y="160"/>
                </a:lnTo>
                <a:lnTo>
                  <a:pt x="312" y="208"/>
                </a:lnTo>
                <a:lnTo>
                  <a:pt x="304" y="240"/>
                </a:lnTo>
                <a:lnTo>
                  <a:pt x="280" y="240"/>
                </a:lnTo>
                <a:lnTo>
                  <a:pt x="272" y="248"/>
                </a:lnTo>
                <a:lnTo>
                  <a:pt x="288" y="256"/>
                </a:lnTo>
                <a:lnTo>
                  <a:pt x="296" y="272"/>
                </a:lnTo>
                <a:lnTo>
                  <a:pt x="320" y="288"/>
                </a:lnTo>
                <a:lnTo>
                  <a:pt x="344" y="280"/>
                </a:lnTo>
                <a:lnTo>
                  <a:pt x="352" y="336"/>
                </a:lnTo>
                <a:lnTo>
                  <a:pt x="304" y="360"/>
                </a:lnTo>
                <a:lnTo>
                  <a:pt x="296" y="352"/>
                </a:lnTo>
                <a:lnTo>
                  <a:pt x="288" y="360"/>
                </a:lnTo>
                <a:lnTo>
                  <a:pt x="256" y="360"/>
                </a:lnTo>
                <a:lnTo>
                  <a:pt x="240" y="344"/>
                </a:lnTo>
                <a:lnTo>
                  <a:pt x="232" y="360"/>
                </a:lnTo>
                <a:lnTo>
                  <a:pt x="216" y="344"/>
                </a:lnTo>
                <a:lnTo>
                  <a:pt x="216" y="320"/>
                </a:lnTo>
                <a:lnTo>
                  <a:pt x="192" y="304"/>
                </a:lnTo>
                <a:lnTo>
                  <a:pt x="176" y="312"/>
                </a:lnTo>
                <a:lnTo>
                  <a:pt x="160" y="304"/>
                </a:lnTo>
                <a:lnTo>
                  <a:pt x="88" y="296"/>
                </a:lnTo>
                <a:lnTo>
                  <a:pt x="48" y="232"/>
                </a:lnTo>
                <a:lnTo>
                  <a:pt x="16" y="184"/>
                </a:lnTo>
                <a:lnTo>
                  <a:pt x="0" y="128"/>
                </a:lnTo>
                <a:lnTo>
                  <a:pt x="32" y="128"/>
                </a:lnTo>
                <a:lnTo>
                  <a:pt x="112" y="80"/>
                </a:lnTo>
                <a:lnTo>
                  <a:pt x="136" y="80"/>
                </a:lnTo>
                <a:lnTo>
                  <a:pt x="168" y="80"/>
                </a:lnTo>
                <a:lnTo>
                  <a:pt x="192" y="48"/>
                </a:lnTo>
                <a:lnTo>
                  <a:pt x="200" y="8"/>
                </a:lnTo>
              </a:path>
            </a:pathLst>
          </a:custGeom>
          <a:solidFill>
            <a:srgbClr val="C06C84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0" name="Freeform 31"/>
          <p:cNvSpPr/>
          <p:nvPr/>
        </p:nvSpPr>
        <p:spPr>
          <a:xfrm>
            <a:off x="3546475" y="3267075"/>
            <a:ext cx="371475" cy="630238"/>
          </a:xfrm>
          <a:custGeom>
            <a:avLst/>
            <a:gdLst>
              <a:gd name="txL" fmla="*/ 0 w 249"/>
              <a:gd name="txT" fmla="*/ 0 h 457"/>
              <a:gd name="txR" fmla="*/ 249 w 249"/>
              <a:gd name="txB" fmla="*/ 457 h 45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49" h="457">
                <a:moveTo>
                  <a:pt x="208" y="336"/>
                </a:moveTo>
                <a:lnTo>
                  <a:pt x="200" y="376"/>
                </a:lnTo>
                <a:lnTo>
                  <a:pt x="176" y="408"/>
                </a:lnTo>
                <a:lnTo>
                  <a:pt x="136" y="400"/>
                </a:lnTo>
                <a:lnTo>
                  <a:pt x="80" y="432"/>
                </a:lnTo>
                <a:lnTo>
                  <a:pt x="40" y="456"/>
                </a:lnTo>
                <a:lnTo>
                  <a:pt x="8" y="456"/>
                </a:lnTo>
                <a:lnTo>
                  <a:pt x="0" y="448"/>
                </a:lnTo>
                <a:lnTo>
                  <a:pt x="16" y="384"/>
                </a:lnTo>
                <a:lnTo>
                  <a:pt x="24" y="368"/>
                </a:lnTo>
                <a:lnTo>
                  <a:pt x="8" y="328"/>
                </a:lnTo>
                <a:lnTo>
                  <a:pt x="16" y="264"/>
                </a:lnTo>
                <a:lnTo>
                  <a:pt x="24" y="224"/>
                </a:lnTo>
                <a:lnTo>
                  <a:pt x="32" y="208"/>
                </a:lnTo>
                <a:lnTo>
                  <a:pt x="16" y="192"/>
                </a:lnTo>
                <a:lnTo>
                  <a:pt x="32" y="160"/>
                </a:lnTo>
                <a:lnTo>
                  <a:pt x="56" y="112"/>
                </a:lnTo>
                <a:lnTo>
                  <a:pt x="56" y="80"/>
                </a:lnTo>
                <a:lnTo>
                  <a:pt x="72" y="80"/>
                </a:lnTo>
                <a:lnTo>
                  <a:pt x="120" y="24"/>
                </a:lnTo>
                <a:lnTo>
                  <a:pt x="144" y="16"/>
                </a:lnTo>
                <a:lnTo>
                  <a:pt x="168" y="0"/>
                </a:lnTo>
                <a:lnTo>
                  <a:pt x="176" y="8"/>
                </a:lnTo>
                <a:lnTo>
                  <a:pt x="216" y="0"/>
                </a:lnTo>
                <a:lnTo>
                  <a:pt x="240" y="24"/>
                </a:lnTo>
                <a:lnTo>
                  <a:pt x="216" y="32"/>
                </a:lnTo>
                <a:lnTo>
                  <a:pt x="208" y="48"/>
                </a:lnTo>
                <a:lnTo>
                  <a:pt x="240" y="48"/>
                </a:lnTo>
                <a:lnTo>
                  <a:pt x="248" y="88"/>
                </a:lnTo>
                <a:lnTo>
                  <a:pt x="232" y="120"/>
                </a:lnTo>
                <a:lnTo>
                  <a:pt x="216" y="104"/>
                </a:lnTo>
                <a:lnTo>
                  <a:pt x="192" y="120"/>
                </a:lnTo>
                <a:lnTo>
                  <a:pt x="200" y="136"/>
                </a:lnTo>
                <a:lnTo>
                  <a:pt x="184" y="160"/>
                </a:lnTo>
                <a:lnTo>
                  <a:pt x="224" y="216"/>
                </a:lnTo>
                <a:lnTo>
                  <a:pt x="192" y="304"/>
                </a:lnTo>
                <a:lnTo>
                  <a:pt x="208" y="336"/>
                </a:lnTo>
              </a:path>
            </a:pathLst>
          </a:custGeom>
          <a:solidFill>
            <a:srgbClr val="C06C84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1" name="Freeform 32"/>
          <p:cNvSpPr/>
          <p:nvPr/>
        </p:nvSpPr>
        <p:spPr>
          <a:xfrm>
            <a:off x="3152775" y="3376613"/>
            <a:ext cx="477838" cy="836612"/>
          </a:xfrm>
          <a:custGeom>
            <a:avLst/>
            <a:gdLst>
              <a:gd name="txL" fmla="*/ 0 w 321"/>
              <a:gd name="txT" fmla="*/ 0 h 609"/>
              <a:gd name="txR" fmla="*/ 321 w 321"/>
              <a:gd name="txB" fmla="*/ 609 h 60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21" h="609">
                <a:moveTo>
                  <a:pt x="320" y="480"/>
                </a:moveTo>
                <a:lnTo>
                  <a:pt x="296" y="496"/>
                </a:lnTo>
                <a:lnTo>
                  <a:pt x="280" y="488"/>
                </a:lnTo>
                <a:lnTo>
                  <a:pt x="224" y="488"/>
                </a:lnTo>
                <a:lnTo>
                  <a:pt x="240" y="520"/>
                </a:lnTo>
                <a:lnTo>
                  <a:pt x="224" y="560"/>
                </a:lnTo>
                <a:lnTo>
                  <a:pt x="232" y="608"/>
                </a:lnTo>
                <a:lnTo>
                  <a:pt x="200" y="600"/>
                </a:lnTo>
                <a:lnTo>
                  <a:pt x="152" y="568"/>
                </a:lnTo>
                <a:lnTo>
                  <a:pt x="96" y="552"/>
                </a:lnTo>
                <a:lnTo>
                  <a:pt x="56" y="520"/>
                </a:lnTo>
                <a:lnTo>
                  <a:pt x="16" y="520"/>
                </a:lnTo>
                <a:lnTo>
                  <a:pt x="16" y="512"/>
                </a:lnTo>
                <a:lnTo>
                  <a:pt x="0" y="504"/>
                </a:lnTo>
                <a:lnTo>
                  <a:pt x="8" y="496"/>
                </a:lnTo>
                <a:lnTo>
                  <a:pt x="8" y="472"/>
                </a:lnTo>
                <a:lnTo>
                  <a:pt x="0" y="464"/>
                </a:lnTo>
                <a:lnTo>
                  <a:pt x="16" y="456"/>
                </a:lnTo>
                <a:lnTo>
                  <a:pt x="48" y="456"/>
                </a:lnTo>
                <a:lnTo>
                  <a:pt x="48" y="344"/>
                </a:lnTo>
                <a:lnTo>
                  <a:pt x="88" y="344"/>
                </a:lnTo>
                <a:lnTo>
                  <a:pt x="88" y="360"/>
                </a:lnTo>
                <a:lnTo>
                  <a:pt x="112" y="360"/>
                </a:lnTo>
                <a:lnTo>
                  <a:pt x="112" y="328"/>
                </a:lnTo>
                <a:lnTo>
                  <a:pt x="160" y="328"/>
                </a:lnTo>
                <a:lnTo>
                  <a:pt x="168" y="280"/>
                </a:lnTo>
                <a:lnTo>
                  <a:pt x="168" y="248"/>
                </a:lnTo>
                <a:lnTo>
                  <a:pt x="144" y="232"/>
                </a:lnTo>
                <a:lnTo>
                  <a:pt x="112" y="208"/>
                </a:lnTo>
                <a:lnTo>
                  <a:pt x="96" y="184"/>
                </a:lnTo>
                <a:lnTo>
                  <a:pt x="104" y="144"/>
                </a:lnTo>
                <a:lnTo>
                  <a:pt x="120" y="128"/>
                </a:lnTo>
                <a:lnTo>
                  <a:pt x="144" y="144"/>
                </a:lnTo>
                <a:lnTo>
                  <a:pt x="176" y="144"/>
                </a:lnTo>
                <a:lnTo>
                  <a:pt x="184" y="120"/>
                </a:lnTo>
                <a:lnTo>
                  <a:pt x="200" y="120"/>
                </a:lnTo>
                <a:lnTo>
                  <a:pt x="192" y="88"/>
                </a:lnTo>
                <a:lnTo>
                  <a:pt x="248" y="32"/>
                </a:lnTo>
                <a:lnTo>
                  <a:pt x="248" y="16"/>
                </a:lnTo>
                <a:lnTo>
                  <a:pt x="280" y="16"/>
                </a:lnTo>
                <a:lnTo>
                  <a:pt x="288" y="24"/>
                </a:lnTo>
                <a:lnTo>
                  <a:pt x="296" y="8"/>
                </a:lnTo>
                <a:lnTo>
                  <a:pt x="304" y="0"/>
                </a:lnTo>
                <a:lnTo>
                  <a:pt x="320" y="24"/>
                </a:lnTo>
                <a:lnTo>
                  <a:pt x="320" y="32"/>
                </a:lnTo>
                <a:lnTo>
                  <a:pt x="280" y="112"/>
                </a:lnTo>
                <a:lnTo>
                  <a:pt x="296" y="128"/>
                </a:lnTo>
                <a:lnTo>
                  <a:pt x="280" y="184"/>
                </a:lnTo>
                <a:lnTo>
                  <a:pt x="272" y="248"/>
                </a:lnTo>
                <a:lnTo>
                  <a:pt x="288" y="288"/>
                </a:lnTo>
                <a:lnTo>
                  <a:pt x="264" y="360"/>
                </a:lnTo>
                <a:lnTo>
                  <a:pt x="272" y="376"/>
                </a:lnTo>
                <a:lnTo>
                  <a:pt x="288" y="432"/>
                </a:lnTo>
                <a:lnTo>
                  <a:pt x="320" y="480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2" name="Freeform 33"/>
          <p:cNvSpPr/>
          <p:nvPr/>
        </p:nvSpPr>
        <p:spPr>
          <a:xfrm>
            <a:off x="3062288" y="3387725"/>
            <a:ext cx="261937" cy="431800"/>
          </a:xfrm>
          <a:custGeom>
            <a:avLst/>
            <a:gdLst>
              <a:gd name="txL" fmla="*/ 0 w 177"/>
              <a:gd name="txT" fmla="*/ 0 h 313"/>
              <a:gd name="txR" fmla="*/ 177 w 177"/>
              <a:gd name="txB" fmla="*/ 313 h 31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rgbClr val="F8B193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3" name="Freeform 34"/>
          <p:cNvSpPr/>
          <p:nvPr/>
        </p:nvSpPr>
        <p:spPr>
          <a:xfrm>
            <a:off x="2125663" y="2959100"/>
            <a:ext cx="1277937" cy="1155700"/>
          </a:xfrm>
          <a:custGeom>
            <a:avLst/>
            <a:gdLst>
              <a:gd name="txL" fmla="*/ 0 w 857"/>
              <a:gd name="txT" fmla="*/ 0 h 841"/>
              <a:gd name="txR" fmla="*/ 857 w 857"/>
              <a:gd name="txB" fmla="*/ 841 h 84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857" h="841">
                <a:moveTo>
                  <a:pt x="640" y="456"/>
                </a:moveTo>
                <a:lnTo>
                  <a:pt x="632" y="480"/>
                </a:lnTo>
                <a:lnTo>
                  <a:pt x="680" y="504"/>
                </a:lnTo>
                <a:lnTo>
                  <a:pt x="672" y="536"/>
                </a:lnTo>
                <a:lnTo>
                  <a:pt x="680" y="544"/>
                </a:lnTo>
                <a:lnTo>
                  <a:pt x="672" y="568"/>
                </a:lnTo>
                <a:lnTo>
                  <a:pt x="680" y="592"/>
                </a:lnTo>
                <a:lnTo>
                  <a:pt x="736" y="624"/>
                </a:lnTo>
                <a:lnTo>
                  <a:pt x="744" y="624"/>
                </a:lnTo>
                <a:lnTo>
                  <a:pt x="744" y="600"/>
                </a:lnTo>
                <a:lnTo>
                  <a:pt x="760" y="584"/>
                </a:lnTo>
                <a:lnTo>
                  <a:pt x="752" y="552"/>
                </a:lnTo>
                <a:lnTo>
                  <a:pt x="736" y="544"/>
                </a:lnTo>
                <a:lnTo>
                  <a:pt x="736" y="520"/>
                </a:lnTo>
                <a:lnTo>
                  <a:pt x="752" y="520"/>
                </a:lnTo>
                <a:lnTo>
                  <a:pt x="752" y="488"/>
                </a:lnTo>
                <a:lnTo>
                  <a:pt x="784" y="496"/>
                </a:lnTo>
                <a:lnTo>
                  <a:pt x="800" y="512"/>
                </a:lnTo>
                <a:lnTo>
                  <a:pt x="840" y="536"/>
                </a:lnTo>
                <a:lnTo>
                  <a:pt x="856" y="552"/>
                </a:lnTo>
                <a:lnTo>
                  <a:pt x="848" y="632"/>
                </a:lnTo>
                <a:lnTo>
                  <a:pt x="800" y="632"/>
                </a:lnTo>
                <a:lnTo>
                  <a:pt x="800" y="664"/>
                </a:lnTo>
                <a:lnTo>
                  <a:pt x="776" y="664"/>
                </a:lnTo>
                <a:lnTo>
                  <a:pt x="776" y="648"/>
                </a:lnTo>
                <a:lnTo>
                  <a:pt x="736" y="648"/>
                </a:lnTo>
                <a:lnTo>
                  <a:pt x="736" y="760"/>
                </a:lnTo>
                <a:lnTo>
                  <a:pt x="704" y="752"/>
                </a:lnTo>
                <a:lnTo>
                  <a:pt x="688" y="768"/>
                </a:lnTo>
                <a:lnTo>
                  <a:pt x="696" y="776"/>
                </a:lnTo>
                <a:lnTo>
                  <a:pt x="704" y="800"/>
                </a:lnTo>
                <a:lnTo>
                  <a:pt x="688" y="808"/>
                </a:lnTo>
                <a:lnTo>
                  <a:pt x="664" y="840"/>
                </a:lnTo>
                <a:lnTo>
                  <a:pt x="632" y="840"/>
                </a:lnTo>
                <a:lnTo>
                  <a:pt x="608" y="816"/>
                </a:lnTo>
                <a:lnTo>
                  <a:pt x="592" y="760"/>
                </a:lnTo>
                <a:lnTo>
                  <a:pt x="592" y="752"/>
                </a:lnTo>
                <a:lnTo>
                  <a:pt x="576" y="752"/>
                </a:lnTo>
                <a:lnTo>
                  <a:pt x="544" y="736"/>
                </a:lnTo>
                <a:lnTo>
                  <a:pt x="528" y="696"/>
                </a:lnTo>
                <a:lnTo>
                  <a:pt x="512" y="704"/>
                </a:lnTo>
                <a:lnTo>
                  <a:pt x="496" y="712"/>
                </a:lnTo>
                <a:lnTo>
                  <a:pt x="488" y="712"/>
                </a:lnTo>
                <a:lnTo>
                  <a:pt x="488" y="728"/>
                </a:lnTo>
                <a:lnTo>
                  <a:pt x="496" y="752"/>
                </a:lnTo>
                <a:lnTo>
                  <a:pt x="480" y="776"/>
                </a:lnTo>
                <a:lnTo>
                  <a:pt x="448" y="768"/>
                </a:lnTo>
                <a:lnTo>
                  <a:pt x="464" y="744"/>
                </a:lnTo>
                <a:lnTo>
                  <a:pt x="448" y="736"/>
                </a:lnTo>
                <a:lnTo>
                  <a:pt x="416" y="728"/>
                </a:lnTo>
                <a:lnTo>
                  <a:pt x="400" y="704"/>
                </a:lnTo>
                <a:lnTo>
                  <a:pt x="408" y="688"/>
                </a:lnTo>
                <a:lnTo>
                  <a:pt x="424" y="688"/>
                </a:lnTo>
                <a:lnTo>
                  <a:pt x="456" y="696"/>
                </a:lnTo>
                <a:lnTo>
                  <a:pt x="480" y="680"/>
                </a:lnTo>
                <a:lnTo>
                  <a:pt x="488" y="672"/>
                </a:lnTo>
                <a:lnTo>
                  <a:pt x="464" y="664"/>
                </a:lnTo>
                <a:lnTo>
                  <a:pt x="464" y="640"/>
                </a:lnTo>
                <a:lnTo>
                  <a:pt x="496" y="632"/>
                </a:lnTo>
                <a:lnTo>
                  <a:pt x="504" y="600"/>
                </a:lnTo>
                <a:lnTo>
                  <a:pt x="528" y="600"/>
                </a:lnTo>
                <a:lnTo>
                  <a:pt x="536" y="568"/>
                </a:lnTo>
                <a:lnTo>
                  <a:pt x="520" y="480"/>
                </a:lnTo>
                <a:lnTo>
                  <a:pt x="480" y="408"/>
                </a:lnTo>
                <a:lnTo>
                  <a:pt x="480" y="432"/>
                </a:lnTo>
                <a:lnTo>
                  <a:pt x="408" y="360"/>
                </a:lnTo>
                <a:lnTo>
                  <a:pt x="392" y="368"/>
                </a:lnTo>
                <a:lnTo>
                  <a:pt x="344" y="336"/>
                </a:lnTo>
                <a:lnTo>
                  <a:pt x="336" y="304"/>
                </a:lnTo>
                <a:lnTo>
                  <a:pt x="280" y="312"/>
                </a:lnTo>
                <a:lnTo>
                  <a:pt x="224" y="288"/>
                </a:lnTo>
                <a:lnTo>
                  <a:pt x="208" y="336"/>
                </a:lnTo>
                <a:lnTo>
                  <a:pt x="136" y="280"/>
                </a:lnTo>
                <a:lnTo>
                  <a:pt x="48" y="240"/>
                </a:lnTo>
                <a:lnTo>
                  <a:pt x="0" y="248"/>
                </a:lnTo>
                <a:lnTo>
                  <a:pt x="8" y="160"/>
                </a:lnTo>
                <a:lnTo>
                  <a:pt x="24" y="144"/>
                </a:lnTo>
                <a:lnTo>
                  <a:pt x="48" y="152"/>
                </a:lnTo>
                <a:lnTo>
                  <a:pt x="72" y="112"/>
                </a:lnTo>
                <a:lnTo>
                  <a:pt x="112" y="96"/>
                </a:lnTo>
                <a:lnTo>
                  <a:pt x="136" y="80"/>
                </a:lnTo>
                <a:lnTo>
                  <a:pt x="136" y="64"/>
                </a:lnTo>
                <a:lnTo>
                  <a:pt x="200" y="64"/>
                </a:lnTo>
                <a:lnTo>
                  <a:pt x="216" y="32"/>
                </a:lnTo>
                <a:lnTo>
                  <a:pt x="216" y="8"/>
                </a:lnTo>
                <a:lnTo>
                  <a:pt x="232" y="0"/>
                </a:lnTo>
                <a:lnTo>
                  <a:pt x="272" y="8"/>
                </a:lnTo>
                <a:lnTo>
                  <a:pt x="288" y="72"/>
                </a:lnTo>
                <a:lnTo>
                  <a:pt x="288" y="104"/>
                </a:lnTo>
                <a:lnTo>
                  <a:pt x="296" y="128"/>
                </a:lnTo>
                <a:lnTo>
                  <a:pt x="312" y="152"/>
                </a:lnTo>
                <a:lnTo>
                  <a:pt x="312" y="176"/>
                </a:lnTo>
                <a:lnTo>
                  <a:pt x="320" y="192"/>
                </a:lnTo>
                <a:lnTo>
                  <a:pt x="336" y="192"/>
                </a:lnTo>
                <a:lnTo>
                  <a:pt x="336" y="168"/>
                </a:lnTo>
                <a:lnTo>
                  <a:pt x="408" y="176"/>
                </a:lnTo>
                <a:lnTo>
                  <a:pt x="408" y="200"/>
                </a:lnTo>
                <a:lnTo>
                  <a:pt x="408" y="216"/>
                </a:lnTo>
                <a:lnTo>
                  <a:pt x="384" y="240"/>
                </a:lnTo>
                <a:lnTo>
                  <a:pt x="384" y="256"/>
                </a:lnTo>
                <a:lnTo>
                  <a:pt x="432" y="304"/>
                </a:lnTo>
                <a:lnTo>
                  <a:pt x="432" y="328"/>
                </a:lnTo>
                <a:lnTo>
                  <a:pt x="488" y="352"/>
                </a:lnTo>
                <a:lnTo>
                  <a:pt x="496" y="344"/>
                </a:lnTo>
                <a:lnTo>
                  <a:pt x="488" y="312"/>
                </a:lnTo>
                <a:lnTo>
                  <a:pt x="528" y="320"/>
                </a:lnTo>
                <a:lnTo>
                  <a:pt x="536" y="320"/>
                </a:lnTo>
                <a:lnTo>
                  <a:pt x="584" y="320"/>
                </a:lnTo>
                <a:lnTo>
                  <a:pt x="608" y="312"/>
                </a:lnTo>
                <a:lnTo>
                  <a:pt x="624" y="336"/>
                </a:lnTo>
                <a:lnTo>
                  <a:pt x="584" y="368"/>
                </a:lnTo>
                <a:lnTo>
                  <a:pt x="576" y="392"/>
                </a:lnTo>
                <a:lnTo>
                  <a:pt x="568" y="416"/>
                </a:lnTo>
                <a:lnTo>
                  <a:pt x="600" y="456"/>
                </a:lnTo>
                <a:lnTo>
                  <a:pt x="640" y="456"/>
                </a:lnTo>
              </a:path>
            </a:pathLst>
          </a:custGeom>
          <a:solidFill>
            <a:srgbClr val="F8B193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4" name="Freeform 35"/>
          <p:cNvSpPr/>
          <p:nvPr/>
        </p:nvSpPr>
        <p:spPr>
          <a:xfrm>
            <a:off x="2530475" y="1892300"/>
            <a:ext cx="2124075" cy="1706563"/>
          </a:xfrm>
          <a:custGeom>
            <a:avLst/>
            <a:gdLst>
              <a:gd name="txL" fmla="*/ 0 w 1425"/>
              <a:gd name="txT" fmla="*/ 0 h 1241"/>
              <a:gd name="txR" fmla="*/ 1425 w 1425"/>
              <a:gd name="txB" fmla="*/ 1241 h 124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425" h="1241">
                <a:moveTo>
                  <a:pt x="0" y="784"/>
                </a:moveTo>
                <a:lnTo>
                  <a:pt x="16" y="848"/>
                </a:lnTo>
                <a:lnTo>
                  <a:pt x="16" y="896"/>
                </a:lnTo>
                <a:lnTo>
                  <a:pt x="40" y="928"/>
                </a:lnTo>
                <a:lnTo>
                  <a:pt x="48" y="968"/>
                </a:lnTo>
                <a:lnTo>
                  <a:pt x="64" y="968"/>
                </a:lnTo>
                <a:lnTo>
                  <a:pt x="64" y="944"/>
                </a:lnTo>
                <a:lnTo>
                  <a:pt x="136" y="952"/>
                </a:lnTo>
                <a:lnTo>
                  <a:pt x="136" y="976"/>
                </a:lnTo>
                <a:lnTo>
                  <a:pt x="136" y="992"/>
                </a:lnTo>
                <a:lnTo>
                  <a:pt x="112" y="1016"/>
                </a:lnTo>
                <a:lnTo>
                  <a:pt x="112" y="1032"/>
                </a:lnTo>
                <a:lnTo>
                  <a:pt x="160" y="1080"/>
                </a:lnTo>
                <a:lnTo>
                  <a:pt x="160" y="1104"/>
                </a:lnTo>
                <a:lnTo>
                  <a:pt x="216" y="1128"/>
                </a:lnTo>
                <a:lnTo>
                  <a:pt x="224" y="1120"/>
                </a:lnTo>
                <a:lnTo>
                  <a:pt x="216" y="1088"/>
                </a:lnTo>
                <a:lnTo>
                  <a:pt x="256" y="1096"/>
                </a:lnTo>
                <a:lnTo>
                  <a:pt x="264" y="1096"/>
                </a:lnTo>
                <a:lnTo>
                  <a:pt x="336" y="1088"/>
                </a:lnTo>
                <a:lnTo>
                  <a:pt x="352" y="1104"/>
                </a:lnTo>
                <a:lnTo>
                  <a:pt x="312" y="1144"/>
                </a:lnTo>
                <a:lnTo>
                  <a:pt x="296" y="1192"/>
                </a:lnTo>
                <a:lnTo>
                  <a:pt x="328" y="1240"/>
                </a:lnTo>
                <a:lnTo>
                  <a:pt x="376" y="1232"/>
                </a:lnTo>
                <a:lnTo>
                  <a:pt x="400" y="1208"/>
                </a:lnTo>
                <a:lnTo>
                  <a:pt x="424" y="1200"/>
                </a:lnTo>
                <a:lnTo>
                  <a:pt x="432" y="1136"/>
                </a:lnTo>
                <a:lnTo>
                  <a:pt x="488" y="1088"/>
                </a:lnTo>
                <a:lnTo>
                  <a:pt x="496" y="1112"/>
                </a:lnTo>
                <a:lnTo>
                  <a:pt x="480" y="1176"/>
                </a:lnTo>
                <a:lnTo>
                  <a:pt x="520" y="1192"/>
                </a:lnTo>
                <a:lnTo>
                  <a:pt x="560" y="1224"/>
                </a:lnTo>
                <a:lnTo>
                  <a:pt x="576" y="1224"/>
                </a:lnTo>
                <a:lnTo>
                  <a:pt x="592" y="1224"/>
                </a:lnTo>
                <a:lnTo>
                  <a:pt x="600" y="1200"/>
                </a:lnTo>
                <a:lnTo>
                  <a:pt x="616" y="1200"/>
                </a:lnTo>
                <a:lnTo>
                  <a:pt x="608" y="1168"/>
                </a:lnTo>
                <a:lnTo>
                  <a:pt x="664" y="1112"/>
                </a:lnTo>
                <a:lnTo>
                  <a:pt x="664" y="1096"/>
                </a:lnTo>
                <a:lnTo>
                  <a:pt x="696" y="1096"/>
                </a:lnTo>
                <a:lnTo>
                  <a:pt x="704" y="1096"/>
                </a:lnTo>
                <a:lnTo>
                  <a:pt x="712" y="1080"/>
                </a:lnTo>
                <a:lnTo>
                  <a:pt x="720" y="1080"/>
                </a:lnTo>
                <a:lnTo>
                  <a:pt x="736" y="1096"/>
                </a:lnTo>
                <a:lnTo>
                  <a:pt x="736" y="1072"/>
                </a:lnTo>
                <a:lnTo>
                  <a:pt x="760" y="1080"/>
                </a:lnTo>
                <a:lnTo>
                  <a:pt x="800" y="1024"/>
                </a:lnTo>
                <a:lnTo>
                  <a:pt x="832" y="1016"/>
                </a:lnTo>
                <a:lnTo>
                  <a:pt x="848" y="1000"/>
                </a:lnTo>
                <a:lnTo>
                  <a:pt x="864" y="1008"/>
                </a:lnTo>
                <a:lnTo>
                  <a:pt x="896" y="1000"/>
                </a:lnTo>
                <a:lnTo>
                  <a:pt x="872" y="928"/>
                </a:lnTo>
                <a:lnTo>
                  <a:pt x="896" y="920"/>
                </a:lnTo>
                <a:lnTo>
                  <a:pt x="896" y="888"/>
                </a:lnTo>
                <a:lnTo>
                  <a:pt x="928" y="872"/>
                </a:lnTo>
                <a:lnTo>
                  <a:pt x="944" y="912"/>
                </a:lnTo>
                <a:lnTo>
                  <a:pt x="984" y="888"/>
                </a:lnTo>
                <a:lnTo>
                  <a:pt x="1000" y="896"/>
                </a:lnTo>
                <a:lnTo>
                  <a:pt x="1008" y="872"/>
                </a:lnTo>
                <a:lnTo>
                  <a:pt x="1040" y="880"/>
                </a:lnTo>
                <a:lnTo>
                  <a:pt x="1040" y="840"/>
                </a:lnTo>
                <a:lnTo>
                  <a:pt x="1088" y="824"/>
                </a:lnTo>
                <a:lnTo>
                  <a:pt x="1112" y="864"/>
                </a:lnTo>
                <a:lnTo>
                  <a:pt x="1112" y="904"/>
                </a:lnTo>
                <a:lnTo>
                  <a:pt x="1128" y="920"/>
                </a:lnTo>
                <a:lnTo>
                  <a:pt x="1160" y="912"/>
                </a:lnTo>
                <a:lnTo>
                  <a:pt x="1176" y="912"/>
                </a:lnTo>
                <a:lnTo>
                  <a:pt x="1176" y="888"/>
                </a:lnTo>
                <a:lnTo>
                  <a:pt x="1176" y="864"/>
                </a:lnTo>
                <a:lnTo>
                  <a:pt x="1160" y="832"/>
                </a:lnTo>
                <a:lnTo>
                  <a:pt x="1176" y="840"/>
                </a:lnTo>
                <a:lnTo>
                  <a:pt x="1200" y="872"/>
                </a:lnTo>
                <a:lnTo>
                  <a:pt x="1328" y="776"/>
                </a:lnTo>
                <a:lnTo>
                  <a:pt x="1352" y="784"/>
                </a:lnTo>
                <a:lnTo>
                  <a:pt x="1392" y="752"/>
                </a:lnTo>
                <a:lnTo>
                  <a:pt x="1392" y="728"/>
                </a:lnTo>
                <a:lnTo>
                  <a:pt x="1376" y="728"/>
                </a:lnTo>
                <a:lnTo>
                  <a:pt x="1376" y="688"/>
                </a:lnTo>
                <a:lnTo>
                  <a:pt x="1352" y="640"/>
                </a:lnTo>
                <a:lnTo>
                  <a:pt x="1312" y="672"/>
                </a:lnTo>
                <a:lnTo>
                  <a:pt x="1288" y="616"/>
                </a:lnTo>
                <a:lnTo>
                  <a:pt x="1296" y="592"/>
                </a:lnTo>
                <a:lnTo>
                  <a:pt x="1264" y="560"/>
                </a:lnTo>
                <a:lnTo>
                  <a:pt x="1272" y="536"/>
                </a:lnTo>
                <a:lnTo>
                  <a:pt x="1312" y="560"/>
                </a:lnTo>
                <a:lnTo>
                  <a:pt x="1336" y="560"/>
                </a:lnTo>
                <a:lnTo>
                  <a:pt x="1328" y="512"/>
                </a:lnTo>
                <a:lnTo>
                  <a:pt x="1328" y="488"/>
                </a:lnTo>
                <a:lnTo>
                  <a:pt x="1352" y="472"/>
                </a:lnTo>
                <a:lnTo>
                  <a:pt x="1352" y="456"/>
                </a:lnTo>
                <a:lnTo>
                  <a:pt x="1320" y="472"/>
                </a:lnTo>
                <a:lnTo>
                  <a:pt x="1296" y="432"/>
                </a:lnTo>
                <a:lnTo>
                  <a:pt x="1368" y="336"/>
                </a:lnTo>
                <a:lnTo>
                  <a:pt x="1384" y="360"/>
                </a:lnTo>
                <a:lnTo>
                  <a:pt x="1392" y="296"/>
                </a:lnTo>
                <a:lnTo>
                  <a:pt x="1408" y="272"/>
                </a:lnTo>
                <a:lnTo>
                  <a:pt x="1400" y="216"/>
                </a:lnTo>
                <a:lnTo>
                  <a:pt x="1424" y="128"/>
                </a:lnTo>
                <a:lnTo>
                  <a:pt x="1384" y="88"/>
                </a:lnTo>
                <a:lnTo>
                  <a:pt x="1360" y="120"/>
                </a:lnTo>
                <a:lnTo>
                  <a:pt x="1344" y="128"/>
                </a:lnTo>
                <a:lnTo>
                  <a:pt x="1296" y="144"/>
                </a:lnTo>
                <a:lnTo>
                  <a:pt x="1280" y="120"/>
                </a:lnTo>
                <a:lnTo>
                  <a:pt x="1264" y="72"/>
                </a:lnTo>
                <a:lnTo>
                  <a:pt x="1240" y="56"/>
                </a:lnTo>
                <a:lnTo>
                  <a:pt x="1224" y="72"/>
                </a:lnTo>
                <a:lnTo>
                  <a:pt x="1192" y="64"/>
                </a:lnTo>
                <a:lnTo>
                  <a:pt x="1208" y="32"/>
                </a:lnTo>
                <a:lnTo>
                  <a:pt x="1200" y="0"/>
                </a:lnTo>
                <a:lnTo>
                  <a:pt x="1168" y="0"/>
                </a:lnTo>
                <a:lnTo>
                  <a:pt x="1128" y="40"/>
                </a:lnTo>
                <a:lnTo>
                  <a:pt x="1128" y="56"/>
                </a:lnTo>
                <a:lnTo>
                  <a:pt x="1160" y="64"/>
                </a:lnTo>
                <a:lnTo>
                  <a:pt x="1168" y="88"/>
                </a:lnTo>
                <a:lnTo>
                  <a:pt x="1136" y="136"/>
                </a:lnTo>
                <a:lnTo>
                  <a:pt x="1128" y="168"/>
                </a:lnTo>
                <a:lnTo>
                  <a:pt x="1112" y="200"/>
                </a:lnTo>
                <a:lnTo>
                  <a:pt x="1112" y="232"/>
                </a:lnTo>
                <a:lnTo>
                  <a:pt x="1120" y="240"/>
                </a:lnTo>
                <a:lnTo>
                  <a:pt x="1056" y="288"/>
                </a:lnTo>
                <a:lnTo>
                  <a:pt x="1016" y="280"/>
                </a:lnTo>
                <a:lnTo>
                  <a:pt x="992" y="280"/>
                </a:lnTo>
                <a:lnTo>
                  <a:pt x="944" y="416"/>
                </a:lnTo>
                <a:lnTo>
                  <a:pt x="960" y="432"/>
                </a:lnTo>
                <a:lnTo>
                  <a:pt x="992" y="432"/>
                </a:lnTo>
                <a:lnTo>
                  <a:pt x="1032" y="432"/>
                </a:lnTo>
                <a:lnTo>
                  <a:pt x="1040" y="440"/>
                </a:lnTo>
                <a:lnTo>
                  <a:pt x="1056" y="416"/>
                </a:lnTo>
                <a:lnTo>
                  <a:pt x="1080" y="408"/>
                </a:lnTo>
                <a:lnTo>
                  <a:pt x="1104" y="416"/>
                </a:lnTo>
                <a:lnTo>
                  <a:pt x="1136" y="448"/>
                </a:lnTo>
                <a:lnTo>
                  <a:pt x="1160" y="480"/>
                </a:lnTo>
                <a:lnTo>
                  <a:pt x="1160" y="512"/>
                </a:lnTo>
                <a:lnTo>
                  <a:pt x="1136" y="504"/>
                </a:lnTo>
                <a:lnTo>
                  <a:pt x="1088" y="520"/>
                </a:lnTo>
                <a:lnTo>
                  <a:pt x="1048" y="520"/>
                </a:lnTo>
                <a:lnTo>
                  <a:pt x="1040" y="536"/>
                </a:lnTo>
                <a:lnTo>
                  <a:pt x="1016" y="536"/>
                </a:lnTo>
                <a:lnTo>
                  <a:pt x="992" y="560"/>
                </a:lnTo>
                <a:lnTo>
                  <a:pt x="992" y="592"/>
                </a:lnTo>
                <a:lnTo>
                  <a:pt x="968" y="608"/>
                </a:lnTo>
                <a:lnTo>
                  <a:pt x="912" y="616"/>
                </a:lnTo>
                <a:lnTo>
                  <a:pt x="864" y="664"/>
                </a:lnTo>
                <a:lnTo>
                  <a:pt x="800" y="664"/>
                </a:lnTo>
                <a:lnTo>
                  <a:pt x="784" y="648"/>
                </a:lnTo>
                <a:lnTo>
                  <a:pt x="760" y="648"/>
                </a:lnTo>
                <a:lnTo>
                  <a:pt x="752" y="680"/>
                </a:lnTo>
                <a:lnTo>
                  <a:pt x="728" y="704"/>
                </a:lnTo>
                <a:lnTo>
                  <a:pt x="768" y="752"/>
                </a:lnTo>
                <a:lnTo>
                  <a:pt x="720" y="784"/>
                </a:lnTo>
                <a:lnTo>
                  <a:pt x="696" y="824"/>
                </a:lnTo>
                <a:lnTo>
                  <a:pt x="640" y="848"/>
                </a:lnTo>
                <a:lnTo>
                  <a:pt x="560" y="856"/>
                </a:lnTo>
                <a:lnTo>
                  <a:pt x="496" y="864"/>
                </a:lnTo>
                <a:lnTo>
                  <a:pt x="456" y="880"/>
                </a:lnTo>
                <a:lnTo>
                  <a:pt x="408" y="912"/>
                </a:lnTo>
                <a:lnTo>
                  <a:pt x="384" y="912"/>
                </a:lnTo>
                <a:lnTo>
                  <a:pt x="352" y="888"/>
                </a:lnTo>
                <a:lnTo>
                  <a:pt x="312" y="888"/>
                </a:lnTo>
                <a:lnTo>
                  <a:pt x="280" y="864"/>
                </a:lnTo>
                <a:lnTo>
                  <a:pt x="248" y="864"/>
                </a:lnTo>
                <a:lnTo>
                  <a:pt x="224" y="824"/>
                </a:lnTo>
                <a:lnTo>
                  <a:pt x="160" y="816"/>
                </a:lnTo>
                <a:lnTo>
                  <a:pt x="96" y="816"/>
                </a:lnTo>
                <a:lnTo>
                  <a:pt x="64" y="792"/>
                </a:lnTo>
                <a:lnTo>
                  <a:pt x="0" y="784"/>
                </a:lnTo>
              </a:path>
            </a:pathLst>
          </a:custGeom>
          <a:solidFill>
            <a:srgbClr val="F67280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5" name="Freeform 36"/>
          <p:cNvSpPr/>
          <p:nvPr/>
        </p:nvSpPr>
        <p:spPr>
          <a:xfrm>
            <a:off x="576263" y="2179638"/>
            <a:ext cx="1897062" cy="1419225"/>
          </a:xfrm>
          <a:custGeom>
            <a:avLst/>
            <a:gdLst>
              <a:gd name="txL" fmla="*/ 0 w 1273"/>
              <a:gd name="txT" fmla="*/ 0 h 1033"/>
              <a:gd name="txR" fmla="*/ 1273 w 1273"/>
              <a:gd name="txB" fmla="*/ 1033 h 103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73" h="1033">
                <a:moveTo>
                  <a:pt x="1272" y="568"/>
                </a:moveTo>
                <a:lnTo>
                  <a:pt x="1256" y="576"/>
                </a:lnTo>
                <a:lnTo>
                  <a:pt x="1256" y="600"/>
                </a:lnTo>
                <a:lnTo>
                  <a:pt x="1240" y="632"/>
                </a:lnTo>
                <a:lnTo>
                  <a:pt x="1208" y="632"/>
                </a:lnTo>
                <a:lnTo>
                  <a:pt x="1176" y="632"/>
                </a:lnTo>
                <a:lnTo>
                  <a:pt x="1176" y="648"/>
                </a:lnTo>
                <a:lnTo>
                  <a:pt x="1152" y="664"/>
                </a:lnTo>
                <a:lnTo>
                  <a:pt x="1112" y="680"/>
                </a:lnTo>
                <a:lnTo>
                  <a:pt x="1080" y="720"/>
                </a:lnTo>
                <a:lnTo>
                  <a:pt x="1064" y="712"/>
                </a:lnTo>
                <a:lnTo>
                  <a:pt x="1048" y="728"/>
                </a:lnTo>
                <a:lnTo>
                  <a:pt x="1040" y="816"/>
                </a:lnTo>
                <a:lnTo>
                  <a:pt x="936" y="824"/>
                </a:lnTo>
                <a:lnTo>
                  <a:pt x="888" y="840"/>
                </a:lnTo>
                <a:lnTo>
                  <a:pt x="880" y="880"/>
                </a:lnTo>
                <a:lnTo>
                  <a:pt x="920" y="928"/>
                </a:lnTo>
                <a:lnTo>
                  <a:pt x="920" y="944"/>
                </a:lnTo>
                <a:lnTo>
                  <a:pt x="888" y="968"/>
                </a:lnTo>
                <a:lnTo>
                  <a:pt x="888" y="992"/>
                </a:lnTo>
                <a:lnTo>
                  <a:pt x="896" y="1000"/>
                </a:lnTo>
                <a:lnTo>
                  <a:pt x="896" y="1032"/>
                </a:lnTo>
                <a:lnTo>
                  <a:pt x="840" y="1008"/>
                </a:lnTo>
                <a:lnTo>
                  <a:pt x="840" y="1016"/>
                </a:lnTo>
                <a:lnTo>
                  <a:pt x="816" y="1016"/>
                </a:lnTo>
                <a:lnTo>
                  <a:pt x="808" y="1000"/>
                </a:lnTo>
                <a:lnTo>
                  <a:pt x="760" y="976"/>
                </a:lnTo>
                <a:lnTo>
                  <a:pt x="736" y="960"/>
                </a:lnTo>
                <a:lnTo>
                  <a:pt x="624" y="968"/>
                </a:lnTo>
                <a:lnTo>
                  <a:pt x="600" y="984"/>
                </a:lnTo>
                <a:lnTo>
                  <a:pt x="528" y="984"/>
                </a:lnTo>
                <a:lnTo>
                  <a:pt x="512" y="992"/>
                </a:lnTo>
                <a:lnTo>
                  <a:pt x="440" y="984"/>
                </a:lnTo>
                <a:lnTo>
                  <a:pt x="432" y="952"/>
                </a:lnTo>
                <a:lnTo>
                  <a:pt x="384" y="944"/>
                </a:lnTo>
                <a:lnTo>
                  <a:pt x="368" y="960"/>
                </a:lnTo>
                <a:lnTo>
                  <a:pt x="296" y="928"/>
                </a:lnTo>
                <a:lnTo>
                  <a:pt x="272" y="928"/>
                </a:lnTo>
                <a:lnTo>
                  <a:pt x="248" y="968"/>
                </a:lnTo>
                <a:lnTo>
                  <a:pt x="216" y="984"/>
                </a:lnTo>
                <a:lnTo>
                  <a:pt x="176" y="976"/>
                </a:lnTo>
                <a:lnTo>
                  <a:pt x="152" y="944"/>
                </a:lnTo>
                <a:lnTo>
                  <a:pt x="152" y="872"/>
                </a:lnTo>
                <a:lnTo>
                  <a:pt x="104" y="864"/>
                </a:lnTo>
                <a:lnTo>
                  <a:pt x="72" y="816"/>
                </a:lnTo>
                <a:lnTo>
                  <a:pt x="56" y="800"/>
                </a:lnTo>
                <a:lnTo>
                  <a:pt x="48" y="784"/>
                </a:lnTo>
                <a:lnTo>
                  <a:pt x="64" y="776"/>
                </a:lnTo>
                <a:lnTo>
                  <a:pt x="64" y="752"/>
                </a:lnTo>
                <a:lnTo>
                  <a:pt x="40" y="712"/>
                </a:lnTo>
                <a:lnTo>
                  <a:pt x="16" y="704"/>
                </a:lnTo>
                <a:lnTo>
                  <a:pt x="0" y="688"/>
                </a:lnTo>
                <a:lnTo>
                  <a:pt x="16" y="680"/>
                </a:lnTo>
                <a:lnTo>
                  <a:pt x="32" y="688"/>
                </a:lnTo>
                <a:lnTo>
                  <a:pt x="40" y="672"/>
                </a:lnTo>
                <a:lnTo>
                  <a:pt x="32" y="616"/>
                </a:lnTo>
                <a:lnTo>
                  <a:pt x="48" y="592"/>
                </a:lnTo>
                <a:lnTo>
                  <a:pt x="24" y="568"/>
                </a:lnTo>
                <a:lnTo>
                  <a:pt x="0" y="568"/>
                </a:lnTo>
                <a:lnTo>
                  <a:pt x="0" y="520"/>
                </a:lnTo>
                <a:lnTo>
                  <a:pt x="48" y="464"/>
                </a:lnTo>
                <a:lnTo>
                  <a:pt x="88" y="464"/>
                </a:lnTo>
                <a:lnTo>
                  <a:pt x="112" y="448"/>
                </a:lnTo>
                <a:lnTo>
                  <a:pt x="136" y="456"/>
                </a:lnTo>
                <a:lnTo>
                  <a:pt x="144" y="448"/>
                </a:lnTo>
                <a:lnTo>
                  <a:pt x="152" y="480"/>
                </a:lnTo>
                <a:lnTo>
                  <a:pt x="168" y="472"/>
                </a:lnTo>
                <a:lnTo>
                  <a:pt x="200" y="480"/>
                </a:lnTo>
                <a:lnTo>
                  <a:pt x="208" y="456"/>
                </a:lnTo>
                <a:lnTo>
                  <a:pt x="304" y="456"/>
                </a:lnTo>
                <a:lnTo>
                  <a:pt x="320" y="432"/>
                </a:lnTo>
                <a:lnTo>
                  <a:pt x="416" y="424"/>
                </a:lnTo>
                <a:lnTo>
                  <a:pt x="424" y="408"/>
                </a:lnTo>
                <a:lnTo>
                  <a:pt x="424" y="376"/>
                </a:lnTo>
                <a:lnTo>
                  <a:pt x="464" y="352"/>
                </a:lnTo>
                <a:lnTo>
                  <a:pt x="472" y="232"/>
                </a:lnTo>
                <a:lnTo>
                  <a:pt x="456" y="224"/>
                </a:lnTo>
                <a:lnTo>
                  <a:pt x="456" y="200"/>
                </a:lnTo>
                <a:lnTo>
                  <a:pt x="576" y="208"/>
                </a:lnTo>
                <a:lnTo>
                  <a:pt x="592" y="224"/>
                </a:lnTo>
                <a:lnTo>
                  <a:pt x="608" y="176"/>
                </a:lnTo>
                <a:lnTo>
                  <a:pt x="664" y="96"/>
                </a:lnTo>
                <a:lnTo>
                  <a:pt x="744" y="136"/>
                </a:lnTo>
                <a:lnTo>
                  <a:pt x="784" y="128"/>
                </a:lnTo>
                <a:lnTo>
                  <a:pt x="792" y="104"/>
                </a:lnTo>
                <a:lnTo>
                  <a:pt x="784" y="80"/>
                </a:lnTo>
                <a:lnTo>
                  <a:pt x="816" y="48"/>
                </a:lnTo>
                <a:lnTo>
                  <a:pt x="840" y="40"/>
                </a:lnTo>
                <a:lnTo>
                  <a:pt x="872" y="24"/>
                </a:lnTo>
                <a:lnTo>
                  <a:pt x="880" y="0"/>
                </a:lnTo>
                <a:lnTo>
                  <a:pt x="928" y="8"/>
                </a:lnTo>
                <a:lnTo>
                  <a:pt x="928" y="16"/>
                </a:lnTo>
                <a:lnTo>
                  <a:pt x="912" y="32"/>
                </a:lnTo>
                <a:lnTo>
                  <a:pt x="928" y="48"/>
                </a:lnTo>
                <a:lnTo>
                  <a:pt x="936" y="72"/>
                </a:lnTo>
                <a:lnTo>
                  <a:pt x="960" y="112"/>
                </a:lnTo>
                <a:lnTo>
                  <a:pt x="984" y="120"/>
                </a:lnTo>
                <a:lnTo>
                  <a:pt x="1024" y="144"/>
                </a:lnTo>
                <a:lnTo>
                  <a:pt x="1024" y="200"/>
                </a:lnTo>
                <a:lnTo>
                  <a:pt x="1040" y="248"/>
                </a:lnTo>
                <a:lnTo>
                  <a:pt x="1008" y="304"/>
                </a:lnTo>
                <a:lnTo>
                  <a:pt x="1016" y="336"/>
                </a:lnTo>
                <a:lnTo>
                  <a:pt x="1048" y="360"/>
                </a:lnTo>
                <a:lnTo>
                  <a:pt x="1112" y="368"/>
                </a:lnTo>
                <a:lnTo>
                  <a:pt x="1160" y="392"/>
                </a:lnTo>
                <a:lnTo>
                  <a:pt x="1208" y="440"/>
                </a:lnTo>
                <a:lnTo>
                  <a:pt x="1232" y="440"/>
                </a:lnTo>
                <a:lnTo>
                  <a:pt x="1232" y="480"/>
                </a:lnTo>
                <a:lnTo>
                  <a:pt x="1248" y="520"/>
                </a:lnTo>
                <a:lnTo>
                  <a:pt x="1272" y="568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5926" name="Freeform 37"/>
          <p:cNvSpPr/>
          <p:nvPr/>
        </p:nvSpPr>
        <p:spPr>
          <a:xfrm>
            <a:off x="4524375" y="4784725"/>
            <a:ext cx="190500" cy="355600"/>
          </a:xfrm>
          <a:custGeom>
            <a:avLst/>
            <a:gdLst>
              <a:gd name="txL" fmla="*/ 0 w 129"/>
              <a:gd name="txT" fmla="*/ 0 h 257"/>
              <a:gd name="txR" fmla="*/ 129 w 129"/>
              <a:gd name="txB" fmla="*/ 257 h 25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9" h="257">
                <a:moveTo>
                  <a:pt x="24" y="232"/>
                </a:moveTo>
                <a:lnTo>
                  <a:pt x="32" y="248"/>
                </a:lnTo>
                <a:lnTo>
                  <a:pt x="56" y="256"/>
                </a:lnTo>
                <a:lnTo>
                  <a:pt x="64" y="224"/>
                </a:lnTo>
                <a:lnTo>
                  <a:pt x="104" y="184"/>
                </a:lnTo>
                <a:lnTo>
                  <a:pt x="104" y="128"/>
                </a:lnTo>
                <a:lnTo>
                  <a:pt x="120" y="96"/>
                </a:lnTo>
                <a:lnTo>
                  <a:pt x="128" y="72"/>
                </a:lnTo>
                <a:lnTo>
                  <a:pt x="112" y="56"/>
                </a:lnTo>
                <a:lnTo>
                  <a:pt x="104" y="0"/>
                </a:lnTo>
                <a:lnTo>
                  <a:pt x="64" y="24"/>
                </a:lnTo>
                <a:lnTo>
                  <a:pt x="48" y="24"/>
                </a:lnTo>
                <a:lnTo>
                  <a:pt x="56" y="40"/>
                </a:lnTo>
                <a:lnTo>
                  <a:pt x="24" y="72"/>
                </a:lnTo>
                <a:lnTo>
                  <a:pt x="24" y="112"/>
                </a:lnTo>
                <a:lnTo>
                  <a:pt x="0" y="136"/>
                </a:lnTo>
                <a:lnTo>
                  <a:pt x="8" y="168"/>
                </a:lnTo>
                <a:lnTo>
                  <a:pt x="16" y="224"/>
                </a:lnTo>
                <a:lnTo>
                  <a:pt x="24" y="232"/>
                </a:lnTo>
              </a:path>
            </a:pathLst>
          </a:custGeom>
          <a:solidFill>
            <a:srgbClr val="A5A5A5">
              <a:alpha val="100000"/>
            </a:srgbClr>
          </a:solidFill>
          <a:ln w="3175" cap="rnd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65927" name="图表 60"/>
          <p:cNvPicPr/>
          <p:nvPr/>
        </p:nvPicPr>
        <p:blipFill>
          <a:blip r:embed="rId2"/>
          <a:stretch>
            <a:fillRect/>
          </a:stretch>
        </p:blipFill>
        <p:spPr>
          <a:xfrm>
            <a:off x="6794500" y="2363788"/>
            <a:ext cx="5076825" cy="3384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5928" name="组合 61"/>
          <p:cNvGrpSpPr/>
          <p:nvPr/>
        </p:nvGrpSpPr>
        <p:grpSpPr>
          <a:xfrm>
            <a:off x="6845300" y="1241425"/>
            <a:ext cx="471488" cy="598488"/>
            <a:chOff x="0" y="0"/>
            <a:chExt cx="1056192" cy="743368"/>
          </a:xfrm>
        </p:grpSpPr>
        <p:sp>
          <p:nvSpPr>
            <p:cNvPr id="165935" name="矩形 62"/>
            <p:cNvSpPr/>
            <p:nvPr/>
          </p:nvSpPr>
          <p:spPr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6" name="矩形 63"/>
            <p:cNvSpPr/>
            <p:nvPr/>
          </p:nvSpPr>
          <p:spPr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7" name="矩形 64"/>
            <p:cNvSpPr/>
            <p:nvPr/>
          </p:nvSpPr>
          <p:spPr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8" name="矩形 65"/>
            <p:cNvSpPr/>
            <p:nvPr/>
          </p:nvSpPr>
          <p:spPr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5929" name="组合 66"/>
          <p:cNvGrpSpPr/>
          <p:nvPr/>
        </p:nvGrpSpPr>
        <p:grpSpPr>
          <a:xfrm>
            <a:off x="11395075" y="1274763"/>
            <a:ext cx="463550" cy="598487"/>
            <a:chOff x="0" y="0"/>
            <a:chExt cx="1039259" cy="743368"/>
          </a:xfrm>
        </p:grpSpPr>
        <p:sp>
          <p:nvSpPr>
            <p:cNvPr id="165931" name="矩形 67"/>
            <p:cNvSpPr/>
            <p:nvPr/>
          </p:nvSpPr>
          <p:spPr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2" name="矩形 68"/>
            <p:cNvSpPr/>
            <p:nvPr/>
          </p:nvSpPr>
          <p:spPr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3" name="矩形 69"/>
            <p:cNvSpPr/>
            <p:nvPr/>
          </p:nvSpPr>
          <p:spPr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5934" name="矩形 70"/>
            <p:cNvSpPr/>
            <p:nvPr/>
          </p:nvSpPr>
          <p:spPr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5930" name="文本框 71"/>
          <p:cNvSpPr/>
          <p:nvPr/>
        </p:nvSpPr>
        <p:spPr>
          <a:xfrm>
            <a:off x="7594600" y="1274763"/>
            <a:ext cx="36718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the narrative  thought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6914" name="矩形 6"/>
          <p:cNvSpPr/>
          <p:nvPr/>
        </p:nvSpPr>
        <p:spPr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6915" name="任意多边形 44"/>
          <p:cNvSpPr/>
          <p:nvPr/>
        </p:nvSpPr>
        <p:spPr>
          <a:xfrm rot="-9693783">
            <a:off x="4081463" y="2838450"/>
            <a:ext cx="6084887" cy="628650"/>
          </a:xfrm>
          <a:custGeom>
            <a:avLst/>
            <a:gdLst>
              <a:gd name="txL" fmla="*/ 0 w 6084724"/>
              <a:gd name="txT" fmla="*/ 0 h 627714"/>
              <a:gd name="txR" fmla="*/ 6084724 w 6084724"/>
              <a:gd name="txB" fmla="*/ 627714 h 627714"/>
            </a:gdLst>
            <a:ahLst/>
            <a:cxnLst>
              <a:cxn ang="0">
                <a:pos x="6077603" y="631466"/>
              </a:cxn>
              <a:cxn ang="0">
                <a:pos x="0" y="631466"/>
              </a:cxn>
              <a:cxn ang="0">
                <a:pos x="4552910" y="0"/>
              </a:cxn>
              <a:cxn ang="0">
                <a:pos x="6085375" y="615608"/>
              </a:cxn>
            </a:cxnLst>
            <a:rect l="txL" t="txT" r="txR" b="txB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6916" name="任意多边形 43"/>
          <p:cNvSpPr/>
          <p:nvPr/>
        </p:nvSpPr>
        <p:spPr>
          <a:xfrm rot="2694935">
            <a:off x="3578225" y="1730375"/>
            <a:ext cx="419100" cy="2019300"/>
          </a:xfrm>
          <a:custGeom>
            <a:avLst/>
            <a:gdLst>
              <a:gd name="txL" fmla="*/ 0 w 419914"/>
              <a:gd name="txT" fmla="*/ 0 h 2019468"/>
              <a:gd name="txR" fmla="*/ 419914 w 419914"/>
              <a:gd name="txB" fmla="*/ 2019468 h 2019468"/>
            </a:gdLst>
            <a:ahLst/>
            <a:cxnLst>
              <a:cxn ang="0">
                <a:pos x="0" y="41872"/>
              </a:cxn>
              <a:cxn ang="0">
                <a:pos x="80504" y="0"/>
              </a:cxn>
              <a:cxn ang="0">
                <a:pos x="416668" y="0"/>
              </a:cxn>
              <a:cxn ang="0">
                <a:pos x="416668" y="1600257"/>
              </a:cxn>
              <a:cxn ang="0">
                <a:pos x="0" y="2018796"/>
              </a:cxn>
            </a:cxnLst>
            <a:rect l="txL" t="txT" r="txR" b="txB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6917" name="矩形 31"/>
          <p:cNvSpPr/>
          <p:nvPr/>
        </p:nvSpPr>
        <p:spPr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6918" name="文本框 32"/>
          <p:cNvSpPr/>
          <p:nvPr/>
        </p:nvSpPr>
        <p:spPr>
          <a:xfrm>
            <a:off x="3135313" y="3940175"/>
            <a:ext cx="5980112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  YOU</a:t>
            </a:r>
            <a:endParaRPr lang="zh-CN" altLang="en-US" sz="6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0290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1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2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3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4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295" name="椭圆 10"/>
          <p:cNvSpPr/>
          <p:nvPr/>
        </p:nvSpPr>
        <p:spPr>
          <a:xfrm>
            <a:off x="1816100" y="1997075"/>
            <a:ext cx="2143125" cy="214312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6" name="椭圆 11"/>
          <p:cNvSpPr/>
          <p:nvPr/>
        </p:nvSpPr>
        <p:spPr>
          <a:xfrm>
            <a:off x="3429000" y="1997075"/>
            <a:ext cx="2143125" cy="214312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7" name="椭圆 12"/>
          <p:cNvSpPr/>
          <p:nvPr/>
        </p:nvSpPr>
        <p:spPr>
          <a:xfrm>
            <a:off x="5062538" y="1997075"/>
            <a:ext cx="2143125" cy="2143125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298" name="椭圆 13"/>
          <p:cNvSpPr/>
          <p:nvPr/>
        </p:nvSpPr>
        <p:spPr>
          <a:xfrm>
            <a:off x="8204200" y="1997075"/>
            <a:ext cx="2143125" cy="2143125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40299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2466975"/>
            <a:ext cx="747713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300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466975"/>
            <a:ext cx="587375" cy="57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301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150" y="2349500"/>
            <a:ext cx="657225" cy="65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302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550" y="2466975"/>
            <a:ext cx="833438" cy="601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303" name="文本框 18"/>
          <p:cNvSpPr/>
          <p:nvPr/>
        </p:nvSpPr>
        <p:spPr>
          <a:xfrm>
            <a:off x="4059238" y="3267075"/>
            <a:ext cx="7556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4" name="文本框 19"/>
          <p:cNvSpPr/>
          <p:nvPr/>
        </p:nvSpPr>
        <p:spPr>
          <a:xfrm>
            <a:off x="5756275" y="3251200"/>
            <a:ext cx="7556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5" name="文本框 20"/>
          <p:cNvSpPr/>
          <p:nvPr/>
        </p:nvSpPr>
        <p:spPr>
          <a:xfrm>
            <a:off x="8897938" y="3200400"/>
            <a:ext cx="7556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6" name="文本框 21"/>
          <p:cNvSpPr/>
          <p:nvPr/>
        </p:nvSpPr>
        <p:spPr>
          <a:xfrm>
            <a:off x="2430463" y="3281363"/>
            <a:ext cx="7556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7" name="文本框 22"/>
          <p:cNvSpPr/>
          <p:nvPr/>
        </p:nvSpPr>
        <p:spPr>
          <a:xfrm>
            <a:off x="1338263" y="4527550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8" name="文本框 23"/>
          <p:cNvSpPr/>
          <p:nvPr/>
        </p:nvSpPr>
        <p:spPr>
          <a:xfrm>
            <a:off x="3571875" y="4527550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09" name="文本框 24"/>
          <p:cNvSpPr/>
          <p:nvPr/>
        </p:nvSpPr>
        <p:spPr>
          <a:xfrm>
            <a:off x="5803900" y="4527550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310" name="文本框 25"/>
          <p:cNvSpPr/>
          <p:nvPr/>
        </p:nvSpPr>
        <p:spPr>
          <a:xfrm>
            <a:off x="8651875" y="4527550"/>
            <a:ext cx="197802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1314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1315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1316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1317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1318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1319" name="图表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708150" y="1455738"/>
            <a:ext cx="9399588" cy="3522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320" name="文本框 12"/>
          <p:cNvSpPr/>
          <p:nvPr/>
        </p:nvSpPr>
        <p:spPr>
          <a:xfrm>
            <a:off x="9244013" y="2073275"/>
            <a:ext cx="1184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8B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zh-CN" altLang="en-US" sz="3600" b="1" dirty="0">
              <a:solidFill>
                <a:srgbClr val="F8B19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321" name="文本框 13"/>
          <p:cNvSpPr/>
          <p:nvPr/>
        </p:nvSpPr>
        <p:spPr>
          <a:xfrm>
            <a:off x="6972300" y="2619375"/>
            <a:ext cx="11842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zh-CN" altLang="en-US" sz="36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322" name="文本框 14"/>
          <p:cNvSpPr/>
          <p:nvPr/>
        </p:nvSpPr>
        <p:spPr>
          <a:xfrm>
            <a:off x="4657725" y="1978025"/>
            <a:ext cx="1184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36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323" name="文本框 15"/>
          <p:cNvSpPr/>
          <p:nvPr/>
        </p:nvSpPr>
        <p:spPr>
          <a:xfrm>
            <a:off x="2411413" y="1263650"/>
            <a:ext cx="1184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80%</a:t>
            </a:r>
            <a:endParaRPr lang="zh-CN" altLang="en-US" sz="36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324" name="文本框 44"/>
          <p:cNvSpPr/>
          <p:nvPr/>
        </p:nvSpPr>
        <p:spPr>
          <a:xfrm>
            <a:off x="4017963" y="5503863"/>
            <a:ext cx="4987925" cy="1354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center of the narrative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  Click here to add you to the center of the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narrative thought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1325" name="组合 23"/>
          <p:cNvGrpSpPr/>
          <p:nvPr/>
        </p:nvGrpSpPr>
        <p:grpSpPr>
          <a:xfrm>
            <a:off x="2765425" y="5588000"/>
            <a:ext cx="1057275" cy="742950"/>
            <a:chOff x="0" y="0"/>
            <a:chExt cx="1056192" cy="743368"/>
          </a:xfrm>
        </p:grpSpPr>
        <p:sp>
          <p:nvSpPr>
            <p:cNvPr id="141331" name="矩形 24"/>
            <p:cNvSpPr/>
            <p:nvPr/>
          </p:nvSpPr>
          <p:spPr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32" name="矩形 25"/>
            <p:cNvSpPr/>
            <p:nvPr/>
          </p:nvSpPr>
          <p:spPr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33" name="矩形 26"/>
            <p:cNvSpPr/>
            <p:nvPr/>
          </p:nvSpPr>
          <p:spPr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34" name="矩形 27"/>
            <p:cNvSpPr/>
            <p:nvPr/>
          </p:nvSpPr>
          <p:spPr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1326" name="组合 28"/>
          <p:cNvGrpSpPr/>
          <p:nvPr/>
        </p:nvGrpSpPr>
        <p:grpSpPr>
          <a:xfrm>
            <a:off x="9036050" y="5588000"/>
            <a:ext cx="1038225" cy="742950"/>
            <a:chOff x="0" y="0"/>
            <a:chExt cx="1039259" cy="743368"/>
          </a:xfrm>
        </p:grpSpPr>
        <p:sp>
          <p:nvSpPr>
            <p:cNvPr id="141327" name="矩形 29"/>
            <p:cNvSpPr/>
            <p:nvPr/>
          </p:nvSpPr>
          <p:spPr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 cap="flat" cmpd="sng">
              <a:solidFill>
                <a:srgbClr val="6C5B7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28" name="矩形 30"/>
            <p:cNvSpPr/>
            <p:nvPr/>
          </p:nvSpPr>
          <p:spPr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29" name="矩形 31"/>
            <p:cNvSpPr/>
            <p:nvPr/>
          </p:nvSpPr>
          <p:spPr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330" name="矩形 32"/>
            <p:cNvSpPr/>
            <p:nvPr/>
          </p:nvSpPr>
          <p:spPr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2338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339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340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341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342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43" name="任意多边形 33"/>
          <p:cNvSpPr/>
          <p:nvPr/>
        </p:nvSpPr>
        <p:spPr>
          <a:xfrm flipH="1">
            <a:off x="3822700" y="1944688"/>
            <a:ext cx="4737100" cy="925512"/>
          </a:xfrm>
          <a:custGeom>
            <a:avLst/>
            <a:gdLst>
              <a:gd name="txL" fmla="*/ 0 w 4736306"/>
              <a:gd name="txT" fmla="*/ 0 h 925514"/>
              <a:gd name="txR" fmla="*/ 4736306 w 4736306"/>
              <a:gd name="txB" fmla="*/ 925514 h 925514"/>
            </a:gdLst>
            <a:ahLst/>
            <a:cxnLst>
              <a:cxn ang="0">
                <a:pos x="463069" y="0"/>
              </a:cxn>
              <a:cxn ang="0">
                <a:pos x="520254" y="5761"/>
              </a:cxn>
              <a:cxn ang="0">
                <a:pos x="520254" y="0"/>
              </a:cxn>
              <a:cxn ang="0">
                <a:pos x="4739484" y="0"/>
              </a:cxn>
              <a:cxn ang="0">
                <a:pos x="4739484" y="925506"/>
              </a:cxn>
              <a:cxn ang="0">
                <a:pos x="520254" y="925506"/>
              </a:cxn>
              <a:cxn ang="0">
                <a:pos x="520254" y="919745"/>
              </a:cxn>
              <a:cxn ang="0">
                <a:pos x="463069" y="925506"/>
              </a:cxn>
              <a:cxn ang="0">
                <a:pos x="0" y="462753"/>
              </a:cxn>
              <a:cxn ang="0">
                <a:pos x="463069" y="0"/>
              </a:cxn>
            </a:cxnLst>
            <a:rect l="txL" t="txT" r="txR" b="txB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4" name="任意多边形 34"/>
          <p:cNvSpPr/>
          <p:nvPr/>
        </p:nvSpPr>
        <p:spPr>
          <a:xfrm flipH="1">
            <a:off x="3290888" y="2870200"/>
            <a:ext cx="4735512" cy="925513"/>
          </a:xfrm>
          <a:custGeom>
            <a:avLst/>
            <a:gdLst>
              <a:gd name="txL" fmla="*/ 0 w 4736306"/>
              <a:gd name="txT" fmla="*/ 0 h 925514"/>
              <a:gd name="txR" fmla="*/ 4736306 w 4736306"/>
              <a:gd name="txB" fmla="*/ 925514 h 925514"/>
            </a:gdLst>
            <a:ahLst/>
            <a:cxnLst>
              <a:cxn ang="0">
                <a:pos x="462446" y="0"/>
              </a:cxn>
              <a:cxn ang="0">
                <a:pos x="519558" y="5761"/>
              </a:cxn>
              <a:cxn ang="0">
                <a:pos x="519558" y="0"/>
              </a:cxn>
              <a:cxn ang="0">
                <a:pos x="4733132" y="0"/>
              </a:cxn>
              <a:cxn ang="0">
                <a:pos x="4733132" y="925510"/>
              </a:cxn>
              <a:cxn ang="0">
                <a:pos x="519558" y="925510"/>
              </a:cxn>
              <a:cxn ang="0">
                <a:pos x="519558" y="919749"/>
              </a:cxn>
              <a:cxn ang="0">
                <a:pos x="462446" y="925510"/>
              </a:cxn>
              <a:cxn ang="0">
                <a:pos x="0" y="462757"/>
              </a:cxn>
              <a:cxn ang="0">
                <a:pos x="462446" y="0"/>
              </a:cxn>
            </a:cxnLst>
            <a:rect l="txL" t="txT" r="txR" b="txB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5" name="任意多边形 35"/>
          <p:cNvSpPr/>
          <p:nvPr/>
        </p:nvSpPr>
        <p:spPr>
          <a:xfrm flipH="1">
            <a:off x="2757488" y="3783013"/>
            <a:ext cx="4737100" cy="925512"/>
          </a:xfrm>
          <a:custGeom>
            <a:avLst/>
            <a:gdLst>
              <a:gd name="txL" fmla="*/ 0 w 4736306"/>
              <a:gd name="txT" fmla="*/ 0 h 925514"/>
              <a:gd name="txR" fmla="*/ 4736306 w 4736306"/>
              <a:gd name="txB" fmla="*/ 925514 h 925514"/>
            </a:gdLst>
            <a:ahLst/>
            <a:cxnLst>
              <a:cxn ang="0">
                <a:pos x="463069" y="0"/>
              </a:cxn>
              <a:cxn ang="0">
                <a:pos x="520254" y="5761"/>
              </a:cxn>
              <a:cxn ang="0">
                <a:pos x="520254" y="0"/>
              </a:cxn>
              <a:cxn ang="0">
                <a:pos x="4739484" y="0"/>
              </a:cxn>
              <a:cxn ang="0">
                <a:pos x="4739484" y="925506"/>
              </a:cxn>
              <a:cxn ang="0">
                <a:pos x="520254" y="925506"/>
              </a:cxn>
              <a:cxn ang="0">
                <a:pos x="520254" y="919745"/>
              </a:cxn>
              <a:cxn ang="0">
                <a:pos x="463069" y="925506"/>
              </a:cxn>
              <a:cxn ang="0">
                <a:pos x="0" y="462753"/>
              </a:cxn>
              <a:cxn ang="0">
                <a:pos x="463069" y="0"/>
              </a:cxn>
            </a:cxnLst>
            <a:rect l="txL" t="txT" r="txR" b="txB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6" name="任意多边形 36"/>
          <p:cNvSpPr/>
          <p:nvPr/>
        </p:nvSpPr>
        <p:spPr>
          <a:xfrm flipH="1">
            <a:off x="2225675" y="4695825"/>
            <a:ext cx="4735513" cy="925513"/>
          </a:xfrm>
          <a:custGeom>
            <a:avLst/>
            <a:gdLst>
              <a:gd name="txL" fmla="*/ 0 w 4736306"/>
              <a:gd name="txT" fmla="*/ 0 h 925514"/>
              <a:gd name="txR" fmla="*/ 4736306 w 4736306"/>
              <a:gd name="txB" fmla="*/ 925514 h 925514"/>
            </a:gdLst>
            <a:ahLst/>
            <a:cxnLst>
              <a:cxn ang="0">
                <a:pos x="462449" y="0"/>
              </a:cxn>
              <a:cxn ang="0">
                <a:pos x="519558" y="5761"/>
              </a:cxn>
              <a:cxn ang="0">
                <a:pos x="519558" y="0"/>
              </a:cxn>
              <a:cxn ang="0">
                <a:pos x="4733133" y="0"/>
              </a:cxn>
              <a:cxn ang="0">
                <a:pos x="4733133" y="925510"/>
              </a:cxn>
              <a:cxn ang="0">
                <a:pos x="519558" y="925510"/>
              </a:cxn>
              <a:cxn ang="0">
                <a:pos x="519558" y="919749"/>
              </a:cxn>
              <a:cxn ang="0">
                <a:pos x="462449" y="925510"/>
              </a:cxn>
              <a:cxn ang="0">
                <a:pos x="0" y="462757"/>
              </a:cxn>
              <a:cxn ang="0">
                <a:pos x="462449" y="0"/>
              </a:cxn>
            </a:cxnLst>
            <a:rect l="txL" t="txT" r="txR" b="txB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7" name="任意多边形 39"/>
          <p:cNvSpPr/>
          <p:nvPr/>
        </p:nvSpPr>
        <p:spPr>
          <a:xfrm flipH="1">
            <a:off x="0" y="1944688"/>
            <a:ext cx="2135188" cy="925512"/>
          </a:xfrm>
          <a:custGeom>
            <a:avLst/>
            <a:gdLst>
              <a:gd name="txL" fmla="*/ 0 w 3720214"/>
              <a:gd name="txT" fmla="*/ 0 h 925514"/>
              <a:gd name="txR" fmla="*/ 3720214 w 3720214"/>
              <a:gd name="txB" fmla="*/ 925514 h 925514"/>
            </a:gdLst>
            <a:ahLst/>
            <a:cxnLst>
              <a:cxn ang="0">
                <a:pos x="0" y="0"/>
              </a:cxn>
              <a:cxn ang="0">
                <a:pos x="403683" y="0"/>
              </a:cxn>
              <a:cxn ang="0">
                <a:pos x="403683" y="925506"/>
              </a:cxn>
              <a:cxn ang="0">
                <a:pos x="0" y="925506"/>
              </a:cxn>
            </a:cxnLst>
            <a:rect l="txL" t="txT" r="txR" b="txB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8B19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8" name="任意多边形 40"/>
          <p:cNvSpPr/>
          <p:nvPr/>
        </p:nvSpPr>
        <p:spPr>
          <a:xfrm flipH="1">
            <a:off x="0" y="2860675"/>
            <a:ext cx="1638300" cy="925513"/>
          </a:xfrm>
          <a:custGeom>
            <a:avLst/>
            <a:gdLst>
              <a:gd name="txL" fmla="*/ 0 w 3720214"/>
              <a:gd name="txT" fmla="*/ 0 h 925514"/>
              <a:gd name="txR" fmla="*/ 3720214 w 3720214"/>
              <a:gd name="txB" fmla="*/ 925514 h 925514"/>
            </a:gdLst>
            <a:ahLst/>
            <a:cxnLst>
              <a:cxn ang="0">
                <a:pos x="0" y="0"/>
              </a:cxn>
              <a:cxn ang="0">
                <a:pos x="139917" y="0"/>
              </a:cxn>
              <a:cxn ang="0">
                <a:pos x="139917" y="925510"/>
              </a:cxn>
              <a:cxn ang="0">
                <a:pos x="0" y="925510"/>
              </a:cxn>
            </a:cxnLst>
            <a:rect l="txL" t="txT" r="txR" b="txB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49" name="任意多边形 41"/>
          <p:cNvSpPr/>
          <p:nvPr/>
        </p:nvSpPr>
        <p:spPr>
          <a:xfrm flipH="1">
            <a:off x="0" y="3775075"/>
            <a:ext cx="1104900" cy="927100"/>
          </a:xfrm>
          <a:custGeom>
            <a:avLst/>
            <a:gdLst>
              <a:gd name="txL" fmla="*/ 0 w 3720214"/>
              <a:gd name="txT" fmla="*/ 0 h 925514"/>
              <a:gd name="txR" fmla="*/ 3720214 w 3720214"/>
              <a:gd name="txB" fmla="*/ 925514 h 925514"/>
            </a:gdLst>
            <a:ahLst/>
            <a:cxnLst>
              <a:cxn ang="0">
                <a:pos x="0" y="0"/>
              </a:cxn>
              <a:cxn ang="0">
                <a:pos x="28946" y="0"/>
              </a:cxn>
              <a:cxn ang="0">
                <a:pos x="28946" y="931874"/>
              </a:cxn>
              <a:cxn ang="0">
                <a:pos x="0" y="931874"/>
              </a:cxn>
            </a:cxnLst>
            <a:rect l="txL" t="txT" r="txR" b="txB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50" name="任意多边形 42"/>
          <p:cNvSpPr/>
          <p:nvPr/>
        </p:nvSpPr>
        <p:spPr>
          <a:xfrm flipH="1">
            <a:off x="0" y="4702175"/>
            <a:ext cx="673100" cy="925513"/>
          </a:xfrm>
          <a:custGeom>
            <a:avLst/>
            <a:gdLst>
              <a:gd name="txL" fmla="*/ 0 w 3720214"/>
              <a:gd name="txT" fmla="*/ 0 h 925514"/>
              <a:gd name="txR" fmla="*/ 3720214 w 3720214"/>
              <a:gd name="txB" fmla="*/ 925514 h 925514"/>
            </a:gdLst>
            <a:ahLst/>
            <a:cxnLst>
              <a:cxn ang="0">
                <a:pos x="0" y="0"/>
              </a:cxn>
              <a:cxn ang="0">
                <a:pos x="3987" y="0"/>
              </a:cxn>
              <a:cxn ang="0">
                <a:pos x="3987" y="925510"/>
              </a:cxn>
              <a:cxn ang="0">
                <a:pos x="0" y="925510"/>
              </a:cxn>
            </a:cxnLst>
            <a:rect l="txL" t="txT" r="txR" b="txB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2351" name="文本框 43"/>
          <p:cNvSpPr/>
          <p:nvPr/>
        </p:nvSpPr>
        <p:spPr>
          <a:xfrm flipH="1">
            <a:off x="4314825" y="2036763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2" name="文本框 44"/>
          <p:cNvSpPr/>
          <p:nvPr/>
        </p:nvSpPr>
        <p:spPr>
          <a:xfrm flipH="1">
            <a:off x="3876675" y="2978150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3" name="文本框 45"/>
          <p:cNvSpPr/>
          <p:nvPr/>
        </p:nvSpPr>
        <p:spPr>
          <a:xfrm flipH="1">
            <a:off x="3387725" y="3875088"/>
            <a:ext cx="34766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4" name="文本框 46"/>
          <p:cNvSpPr/>
          <p:nvPr/>
        </p:nvSpPr>
        <p:spPr>
          <a:xfrm flipH="1">
            <a:off x="2854325" y="4775200"/>
            <a:ext cx="34782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5" name="文本框 47"/>
          <p:cNvSpPr/>
          <p:nvPr/>
        </p:nvSpPr>
        <p:spPr>
          <a:xfrm>
            <a:off x="2571750" y="2024063"/>
            <a:ext cx="8159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8B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rgbClr val="F8B19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6" name="文本框 48"/>
          <p:cNvSpPr/>
          <p:nvPr/>
        </p:nvSpPr>
        <p:spPr>
          <a:xfrm>
            <a:off x="2055813" y="3019425"/>
            <a:ext cx="8159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7" name="文本框 49"/>
          <p:cNvSpPr/>
          <p:nvPr/>
        </p:nvSpPr>
        <p:spPr>
          <a:xfrm>
            <a:off x="1524000" y="3875088"/>
            <a:ext cx="8159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358" name="文本框 50"/>
          <p:cNvSpPr/>
          <p:nvPr/>
        </p:nvSpPr>
        <p:spPr>
          <a:xfrm>
            <a:off x="1041400" y="4849813"/>
            <a:ext cx="8159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2359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3" y="2122488"/>
            <a:ext cx="550862" cy="554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60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3" y="3038475"/>
            <a:ext cx="433387" cy="541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61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" y="3968750"/>
            <a:ext cx="565150" cy="56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62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" y="4937125"/>
            <a:ext cx="458788" cy="458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363" name="任意多边形 56"/>
          <p:cNvSpPr/>
          <p:nvPr/>
        </p:nvSpPr>
        <p:spPr>
          <a:xfrm>
            <a:off x="8281988" y="2122488"/>
            <a:ext cx="3910012" cy="3498850"/>
          </a:xfrm>
          <a:custGeom>
            <a:avLst/>
            <a:gdLst>
              <a:gd name="txL" fmla="*/ 0 w 3909827"/>
              <a:gd name="txT" fmla="*/ 0 h 2890790"/>
              <a:gd name="txR" fmla="*/ 3909827 w 3909827"/>
              <a:gd name="txB" fmla="*/ 2890790 h 2890790"/>
            </a:gdLst>
            <a:ahLst/>
            <a:cxnLst>
              <a:cxn ang="0">
                <a:pos x="1692052" y="0"/>
              </a:cxn>
              <a:cxn ang="0">
                <a:pos x="3217941" y="0"/>
              </a:cxn>
              <a:cxn ang="0">
                <a:pos x="3217941" y="3408"/>
              </a:cxn>
              <a:cxn ang="0">
                <a:pos x="3910568" y="3408"/>
              </a:cxn>
              <a:cxn ang="0">
                <a:pos x="3910568" y="6203710"/>
              </a:cxn>
              <a:cxn ang="0">
                <a:pos x="692626" y="6203710"/>
              </a:cxn>
              <a:cxn ang="0">
                <a:pos x="692626" y="6200302"/>
              </a:cxn>
              <a:cxn ang="0">
                <a:pos x="0" y="6200302"/>
              </a:cxn>
              <a:cxn ang="0">
                <a:pos x="0" y="6169084"/>
              </a:cxn>
            </a:cxnLst>
            <a:rect l="txL" t="txT" r="txR" b="txB"/>
            <a:pathLst>
              <a:path w="3909827" h="2890790">
                <a:moveTo>
                  <a:pt x="1691731" y="0"/>
                </a:moveTo>
                <a:lnTo>
                  <a:pt x="3217333" y="0"/>
                </a:lnTo>
                <a:lnTo>
                  <a:pt x="3217333" y="1589"/>
                </a:lnTo>
                <a:lnTo>
                  <a:pt x="3909827" y="1589"/>
                </a:lnTo>
                <a:lnTo>
                  <a:pt x="3909827" y="2890790"/>
                </a:lnTo>
                <a:lnTo>
                  <a:pt x="692494" y="2890790"/>
                </a:lnTo>
                <a:lnTo>
                  <a:pt x="692494" y="2889201"/>
                </a:lnTo>
                <a:lnTo>
                  <a:pt x="0" y="2889201"/>
                </a:lnTo>
                <a:lnTo>
                  <a:pt x="0" y="2874654"/>
                </a:lnTo>
                <a:lnTo>
                  <a:pt x="1691731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62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63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64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65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66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367" name="组合 71"/>
          <p:cNvGrpSpPr/>
          <p:nvPr/>
        </p:nvGrpSpPr>
        <p:grpSpPr>
          <a:xfrm>
            <a:off x="7783513" y="2530475"/>
            <a:ext cx="1606550" cy="1638300"/>
            <a:chOff x="0" y="0"/>
            <a:chExt cx="1323539" cy="1349610"/>
          </a:xfrm>
        </p:grpSpPr>
        <p:sp>
          <p:nvSpPr>
            <p:cNvPr id="143395" name="任意多边形 18"/>
            <p:cNvSpPr/>
            <p:nvPr/>
          </p:nvSpPr>
          <p:spPr>
            <a:xfrm rot="8100000">
              <a:off x="663717" y="711273"/>
              <a:ext cx="659822" cy="231694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15692"/>
                </a:cxn>
                <a:cxn ang="0">
                  <a:pos x="0" y="0"/>
                </a:cxn>
                <a:cxn ang="0">
                  <a:pos x="44687" y="0"/>
                </a:cxn>
                <a:cxn ang="0">
                  <a:pos x="44687" y="15692"/>
                </a:cxn>
                <a:cxn ang="0">
                  <a:pos x="15619" y="15692"/>
                </a:cxn>
                <a:cxn ang="0">
                  <a:pos x="7846" y="7918"/>
                </a:cxn>
                <a:cxn ang="0">
                  <a:pos x="73" y="15692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672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96" name="五边形 19"/>
            <p:cNvSpPr/>
            <p:nvPr/>
          </p:nvSpPr>
          <p:spPr>
            <a:xfrm rot="2700000">
              <a:off x="469240" y="265726"/>
              <a:ext cx="763145" cy="231693"/>
            </a:xfrm>
            <a:prstGeom prst="homePlate">
              <a:avLst>
                <a:gd name="adj" fmla="val 82344"/>
              </a:avLst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7" name="五边形 20"/>
            <p:cNvSpPr/>
            <p:nvPr/>
          </p:nvSpPr>
          <p:spPr>
            <a:xfrm rot="2700000" flipH="1">
              <a:off x="354456" y="590005"/>
              <a:ext cx="231693" cy="759605"/>
            </a:xfrm>
            <a:prstGeom prst="homePlate">
              <a:avLst>
                <a:gd name="adj" fmla="val 25000"/>
              </a:avLst>
            </a:prstGeom>
            <a:solidFill>
              <a:srgbClr val="F67280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8" name="任意多边形 21"/>
            <p:cNvSpPr/>
            <p:nvPr/>
          </p:nvSpPr>
          <p:spPr>
            <a:xfrm rot="8100000" flipH="1" flipV="1">
              <a:off x="0" y="410836"/>
              <a:ext cx="659822" cy="231694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15692"/>
                </a:cxn>
                <a:cxn ang="0">
                  <a:pos x="0" y="0"/>
                </a:cxn>
                <a:cxn ang="0">
                  <a:pos x="44687" y="0"/>
                </a:cxn>
                <a:cxn ang="0">
                  <a:pos x="44687" y="15692"/>
                </a:cxn>
                <a:cxn ang="0">
                  <a:pos x="15619" y="15692"/>
                </a:cxn>
                <a:cxn ang="0">
                  <a:pos x="7846" y="7918"/>
                </a:cxn>
                <a:cxn ang="0">
                  <a:pos x="73" y="15692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672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3368" name="组合 72"/>
          <p:cNvGrpSpPr/>
          <p:nvPr/>
        </p:nvGrpSpPr>
        <p:grpSpPr>
          <a:xfrm>
            <a:off x="10099675" y="3032125"/>
            <a:ext cx="1009650" cy="1028700"/>
            <a:chOff x="0" y="0"/>
            <a:chExt cx="831081" cy="847453"/>
          </a:xfrm>
        </p:grpSpPr>
        <p:sp>
          <p:nvSpPr>
            <p:cNvPr id="143391" name="任意多边形 30"/>
            <p:cNvSpPr/>
            <p:nvPr/>
          </p:nvSpPr>
          <p:spPr>
            <a:xfrm rot="8100000">
              <a:off x="416763" y="446626"/>
              <a:ext cx="414318" cy="145486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439"/>
                </a:cxn>
                <a:cxn ang="0">
                  <a:pos x="0" y="0"/>
                </a:cxn>
                <a:cxn ang="0">
                  <a:pos x="6947" y="0"/>
                </a:cxn>
                <a:cxn ang="0">
                  <a:pos x="6947" y="2439"/>
                </a:cxn>
                <a:cxn ang="0">
                  <a:pos x="2428" y="2439"/>
                </a:cxn>
                <a:cxn ang="0">
                  <a:pos x="1220" y="1231"/>
                </a:cxn>
                <a:cxn ang="0">
                  <a:pos x="11" y="2439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8B1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92" name="五边形 31"/>
            <p:cNvSpPr/>
            <p:nvPr/>
          </p:nvSpPr>
          <p:spPr>
            <a:xfrm rot="2700000">
              <a:off x="294646" y="166855"/>
              <a:ext cx="479197" cy="145486"/>
            </a:xfrm>
            <a:prstGeom prst="homePlate">
              <a:avLst>
                <a:gd name="adj" fmla="val 82344"/>
              </a:avLst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3" name="五边形 32"/>
            <p:cNvSpPr/>
            <p:nvPr/>
          </p:nvSpPr>
          <p:spPr>
            <a:xfrm rot="2700000" flipH="1">
              <a:off x="222571" y="370479"/>
              <a:ext cx="145486" cy="476974"/>
            </a:xfrm>
            <a:prstGeom prst="homePlate">
              <a:avLst>
                <a:gd name="adj" fmla="val 25000"/>
              </a:avLst>
            </a:prstGeom>
            <a:solidFill>
              <a:srgbClr val="F8B193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4" name="任意多边形 33"/>
            <p:cNvSpPr/>
            <p:nvPr/>
          </p:nvSpPr>
          <p:spPr>
            <a:xfrm rot="8100000" flipH="1" flipV="1">
              <a:off x="0" y="257974"/>
              <a:ext cx="414318" cy="145486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439"/>
                </a:cxn>
                <a:cxn ang="0">
                  <a:pos x="0" y="0"/>
                </a:cxn>
                <a:cxn ang="0">
                  <a:pos x="6947" y="0"/>
                </a:cxn>
                <a:cxn ang="0">
                  <a:pos x="6947" y="2439"/>
                </a:cxn>
                <a:cxn ang="0">
                  <a:pos x="2428" y="2439"/>
                </a:cxn>
                <a:cxn ang="0">
                  <a:pos x="1220" y="1231"/>
                </a:cxn>
                <a:cxn ang="0">
                  <a:pos x="11" y="2439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F8B1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3369" name="组合 66"/>
          <p:cNvGrpSpPr/>
          <p:nvPr/>
        </p:nvGrpSpPr>
        <p:grpSpPr>
          <a:xfrm>
            <a:off x="1050925" y="1044575"/>
            <a:ext cx="3046413" cy="3101975"/>
            <a:chOff x="0" y="0"/>
            <a:chExt cx="2509616" cy="2555304"/>
          </a:xfrm>
        </p:grpSpPr>
        <p:sp>
          <p:nvSpPr>
            <p:cNvPr id="143383" name="任意多边形 46"/>
            <p:cNvSpPr/>
            <p:nvPr/>
          </p:nvSpPr>
          <p:spPr>
            <a:xfrm rot="8100000">
              <a:off x="1256334" y="1346351"/>
              <a:ext cx="1248964" cy="438568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01446"/>
                </a:cxn>
                <a:cxn ang="0">
                  <a:pos x="0" y="0"/>
                </a:cxn>
                <a:cxn ang="0">
                  <a:pos x="573684" y="0"/>
                </a:cxn>
                <a:cxn ang="0">
                  <a:pos x="573684" y="201446"/>
                </a:cxn>
                <a:cxn ang="0">
                  <a:pos x="200517" y="201446"/>
                </a:cxn>
                <a:cxn ang="0">
                  <a:pos x="100723" y="101653"/>
                </a:cxn>
                <a:cxn ang="0">
                  <a:pos x="929" y="201446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84" name="五边形 47"/>
            <p:cNvSpPr/>
            <p:nvPr/>
          </p:nvSpPr>
          <p:spPr>
            <a:xfrm rot="2700000">
              <a:off x="888216" y="502986"/>
              <a:ext cx="1444539" cy="438567"/>
            </a:xfrm>
            <a:prstGeom prst="homePlate">
              <a:avLst>
                <a:gd name="adj" fmla="val 82344"/>
              </a:avLst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85" name="五边形 48"/>
            <p:cNvSpPr/>
            <p:nvPr/>
          </p:nvSpPr>
          <p:spPr>
            <a:xfrm rot="2700000" flipH="1">
              <a:off x="670942" y="1116807"/>
              <a:ext cx="438567" cy="1437838"/>
            </a:xfrm>
            <a:prstGeom prst="homePlate">
              <a:avLst>
                <a:gd name="adj" fmla="val 25000"/>
              </a:avLst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86" name="任意多边形 49"/>
            <p:cNvSpPr/>
            <p:nvPr/>
          </p:nvSpPr>
          <p:spPr>
            <a:xfrm rot="8100000" flipH="1" flipV="1">
              <a:off x="0" y="777662"/>
              <a:ext cx="1248964" cy="438568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01446"/>
                </a:cxn>
                <a:cxn ang="0">
                  <a:pos x="0" y="0"/>
                </a:cxn>
                <a:cxn ang="0">
                  <a:pos x="573684" y="0"/>
                </a:cxn>
                <a:cxn ang="0">
                  <a:pos x="573684" y="201446"/>
                </a:cxn>
                <a:cxn ang="0">
                  <a:pos x="200517" y="201446"/>
                </a:cxn>
                <a:cxn ang="0">
                  <a:pos x="100723" y="101653"/>
                </a:cxn>
                <a:cxn ang="0">
                  <a:pos x="929" y="201446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87" name="任意多边形 42"/>
            <p:cNvSpPr/>
            <p:nvPr/>
          </p:nvSpPr>
          <p:spPr>
            <a:xfrm rot="8100000">
              <a:off x="1260652" y="1347009"/>
              <a:ext cx="1248964" cy="438568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01446"/>
                </a:cxn>
                <a:cxn ang="0">
                  <a:pos x="0" y="0"/>
                </a:cxn>
                <a:cxn ang="0">
                  <a:pos x="573684" y="0"/>
                </a:cxn>
                <a:cxn ang="0">
                  <a:pos x="573684" y="201446"/>
                </a:cxn>
                <a:cxn ang="0">
                  <a:pos x="200517" y="201446"/>
                </a:cxn>
                <a:cxn ang="0">
                  <a:pos x="100723" y="101653"/>
                </a:cxn>
                <a:cxn ang="0">
                  <a:pos x="929" y="201446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88" name="五边形 43"/>
            <p:cNvSpPr/>
            <p:nvPr/>
          </p:nvSpPr>
          <p:spPr>
            <a:xfrm rot="2700000">
              <a:off x="892534" y="503642"/>
              <a:ext cx="1444539" cy="438567"/>
            </a:xfrm>
            <a:prstGeom prst="homePlate">
              <a:avLst>
                <a:gd name="adj" fmla="val 82344"/>
              </a:avLst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89" name="五边形 44"/>
            <p:cNvSpPr/>
            <p:nvPr/>
          </p:nvSpPr>
          <p:spPr>
            <a:xfrm rot="2700000" flipH="1">
              <a:off x="675260" y="1117465"/>
              <a:ext cx="438567" cy="1437838"/>
            </a:xfrm>
            <a:prstGeom prst="homePlate">
              <a:avLst>
                <a:gd name="adj" fmla="val 25000"/>
              </a:avLst>
            </a:prstGeom>
            <a:solidFill>
              <a:srgbClr val="6C5B7B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0" name="任意多边形 45"/>
            <p:cNvSpPr/>
            <p:nvPr/>
          </p:nvSpPr>
          <p:spPr>
            <a:xfrm rot="8100000" flipH="1" flipV="1">
              <a:off x="4318" y="778320"/>
              <a:ext cx="1248964" cy="438568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201446"/>
                </a:cxn>
                <a:cxn ang="0">
                  <a:pos x="0" y="0"/>
                </a:cxn>
                <a:cxn ang="0">
                  <a:pos x="573684" y="0"/>
                </a:cxn>
                <a:cxn ang="0">
                  <a:pos x="573684" y="201446"/>
                </a:cxn>
                <a:cxn ang="0">
                  <a:pos x="200517" y="201446"/>
                </a:cxn>
                <a:cxn ang="0">
                  <a:pos x="100723" y="101653"/>
                </a:cxn>
                <a:cxn ang="0">
                  <a:pos x="929" y="201446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6C5B7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3370" name="组合 70"/>
          <p:cNvGrpSpPr/>
          <p:nvPr/>
        </p:nvGrpSpPr>
        <p:grpSpPr>
          <a:xfrm>
            <a:off x="4884738" y="1849438"/>
            <a:ext cx="2217737" cy="2260600"/>
            <a:chOff x="0" y="0"/>
            <a:chExt cx="1825666" cy="1861627"/>
          </a:xfrm>
        </p:grpSpPr>
        <p:sp>
          <p:nvSpPr>
            <p:cNvPr id="143379" name="任意多边形 58"/>
            <p:cNvSpPr/>
            <p:nvPr/>
          </p:nvSpPr>
          <p:spPr>
            <a:xfrm rot="8100000">
              <a:off x="915518" y="981116"/>
              <a:ext cx="910148" cy="319594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56808"/>
                </a:cxn>
                <a:cxn ang="0">
                  <a:pos x="0" y="0"/>
                </a:cxn>
                <a:cxn ang="0">
                  <a:pos x="161779" y="0"/>
                </a:cxn>
                <a:cxn ang="0">
                  <a:pos x="161779" y="56808"/>
                </a:cxn>
                <a:cxn ang="0">
                  <a:pos x="56545" y="56808"/>
                </a:cxn>
                <a:cxn ang="0">
                  <a:pos x="28404" y="28666"/>
                </a:cxn>
                <a:cxn ang="0">
                  <a:pos x="262" y="56808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380" name="五边形 59"/>
            <p:cNvSpPr/>
            <p:nvPr/>
          </p:nvSpPr>
          <p:spPr>
            <a:xfrm rot="2700000">
              <a:off x="647262" y="366535"/>
              <a:ext cx="1052668" cy="319593"/>
            </a:xfrm>
            <a:prstGeom prst="homePlate">
              <a:avLst>
                <a:gd name="adj" fmla="val 82344"/>
              </a:avLst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81" name="五边形 60"/>
            <p:cNvSpPr/>
            <p:nvPr/>
          </p:nvSpPr>
          <p:spPr>
            <a:xfrm rot="2700000" flipH="1">
              <a:off x="488931" y="813842"/>
              <a:ext cx="319593" cy="1047785"/>
            </a:xfrm>
            <a:prstGeom prst="homePlate">
              <a:avLst>
                <a:gd name="adj" fmla="val 25000"/>
              </a:avLst>
            </a:prstGeom>
            <a:solidFill>
              <a:srgbClr val="C06C84"/>
            </a:solidFill>
            <a:ln w="9525">
              <a:noFill/>
            </a:ln>
          </p:spPr>
          <p:txBody>
            <a:bodyPr anchor="ctr"/>
            <a:p>
              <a:pPr lvl="0"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82" name="任意多边形 61"/>
            <p:cNvSpPr/>
            <p:nvPr/>
          </p:nvSpPr>
          <p:spPr>
            <a:xfrm rot="8100000" flipH="1" flipV="1">
              <a:off x="0" y="566700"/>
              <a:ext cx="910148" cy="319594"/>
            </a:xfrm>
            <a:custGeom>
              <a:avLst/>
              <a:gdLst>
                <a:gd name="txL" fmla="*/ 0 w 1618735"/>
                <a:gd name="txT" fmla="*/ 0 h 568411"/>
                <a:gd name="txR" fmla="*/ 1618735 w 1618735"/>
                <a:gd name="txB" fmla="*/ 568411 h 568411"/>
              </a:gdLst>
              <a:ahLst/>
              <a:cxnLst>
                <a:cxn ang="0">
                  <a:pos x="0" y="56808"/>
                </a:cxn>
                <a:cxn ang="0">
                  <a:pos x="0" y="0"/>
                </a:cxn>
                <a:cxn ang="0">
                  <a:pos x="161779" y="0"/>
                </a:cxn>
                <a:cxn ang="0">
                  <a:pos x="161779" y="56808"/>
                </a:cxn>
                <a:cxn ang="0">
                  <a:pos x="56545" y="56808"/>
                </a:cxn>
                <a:cxn ang="0">
                  <a:pos x="28404" y="28666"/>
                </a:cxn>
                <a:cxn ang="0">
                  <a:pos x="262" y="56808"/>
                </a:cxn>
              </a:cxnLst>
              <a:rect l="txL" t="txT" r="txR" b="txB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371" name="文本框 34"/>
          <p:cNvSpPr/>
          <p:nvPr/>
        </p:nvSpPr>
        <p:spPr>
          <a:xfrm>
            <a:off x="10110788" y="4359275"/>
            <a:ext cx="118586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8B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zh-CN" altLang="en-US" sz="3600" b="1" dirty="0">
              <a:solidFill>
                <a:srgbClr val="F8B19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2" name="文本框 35"/>
          <p:cNvSpPr/>
          <p:nvPr/>
        </p:nvSpPr>
        <p:spPr>
          <a:xfrm>
            <a:off x="7927975" y="4264025"/>
            <a:ext cx="140652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zh-CN" altLang="en-US" sz="44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3" name="文本框 36"/>
          <p:cNvSpPr/>
          <p:nvPr/>
        </p:nvSpPr>
        <p:spPr>
          <a:xfrm>
            <a:off x="5318125" y="4278313"/>
            <a:ext cx="1406525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50%</a:t>
            </a:r>
            <a:endParaRPr lang="zh-CN" altLang="en-US" sz="44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4" name="文本框 37"/>
          <p:cNvSpPr/>
          <p:nvPr/>
        </p:nvSpPr>
        <p:spPr>
          <a:xfrm>
            <a:off x="1692275" y="4168775"/>
            <a:ext cx="1682750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54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5" name="文本框 64"/>
          <p:cNvSpPr/>
          <p:nvPr/>
        </p:nvSpPr>
        <p:spPr>
          <a:xfrm>
            <a:off x="1628775" y="5154613"/>
            <a:ext cx="185420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6" name="文本框 65"/>
          <p:cNvSpPr/>
          <p:nvPr/>
        </p:nvSpPr>
        <p:spPr>
          <a:xfrm>
            <a:off x="5094288" y="5154613"/>
            <a:ext cx="185420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7" name="文本框 67"/>
          <p:cNvSpPr/>
          <p:nvPr/>
        </p:nvSpPr>
        <p:spPr>
          <a:xfrm>
            <a:off x="7680325" y="5154613"/>
            <a:ext cx="185420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78" name="文本框 68"/>
          <p:cNvSpPr/>
          <p:nvPr/>
        </p:nvSpPr>
        <p:spPr>
          <a:xfrm>
            <a:off x="9821863" y="5154613"/>
            <a:ext cx="185420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 to the center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of the narrative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thought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4386" name="任意多边形 38"/>
          <p:cNvSpPr/>
          <p:nvPr/>
        </p:nvSpPr>
        <p:spPr>
          <a:xfrm flipH="1">
            <a:off x="4738688" y="2006600"/>
            <a:ext cx="387350" cy="1163638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107414" y="0"/>
              </a:cxn>
              <a:cxn ang="0">
                <a:pos x="107414" y="1056775"/>
              </a:cxn>
              <a:cxn ang="0">
                <a:pos x="0" y="1480461"/>
              </a:cxn>
              <a:cxn ang="0">
                <a:pos x="0" y="423686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6728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387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88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89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0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1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392" name="任意多边形 26"/>
          <p:cNvSpPr/>
          <p:nvPr/>
        </p:nvSpPr>
        <p:spPr>
          <a:xfrm>
            <a:off x="4098925" y="2011363"/>
            <a:ext cx="639763" cy="1155700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799325" y="0"/>
              </a:cxn>
              <a:cxn ang="0">
                <a:pos x="799325" y="1028232"/>
              </a:cxn>
              <a:cxn ang="0">
                <a:pos x="0" y="1440476"/>
              </a:cxn>
              <a:cxn ang="0">
                <a:pos x="0" y="412242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3435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393" name="任意多边形 27"/>
          <p:cNvSpPr/>
          <p:nvPr/>
        </p:nvSpPr>
        <p:spPr>
          <a:xfrm>
            <a:off x="4092575" y="2830513"/>
            <a:ext cx="639763" cy="1155700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799325" y="0"/>
              </a:cxn>
              <a:cxn ang="0">
                <a:pos x="799325" y="1028232"/>
              </a:cxn>
              <a:cxn ang="0">
                <a:pos x="0" y="1440476"/>
              </a:cxn>
              <a:cxn ang="0">
                <a:pos x="0" y="412242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AC4A6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394" name="任意多边形 28"/>
          <p:cNvSpPr/>
          <p:nvPr/>
        </p:nvSpPr>
        <p:spPr>
          <a:xfrm>
            <a:off x="4095750" y="3630613"/>
            <a:ext cx="638175" cy="1989137"/>
          </a:xfrm>
          <a:custGeom>
            <a:avLst/>
            <a:gdLst>
              <a:gd name="txL" fmla="*/ 0 w 593997"/>
              <a:gd name="txT" fmla="*/ 0 h 1848987"/>
              <a:gd name="txR" fmla="*/ 593997 w 593997"/>
              <a:gd name="txB" fmla="*/ 1848987 h 1848987"/>
            </a:gdLst>
            <a:ahLst/>
            <a:cxnLst>
              <a:cxn ang="0">
                <a:pos x="791419" y="0"/>
              </a:cxn>
              <a:cxn ang="0">
                <a:pos x="791419" y="2066724"/>
              </a:cxn>
              <a:cxn ang="0">
                <a:pos x="776145" y="2074666"/>
              </a:cxn>
              <a:cxn ang="0">
                <a:pos x="776145" y="2072901"/>
              </a:cxn>
              <a:cxn ang="0">
                <a:pos x="0" y="2476606"/>
              </a:cxn>
              <a:cxn ang="0">
                <a:pos x="0" y="418728"/>
              </a:cxn>
              <a:cxn ang="0">
                <a:pos x="776145" y="15020"/>
              </a:cxn>
              <a:cxn ang="0">
                <a:pos x="776145" y="7946"/>
              </a:cxn>
            </a:cxnLst>
            <a:rect l="txL" t="txT" r="txR" b="txB"/>
            <a:pathLst>
              <a:path w="593997" h="1848987">
                <a:moveTo>
                  <a:pt x="593997" y="0"/>
                </a:moveTo>
                <a:lnTo>
                  <a:pt x="593997" y="1542975"/>
                </a:lnTo>
                <a:lnTo>
                  <a:pt x="582533" y="1548906"/>
                </a:lnTo>
                <a:lnTo>
                  <a:pt x="582533" y="1547588"/>
                </a:lnTo>
                <a:lnTo>
                  <a:pt x="0" y="1848987"/>
                </a:lnTo>
                <a:lnTo>
                  <a:pt x="0" y="312613"/>
                </a:lnTo>
                <a:lnTo>
                  <a:pt x="582533" y="11214"/>
                </a:lnTo>
                <a:lnTo>
                  <a:pt x="582533" y="5932"/>
                </a:lnTo>
                <a:lnTo>
                  <a:pt x="593997" y="0"/>
                </a:lnTo>
                <a:close/>
              </a:path>
            </a:pathLst>
          </a:custGeom>
          <a:solidFill>
            <a:srgbClr val="4C405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395" name="圆角矩形 29"/>
          <p:cNvSpPr/>
          <p:nvPr/>
        </p:nvSpPr>
        <p:spPr>
          <a:xfrm>
            <a:off x="1708150" y="1546225"/>
            <a:ext cx="2514600" cy="4606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6" name="矩形 30"/>
          <p:cNvSpPr/>
          <p:nvPr/>
        </p:nvSpPr>
        <p:spPr>
          <a:xfrm>
            <a:off x="1831975" y="2286000"/>
            <a:ext cx="2268538" cy="828675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7" name="矩形 31"/>
          <p:cNvSpPr/>
          <p:nvPr/>
        </p:nvSpPr>
        <p:spPr>
          <a:xfrm>
            <a:off x="1831975" y="3114675"/>
            <a:ext cx="2268538" cy="828675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8" name="矩形 32"/>
          <p:cNvSpPr/>
          <p:nvPr/>
        </p:nvSpPr>
        <p:spPr>
          <a:xfrm>
            <a:off x="1831975" y="3943350"/>
            <a:ext cx="2268538" cy="1636713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399" name="圆角矩形 33"/>
          <p:cNvSpPr/>
          <p:nvPr/>
        </p:nvSpPr>
        <p:spPr>
          <a:xfrm>
            <a:off x="2670175" y="1863725"/>
            <a:ext cx="592138" cy="41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400" name="文本框 34"/>
          <p:cNvSpPr/>
          <p:nvPr/>
        </p:nvSpPr>
        <p:spPr>
          <a:xfrm>
            <a:off x="2387600" y="2406650"/>
            <a:ext cx="1155700" cy="630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01" name="文本框 35"/>
          <p:cNvSpPr/>
          <p:nvPr/>
        </p:nvSpPr>
        <p:spPr>
          <a:xfrm>
            <a:off x="2327275" y="3187700"/>
            <a:ext cx="1276350" cy="695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02" name="文本框 36"/>
          <p:cNvSpPr/>
          <p:nvPr/>
        </p:nvSpPr>
        <p:spPr>
          <a:xfrm>
            <a:off x="2209800" y="4344988"/>
            <a:ext cx="1512888" cy="828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50%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03" name="椭圆 37"/>
          <p:cNvSpPr/>
          <p:nvPr/>
        </p:nvSpPr>
        <p:spPr>
          <a:xfrm>
            <a:off x="2835275" y="5719763"/>
            <a:ext cx="261938" cy="2619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404" name="任意多边形 39"/>
          <p:cNvSpPr/>
          <p:nvPr/>
        </p:nvSpPr>
        <p:spPr>
          <a:xfrm>
            <a:off x="5126038" y="2009775"/>
            <a:ext cx="639762" cy="1155700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799321" y="0"/>
              </a:cxn>
              <a:cxn ang="0">
                <a:pos x="799321" y="1028232"/>
              </a:cxn>
              <a:cxn ang="0">
                <a:pos x="0" y="1440476"/>
              </a:cxn>
              <a:cxn ang="0">
                <a:pos x="0" y="412242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F3435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405" name="任意多边形 41"/>
          <p:cNvSpPr/>
          <p:nvPr/>
        </p:nvSpPr>
        <p:spPr>
          <a:xfrm>
            <a:off x="5105400" y="2811463"/>
            <a:ext cx="668338" cy="1282700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951989" y="0"/>
              </a:cxn>
              <a:cxn ang="0">
                <a:pos x="951989" y="1560313"/>
              </a:cxn>
              <a:cxn ang="0">
                <a:pos x="0" y="2185877"/>
              </a:cxn>
              <a:cxn ang="0">
                <a:pos x="0" y="625564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AC4A6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406" name="任意多边形 42"/>
          <p:cNvSpPr/>
          <p:nvPr/>
        </p:nvSpPr>
        <p:spPr>
          <a:xfrm>
            <a:off x="4730750" y="3629025"/>
            <a:ext cx="393700" cy="2001838"/>
          </a:xfrm>
          <a:custGeom>
            <a:avLst/>
            <a:gdLst>
              <a:gd name="txL" fmla="*/ 0 w 366467"/>
              <a:gd name="txT" fmla="*/ 0 h 1859919"/>
              <a:gd name="txR" fmla="*/ 366467 w 366467"/>
              <a:gd name="txB" fmla="*/ 1859919 h 1859919"/>
            </a:gdLst>
            <a:ahLst/>
            <a:cxnLst>
              <a:cxn ang="0">
                <a:pos x="0" y="0"/>
              </a:cxn>
              <a:cxn ang="0">
                <a:pos x="8615" y="182"/>
              </a:cxn>
              <a:cxn ang="0">
                <a:pos x="8615" y="5052"/>
              </a:cxn>
              <a:cxn ang="0">
                <a:pos x="488155" y="419825"/>
              </a:cxn>
              <a:cxn ang="0">
                <a:pos x="488155" y="2495936"/>
              </a:cxn>
              <a:cxn ang="0">
                <a:pos x="484614" y="2495936"/>
              </a:cxn>
              <a:cxn ang="0">
                <a:pos x="10567" y="2085916"/>
              </a:cxn>
              <a:cxn ang="0">
                <a:pos x="10567" y="2092164"/>
              </a:cxn>
              <a:cxn ang="0">
                <a:pos x="0" y="2083024"/>
              </a:cxn>
            </a:cxnLst>
            <a:rect l="txL" t="txT" r="txR" b="txB"/>
            <a:pathLst>
              <a:path w="366467" h="1859919">
                <a:moveTo>
                  <a:pt x="0" y="0"/>
                </a:moveTo>
                <a:lnTo>
                  <a:pt x="6467" y="136"/>
                </a:lnTo>
                <a:lnTo>
                  <a:pt x="6467" y="3765"/>
                </a:lnTo>
                <a:lnTo>
                  <a:pt x="366467" y="312845"/>
                </a:lnTo>
                <a:lnTo>
                  <a:pt x="366467" y="1859919"/>
                </a:lnTo>
                <a:lnTo>
                  <a:pt x="363809" y="1859919"/>
                </a:lnTo>
                <a:lnTo>
                  <a:pt x="7933" y="1554380"/>
                </a:lnTo>
                <a:lnTo>
                  <a:pt x="7933" y="1559036"/>
                </a:lnTo>
                <a:lnTo>
                  <a:pt x="0" y="1552225"/>
                </a:lnTo>
                <a:lnTo>
                  <a:pt x="0" y="0"/>
                </a:lnTo>
                <a:close/>
              </a:path>
            </a:pathLst>
          </a:custGeom>
          <a:solidFill>
            <a:srgbClr val="6C5B7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407" name="任意多边形 43"/>
          <p:cNvSpPr/>
          <p:nvPr/>
        </p:nvSpPr>
        <p:spPr>
          <a:xfrm>
            <a:off x="5126038" y="3633788"/>
            <a:ext cx="639762" cy="1989137"/>
          </a:xfrm>
          <a:custGeom>
            <a:avLst/>
            <a:gdLst>
              <a:gd name="txL" fmla="*/ 0 w 593997"/>
              <a:gd name="txT" fmla="*/ 0 h 1848987"/>
              <a:gd name="txR" fmla="*/ 593997 w 593997"/>
              <a:gd name="txB" fmla="*/ 1848987 h 1848987"/>
            </a:gdLst>
            <a:ahLst/>
            <a:cxnLst>
              <a:cxn ang="0">
                <a:pos x="799321" y="0"/>
              </a:cxn>
              <a:cxn ang="0">
                <a:pos x="799321" y="2066724"/>
              </a:cxn>
              <a:cxn ang="0">
                <a:pos x="783894" y="2074666"/>
              </a:cxn>
              <a:cxn ang="0">
                <a:pos x="783894" y="2072901"/>
              </a:cxn>
              <a:cxn ang="0">
                <a:pos x="0" y="2476606"/>
              </a:cxn>
              <a:cxn ang="0">
                <a:pos x="0" y="418728"/>
              </a:cxn>
              <a:cxn ang="0">
                <a:pos x="783894" y="15020"/>
              </a:cxn>
              <a:cxn ang="0">
                <a:pos x="783894" y="7946"/>
              </a:cxn>
            </a:cxnLst>
            <a:rect l="txL" t="txT" r="txR" b="txB"/>
            <a:pathLst>
              <a:path w="593997" h="1848987">
                <a:moveTo>
                  <a:pt x="593997" y="0"/>
                </a:moveTo>
                <a:lnTo>
                  <a:pt x="593997" y="1542975"/>
                </a:lnTo>
                <a:lnTo>
                  <a:pt x="582533" y="1548906"/>
                </a:lnTo>
                <a:lnTo>
                  <a:pt x="582533" y="1547588"/>
                </a:lnTo>
                <a:lnTo>
                  <a:pt x="0" y="1848987"/>
                </a:lnTo>
                <a:lnTo>
                  <a:pt x="0" y="312613"/>
                </a:lnTo>
                <a:lnTo>
                  <a:pt x="582533" y="11214"/>
                </a:lnTo>
                <a:lnTo>
                  <a:pt x="582533" y="5932"/>
                </a:lnTo>
                <a:lnTo>
                  <a:pt x="593997" y="0"/>
                </a:lnTo>
                <a:close/>
              </a:path>
            </a:pathLst>
          </a:custGeom>
          <a:solidFill>
            <a:srgbClr val="4C405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408" name="五边形 44"/>
          <p:cNvSpPr/>
          <p:nvPr/>
        </p:nvSpPr>
        <p:spPr>
          <a:xfrm>
            <a:off x="5765800" y="2006600"/>
            <a:ext cx="4176713" cy="819150"/>
          </a:xfrm>
          <a:prstGeom prst="homePlate">
            <a:avLst>
              <a:gd name="adj" fmla="val 127470"/>
            </a:avLst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409" name="五边形 45"/>
          <p:cNvSpPr/>
          <p:nvPr/>
        </p:nvSpPr>
        <p:spPr>
          <a:xfrm>
            <a:off x="5759450" y="2811463"/>
            <a:ext cx="4821238" cy="836612"/>
          </a:xfrm>
          <a:prstGeom prst="homePlate">
            <a:avLst>
              <a:gd name="adj" fmla="val 144070"/>
            </a:avLst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410" name="五边形 46"/>
          <p:cNvSpPr/>
          <p:nvPr/>
        </p:nvSpPr>
        <p:spPr>
          <a:xfrm>
            <a:off x="5751513" y="3648075"/>
            <a:ext cx="5759450" cy="1666875"/>
          </a:xfrm>
          <a:prstGeom prst="homePlate">
            <a:avLst>
              <a:gd name="adj" fmla="val 86380"/>
            </a:avLst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411" name="文本框 47"/>
          <p:cNvSpPr/>
          <p:nvPr/>
        </p:nvSpPr>
        <p:spPr>
          <a:xfrm>
            <a:off x="5983288" y="2043113"/>
            <a:ext cx="3741737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12" name="文本框 48"/>
          <p:cNvSpPr/>
          <p:nvPr/>
        </p:nvSpPr>
        <p:spPr>
          <a:xfrm>
            <a:off x="5991225" y="2867025"/>
            <a:ext cx="374173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13" name="文本框 49"/>
          <p:cNvSpPr/>
          <p:nvPr/>
        </p:nvSpPr>
        <p:spPr>
          <a:xfrm>
            <a:off x="5983288" y="3849688"/>
            <a:ext cx="4999037" cy="1423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Click here to add you to the  center of the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narrative thought  Click here to add you to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the  center of the narrative thought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414" name="任意多边形 40"/>
          <p:cNvSpPr/>
          <p:nvPr/>
        </p:nvSpPr>
        <p:spPr>
          <a:xfrm flipH="1">
            <a:off x="4732338" y="2809875"/>
            <a:ext cx="387350" cy="1162050"/>
          </a:xfrm>
          <a:custGeom>
            <a:avLst/>
            <a:gdLst>
              <a:gd name="txL" fmla="*/ 0 w 593997"/>
              <a:gd name="txT" fmla="*/ 0 h 1073886"/>
              <a:gd name="txR" fmla="*/ 593997 w 593997"/>
              <a:gd name="txB" fmla="*/ 1073886 h 1073886"/>
            </a:gdLst>
            <a:ahLst/>
            <a:cxnLst>
              <a:cxn ang="0">
                <a:pos x="107414" y="0"/>
              </a:cxn>
              <a:cxn ang="0">
                <a:pos x="107414" y="1051018"/>
              </a:cxn>
              <a:cxn ang="0">
                <a:pos x="0" y="1472396"/>
              </a:cxn>
              <a:cxn ang="0">
                <a:pos x="0" y="421378"/>
              </a:cxn>
            </a:cxnLst>
            <a:rect l="txL" t="txT" r="txR" b="txB"/>
            <a:pathLst>
              <a:path w="593997" h="1073886">
                <a:moveTo>
                  <a:pt x="593997" y="0"/>
                </a:moveTo>
                <a:lnTo>
                  <a:pt x="593997" y="766556"/>
                </a:lnTo>
                <a:lnTo>
                  <a:pt x="0" y="1073886"/>
                </a:lnTo>
                <a:lnTo>
                  <a:pt x="0" y="307330"/>
                </a:lnTo>
                <a:lnTo>
                  <a:pt x="593997" y="0"/>
                </a:lnTo>
                <a:close/>
              </a:path>
            </a:pathLst>
          </a:custGeom>
          <a:solidFill>
            <a:srgbClr val="C06C84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5410" name="矩形 1"/>
          <p:cNvSpPr/>
          <p:nvPr/>
        </p:nvSpPr>
        <p:spPr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11" name="矩形 2"/>
          <p:cNvSpPr/>
          <p:nvPr/>
        </p:nvSpPr>
        <p:spPr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12" name="矩形 3"/>
          <p:cNvSpPr/>
          <p:nvPr/>
        </p:nvSpPr>
        <p:spPr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13" name="矩形 4"/>
          <p:cNvSpPr/>
          <p:nvPr/>
        </p:nvSpPr>
        <p:spPr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14" name="矩形 9"/>
          <p:cNvSpPr/>
          <p:nvPr/>
        </p:nvSpPr>
        <p:spPr>
          <a:xfrm>
            <a:off x="1708150" y="76200"/>
            <a:ext cx="4735513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your title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5415" name="组合 31"/>
          <p:cNvGrpSpPr/>
          <p:nvPr/>
        </p:nvGrpSpPr>
        <p:grpSpPr>
          <a:xfrm rot="5400000">
            <a:off x="407988" y="1508125"/>
            <a:ext cx="4622800" cy="4429125"/>
            <a:chOff x="0" y="0"/>
            <a:chExt cx="5970957" cy="5720949"/>
          </a:xfrm>
        </p:grpSpPr>
        <p:sp>
          <p:nvSpPr>
            <p:cNvPr id="145428" name="任意多边形 29"/>
            <p:cNvSpPr/>
            <p:nvPr/>
          </p:nvSpPr>
          <p:spPr>
            <a:xfrm rot="-5400000" flipH="1" flipV="1">
              <a:off x="3025213" y="1371938"/>
              <a:ext cx="2969116" cy="2922369"/>
            </a:xfrm>
            <a:custGeom>
              <a:avLst/>
              <a:gdLst>
                <a:gd name="txL" fmla="*/ 0 w 2969116"/>
                <a:gd name="txT" fmla="*/ 0 h 2922369"/>
                <a:gd name="txR" fmla="*/ 2969116 w 2969116"/>
                <a:gd name="txB" fmla="*/ 2922369 h 2922369"/>
              </a:gdLst>
              <a:ahLst/>
              <a:cxnLst>
                <a:cxn ang="0">
                  <a:pos x="1299463" y="2197577"/>
                </a:cxn>
                <a:cxn ang="0">
                  <a:pos x="1332628" y="2207871"/>
                </a:cxn>
                <a:cxn ang="0">
                  <a:pos x="1315965" y="2224739"/>
                </a:cxn>
                <a:cxn ang="0">
                  <a:pos x="0" y="1484559"/>
                </a:cxn>
                <a:cxn ang="0">
                  <a:pos x="1484558" y="0"/>
                </a:cxn>
                <a:cxn ang="0">
                  <a:pos x="2969116" y="1484559"/>
                </a:cxn>
                <a:cxn ang="0">
                  <a:pos x="2426294" y="2632241"/>
                </a:cxn>
                <a:cxn ang="0">
                  <a:pos x="2291178" y="2729921"/>
                </a:cxn>
                <a:cxn ang="0">
                  <a:pos x="2483626" y="2922369"/>
                </a:cxn>
                <a:cxn ang="0">
                  <a:pos x="1563589" y="2922369"/>
                </a:cxn>
                <a:cxn ang="0">
                  <a:pos x="1563589" y="2002332"/>
                </a:cxn>
                <a:cxn ang="0">
                  <a:pos x="1737709" y="2176451"/>
                </a:cxn>
                <a:cxn ang="0">
                  <a:pos x="1772305" y="2165711"/>
                </a:cxn>
                <a:cxn ang="0">
                  <a:pos x="2223804" y="1484559"/>
                </a:cxn>
                <a:cxn ang="0">
                  <a:pos x="1484558" y="745312"/>
                </a:cxn>
                <a:cxn ang="0">
                  <a:pos x="745312" y="1484559"/>
                </a:cxn>
                <a:cxn ang="0">
                  <a:pos x="760331" y="1633543"/>
                </a:cxn>
                <a:cxn ang="0">
                  <a:pos x="776482" y="1685573"/>
                </a:cxn>
                <a:cxn ang="0">
                  <a:pos x="740539" y="1663737"/>
                </a:cxn>
                <a:cxn ang="0">
                  <a:pos x="32911" y="1484559"/>
                </a:cxn>
                <a:cxn ang="0">
                  <a:pos x="83" y="1486217"/>
                </a:cxn>
              </a:cxnLst>
              <a:rect l="txL" t="txT" r="txR" b="txB"/>
              <a:pathLst>
                <a:path w="2969116" h="2922369">
                  <a:moveTo>
                    <a:pt x="1299463" y="2197576"/>
                  </a:moveTo>
                  <a:lnTo>
                    <a:pt x="1332628" y="2207871"/>
                  </a:lnTo>
                  <a:lnTo>
                    <a:pt x="1315965" y="2224739"/>
                  </a:lnTo>
                  <a:lnTo>
                    <a:pt x="1299463" y="2197576"/>
                  </a:lnTo>
                  <a:close/>
                  <a:moveTo>
                    <a:pt x="0" y="1484558"/>
                  </a:move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ubicBezTo>
                    <a:pt x="2969116" y="1946953"/>
                    <a:pt x="2757717" y="2359972"/>
                    <a:pt x="2426295" y="2632241"/>
                  </a:cubicBezTo>
                  <a:lnTo>
                    <a:pt x="2291178" y="2729920"/>
                  </a:lnTo>
                  <a:lnTo>
                    <a:pt x="2483627" y="2922369"/>
                  </a:lnTo>
                  <a:lnTo>
                    <a:pt x="1563589" y="2922369"/>
                  </a:lnTo>
                  <a:lnTo>
                    <a:pt x="1563589" y="2002331"/>
                  </a:lnTo>
                  <a:lnTo>
                    <a:pt x="1737709" y="2176450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lose/>
                </a:path>
              </a:pathLst>
            </a:custGeom>
            <a:solidFill>
              <a:srgbClr val="C06C8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429" name="任意多边形 27"/>
            <p:cNvSpPr/>
            <p:nvPr/>
          </p:nvSpPr>
          <p:spPr>
            <a:xfrm rot="-5400000">
              <a:off x="-29521" y="1395020"/>
              <a:ext cx="2969116" cy="2910073"/>
            </a:xfrm>
            <a:custGeom>
              <a:avLst/>
              <a:gdLst>
                <a:gd name="txL" fmla="*/ 0 w 2969116"/>
                <a:gd name="txT" fmla="*/ 0 h 2910073"/>
                <a:gd name="txR" fmla="*/ 2969116 w 2969116"/>
                <a:gd name="txB" fmla="*/ 2910073 h 2910073"/>
              </a:gdLst>
              <a:ahLst/>
              <a:cxnLst>
                <a:cxn ang="0">
                  <a:pos x="1332628" y="2207871"/>
                </a:cxn>
                <a:cxn ang="0">
                  <a:pos x="1315965" y="2224739"/>
                </a:cxn>
                <a:cxn ang="0">
                  <a:pos x="1299463" y="2197577"/>
                </a:cxn>
                <a:cxn ang="0">
                  <a:pos x="2969116" y="1484559"/>
                </a:cxn>
                <a:cxn ang="0">
                  <a:pos x="2277174" y="2740043"/>
                </a:cxn>
                <a:cxn ang="0">
                  <a:pos x="2271608" y="2743221"/>
                </a:cxn>
                <a:cxn ang="0">
                  <a:pos x="2438462" y="2910073"/>
                </a:cxn>
                <a:cxn ang="0">
                  <a:pos x="1518424" y="2910073"/>
                </a:cxn>
                <a:cxn ang="0">
                  <a:pos x="1518424" y="1990036"/>
                </a:cxn>
                <a:cxn ang="0">
                  <a:pos x="1712626" y="2184237"/>
                </a:cxn>
                <a:cxn ang="0">
                  <a:pos x="1772305" y="2165711"/>
                </a:cxn>
                <a:cxn ang="0">
                  <a:pos x="2223804" y="1484559"/>
                </a:cxn>
                <a:cxn ang="0">
                  <a:pos x="1484558" y="745312"/>
                </a:cxn>
                <a:cxn ang="0">
                  <a:pos x="745312" y="1484559"/>
                </a:cxn>
                <a:cxn ang="0">
                  <a:pos x="760331" y="1633543"/>
                </a:cxn>
                <a:cxn ang="0">
                  <a:pos x="776482" y="1685573"/>
                </a:cxn>
                <a:cxn ang="0">
                  <a:pos x="740539" y="1663737"/>
                </a:cxn>
                <a:cxn ang="0">
                  <a:pos x="32911" y="1484559"/>
                </a:cxn>
                <a:cxn ang="0">
                  <a:pos x="83" y="1486217"/>
                </a:cxn>
                <a:cxn ang="0">
                  <a:pos x="0" y="1484559"/>
                </a:cxn>
                <a:cxn ang="0">
                  <a:pos x="1484558" y="0"/>
                </a:cxn>
                <a:cxn ang="0">
                  <a:pos x="2969116" y="1484559"/>
                </a:cxn>
              </a:cxnLst>
              <a:rect l="txL" t="txT" r="txR" b="txB"/>
              <a:pathLst>
                <a:path w="2969116" h="2910073">
                  <a:moveTo>
                    <a:pt x="1332628" y="2207871"/>
                  </a:moveTo>
                  <a:lnTo>
                    <a:pt x="1315965" y="2224739"/>
                  </a:lnTo>
                  <a:lnTo>
                    <a:pt x="1299463" y="2197576"/>
                  </a:lnTo>
                  <a:lnTo>
                    <a:pt x="1332628" y="2207871"/>
                  </a:lnTo>
                  <a:close/>
                  <a:moveTo>
                    <a:pt x="2969116" y="1484558"/>
                  </a:moveTo>
                  <a:cubicBezTo>
                    <a:pt x="2969116" y="2013009"/>
                    <a:pt x="2693003" y="2476970"/>
                    <a:pt x="2277174" y="2740043"/>
                  </a:cubicBezTo>
                  <a:lnTo>
                    <a:pt x="2271609" y="2743220"/>
                  </a:lnTo>
                  <a:lnTo>
                    <a:pt x="2438462" y="2910073"/>
                  </a:lnTo>
                  <a:lnTo>
                    <a:pt x="1518424" y="2910073"/>
                  </a:lnTo>
                  <a:lnTo>
                    <a:pt x="1518424" y="1990035"/>
                  </a:lnTo>
                  <a:lnTo>
                    <a:pt x="1712626" y="2184237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lose/>
                </a:path>
              </a:pathLst>
            </a:custGeom>
            <a:solidFill>
              <a:srgbClr val="F8B1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430" name="任意多边形 28"/>
            <p:cNvSpPr/>
            <p:nvPr/>
          </p:nvSpPr>
          <p:spPr>
            <a:xfrm rot="5400000" flipH="1">
              <a:off x="1636327" y="-81040"/>
              <a:ext cx="2803108" cy="2965187"/>
            </a:xfrm>
            <a:custGeom>
              <a:avLst/>
              <a:gdLst>
                <a:gd name="txL" fmla="*/ 0 w 2803108"/>
                <a:gd name="txT" fmla="*/ 0 h 2965187"/>
                <a:gd name="txR" fmla="*/ 2803108 w 2803108"/>
                <a:gd name="txB" fmla="*/ 2965187 h 2965187"/>
              </a:gdLst>
              <a:ahLst/>
              <a:cxnLst>
                <a:cxn ang="0">
                  <a:pos x="621042" y="1721757"/>
                </a:cxn>
                <a:cxn ang="0">
                  <a:pos x="608331" y="1689441"/>
                </a:cxn>
                <a:cxn ang="0">
                  <a:pos x="592737" y="1707302"/>
                </a:cxn>
                <a:cxn ang="0">
                  <a:pos x="2802546" y="1527175"/>
                </a:cxn>
                <a:cxn ang="0">
                  <a:pos x="2799004" y="1375235"/>
                </a:cxn>
                <a:cxn ang="0">
                  <a:pos x="1209092" y="4103"/>
                </a:cxn>
                <a:cxn ang="0">
                  <a:pos x="104528" y="630017"/>
                </a:cxn>
                <a:cxn ang="0">
                  <a:pos x="95946" y="643946"/>
                </a:cxn>
                <a:cxn ang="0">
                  <a:pos x="3849" y="551849"/>
                </a:cxn>
                <a:cxn ang="0">
                  <a:pos x="3849" y="795393"/>
                </a:cxn>
                <a:cxn ang="0">
                  <a:pos x="0" y="803463"/>
                </a:cxn>
                <a:cxn ang="0">
                  <a:pos x="3849" y="806823"/>
                </a:cxn>
                <a:cxn ang="0">
                  <a:pos x="3849" y="1471888"/>
                </a:cxn>
                <a:cxn ang="0">
                  <a:pos x="923887" y="1471888"/>
                </a:cxn>
                <a:cxn ang="0">
                  <a:pos x="642279" y="1190280"/>
                </a:cxn>
                <a:cxn ang="0">
                  <a:pos x="659733" y="1148929"/>
                </a:cxn>
                <a:cxn ang="0">
                  <a:pos x="1264011" y="747389"/>
                </a:cxn>
                <a:cxn ang="0">
                  <a:pos x="2055719" y="1430154"/>
                </a:cxn>
                <a:cxn ang="0">
                  <a:pos x="1372955" y="2221863"/>
                </a:cxn>
                <a:cxn ang="0">
                  <a:pos x="1223269" y="2217861"/>
                </a:cxn>
                <a:cxn ang="0">
                  <a:pos x="1170191" y="2205589"/>
                </a:cxn>
                <a:cxn ang="0">
                  <a:pos x="1194616" y="2239825"/>
                </a:cxn>
                <a:cxn ang="0">
                  <a:pos x="1425449" y="2932327"/>
                </a:cxn>
                <a:cxn ang="0">
                  <a:pos x="1426214" y="2965187"/>
                </a:cxn>
                <a:cxn ang="0">
                  <a:pos x="1427874" y="2965147"/>
                </a:cxn>
                <a:cxn ang="0">
                  <a:pos x="2802546" y="1527175"/>
                </a:cxn>
              </a:cxnLst>
              <a:rect l="txL" t="txT" r="txR" b="txB"/>
              <a:pathLst>
                <a:path w="2803108" h="2965187">
                  <a:moveTo>
                    <a:pt x="621042" y="1721756"/>
                  </a:moveTo>
                  <a:lnTo>
                    <a:pt x="608331" y="1689440"/>
                  </a:lnTo>
                  <a:lnTo>
                    <a:pt x="592737" y="1707301"/>
                  </a:lnTo>
                  <a:lnTo>
                    <a:pt x="621042" y="1721756"/>
                  </a:lnTo>
                  <a:close/>
                  <a:moveTo>
                    <a:pt x="2802546" y="1527174"/>
                  </a:moveTo>
                  <a:cubicBezTo>
                    <a:pt x="2803923" y="1477030"/>
                    <a:pt x="2802781" y="1426339"/>
                    <a:pt x="2799005" y="1375234"/>
                  </a:cubicBezTo>
                  <a:cubicBezTo>
                    <a:pt x="2738590" y="557564"/>
                    <a:pt x="2026762" y="-56312"/>
                    <a:pt x="1209092" y="4103"/>
                  </a:cubicBezTo>
                  <a:cubicBezTo>
                    <a:pt x="747954" y="38175"/>
                    <a:pt x="351635" y="279433"/>
                    <a:pt x="104528" y="630017"/>
                  </a:cubicBezTo>
                  <a:lnTo>
                    <a:pt x="95946" y="643946"/>
                  </a:lnTo>
                  <a:lnTo>
                    <a:pt x="3849" y="551849"/>
                  </a:lnTo>
                  <a:lnTo>
                    <a:pt x="3849" y="795393"/>
                  </a:lnTo>
                  <a:lnTo>
                    <a:pt x="0" y="803463"/>
                  </a:lnTo>
                  <a:lnTo>
                    <a:pt x="3849" y="806823"/>
                  </a:lnTo>
                  <a:lnTo>
                    <a:pt x="3849" y="1471887"/>
                  </a:lnTo>
                  <a:lnTo>
                    <a:pt x="923887" y="1471887"/>
                  </a:lnTo>
                  <a:lnTo>
                    <a:pt x="642279" y="1190279"/>
                  </a:lnTo>
                  <a:lnTo>
                    <a:pt x="659733" y="1148928"/>
                  </a:lnTo>
                  <a:cubicBezTo>
                    <a:pt x="773311" y="926572"/>
                    <a:pt x="996809" y="767132"/>
                    <a:pt x="1264011" y="747389"/>
                  </a:cubicBezTo>
                  <a:cubicBezTo>
                    <a:pt x="1671175" y="717305"/>
                    <a:pt x="2025635" y="1022989"/>
                    <a:pt x="2055719" y="1430153"/>
                  </a:cubicBezTo>
                  <a:cubicBezTo>
                    <a:pt x="2085803" y="1837317"/>
                    <a:pt x="1780119" y="2191778"/>
                    <a:pt x="1372955" y="2221862"/>
                  </a:cubicBezTo>
                  <a:cubicBezTo>
                    <a:pt x="1322059" y="2225622"/>
                    <a:pt x="1271987" y="2224137"/>
                    <a:pt x="1223269" y="2217861"/>
                  </a:cubicBezTo>
                  <a:lnTo>
                    <a:pt x="1170191" y="2205588"/>
                  </a:lnTo>
                  <a:lnTo>
                    <a:pt x="1194616" y="2239825"/>
                  </a:lnTo>
                  <a:cubicBezTo>
                    <a:pt x="1324075" y="2441185"/>
                    <a:pt x="1406569" y="2676804"/>
                    <a:pt x="1425449" y="2932326"/>
                  </a:cubicBezTo>
                  <a:lnTo>
                    <a:pt x="1426214" y="2965187"/>
                  </a:lnTo>
                  <a:lnTo>
                    <a:pt x="1427874" y="2965147"/>
                  </a:lnTo>
                  <a:cubicBezTo>
                    <a:pt x="2194439" y="2908509"/>
                    <a:pt x="2781890" y="2279338"/>
                    <a:pt x="2802546" y="1527174"/>
                  </a:cubicBezTo>
                  <a:close/>
                </a:path>
              </a:pathLst>
            </a:custGeom>
            <a:solidFill>
              <a:srgbClr val="F672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431" name="任意多边形 30"/>
            <p:cNvSpPr/>
            <p:nvPr/>
          </p:nvSpPr>
          <p:spPr>
            <a:xfrm rot="5400000" flipV="1">
              <a:off x="1572789" y="2837380"/>
              <a:ext cx="2800257" cy="2966877"/>
            </a:xfrm>
            <a:custGeom>
              <a:avLst/>
              <a:gdLst>
                <a:gd name="txL" fmla="*/ 0 w 2800257"/>
                <a:gd name="txT" fmla="*/ 0 h 2966877"/>
                <a:gd name="txR" fmla="*/ 2800257 w 2800257"/>
                <a:gd name="txB" fmla="*/ 2966877 h 2966877"/>
              </a:gdLst>
              <a:ahLst/>
              <a:cxnLst>
                <a:cxn ang="0">
                  <a:pos x="585976" y="1694016"/>
                </a:cxn>
                <a:cxn ang="0">
                  <a:pos x="614014" y="1708985"/>
                </a:cxn>
                <a:cxn ang="0">
                  <a:pos x="601894" y="1676443"/>
                </a:cxn>
                <a:cxn ang="0">
                  <a:pos x="0" y="517489"/>
                </a:cxn>
                <a:cxn ang="0">
                  <a:pos x="0" y="1437528"/>
                </a:cxn>
                <a:cxn ang="0">
                  <a:pos x="920038" y="1437528"/>
                </a:cxn>
                <a:cxn ang="0">
                  <a:pos x="649713" y="1167203"/>
                </a:cxn>
                <a:cxn ang="0">
                  <a:pos x="663134" y="1136957"/>
                </a:cxn>
                <a:cxn ang="0">
                  <a:pos x="1274628" y="746492"/>
                </a:cxn>
                <a:cxn ang="0">
                  <a:pos x="2053766" y="1443568"/>
                </a:cxn>
                <a:cxn ang="0">
                  <a:pos x="1356691" y="2222705"/>
                </a:cxn>
                <a:cxn ang="0">
                  <a:pos x="1207103" y="2215979"/>
                </a:cxn>
                <a:cxn ang="0">
                  <a:pos x="1154257" y="2202741"/>
                </a:cxn>
                <a:cxn ang="0">
                  <a:pos x="1178054" y="2237417"/>
                </a:cxn>
                <a:cxn ang="0">
                  <a:pos x="1396233" y="2934009"/>
                </a:cxn>
                <a:cxn ang="0">
                  <a:pos x="1396400" y="2966877"/>
                </a:cxn>
                <a:cxn ang="0">
                  <a:pos x="1398060" y="2966869"/>
                </a:cxn>
                <a:cxn ang="0">
                  <a:pos x="2797929" y="1402200"/>
                </a:cxn>
                <a:cxn ang="0">
                  <a:pos x="1233260" y="2329"/>
                </a:cxn>
                <a:cxn ang="0">
                  <a:pos x="117475" y="608016"/>
                </a:cxn>
                <a:cxn ang="0">
                  <a:pos x="106943" y="624432"/>
                </a:cxn>
              </a:cxnLst>
              <a:rect l="txL" t="txT" r="txR" b="txB"/>
              <a:pathLst>
                <a:path w="2800257" h="2966877">
                  <a:moveTo>
                    <a:pt x="585976" y="1694015"/>
                  </a:moveTo>
                  <a:lnTo>
                    <a:pt x="614014" y="1708984"/>
                  </a:lnTo>
                  <a:lnTo>
                    <a:pt x="601894" y="1676442"/>
                  </a:lnTo>
                  <a:lnTo>
                    <a:pt x="585976" y="1694015"/>
                  </a:lnTo>
                  <a:close/>
                  <a:moveTo>
                    <a:pt x="0" y="517489"/>
                  </a:moveTo>
                  <a:lnTo>
                    <a:pt x="0" y="1437527"/>
                  </a:lnTo>
                  <a:lnTo>
                    <a:pt x="920038" y="1437527"/>
                  </a:lnTo>
                  <a:lnTo>
                    <a:pt x="649713" y="1167202"/>
                  </a:lnTo>
                  <a:lnTo>
                    <a:pt x="663134" y="1136956"/>
                  </a:lnTo>
                  <a:cubicBezTo>
                    <a:pt x="780745" y="916705"/>
                    <a:pt x="1007110" y="761364"/>
                    <a:pt x="1274627" y="746492"/>
                  </a:cubicBezTo>
                  <a:cubicBezTo>
                    <a:pt x="1682272" y="723831"/>
                    <a:pt x="2031104" y="1035922"/>
                    <a:pt x="2053765" y="1443567"/>
                  </a:cubicBezTo>
                  <a:cubicBezTo>
                    <a:pt x="2076426" y="1851212"/>
                    <a:pt x="1764335" y="2200044"/>
                    <a:pt x="1356690" y="2222705"/>
                  </a:cubicBezTo>
                  <a:cubicBezTo>
                    <a:pt x="1305734" y="2225537"/>
                    <a:pt x="1255698" y="2223140"/>
                    <a:pt x="1207102" y="2215978"/>
                  </a:cubicBezTo>
                  <a:lnTo>
                    <a:pt x="1154256" y="2202740"/>
                  </a:lnTo>
                  <a:lnTo>
                    <a:pt x="1178053" y="2237416"/>
                  </a:lnTo>
                  <a:cubicBezTo>
                    <a:pt x="1303823" y="2441101"/>
                    <a:pt x="1382011" y="2678185"/>
                    <a:pt x="1396232" y="2934008"/>
                  </a:cubicBezTo>
                  <a:lnTo>
                    <a:pt x="1396399" y="2966877"/>
                  </a:lnTo>
                  <a:lnTo>
                    <a:pt x="1398059" y="2966868"/>
                  </a:lnTo>
                  <a:cubicBezTo>
                    <a:pt x="2216694" y="2921360"/>
                    <a:pt x="2843436" y="2220834"/>
                    <a:pt x="2797928" y="1402199"/>
                  </a:cubicBezTo>
                  <a:cubicBezTo>
                    <a:pt x="2752420" y="583564"/>
                    <a:pt x="2051894" y="-43179"/>
                    <a:pt x="1233259" y="2329"/>
                  </a:cubicBezTo>
                  <a:cubicBezTo>
                    <a:pt x="771577" y="27994"/>
                    <a:pt x="370928" y="261992"/>
                    <a:pt x="117475" y="608016"/>
                  </a:cubicBezTo>
                  <a:lnTo>
                    <a:pt x="106943" y="624432"/>
                  </a:lnTo>
                  <a:lnTo>
                    <a:pt x="0" y="517489"/>
                  </a:lnTo>
                  <a:close/>
                </a:path>
              </a:pathLst>
            </a:custGeom>
            <a:solidFill>
              <a:srgbClr val="6C5B7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5416" name="文本框 38"/>
          <p:cNvSpPr/>
          <p:nvPr/>
        </p:nvSpPr>
        <p:spPr>
          <a:xfrm>
            <a:off x="2363788" y="2170113"/>
            <a:ext cx="7556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17" name="文本框 39"/>
          <p:cNvSpPr/>
          <p:nvPr/>
        </p:nvSpPr>
        <p:spPr>
          <a:xfrm>
            <a:off x="3513138" y="3421063"/>
            <a:ext cx="7556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18" name="文本框 40"/>
          <p:cNvSpPr/>
          <p:nvPr/>
        </p:nvSpPr>
        <p:spPr>
          <a:xfrm>
            <a:off x="2351088" y="4616450"/>
            <a:ext cx="7556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19" name="文本框 41"/>
          <p:cNvSpPr/>
          <p:nvPr/>
        </p:nvSpPr>
        <p:spPr>
          <a:xfrm>
            <a:off x="1222375" y="3367088"/>
            <a:ext cx="7556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20" name="椭圆 42"/>
          <p:cNvSpPr/>
          <p:nvPr/>
        </p:nvSpPr>
        <p:spPr>
          <a:xfrm>
            <a:off x="6350000" y="1722438"/>
            <a:ext cx="447675" cy="447675"/>
          </a:xfrm>
          <a:prstGeom prst="ellipse">
            <a:avLst/>
          </a:prstGeom>
          <a:solidFill>
            <a:srgbClr val="F8B193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21" name="椭圆 43"/>
          <p:cNvSpPr/>
          <p:nvPr/>
        </p:nvSpPr>
        <p:spPr>
          <a:xfrm>
            <a:off x="6350000" y="2919413"/>
            <a:ext cx="447675" cy="447675"/>
          </a:xfrm>
          <a:prstGeom prst="ellipse">
            <a:avLst/>
          </a:prstGeom>
          <a:solidFill>
            <a:srgbClr val="F67280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22" name="椭圆 44"/>
          <p:cNvSpPr/>
          <p:nvPr/>
        </p:nvSpPr>
        <p:spPr>
          <a:xfrm>
            <a:off x="6350000" y="4116388"/>
            <a:ext cx="447675" cy="447675"/>
          </a:xfrm>
          <a:prstGeom prst="ellipse">
            <a:avLst/>
          </a:prstGeom>
          <a:solidFill>
            <a:srgbClr val="C06C84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23" name="椭圆 45"/>
          <p:cNvSpPr/>
          <p:nvPr/>
        </p:nvSpPr>
        <p:spPr>
          <a:xfrm>
            <a:off x="6350000" y="5313363"/>
            <a:ext cx="447675" cy="447675"/>
          </a:xfrm>
          <a:prstGeom prst="ellipse">
            <a:avLst/>
          </a:prstGeom>
          <a:solidFill>
            <a:srgbClr val="6C5B7B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5424" name="文本框 47"/>
          <p:cNvSpPr/>
          <p:nvPr/>
        </p:nvSpPr>
        <p:spPr>
          <a:xfrm>
            <a:off x="7173913" y="1377950"/>
            <a:ext cx="3476625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8B193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8B193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25" name="文本框 48"/>
          <p:cNvSpPr/>
          <p:nvPr/>
        </p:nvSpPr>
        <p:spPr>
          <a:xfrm>
            <a:off x="7173913" y="2574925"/>
            <a:ext cx="3476625" cy="1138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6728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F6728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26" name="文本框 49"/>
          <p:cNvSpPr/>
          <p:nvPr/>
        </p:nvSpPr>
        <p:spPr>
          <a:xfrm>
            <a:off x="7173913" y="3771900"/>
            <a:ext cx="3476625" cy="1139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C06C84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427" name="文本框 50"/>
          <p:cNvSpPr/>
          <p:nvPr/>
        </p:nvSpPr>
        <p:spPr>
          <a:xfrm>
            <a:off x="7173913" y="4983163"/>
            <a:ext cx="3476625" cy="1138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6C5B7B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YOUR  TITLE</a:t>
            </a:r>
            <a:endParaRPr lang="en-US" altLang="zh-CN" sz="1600" b="1" dirty="0">
              <a:solidFill>
                <a:srgbClr val="6C5B7B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Click here to add  you to the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center of the narrative thought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6819</Words>
  <Application>WPS 演示</Application>
  <PresentationFormat>自定义</PresentationFormat>
  <Paragraphs>554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宋体</vt:lpstr>
      <vt:lpstr>Wingdings</vt:lpstr>
      <vt:lpstr>Calibri Light</vt:lpstr>
      <vt:lpstr>Calibri</vt:lpstr>
      <vt:lpstr>微软雅黑</vt:lpstr>
      <vt:lpstr>方正姚体</vt:lpstr>
      <vt:lpstr>冬青黑体简体中文 W3</vt:lpstr>
      <vt:lpstr>仿宋</vt:lpstr>
      <vt:lpstr>Wingdings</vt:lpstr>
      <vt:lpstr>Batang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k550</cp:lastModifiedBy>
  <cp:revision>86</cp:revision>
  <dcterms:created xsi:type="dcterms:W3CDTF">2014-08-07T04:10:00Z</dcterms:created>
  <dcterms:modified xsi:type="dcterms:W3CDTF">2018-11-09T12:29:50Z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