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8" r:id="rId6"/>
    <p:sldId id="267" r:id="rId7"/>
    <p:sldId id="269" r:id="rId8"/>
    <p:sldId id="272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85" autoAdjust="0"/>
    <p:restoredTop sz="90929"/>
  </p:normalViewPr>
  <p:slideViewPr>
    <p:cSldViewPr>
      <p:cViewPr>
        <p:scale>
          <a:sx n="75" d="100"/>
          <a:sy n="75" d="100"/>
        </p:scale>
        <p:origin x="12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AADA6F-7573-43E7-B51A-98DBA7D636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734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D9D28-FA1A-46F2-A310-60264D72EE4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95D2A-1E78-4518-A824-3F40EE66DD1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58F083E-69AA-45DD-911D-CAB2EBF1DC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31D4-4A6C-4F5B-A132-B8FCCF0937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C9AFE-7941-462F-9351-C619F9D91E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04EA7-0EA6-4A2A-BDB9-0696A0DFE5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7F359-C9DB-4397-BCB2-18A1C5BC38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79D51-399B-4A46-AB63-9A20EBFCF0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945-9F67-4A0C-BD6D-49CB96B3A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56D81-6FCF-4AC7-BAA6-C139FE42DB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49A76-138B-4766-9457-32E2BECA68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B2D42-B73D-4C6B-BCB9-9AB9A7087C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F6C79-708F-46C7-8DF5-1F8839AAB9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80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33C2F1DF-2797-4436-918D-AF50097AB7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sz="5400"/>
              <a:t>计 算 机 导 论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An Introduction to Computer Science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r>
              <a:rPr lang="zh-CN" altLang="en-US" dirty="0"/>
              <a:t>主讲人：   杨清洪（</a:t>
            </a:r>
            <a:r>
              <a:rPr lang="en-US" altLang="zh-CN" dirty="0"/>
              <a:t>13380077091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Email </a:t>
            </a:r>
            <a:r>
              <a:rPr lang="zh-CN" altLang="en-US" dirty="0"/>
              <a:t>：    </a:t>
            </a:r>
            <a:r>
              <a:rPr lang="en-US" altLang="zh-CN" dirty="0" smtClean="0"/>
              <a:t>yqhscut@163.com</a:t>
            </a:r>
            <a:endParaRPr lang="en-US" altLang="zh-CN" dirty="0"/>
          </a:p>
          <a:p>
            <a:r>
              <a:rPr lang="zh-CN" altLang="en-US" dirty="0"/>
              <a:t>办公地址：</a:t>
            </a:r>
            <a:r>
              <a:rPr lang="en-US" altLang="zh-CN" dirty="0"/>
              <a:t>B3-341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课 程 安 排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r>
              <a:rPr lang="zh-CN" altLang="en-US" dirty="0"/>
              <a:t>学时：</a:t>
            </a:r>
            <a:r>
              <a:rPr lang="en-US" altLang="zh-CN" dirty="0"/>
              <a:t>16h  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smtClean="0"/>
              <a:t>3-11</a:t>
            </a:r>
            <a:r>
              <a:rPr lang="zh-CN" altLang="en-US" smtClean="0"/>
              <a:t>周         </a:t>
            </a:r>
            <a:endParaRPr lang="zh-CN" altLang="en-US" dirty="0"/>
          </a:p>
          <a:p>
            <a:r>
              <a:rPr lang="zh-CN" altLang="en-US" dirty="0"/>
              <a:t>考试：闭卷笔试 	 		 </a:t>
            </a:r>
          </a:p>
          <a:p>
            <a:r>
              <a:rPr lang="zh-CN" altLang="en-US" dirty="0"/>
              <a:t>总评：</a:t>
            </a:r>
            <a:r>
              <a:rPr lang="zh-CN" altLang="en-US" dirty="0" smtClean="0"/>
              <a:t>期末</a:t>
            </a:r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en-US" altLang="zh-CN" dirty="0"/>
              <a:t>%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平时</a:t>
            </a:r>
            <a:r>
              <a:rPr lang="en-US" altLang="zh-CN" dirty="0"/>
              <a:t>30%</a:t>
            </a:r>
            <a:r>
              <a:rPr lang="zh-CN" altLang="en-US" dirty="0"/>
              <a:t>（出勤</a:t>
            </a:r>
            <a:r>
              <a:rPr lang="zh-CN" altLang="en-US" dirty="0" smtClean="0"/>
              <a:t>作业）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主要教学内容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 </a:t>
            </a:r>
            <a:r>
              <a:rPr lang="zh-CN" altLang="en-US"/>
              <a:t>讲授计算机的基本概念（</a:t>
            </a:r>
            <a:r>
              <a:rPr lang="en-US" altLang="zh-CN"/>
              <a:t>8h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1.1 </a:t>
            </a:r>
            <a:r>
              <a:rPr lang="zh-CN" altLang="en-US"/>
              <a:t>绪论</a:t>
            </a:r>
          </a:p>
          <a:p>
            <a:pPr lvl="2"/>
            <a:r>
              <a:rPr lang="zh-CN" altLang="en-US"/>
              <a:t>计算机科学的基本概念、结构模型</a:t>
            </a:r>
          </a:p>
          <a:p>
            <a:pPr lvl="2"/>
            <a:r>
              <a:rPr lang="zh-CN" altLang="en-US"/>
              <a:t>发展简史和发展趋势</a:t>
            </a:r>
          </a:p>
          <a:p>
            <a:pPr lvl="1"/>
            <a:r>
              <a:rPr lang="en-US" altLang="zh-CN"/>
              <a:t>1.2 </a:t>
            </a:r>
            <a:r>
              <a:rPr lang="zh-CN" altLang="en-US"/>
              <a:t>信息表示</a:t>
            </a:r>
          </a:p>
          <a:p>
            <a:pPr lvl="2"/>
            <a:r>
              <a:rPr lang="en-US" altLang="zh-CN"/>
              <a:t>1.2.1  </a:t>
            </a:r>
            <a:r>
              <a:rPr lang="zh-CN" altLang="en-US"/>
              <a:t>数据信息的表示</a:t>
            </a:r>
          </a:p>
          <a:p>
            <a:pPr lvl="2"/>
            <a:r>
              <a:rPr lang="en-US" altLang="zh-CN"/>
              <a:t>1.2.2  </a:t>
            </a:r>
            <a:r>
              <a:rPr lang="zh-CN" altLang="en-US"/>
              <a:t>非数据信息的表示</a:t>
            </a:r>
          </a:p>
          <a:p>
            <a:pPr lvl="2"/>
            <a:r>
              <a:rPr lang="en-US" altLang="zh-CN"/>
              <a:t>1.2.3   </a:t>
            </a:r>
            <a:r>
              <a:rPr lang="zh-CN" altLang="en-US"/>
              <a:t>位运算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主要教学目标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2.  </a:t>
            </a:r>
            <a:r>
              <a:rPr lang="zh-CN" altLang="en-US"/>
              <a:t>讲授计算机的基本硬件知识</a:t>
            </a:r>
            <a:r>
              <a:rPr lang="en-US" altLang="zh-CN"/>
              <a:t>(7h)</a:t>
            </a:r>
          </a:p>
          <a:p>
            <a:pPr lvl="1"/>
            <a:r>
              <a:rPr lang="en-US" altLang="zh-CN"/>
              <a:t>2.1</a:t>
            </a:r>
            <a:r>
              <a:rPr lang="zh-CN" altLang="en-US"/>
              <a:t>计算机组成与体系结构的概念</a:t>
            </a:r>
          </a:p>
          <a:p>
            <a:pPr lvl="1"/>
            <a:r>
              <a:rPr lang="en-US" altLang="zh-CN"/>
              <a:t>2.2</a:t>
            </a:r>
            <a:r>
              <a:rPr lang="zh-CN" altLang="en-US"/>
              <a:t>计算机网络基本概念 </a:t>
            </a:r>
          </a:p>
          <a:p>
            <a:r>
              <a:rPr lang="en-US" altLang="zh-CN"/>
              <a:t>3. </a:t>
            </a:r>
            <a:r>
              <a:rPr lang="zh-CN" altLang="en-US"/>
              <a:t>机动学时（</a:t>
            </a:r>
            <a:r>
              <a:rPr lang="en-US" altLang="zh-CN"/>
              <a:t>1h)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教学用书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《</a:t>
            </a:r>
            <a:r>
              <a:rPr lang="zh-CN" altLang="en-US"/>
              <a:t>计算机科学基础</a:t>
            </a:r>
            <a:r>
              <a:rPr lang="en-US" altLang="zh-CN"/>
              <a:t>》</a:t>
            </a:r>
            <a:r>
              <a:rPr lang="en-US" altLang="zh-CN">
                <a:latin typeface="Times New Roman"/>
              </a:rPr>
              <a:t>——</a:t>
            </a:r>
            <a:r>
              <a:rPr lang="zh-CN" altLang="en-US"/>
              <a:t>从数据操纵到计算理论（影印版）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高等教育出版社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BehrouzA. Forouzan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with Sophia Chung Fegan</a:t>
            </a:r>
          </a:p>
          <a:p>
            <a:pPr>
              <a:lnSpc>
                <a:spcPct val="90000"/>
              </a:lnSpc>
            </a:pPr>
            <a:r>
              <a:rPr lang="en-US" altLang="zh-CN"/>
              <a:t>《</a:t>
            </a:r>
            <a:r>
              <a:rPr lang="zh-CN" altLang="en-US"/>
              <a:t>计算机科学导论</a:t>
            </a:r>
            <a:r>
              <a:rPr lang="en-US" altLang="zh-CN"/>
              <a:t>》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机械工业出版社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刘艺 段立 钟维亚等译 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国内参考书籍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宋体" charset="-122"/>
              </a:rPr>
              <a:t>1.《</a:t>
            </a:r>
            <a:r>
              <a:rPr lang="zh-CN" altLang="en-US">
                <a:latin typeface="宋体" charset="-122"/>
              </a:rPr>
              <a:t>计算机科学与技术方法论</a:t>
            </a:r>
            <a:r>
              <a:rPr lang="en-US" altLang="zh-CN">
                <a:latin typeface="宋体" charset="-122"/>
              </a:rPr>
              <a:t>》</a:t>
            </a:r>
            <a:r>
              <a:rPr lang="zh-CN" altLang="en-US">
                <a:latin typeface="宋体" charset="-122"/>
              </a:rPr>
              <a:t>董荣胜 古天龙  人民邮电出版社</a:t>
            </a:r>
          </a:p>
          <a:p>
            <a:r>
              <a:rPr lang="en-US" altLang="zh-CN">
                <a:latin typeface="宋体" charset="-122"/>
              </a:rPr>
              <a:t>2.《</a:t>
            </a:r>
            <a:r>
              <a:rPr lang="zh-CN" altLang="en-US">
                <a:latin typeface="宋体" charset="-122"/>
              </a:rPr>
              <a:t>计算机科学概论</a:t>
            </a:r>
            <a:r>
              <a:rPr lang="en-US" altLang="zh-CN">
                <a:latin typeface="宋体" charset="-122"/>
              </a:rPr>
              <a:t>》</a:t>
            </a:r>
            <a:r>
              <a:rPr lang="zh-CN" altLang="en-US">
                <a:latin typeface="宋体" charset="-122"/>
              </a:rPr>
              <a:t>胡明 王红梅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宋体" charset="-122"/>
              </a:rPr>
              <a:t>		清华出版社</a:t>
            </a:r>
          </a:p>
          <a:p>
            <a:pPr lvl="1"/>
            <a:endParaRPr lang="en-US" altLang="zh-CN" sz="3200">
              <a:latin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国外参考书籍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1.(</a:t>
            </a:r>
            <a:r>
              <a:rPr lang="zh-CN" altLang="en-US"/>
              <a:t>美</a:t>
            </a:r>
            <a:r>
              <a:rPr lang="en-US" altLang="zh-CN"/>
              <a:t>)Nell Dale John Lewis</a:t>
            </a:r>
            <a:r>
              <a:rPr lang="zh-CN" altLang="en-US"/>
              <a:t>著</a:t>
            </a:r>
            <a:r>
              <a:rPr lang="en-US" altLang="zh-CN"/>
              <a:t>,</a:t>
            </a:r>
            <a:r>
              <a:rPr lang="zh-CN" altLang="en-US"/>
              <a:t>张欣等译</a:t>
            </a:r>
            <a:r>
              <a:rPr lang="en-US" altLang="zh-CN"/>
              <a:t>. </a:t>
            </a:r>
            <a:r>
              <a:rPr lang="zh-CN" altLang="en-US"/>
              <a:t>计算机科学概论</a:t>
            </a:r>
            <a:r>
              <a:rPr lang="en-US" altLang="zh-CN"/>
              <a:t>,</a:t>
            </a:r>
            <a:r>
              <a:rPr lang="zh-CN" altLang="en-US"/>
              <a:t>机械工业出版社</a:t>
            </a:r>
            <a:r>
              <a:rPr lang="en-US" altLang="zh-CN"/>
              <a:t>,2005,ISBN 7-111-17016-4</a:t>
            </a:r>
          </a:p>
          <a:p>
            <a:r>
              <a:rPr lang="en-US" altLang="zh-CN"/>
              <a:t>2. Timothy J O'Leary and Linda I O'Leary .Computing Essentials, 2008(Complete Edition 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网络资源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教学在线（课件参考资料）</a:t>
            </a:r>
          </a:p>
          <a:p>
            <a:r>
              <a:rPr lang="en-US" altLang="zh-CN"/>
              <a:t>Internet</a:t>
            </a:r>
            <a:r>
              <a:rPr lang="zh-CN" altLang="en-US"/>
              <a:t>搜索引擎（</a:t>
            </a:r>
            <a:r>
              <a:rPr lang="en-US" altLang="zh-CN"/>
              <a:t>google,baidu</a:t>
            </a:r>
            <a:r>
              <a:rPr lang="zh-CN" altLang="en-US"/>
              <a:t>）</a:t>
            </a:r>
          </a:p>
          <a:p>
            <a:r>
              <a:rPr lang="zh-CN" altLang="en-US"/>
              <a:t>电子百科全书</a:t>
            </a:r>
            <a:r>
              <a:rPr lang="en-US" altLang="zh-CN"/>
              <a:t>(</a:t>
            </a:r>
            <a:r>
              <a:rPr lang="zh-CN" altLang="en-US"/>
              <a:t>维基百科，百度百科，微软软件百科全书</a:t>
            </a:r>
            <a:r>
              <a:rPr lang="en-US" altLang="zh-CN"/>
              <a:t>)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197</TotalTime>
  <Words>257</Words>
  <Application>Microsoft Office PowerPoint</Application>
  <PresentationFormat>全屏显示(4:3)</PresentationFormat>
  <Paragraphs>47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Blends</vt:lpstr>
      <vt:lpstr> 计 算 机 导 论</vt:lpstr>
      <vt:lpstr> 课 程 安 排 </vt:lpstr>
      <vt:lpstr>主要教学内容</vt:lpstr>
      <vt:lpstr>主要教学目标</vt:lpstr>
      <vt:lpstr>教学用书</vt:lpstr>
      <vt:lpstr>国内参考书籍</vt:lpstr>
      <vt:lpstr>国外参考书籍</vt:lpstr>
      <vt:lpstr>网络资源</vt:lpstr>
    </vt:vector>
  </TitlesOfParts>
  <Company>bdtc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计 算 机 导 论</dc:title>
  <dc:creator>yqh</dc:creator>
  <cp:lastModifiedBy>dianjiao</cp:lastModifiedBy>
  <cp:revision>30</cp:revision>
  <dcterms:created xsi:type="dcterms:W3CDTF">2001-02-11T12:39:09Z</dcterms:created>
  <dcterms:modified xsi:type="dcterms:W3CDTF">2018-09-21T00:42:29Z</dcterms:modified>
</cp:coreProperties>
</file>