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2"/>
  </p:notesMasterIdLst>
  <p:handoutMasterIdLst>
    <p:handoutMasterId r:id="rId53"/>
  </p:handoutMasterIdLst>
  <p:sldIdLst>
    <p:sldId id="519" r:id="rId2"/>
    <p:sldId id="636" r:id="rId3"/>
    <p:sldId id="800" r:id="rId4"/>
    <p:sldId id="802" r:id="rId5"/>
    <p:sldId id="803" r:id="rId6"/>
    <p:sldId id="801" r:id="rId7"/>
    <p:sldId id="804" r:id="rId8"/>
    <p:sldId id="805" r:id="rId9"/>
    <p:sldId id="806" r:id="rId10"/>
    <p:sldId id="807" r:id="rId11"/>
    <p:sldId id="808" r:id="rId12"/>
    <p:sldId id="809" r:id="rId13"/>
    <p:sldId id="822" r:id="rId14"/>
    <p:sldId id="823" r:id="rId15"/>
    <p:sldId id="824" r:id="rId16"/>
    <p:sldId id="825" r:id="rId17"/>
    <p:sldId id="826" r:id="rId18"/>
    <p:sldId id="828" r:id="rId19"/>
    <p:sldId id="810" r:id="rId20"/>
    <p:sldId id="811" r:id="rId21"/>
    <p:sldId id="812" r:id="rId22"/>
    <p:sldId id="813" r:id="rId23"/>
    <p:sldId id="814" r:id="rId24"/>
    <p:sldId id="815" r:id="rId25"/>
    <p:sldId id="816" r:id="rId26"/>
    <p:sldId id="817" r:id="rId27"/>
    <p:sldId id="818" r:id="rId28"/>
    <p:sldId id="819" r:id="rId29"/>
    <p:sldId id="820" r:id="rId30"/>
    <p:sldId id="821" r:id="rId31"/>
    <p:sldId id="536" r:id="rId32"/>
    <p:sldId id="600" r:id="rId33"/>
    <p:sldId id="593" r:id="rId34"/>
    <p:sldId id="598" r:id="rId35"/>
    <p:sldId id="596" r:id="rId36"/>
    <p:sldId id="601" r:id="rId37"/>
    <p:sldId id="537" r:id="rId38"/>
    <p:sldId id="602" r:id="rId39"/>
    <p:sldId id="595" r:id="rId40"/>
    <p:sldId id="597" r:id="rId41"/>
    <p:sldId id="829" r:id="rId42"/>
    <p:sldId id="827" r:id="rId43"/>
    <p:sldId id="704" r:id="rId44"/>
    <p:sldId id="705" r:id="rId45"/>
    <p:sldId id="706" r:id="rId46"/>
    <p:sldId id="714" r:id="rId47"/>
    <p:sldId id="715" r:id="rId48"/>
    <p:sldId id="716" r:id="rId49"/>
    <p:sldId id="718" r:id="rId50"/>
    <p:sldId id="720" r:id="rId51"/>
  </p:sldIdLst>
  <p:sldSz cx="9144000" cy="6858000" type="screen4x3"/>
  <p:notesSz cx="6858000" cy="9144000"/>
  <p:defaultTextStyle>
    <a:defPPr>
      <a:defRPr lang="zh-CN"/>
    </a:defPPr>
    <a:lvl1pPr algn="just" rtl="0" eaLnBrk="0" fontAlgn="base" hangingPunct="0">
      <a:lnSpc>
        <a:spcPct val="90000"/>
      </a:lnSpc>
      <a:spcBef>
        <a:spcPct val="20000"/>
      </a:spcBef>
      <a:spcAft>
        <a:spcPct val="0"/>
      </a:spcAft>
      <a:buClr>
        <a:schemeClr val="tx2"/>
      </a:buClr>
      <a:buSzPct val="120000"/>
      <a:buFont typeface="Wingdings" pitchFamily="2" charset="2"/>
      <a:buChar char="v"/>
      <a:defRPr kumimoji="1" sz="2000" b="1" kern="1200">
        <a:solidFill>
          <a:schemeClr val="tx1"/>
        </a:solidFill>
        <a:latin typeface="宋体" pitchFamily="2" charset="-122"/>
        <a:ea typeface="宋体" pitchFamily="2" charset="-122"/>
        <a:cs typeface="+mn-cs"/>
      </a:defRPr>
    </a:lvl1pPr>
    <a:lvl2pPr marL="457200" algn="just" rtl="0" eaLnBrk="0" fontAlgn="base" hangingPunct="0">
      <a:lnSpc>
        <a:spcPct val="90000"/>
      </a:lnSpc>
      <a:spcBef>
        <a:spcPct val="20000"/>
      </a:spcBef>
      <a:spcAft>
        <a:spcPct val="0"/>
      </a:spcAft>
      <a:buClr>
        <a:schemeClr val="tx2"/>
      </a:buClr>
      <a:buSzPct val="120000"/>
      <a:buFont typeface="Wingdings" pitchFamily="2" charset="2"/>
      <a:buChar char="v"/>
      <a:defRPr kumimoji="1" sz="2000" b="1" kern="1200">
        <a:solidFill>
          <a:schemeClr val="tx1"/>
        </a:solidFill>
        <a:latin typeface="宋体" pitchFamily="2" charset="-122"/>
        <a:ea typeface="宋体" pitchFamily="2" charset="-122"/>
        <a:cs typeface="+mn-cs"/>
      </a:defRPr>
    </a:lvl2pPr>
    <a:lvl3pPr marL="914400" algn="just" rtl="0" eaLnBrk="0" fontAlgn="base" hangingPunct="0">
      <a:lnSpc>
        <a:spcPct val="90000"/>
      </a:lnSpc>
      <a:spcBef>
        <a:spcPct val="20000"/>
      </a:spcBef>
      <a:spcAft>
        <a:spcPct val="0"/>
      </a:spcAft>
      <a:buClr>
        <a:schemeClr val="tx2"/>
      </a:buClr>
      <a:buSzPct val="120000"/>
      <a:buFont typeface="Wingdings" pitchFamily="2" charset="2"/>
      <a:buChar char="v"/>
      <a:defRPr kumimoji="1" sz="2000" b="1" kern="1200">
        <a:solidFill>
          <a:schemeClr val="tx1"/>
        </a:solidFill>
        <a:latin typeface="宋体" pitchFamily="2" charset="-122"/>
        <a:ea typeface="宋体" pitchFamily="2" charset="-122"/>
        <a:cs typeface="+mn-cs"/>
      </a:defRPr>
    </a:lvl3pPr>
    <a:lvl4pPr marL="1371600" algn="just" rtl="0" eaLnBrk="0" fontAlgn="base" hangingPunct="0">
      <a:lnSpc>
        <a:spcPct val="90000"/>
      </a:lnSpc>
      <a:spcBef>
        <a:spcPct val="20000"/>
      </a:spcBef>
      <a:spcAft>
        <a:spcPct val="0"/>
      </a:spcAft>
      <a:buClr>
        <a:schemeClr val="tx2"/>
      </a:buClr>
      <a:buSzPct val="120000"/>
      <a:buFont typeface="Wingdings" pitchFamily="2" charset="2"/>
      <a:buChar char="v"/>
      <a:defRPr kumimoji="1" sz="2000" b="1" kern="1200">
        <a:solidFill>
          <a:schemeClr val="tx1"/>
        </a:solidFill>
        <a:latin typeface="宋体" pitchFamily="2" charset="-122"/>
        <a:ea typeface="宋体" pitchFamily="2" charset="-122"/>
        <a:cs typeface="+mn-cs"/>
      </a:defRPr>
    </a:lvl4pPr>
    <a:lvl5pPr marL="1828800" algn="just" rtl="0" eaLnBrk="0" fontAlgn="base" hangingPunct="0">
      <a:lnSpc>
        <a:spcPct val="90000"/>
      </a:lnSpc>
      <a:spcBef>
        <a:spcPct val="20000"/>
      </a:spcBef>
      <a:spcAft>
        <a:spcPct val="0"/>
      </a:spcAft>
      <a:buClr>
        <a:schemeClr val="tx2"/>
      </a:buClr>
      <a:buSzPct val="120000"/>
      <a:buFont typeface="Wingdings" pitchFamily="2" charset="2"/>
      <a:buChar char="v"/>
      <a:defRPr kumimoji="1" sz="2000" b="1" kern="1200">
        <a:solidFill>
          <a:schemeClr val="tx1"/>
        </a:solidFill>
        <a:latin typeface="宋体" pitchFamily="2" charset="-122"/>
        <a:ea typeface="宋体" pitchFamily="2" charset="-122"/>
        <a:cs typeface="+mn-cs"/>
      </a:defRPr>
    </a:lvl5pPr>
    <a:lvl6pPr marL="2286000" algn="l" defTabSz="914400" rtl="0" eaLnBrk="1" latinLnBrk="0" hangingPunct="1">
      <a:defRPr kumimoji="1" sz="2000" b="1" kern="1200">
        <a:solidFill>
          <a:schemeClr val="tx1"/>
        </a:solidFill>
        <a:latin typeface="宋体" pitchFamily="2" charset="-122"/>
        <a:ea typeface="宋体" pitchFamily="2" charset="-122"/>
        <a:cs typeface="+mn-cs"/>
      </a:defRPr>
    </a:lvl6pPr>
    <a:lvl7pPr marL="2743200" algn="l" defTabSz="914400" rtl="0" eaLnBrk="1" latinLnBrk="0" hangingPunct="1">
      <a:defRPr kumimoji="1" sz="2000" b="1" kern="1200">
        <a:solidFill>
          <a:schemeClr val="tx1"/>
        </a:solidFill>
        <a:latin typeface="宋体" pitchFamily="2" charset="-122"/>
        <a:ea typeface="宋体" pitchFamily="2" charset="-122"/>
        <a:cs typeface="+mn-cs"/>
      </a:defRPr>
    </a:lvl7pPr>
    <a:lvl8pPr marL="3200400" algn="l" defTabSz="914400" rtl="0" eaLnBrk="1" latinLnBrk="0" hangingPunct="1">
      <a:defRPr kumimoji="1" sz="2000" b="1" kern="1200">
        <a:solidFill>
          <a:schemeClr val="tx1"/>
        </a:solidFill>
        <a:latin typeface="宋体" pitchFamily="2" charset="-122"/>
        <a:ea typeface="宋体" pitchFamily="2" charset="-122"/>
        <a:cs typeface="+mn-cs"/>
      </a:defRPr>
    </a:lvl8pPr>
    <a:lvl9pPr marL="3657600" algn="l" defTabSz="914400" rtl="0" eaLnBrk="1" latinLnBrk="0" hangingPunct="1">
      <a:defRPr kumimoji="1" sz="2000" b="1" kern="1200">
        <a:solidFill>
          <a:schemeClr val="tx1"/>
        </a:solidFill>
        <a:latin typeface="宋体" pitchFamily="2" charset="-122"/>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FF"/>
    <a:srgbClr val="CC6600"/>
    <a:srgbClr val="663300"/>
    <a:srgbClr val="996633"/>
    <a:srgbClr val="006600"/>
    <a:srgbClr val="00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94660" autoAdjust="0"/>
  </p:normalViewPr>
  <p:slideViewPr>
    <p:cSldViewPr snapToGrid="0">
      <p:cViewPr varScale="1">
        <p:scale>
          <a:sx n="89" d="100"/>
          <a:sy n="89" d="100"/>
        </p:scale>
        <p:origin x="108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48"/>
    </p:cViewPr>
  </p:sorterViewPr>
  <p:notesViewPr>
    <p:cSldViewPr snapToGrid="0">
      <p:cViewPr>
        <p:scale>
          <a:sx n="100" d="100"/>
          <a:sy n="100" d="100"/>
        </p:scale>
        <p:origin x="-114"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kumimoji="0" sz="1200" b="0">
                <a:latin typeface="Times New Roman" pitchFamily="18" charset="0"/>
              </a:defRPr>
            </a:lvl1pPr>
          </a:lstStyle>
          <a:p>
            <a:pPr>
              <a:defRPr/>
            </a:pPr>
            <a:endParaRPr lang="en-US" altLang="zh-CN"/>
          </a:p>
        </p:txBody>
      </p:sp>
      <p:sp>
        <p:nvSpPr>
          <p:cNvPr id="6686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kumimoji="0" sz="1200" b="0">
                <a:latin typeface="Times New Roman" pitchFamily="18" charset="0"/>
              </a:defRPr>
            </a:lvl1pPr>
          </a:lstStyle>
          <a:p>
            <a:pPr>
              <a:defRPr/>
            </a:pPr>
            <a:endParaRPr lang="en-US" altLang="zh-CN"/>
          </a:p>
        </p:txBody>
      </p:sp>
      <p:sp>
        <p:nvSpPr>
          <p:cNvPr id="6686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kumimoji="0" sz="1200" b="0">
                <a:latin typeface="Times New Roman" pitchFamily="18" charset="0"/>
              </a:defRPr>
            </a:lvl1pPr>
          </a:lstStyle>
          <a:p>
            <a:pPr>
              <a:defRPr/>
            </a:pPr>
            <a:endParaRPr lang="en-US" altLang="zh-CN"/>
          </a:p>
        </p:txBody>
      </p:sp>
      <p:sp>
        <p:nvSpPr>
          <p:cNvPr id="6686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kumimoji="0" sz="1200" b="0">
                <a:latin typeface="Times New Roman" pitchFamily="18" charset="0"/>
              </a:defRPr>
            </a:lvl1pPr>
          </a:lstStyle>
          <a:p>
            <a:pPr>
              <a:defRPr/>
            </a:pPr>
            <a:fld id="{0BB91457-9249-4DDD-8E94-8CBE2CE75B1A}" type="slidenum">
              <a:rPr lang="en-US" altLang="zh-CN"/>
              <a:pPr>
                <a:defRPr/>
              </a:pPr>
              <a:t>‹#›</a:t>
            </a:fld>
            <a:endParaRPr lang="en-US" altLang="zh-CN"/>
          </a:p>
        </p:txBody>
      </p:sp>
    </p:spTree>
    <p:extLst>
      <p:ext uri="{BB962C8B-B14F-4D97-AF65-F5344CB8AC3E}">
        <p14:creationId xmlns:p14="http://schemas.microsoft.com/office/powerpoint/2010/main" val="1024941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05"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08" name="Rectangle 8"/>
          <p:cNvSpPr>
            <a:spLocks noChangeArrowheads="1"/>
          </p:cNvSpPr>
          <p:nvPr/>
        </p:nvSpPr>
        <p:spPr bwMode="auto">
          <a:xfrm>
            <a:off x="930275" y="325438"/>
            <a:ext cx="2879725" cy="360362"/>
          </a:xfrm>
          <a:prstGeom prst="rect">
            <a:avLst/>
          </a:prstGeom>
          <a:noFill/>
          <a:ln w="12700">
            <a:noFill/>
            <a:miter lim="800000"/>
            <a:headEnd type="none" w="sm" len="sm"/>
            <a:tailEnd type="none" w="sm" len="sm"/>
          </a:ln>
          <a:effectLst/>
        </p:spPr>
        <p:txBody>
          <a:bodyPr/>
          <a:lstStyle/>
          <a:p>
            <a:pPr algn="l" eaLnBrk="1" hangingPunct="1">
              <a:lnSpc>
                <a:spcPct val="100000"/>
              </a:lnSpc>
              <a:spcBef>
                <a:spcPct val="0"/>
              </a:spcBef>
              <a:buClrTx/>
              <a:buSzTx/>
              <a:buFontTx/>
              <a:buNone/>
              <a:defRPr/>
            </a:pPr>
            <a:r>
              <a:rPr lang="zh-CN" altLang="en-US" sz="1200" b="0">
                <a:latin typeface="Times New Roman" pitchFamily="18" charset="0"/>
              </a:rPr>
              <a:t>清华大学</a:t>
            </a:r>
            <a:r>
              <a:rPr lang="en-US" altLang="zh-CN" sz="1200" b="0">
                <a:latin typeface="Times New Roman" pitchFamily="18" charset="0"/>
              </a:rPr>
              <a:t>《</a:t>
            </a:r>
            <a:r>
              <a:rPr lang="zh-CN" altLang="en-US" sz="1200" b="0">
                <a:latin typeface="Times New Roman" pitchFamily="18" charset="0"/>
              </a:rPr>
              <a:t>计算机文化基础</a:t>
            </a:r>
            <a:r>
              <a:rPr lang="en-US" altLang="zh-CN" sz="1200" b="0">
                <a:latin typeface="Times New Roman" pitchFamily="18" charset="0"/>
              </a:rPr>
              <a:t>》</a:t>
            </a:r>
            <a:r>
              <a:rPr lang="zh-CN" altLang="en-US" sz="1200" b="0">
                <a:latin typeface="Times New Roman" pitchFamily="18" charset="0"/>
              </a:rPr>
              <a:t>电子教案</a:t>
            </a:r>
          </a:p>
        </p:txBody>
      </p:sp>
      <p:sp>
        <p:nvSpPr>
          <p:cNvPr id="51209" name="Rectangle 9"/>
          <p:cNvSpPr>
            <a:spLocks noChangeArrowheads="1"/>
          </p:cNvSpPr>
          <p:nvPr/>
        </p:nvSpPr>
        <p:spPr bwMode="auto">
          <a:xfrm>
            <a:off x="3784600" y="325438"/>
            <a:ext cx="2159000" cy="360362"/>
          </a:xfrm>
          <a:prstGeom prst="rect">
            <a:avLst/>
          </a:prstGeom>
          <a:noFill/>
          <a:ln w="12700">
            <a:noFill/>
            <a:miter lim="800000"/>
            <a:headEnd type="none" w="sm" len="sm"/>
            <a:tailEnd type="none" w="sm" len="sm"/>
          </a:ln>
          <a:effectLst/>
        </p:spPr>
        <p:txBody>
          <a:bodyPr/>
          <a:lstStyle/>
          <a:p>
            <a:pPr algn="r" eaLnBrk="1" hangingPunct="1">
              <a:lnSpc>
                <a:spcPct val="100000"/>
              </a:lnSpc>
              <a:spcBef>
                <a:spcPct val="0"/>
              </a:spcBef>
              <a:buClrTx/>
              <a:buSzTx/>
              <a:buFontTx/>
              <a:buNone/>
              <a:defRPr/>
            </a:pPr>
            <a:r>
              <a:rPr lang="en-US" altLang="zh-CN" sz="1200" b="0">
                <a:latin typeface="Times New Roman" pitchFamily="18" charset="0"/>
              </a:rPr>
              <a:t>2003</a:t>
            </a:r>
            <a:r>
              <a:rPr lang="zh-CN" altLang="en-US" sz="1200" b="0">
                <a:latin typeface="Times New Roman" pitchFamily="18" charset="0"/>
              </a:rPr>
              <a:t>年</a:t>
            </a:r>
            <a:r>
              <a:rPr lang="en-US" altLang="zh-CN" sz="1200" b="0">
                <a:latin typeface="Times New Roman" pitchFamily="18" charset="0"/>
              </a:rPr>
              <a:t>3</a:t>
            </a:r>
            <a:r>
              <a:rPr lang="zh-CN" altLang="en-US" sz="1200" b="0">
                <a:latin typeface="Times New Roman" pitchFamily="18" charset="0"/>
              </a:rPr>
              <a:t>月</a:t>
            </a:r>
          </a:p>
        </p:txBody>
      </p:sp>
      <p:sp>
        <p:nvSpPr>
          <p:cNvPr id="51210" name="Rectangle 10"/>
          <p:cNvSpPr>
            <a:spLocks noChangeArrowheads="1"/>
          </p:cNvSpPr>
          <p:nvPr/>
        </p:nvSpPr>
        <p:spPr bwMode="auto">
          <a:xfrm>
            <a:off x="914400" y="8534400"/>
            <a:ext cx="5105400" cy="304800"/>
          </a:xfrm>
          <a:prstGeom prst="rect">
            <a:avLst/>
          </a:prstGeom>
          <a:noFill/>
          <a:ln w="12700">
            <a:noFill/>
            <a:miter lim="800000"/>
            <a:headEnd type="none" w="sm" len="sm"/>
            <a:tailEnd type="none" w="sm" len="sm"/>
          </a:ln>
          <a:effectLst/>
        </p:spPr>
        <p:txBody>
          <a:bodyPr anchor="b"/>
          <a:lstStyle/>
          <a:p>
            <a:pPr algn="ctr" eaLnBrk="1" hangingPunct="1">
              <a:lnSpc>
                <a:spcPct val="100000"/>
              </a:lnSpc>
              <a:spcBef>
                <a:spcPct val="0"/>
              </a:spcBef>
              <a:buClrTx/>
              <a:buSzTx/>
              <a:buFontTx/>
              <a:buNone/>
              <a:defRPr/>
            </a:pPr>
            <a:fld id="{6D88D8C0-D1D1-4CEA-AA01-576A18D3EDF5}" type="slidenum">
              <a:rPr lang="en-US" altLang="zh-CN" sz="1200" b="0">
                <a:latin typeface="Times New Roman" pitchFamily="18" charset="0"/>
              </a:rPr>
              <a:pPr algn="ctr" eaLnBrk="1" hangingPunct="1">
                <a:lnSpc>
                  <a:spcPct val="100000"/>
                </a:lnSpc>
                <a:spcBef>
                  <a:spcPct val="0"/>
                </a:spcBef>
                <a:buClrTx/>
                <a:buSzTx/>
                <a:buFontTx/>
                <a:buNone/>
                <a:defRPr/>
              </a:pPr>
              <a:t>‹#›</a:t>
            </a:fld>
            <a:r>
              <a:rPr lang="en-US" altLang="zh-CN" sz="1200" b="0">
                <a:latin typeface="Times New Roman" pitchFamily="18" charset="0"/>
              </a:rPr>
              <a:t> </a:t>
            </a:r>
            <a:r>
              <a:rPr lang="zh-CN" altLang="en-US" sz="1200" b="0">
                <a:latin typeface="Times New Roman" pitchFamily="18" charset="0"/>
              </a:rPr>
              <a:t>页</a:t>
            </a:r>
          </a:p>
        </p:txBody>
      </p:sp>
    </p:spTree>
    <p:extLst>
      <p:ext uri="{BB962C8B-B14F-4D97-AF65-F5344CB8AC3E}">
        <p14:creationId xmlns:p14="http://schemas.microsoft.com/office/powerpoint/2010/main" val="3953169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p:spPr>
        <p:txBody>
          <a:bodyPr/>
          <a:lstStyle/>
          <a:p>
            <a:pPr eaLnBrk="1" hangingPunct="1"/>
            <a:endParaRPr lang="zh-CN" altLang="zh-CN" smtClean="0"/>
          </a:p>
        </p:txBody>
      </p:sp>
    </p:spTree>
    <p:extLst>
      <p:ext uri="{BB962C8B-B14F-4D97-AF65-F5344CB8AC3E}">
        <p14:creationId xmlns:p14="http://schemas.microsoft.com/office/powerpoint/2010/main" val="2496590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w="9525"/>
        </p:spPr>
        <p:txBody>
          <a:bodyPr/>
          <a:lstStyle/>
          <a:p>
            <a:pPr eaLnBrk="1" hangingPunct="1"/>
            <a:r>
              <a:rPr lang="zh-CN" altLang="en-US" smtClean="0"/>
              <a:t>　　计算机存储器中存储的都是由“</a:t>
            </a:r>
            <a:r>
              <a:rPr lang="en-US" altLang="zh-CN" smtClean="0"/>
              <a:t>0”</a:t>
            </a:r>
            <a:r>
              <a:rPr lang="zh-CN" altLang="en-US" smtClean="0"/>
              <a:t>和“</a:t>
            </a:r>
            <a:r>
              <a:rPr lang="en-US" altLang="zh-CN" smtClean="0"/>
              <a:t>1”</a:t>
            </a:r>
            <a:r>
              <a:rPr lang="zh-CN" altLang="en-US" smtClean="0"/>
              <a:t>组成的信息，但它们分别代表各自不同的含义，有的表示机器指令，有的表示二进制数据，有的表示英文字母，有的则表示汉字，还有的可能是表示色彩与声音。存储在计算机中的信息采用了各自不同的编码方案，就是同一类型的信息也可以采用不同的编码形式。</a:t>
            </a:r>
          </a:p>
          <a:p>
            <a:pPr eaLnBrk="1" hangingPunct="1"/>
            <a:r>
              <a:rPr lang="zh-CN" altLang="en-US" smtClean="0"/>
              <a:t>　　</a:t>
            </a:r>
            <a:r>
              <a:rPr lang="en-US" altLang="zh-CN" smtClean="0"/>
              <a:t>ASCII</a:t>
            </a:r>
            <a:r>
              <a:rPr lang="zh-CN" altLang="en-US" smtClean="0"/>
              <a:t>码是“美国信息交换标准代码”的简称， 是目前国际上最为流行的字符信息编码方案。</a:t>
            </a:r>
          </a:p>
          <a:p>
            <a:pPr eaLnBrk="1" hangingPunct="1"/>
            <a:r>
              <a:rPr lang="zh-CN" altLang="en-US" smtClean="0"/>
              <a:t>　　</a:t>
            </a:r>
            <a:r>
              <a:rPr lang="en-US" altLang="zh-CN" smtClean="0"/>
              <a:t>ASCII </a:t>
            </a:r>
            <a:r>
              <a:rPr lang="zh-CN" altLang="en-US" smtClean="0"/>
              <a:t>码包括 </a:t>
            </a:r>
            <a:r>
              <a:rPr lang="en-US" altLang="zh-CN" smtClean="0"/>
              <a:t>0</a:t>
            </a:r>
            <a:r>
              <a:rPr lang="zh-CN" altLang="en-US" smtClean="0"/>
              <a:t>～</a:t>
            </a:r>
            <a:r>
              <a:rPr lang="en-US" altLang="zh-CN" smtClean="0"/>
              <a:t>9</a:t>
            </a:r>
            <a:r>
              <a:rPr lang="zh-CN" altLang="en-US" smtClean="0"/>
              <a:t>十个数字</a:t>
            </a:r>
            <a:r>
              <a:rPr lang="en-US" altLang="zh-CN" smtClean="0"/>
              <a:t>, </a:t>
            </a:r>
            <a:r>
              <a:rPr lang="zh-CN" altLang="en-US" smtClean="0"/>
              <a:t>大小写英文字母及专用符号等</a:t>
            </a:r>
            <a:r>
              <a:rPr lang="en-US" altLang="zh-CN" smtClean="0"/>
              <a:t>95</a:t>
            </a:r>
            <a:r>
              <a:rPr lang="zh-CN" altLang="en-US" smtClean="0"/>
              <a:t>种可打印字符</a:t>
            </a:r>
            <a:r>
              <a:rPr lang="en-US" altLang="zh-CN" smtClean="0"/>
              <a:t>, </a:t>
            </a:r>
            <a:r>
              <a:rPr lang="zh-CN" altLang="en-US" smtClean="0"/>
              <a:t>还有</a:t>
            </a:r>
            <a:r>
              <a:rPr lang="en-US" altLang="zh-CN" smtClean="0"/>
              <a:t>33</a:t>
            </a:r>
            <a:r>
              <a:rPr lang="zh-CN" altLang="en-US" smtClean="0"/>
              <a:t>种控制字符</a:t>
            </a:r>
            <a:r>
              <a:rPr lang="en-US" altLang="zh-CN" smtClean="0"/>
              <a:t>(</a:t>
            </a:r>
            <a:r>
              <a:rPr lang="zh-CN" altLang="en-US" smtClean="0"/>
              <a:t>如回车、换行等</a:t>
            </a:r>
            <a:r>
              <a:rPr lang="en-US" altLang="zh-CN" smtClean="0"/>
              <a:t>)</a:t>
            </a:r>
            <a:r>
              <a:rPr lang="zh-CN" altLang="en-US" smtClean="0"/>
              <a:t>。</a:t>
            </a:r>
          </a:p>
          <a:p>
            <a:pPr eaLnBrk="1" hangingPunct="1"/>
            <a:r>
              <a:rPr lang="zh-CN" altLang="en-US" smtClean="0"/>
              <a:t>　　一个字符的 </a:t>
            </a:r>
            <a:r>
              <a:rPr lang="en-US" altLang="zh-CN" smtClean="0"/>
              <a:t>ASCII </a:t>
            </a:r>
            <a:r>
              <a:rPr lang="zh-CN" altLang="en-US" smtClean="0"/>
              <a:t>码通常占一个字节</a:t>
            </a:r>
            <a:r>
              <a:rPr lang="en-US" altLang="zh-CN" smtClean="0"/>
              <a:t>, </a:t>
            </a:r>
            <a:r>
              <a:rPr lang="zh-CN" altLang="en-US" smtClean="0"/>
              <a:t>用七位二进制数编码组成，所以</a:t>
            </a:r>
            <a:r>
              <a:rPr lang="en-US" altLang="zh-CN" smtClean="0"/>
              <a:t>ASCII</a:t>
            </a:r>
            <a:r>
              <a:rPr lang="zh-CN" altLang="en-US" smtClean="0"/>
              <a:t>码最多可表示</a:t>
            </a:r>
            <a:r>
              <a:rPr lang="en-US" altLang="zh-CN" smtClean="0"/>
              <a:t>128</a:t>
            </a:r>
            <a:r>
              <a:rPr lang="zh-CN" altLang="en-US" smtClean="0"/>
              <a:t>个不同的符号。</a:t>
            </a:r>
          </a:p>
          <a:p>
            <a:pPr eaLnBrk="1" hangingPunct="1"/>
            <a:r>
              <a:rPr lang="zh-CN" altLang="en-US" smtClean="0"/>
              <a:t>　　例如数字</a:t>
            </a:r>
            <a:r>
              <a:rPr lang="en-US" altLang="zh-CN" smtClean="0"/>
              <a:t>0</a:t>
            </a:r>
            <a:r>
              <a:rPr lang="zh-CN" altLang="en-US" smtClean="0"/>
              <a:t>～</a:t>
            </a:r>
            <a:r>
              <a:rPr lang="en-US" altLang="zh-CN" smtClean="0"/>
              <a:t>9</a:t>
            </a:r>
            <a:r>
              <a:rPr lang="zh-CN" altLang="en-US" smtClean="0"/>
              <a:t>用</a:t>
            </a:r>
            <a:r>
              <a:rPr lang="en-US" altLang="zh-CN" smtClean="0"/>
              <a:t>ASCII</a:t>
            </a:r>
            <a:r>
              <a:rPr lang="zh-CN" altLang="en-US" smtClean="0"/>
              <a:t>编码表示为</a:t>
            </a:r>
            <a:r>
              <a:rPr lang="en-US" altLang="zh-CN" smtClean="0"/>
              <a:t>30H</a:t>
            </a:r>
            <a:r>
              <a:rPr lang="zh-CN" altLang="en-US" smtClean="0"/>
              <a:t>～</a:t>
            </a:r>
            <a:r>
              <a:rPr lang="en-US" altLang="zh-CN" smtClean="0"/>
              <a:t>39H</a:t>
            </a:r>
            <a:r>
              <a:rPr lang="zh-CN" altLang="en-US" smtClean="0"/>
              <a:t>，“</a:t>
            </a:r>
            <a:r>
              <a:rPr lang="en-US" altLang="zh-CN" smtClean="0"/>
              <a:t>H”</a:t>
            </a:r>
            <a:r>
              <a:rPr lang="zh-CN" altLang="en-US" smtClean="0"/>
              <a:t>指明是十六进制形式。</a:t>
            </a:r>
          </a:p>
          <a:p>
            <a:pPr eaLnBrk="1" hangingPunct="1"/>
            <a:r>
              <a:rPr lang="zh-CN" altLang="en-US" smtClean="0"/>
              <a:t>　　</a:t>
            </a:r>
            <a:r>
              <a:rPr lang="en-US" altLang="zh-CN" smtClean="0"/>
              <a:t>30H</a:t>
            </a:r>
            <a:r>
              <a:rPr lang="zh-CN" altLang="en-US" smtClean="0"/>
              <a:t>化成二进制为 </a:t>
            </a:r>
            <a:r>
              <a:rPr lang="en-US" altLang="zh-CN" smtClean="0"/>
              <a:t>0110000, </a:t>
            </a:r>
            <a:r>
              <a:rPr lang="zh-CN" altLang="en-US" smtClean="0"/>
              <a:t>这就是机器内数字</a:t>
            </a:r>
            <a:r>
              <a:rPr lang="en-US" altLang="zh-CN" smtClean="0"/>
              <a:t>0</a:t>
            </a:r>
            <a:r>
              <a:rPr lang="zh-CN" altLang="en-US" smtClean="0"/>
              <a:t>的</a:t>
            </a:r>
            <a:r>
              <a:rPr lang="en-US" altLang="zh-CN" smtClean="0"/>
              <a:t>ASCII</a:t>
            </a:r>
            <a:r>
              <a:rPr lang="zh-CN" altLang="en-US" smtClean="0"/>
              <a:t>码表示。</a:t>
            </a:r>
          </a:p>
          <a:p>
            <a:pPr eaLnBrk="1" hangingPunct="1"/>
            <a:r>
              <a:rPr lang="zh-CN" altLang="en-US" smtClean="0"/>
              <a:t>　　计算机处理的数据信息从数值数据扩展到非数值数据，也就意味着计算机由传统的计算工具角色越升为信息处理工具。</a:t>
            </a:r>
          </a:p>
          <a:p>
            <a:pPr eaLnBrk="1" hangingPunct="1"/>
            <a:endParaRPr lang="zh-CN" altLang="en-US" smtClean="0"/>
          </a:p>
          <a:p>
            <a:pPr eaLnBrk="1" hangingPunct="1"/>
            <a:r>
              <a:rPr lang="zh-CN" altLang="en-US" smtClean="0"/>
              <a:t>教材参考</a:t>
            </a:r>
            <a:r>
              <a:rPr lang="en-US" altLang="zh-CN" smtClean="0"/>
              <a:t>1.2.4</a:t>
            </a:r>
            <a:r>
              <a:rPr lang="zh-CN" altLang="en-US" smtClean="0"/>
              <a:t>节内容。</a:t>
            </a:r>
          </a:p>
        </p:txBody>
      </p:sp>
    </p:spTree>
    <p:extLst>
      <p:ext uri="{BB962C8B-B14F-4D97-AF65-F5344CB8AC3E}">
        <p14:creationId xmlns:p14="http://schemas.microsoft.com/office/powerpoint/2010/main" val="409668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solidFill>
            <a:srgbClr val="FFFFFF"/>
          </a:solidFill>
          <a:ln/>
        </p:spPr>
      </p:sp>
      <p:sp>
        <p:nvSpPr>
          <p:cNvPr id="54275"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mtClean="0"/>
              <a:t>这张幻灯片主要涉及信息的内部表示和外部显示问题，请参考教材</a:t>
            </a:r>
            <a:r>
              <a:rPr lang="en-US" altLang="zh-CN" smtClean="0"/>
              <a:t>1.2.5</a:t>
            </a:r>
            <a:r>
              <a:rPr lang="zh-CN" altLang="en-US" smtClean="0"/>
              <a:t>节内容。</a:t>
            </a:r>
          </a:p>
          <a:p>
            <a:pPr eaLnBrk="1" hangingPunct="1"/>
            <a:r>
              <a:rPr lang="zh-CN" altLang="en-US" smtClean="0"/>
              <a:t>　　字符代码化是指用户从键盘上输入代表某个汉字的编码。我们把采用不同的编码系统以代表汉字进行输入的方案（如数字码、拼音码和字形码），称为汉字的输入法，区位码、五笔字型码、拼音码、智能</a:t>
            </a:r>
            <a:r>
              <a:rPr lang="en-US" altLang="zh-CN" smtClean="0"/>
              <a:t>ABC</a:t>
            </a:r>
            <a:r>
              <a:rPr lang="zh-CN" altLang="en-US" smtClean="0"/>
              <a:t>、微软拼音输入法等都是其中的具体代表。</a:t>
            </a:r>
          </a:p>
          <a:p>
            <a:pPr eaLnBrk="1" hangingPunct="1"/>
            <a:r>
              <a:rPr lang="zh-CN" altLang="en-US" smtClean="0"/>
              <a:t>　　汉字通过编码输入计算机后，在其后的处理过程中，不同阶段使用不同的代码，首先通过键盘管理程序将接收到的输入编码转换为</a:t>
            </a:r>
            <a:r>
              <a:rPr lang="en-US" altLang="zh-CN" smtClean="0"/>
              <a:t>0</a:t>
            </a:r>
            <a:r>
              <a:rPr lang="zh-CN" altLang="en-US" smtClean="0"/>
              <a:t>和</a:t>
            </a:r>
            <a:r>
              <a:rPr lang="en-US" altLang="zh-CN" smtClean="0"/>
              <a:t>1</a:t>
            </a:r>
            <a:r>
              <a:rPr lang="zh-CN" altLang="en-US" smtClean="0"/>
              <a:t>构成的机内码，实现计算机的存储、加工和传输处理。</a:t>
            </a:r>
          </a:p>
          <a:p>
            <a:pPr eaLnBrk="1" hangingPunct="1"/>
            <a:r>
              <a:rPr lang="zh-CN" altLang="en-US" smtClean="0"/>
              <a:t>　　同样，存储在计算机内部的机内码也必须经转换后才能恢复汉字的“本来面目”。这种转换通常是由计算机的输入</a:t>
            </a:r>
            <a:r>
              <a:rPr lang="en-US" altLang="zh-CN" smtClean="0"/>
              <a:t>/</a:t>
            </a:r>
            <a:r>
              <a:rPr lang="zh-CN" altLang="en-US" smtClean="0"/>
              <a:t>输出设备来实现的</a:t>
            </a:r>
            <a:r>
              <a:rPr lang="en-US" altLang="zh-CN" smtClean="0"/>
              <a:t>, </a:t>
            </a:r>
            <a:r>
              <a:rPr lang="zh-CN" altLang="en-US" smtClean="0"/>
              <a:t>有时还需要软件来参与这种转换过程。这个阶段的汉字代码称为字形码，用以显示和打印输出。</a:t>
            </a:r>
          </a:p>
          <a:p>
            <a:pPr eaLnBrk="1" hangingPunct="1"/>
            <a:r>
              <a:rPr lang="zh-CN" altLang="en-US" b="1" smtClean="0"/>
              <a:t>数字码：</a:t>
            </a:r>
            <a:r>
              <a:rPr lang="zh-CN" altLang="en-US" smtClean="0"/>
              <a:t>将汉字按一定顺序逐一赋予号码，如国标区位码。特点：无重码，难记忆，不适合普通用户。</a:t>
            </a:r>
          </a:p>
          <a:p>
            <a:pPr eaLnBrk="1" hangingPunct="1"/>
            <a:r>
              <a:rPr lang="zh-CN" altLang="en-US" b="1" smtClean="0"/>
              <a:t>拼音码：</a:t>
            </a:r>
            <a:r>
              <a:rPr lang="zh-CN" altLang="en-US" smtClean="0"/>
              <a:t>采用拼音规则编码，如全拚、双拚等，特点：重码多，遇到不会读音或读音不准的汉字，输入困难。</a:t>
            </a:r>
          </a:p>
          <a:p>
            <a:pPr eaLnBrk="1" hangingPunct="1"/>
            <a:r>
              <a:rPr lang="zh-CN" altLang="en-US" b="1" smtClean="0"/>
              <a:t>字形码：</a:t>
            </a:r>
            <a:r>
              <a:rPr lang="zh-CN" altLang="en-US" smtClean="0"/>
              <a:t>采用汉字字形方面的特征（如整字、字根、笔画、码元等），按一定规则编码，如五笔字型码等，特点：需记忆规则，速度快，适于专业录入人员。</a:t>
            </a:r>
          </a:p>
        </p:txBody>
      </p:sp>
    </p:spTree>
    <p:extLst>
      <p:ext uri="{BB962C8B-B14F-4D97-AF65-F5344CB8AC3E}">
        <p14:creationId xmlns:p14="http://schemas.microsoft.com/office/powerpoint/2010/main" val="12454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solidFill>
            <a:srgbClr val="FFFFFF"/>
          </a:solidFill>
          <a:ln/>
        </p:spPr>
      </p:sp>
      <p:sp>
        <p:nvSpPr>
          <p:cNvPr id="55299"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mtClean="0"/>
              <a:t>　　汉字的“象形图案”外观呈现需要相应的点阵字形信息支持。我们把存放在存储器中的常用汉字和符号的字形的集合称作汉字字库。</a:t>
            </a:r>
          </a:p>
          <a:p>
            <a:pPr eaLnBrk="1" hangingPunct="1"/>
            <a:r>
              <a:rPr lang="zh-CN" altLang="en-US" b="1" smtClean="0"/>
              <a:t>字形码</a:t>
            </a:r>
            <a:r>
              <a:rPr lang="zh-CN" altLang="en-US" smtClean="0"/>
              <a:t>是指存放在字库中的汉字字形点阵码。不同的字体和效果有不同的字库，如宋体、黑体、楷体等。</a:t>
            </a:r>
          </a:p>
          <a:p>
            <a:pPr eaLnBrk="1" hangingPunct="1"/>
            <a:r>
              <a:rPr lang="zh-CN" altLang="en-US" smtClean="0"/>
              <a:t>点阵字形的点数越多，相应汉字的表达质量就越高。一般用于显示的字形码是</a:t>
            </a:r>
            <a:r>
              <a:rPr lang="en-US" altLang="zh-CN" smtClean="0"/>
              <a:t>16×16</a:t>
            </a:r>
            <a:r>
              <a:rPr lang="zh-CN" altLang="en-US" smtClean="0"/>
              <a:t>点阵的，每个汉字在字库中占</a:t>
            </a:r>
            <a:r>
              <a:rPr lang="en-US" altLang="zh-CN" smtClean="0"/>
              <a:t>16 ×16/8=32</a:t>
            </a:r>
            <a:r>
              <a:rPr lang="zh-CN" altLang="en-US" smtClean="0"/>
              <a:t>字节；一般用于打印的字形码是</a:t>
            </a:r>
            <a:r>
              <a:rPr lang="en-US" altLang="zh-CN" smtClean="0"/>
              <a:t>24 ×24</a:t>
            </a:r>
            <a:r>
              <a:rPr lang="zh-CN" altLang="en-US" smtClean="0"/>
              <a:t>点阵的，每个汉字占</a:t>
            </a:r>
            <a:r>
              <a:rPr lang="en-US" altLang="zh-CN" smtClean="0"/>
              <a:t>72</a:t>
            </a:r>
            <a:r>
              <a:rPr lang="zh-CN" altLang="en-US" smtClean="0"/>
              <a:t>个字节。</a:t>
            </a:r>
          </a:p>
        </p:txBody>
      </p:sp>
    </p:spTree>
    <p:extLst>
      <p:ext uri="{BB962C8B-B14F-4D97-AF65-F5344CB8AC3E}">
        <p14:creationId xmlns:p14="http://schemas.microsoft.com/office/powerpoint/2010/main" val="238032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9pPr>
    </p:titleStyle>
    <p:bodyStyle>
      <a:lvl1pPr marL="342900" indent="-342900" algn="l" defTabSz="762000" rtl="0" eaLnBrk="0" fontAlgn="base" hangingPunct="0">
        <a:spcBef>
          <a:spcPct val="20000"/>
        </a:spcBef>
        <a:spcAft>
          <a:spcPct val="0"/>
        </a:spcAft>
        <a:buChar char="•"/>
        <a:defRPr kumimoji="1" sz="4400">
          <a:solidFill>
            <a:srgbClr val="4D4D4D"/>
          </a:solidFill>
          <a:latin typeface="+mn-lt"/>
          <a:ea typeface="+mn-ea"/>
          <a:cs typeface="+mn-cs"/>
        </a:defRPr>
      </a:lvl1pPr>
      <a:lvl2pPr marL="742950" indent="-285750" algn="l" defTabSz="762000" rtl="0" eaLnBrk="0" fontAlgn="base" hangingPunct="0">
        <a:spcBef>
          <a:spcPct val="20000"/>
        </a:spcBef>
        <a:spcAft>
          <a:spcPct val="0"/>
        </a:spcAft>
        <a:buChar char="–"/>
        <a:defRPr kumimoji="1" sz="3600">
          <a:solidFill>
            <a:srgbClr val="4D4D4D"/>
          </a:solidFill>
          <a:latin typeface="+mn-lt"/>
          <a:ea typeface="+mn-ea"/>
        </a:defRPr>
      </a:lvl2pPr>
      <a:lvl3pPr marL="1143000" indent="-228600" algn="l" defTabSz="762000" rtl="0" eaLnBrk="0" fontAlgn="base" hangingPunct="0">
        <a:spcBef>
          <a:spcPct val="20000"/>
        </a:spcBef>
        <a:spcAft>
          <a:spcPct val="0"/>
        </a:spcAft>
        <a:buChar char="•"/>
        <a:defRPr kumimoji="1" sz="3600">
          <a:solidFill>
            <a:srgbClr val="4D4D4D"/>
          </a:solidFill>
          <a:latin typeface="+mn-lt"/>
          <a:ea typeface="+mn-ea"/>
        </a:defRPr>
      </a:lvl3pPr>
      <a:lvl4pPr marL="1562100" indent="-228600" algn="l" defTabSz="762000" rtl="0" eaLnBrk="0" fontAlgn="base" hangingPunct="0">
        <a:spcBef>
          <a:spcPct val="20000"/>
        </a:spcBef>
        <a:spcAft>
          <a:spcPct val="0"/>
        </a:spcAft>
        <a:buChar char="–"/>
        <a:defRPr kumimoji="1" sz="3600">
          <a:solidFill>
            <a:srgbClr val="4D4D4D"/>
          </a:solidFill>
          <a:latin typeface="+mn-lt"/>
          <a:ea typeface="+mn-ea"/>
        </a:defRPr>
      </a:lvl4pPr>
      <a:lvl5pPr marL="1981200" indent="-228600" algn="l" defTabSz="762000" rtl="0" eaLnBrk="0" fontAlgn="base" hangingPunct="0">
        <a:spcBef>
          <a:spcPct val="20000"/>
        </a:spcBef>
        <a:spcAft>
          <a:spcPct val="0"/>
        </a:spcAft>
        <a:buChar char="•"/>
        <a:defRPr kumimoji="1" sz="3600">
          <a:solidFill>
            <a:srgbClr val="4D4D4D"/>
          </a:solidFill>
          <a:latin typeface="+mn-lt"/>
          <a:ea typeface="+mn-ea"/>
        </a:defRPr>
      </a:lvl5pPr>
      <a:lvl6pPr marL="2438400" indent="-228600" algn="l" defTabSz="762000" rtl="0" eaLnBrk="0" fontAlgn="base" hangingPunct="0">
        <a:spcBef>
          <a:spcPct val="20000"/>
        </a:spcBef>
        <a:spcAft>
          <a:spcPct val="0"/>
        </a:spcAft>
        <a:buChar char="•"/>
        <a:defRPr kumimoji="1" sz="3600">
          <a:solidFill>
            <a:srgbClr val="4D4D4D"/>
          </a:solidFill>
          <a:latin typeface="+mn-lt"/>
          <a:ea typeface="+mn-ea"/>
        </a:defRPr>
      </a:lvl6pPr>
      <a:lvl7pPr marL="2895600" indent="-228600" algn="l" defTabSz="762000" rtl="0" eaLnBrk="0" fontAlgn="base" hangingPunct="0">
        <a:spcBef>
          <a:spcPct val="20000"/>
        </a:spcBef>
        <a:spcAft>
          <a:spcPct val="0"/>
        </a:spcAft>
        <a:buChar char="•"/>
        <a:defRPr kumimoji="1" sz="3600">
          <a:solidFill>
            <a:srgbClr val="4D4D4D"/>
          </a:solidFill>
          <a:latin typeface="+mn-lt"/>
          <a:ea typeface="+mn-ea"/>
        </a:defRPr>
      </a:lvl7pPr>
      <a:lvl8pPr marL="3352800" indent="-228600" algn="l" defTabSz="762000" rtl="0" eaLnBrk="0" fontAlgn="base" hangingPunct="0">
        <a:spcBef>
          <a:spcPct val="20000"/>
        </a:spcBef>
        <a:spcAft>
          <a:spcPct val="0"/>
        </a:spcAft>
        <a:buChar char="•"/>
        <a:defRPr kumimoji="1" sz="3600">
          <a:solidFill>
            <a:srgbClr val="4D4D4D"/>
          </a:solidFill>
          <a:latin typeface="+mn-lt"/>
          <a:ea typeface="+mn-ea"/>
        </a:defRPr>
      </a:lvl8pPr>
      <a:lvl9pPr marL="3810000" indent="-228600" algn="l" defTabSz="762000" rtl="0" eaLnBrk="0" fontAlgn="base" hangingPunct="0">
        <a:spcBef>
          <a:spcPct val="20000"/>
        </a:spcBef>
        <a:spcAft>
          <a:spcPct val="0"/>
        </a:spcAft>
        <a:buChar char="•"/>
        <a:defRPr kumimoji="1" sz="36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538163" y="330200"/>
            <a:ext cx="7808912" cy="609600"/>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4000" smtClean="0">
                <a:solidFill>
                  <a:schemeClr val="tx1"/>
                </a:solidFill>
                <a:effectLst/>
              </a:rPr>
              <a:t>第</a:t>
            </a:r>
            <a:r>
              <a:rPr lang="en-US" altLang="zh-CN" sz="4000" smtClean="0">
                <a:solidFill>
                  <a:schemeClr val="tx1"/>
                </a:solidFill>
                <a:effectLst/>
              </a:rPr>
              <a:t>2</a:t>
            </a:r>
            <a:r>
              <a:rPr lang="zh-CN" altLang="en-US" sz="4000" smtClean="0">
                <a:solidFill>
                  <a:schemeClr val="tx1"/>
                </a:solidFill>
                <a:effectLst/>
              </a:rPr>
              <a:t>章非数值信息的表示</a:t>
            </a:r>
            <a:r>
              <a:rPr lang="zh-CN" altLang="en-US" sz="4000" smtClean="0">
                <a:solidFill>
                  <a:schemeClr val="accent2"/>
                </a:solidFill>
                <a:effectLst/>
                <a:latin typeface="宋体" pitchFamily="2" charset="-122"/>
                <a:ea typeface="宋体" pitchFamily="2" charset="-122"/>
              </a:rPr>
              <a:t/>
            </a:r>
            <a:br>
              <a:rPr lang="zh-CN" altLang="en-US" sz="4000" smtClean="0">
                <a:solidFill>
                  <a:schemeClr val="accent2"/>
                </a:solidFill>
                <a:effectLst/>
                <a:latin typeface="宋体" pitchFamily="2" charset="-122"/>
                <a:ea typeface="宋体" pitchFamily="2" charset="-122"/>
              </a:rPr>
            </a:br>
            <a:endParaRPr lang="zh-CN" altLang="en-US" sz="4000" smtClean="0">
              <a:solidFill>
                <a:schemeClr val="accent2"/>
              </a:solidFill>
              <a:effectLst/>
              <a:latin typeface="宋体" pitchFamily="2" charset="-122"/>
              <a:ea typeface="宋体" pitchFamily="2" charset="-122"/>
            </a:endParaRPr>
          </a:p>
        </p:txBody>
      </p:sp>
      <p:sp>
        <p:nvSpPr>
          <p:cNvPr id="1028" name="Rectangle 3"/>
          <p:cNvSpPr>
            <a:spLocks noGrp="1" noChangeArrowheads="1"/>
          </p:cNvSpPr>
          <p:nvPr>
            <p:ph type="body" idx="1"/>
          </p:nvPr>
        </p:nvSpPr>
        <p:spPr bwMode="auto">
          <a:xfrm>
            <a:off x="523875" y="1347788"/>
            <a:ext cx="8021638" cy="4892675"/>
          </a:xfrm>
          <a:no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spcBef>
                <a:spcPct val="0"/>
              </a:spcBef>
              <a:buFontTx/>
              <a:buNone/>
            </a:pPr>
            <a:r>
              <a:rPr lang="zh-CN" altLang="en-US" sz="3200" b="1" smtClean="0">
                <a:solidFill>
                  <a:schemeClr val="tx1"/>
                </a:solidFill>
                <a:latin typeface="宋体" pitchFamily="2" charset="-122"/>
                <a:ea typeface="黑体" pitchFamily="2" charset="-122"/>
              </a:rPr>
              <a:t>要求</a:t>
            </a:r>
          </a:p>
          <a:p>
            <a:pPr marL="1333500" lvl="1" indent="-476250" eaLnBrk="1" hangingPunct="1">
              <a:lnSpc>
                <a:spcPct val="130000"/>
              </a:lnSpc>
              <a:spcBef>
                <a:spcPct val="0"/>
              </a:spcBef>
              <a:buClr>
                <a:schemeClr val="tx2"/>
              </a:buClr>
              <a:buSzPct val="120000"/>
              <a:buFont typeface="Wingdings" pitchFamily="2" charset="2"/>
              <a:buChar char="v"/>
            </a:pPr>
            <a:r>
              <a:rPr lang="zh-CN" altLang="en-US" sz="3200" b="1" smtClean="0">
                <a:solidFill>
                  <a:schemeClr val="tx1"/>
                </a:solidFill>
                <a:latin typeface="宋体" pitchFamily="2" charset="-122"/>
                <a:ea typeface="黑体" pitchFamily="2" charset="-122"/>
              </a:rPr>
              <a:t>了解数据类型</a:t>
            </a:r>
          </a:p>
          <a:p>
            <a:pPr marL="1333500" lvl="1" indent="-476250" algn="just" eaLnBrk="1" hangingPunct="1">
              <a:lnSpc>
                <a:spcPct val="130000"/>
              </a:lnSpc>
              <a:spcBef>
                <a:spcPct val="0"/>
              </a:spcBef>
              <a:buClr>
                <a:schemeClr val="tx2"/>
              </a:buClr>
              <a:buSzPct val="120000"/>
              <a:buFont typeface="Wingdings" pitchFamily="2" charset="2"/>
              <a:buChar char="v"/>
            </a:pPr>
            <a:r>
              <a:rPr lang="zh-CN" altLang="en-US" sz="3200" b="1" smtClean="0">
                <a:solidFill>
                  <a:schemeClr val="tx1"/>
                </a:solidFill>
                <a:latin typeface="宋体" pitchFamily="2" charset="-122"/>
                <a:ea typeface="黑体" pitchFamily="2" charset="-122"/>
              </a:rPr>
              <a:t>数据在计算机内部的表示形式</a:t>
            </a:r>
          </a:p>
          <a:p>
            <a:pPr marL="1333500" lvl="1" indent="-476250" algn="just" eaLnBrk="1" hangingPunct="1">
              <a:lnSpc>
                <a:spcPct val="130000"/>
              </a:lnSpc>
              <a:spcBef>
                <a:spcPct val="0"/>
              </a:spcBef>
              <a:buClr>
                <a:schemeClr val="tx2"/>
              </a:buClr>
              <a:buSzPct val="120000"/>
              <a:buFont typeface="Wingdings" pitchFamily="2" charset="2"/>
              <a:buChar char="v"/>
            </a:pPr>
            <a:r>
              <a:rPr lang="zh-CN" altLang="en-US" sz="3200" b="1" smtClean="0">
                <a:solidFill>
                  <a:schemeClr val="tx1"/>
                </a:solidFill>
                <a:latin typeface="宋体" pitchFamily="2" charset="-122"/>
                <a:ea typeface="黑体" pitchFamily="2" charset="-122"/>
              </a:rPr>
              <a:t>理解不同类型数据机内表示的异同</a:t>
            </a:r>
          </a:p>
          <a:p>
            <a:pPr marL="1333500" lvl="1" indent="-476250" algn="just" eaLnBrk="1" hangingPunct="1">
              <a:lnSpc>
                <a:spcPct val="130000"/>
              </a:lnSpc>
              <a:spcBef>
                <a:spcPct val="0"/>
              </a:spcBef>
              <a:buClr>
                <a:schemeClr val="tx2"/>
              </a:buClr>
              <a:buSzPct val="120000"/>
              <a:buFont typeface="Wingdings" pitchFamily="2" charset="2"/>
              <a:buChar char="v"/>
            </a:pPr>
            <a:r>
              <a:rPr lang="zh-CN" altLang="en-US" sz="3200" b="1" smtClean="0">
                <a:solidFill>
                  <a:schemeClr val="tx1"/>
                </a:solidFill>
                <a:latin typeface="宋体" pitchFamily="2" charset="-122"/>
                <a:ea typeface="黑体" pitchFamily="2" charset="-122"/>
              </a:rPr>
              <a:t>掌握</a:t>
            </a:r>
            <a:r>
              <a:rPr lang="en-US" altLang="zh-CN" sz="3200" b="1" smtClean="0">
                <a:solidFill>
                  <a:schemeClr val="tx1"/>
                </a:solidFill>
                <a:latin typeface="宋体" pitchFamily="2" charset="-122"/>
                <a:ea typeface="黑体" pitchFamily="2" charset="-122"/>
              </a:rPr>
              <a:t>16</a:t>
            </a:r>
            <a:r>
              <a:rPr lang="zh-CN" altLang="en-US" sz="3200" b="1" smtClean="0">
                <a:solidFill>
                  <a:schemeClr val="tx1"/>
                </a:solidFill>
                <a:latin typeface="宋体" pitchFamily="2" charset="-122"/>
                <a:ea typeface="黑体" pitchFamily="2" charset="-122"/>
              </a:rPr>
              <a:t>进制和</a:t>
            </a:r>
            <a:r>
              <a:rPr lang="en-US" altLang="zh-CN" sz="3200" b="1" smtClean="0">
                <a:solidFill>
                  <a:schemeClr val="tx1"/>
                </a:solidFill>
                <a:latin typeface="宋体" pitchFamily="2" charset="-122"/>
                <a:ea typeface="黑体" pitchFamily="2" charset="-122"/>
              </a:rPr>
              <a:t>8</a:t>
            </a:r>
            <a:r>
              <a:rPr lang="zh-CN" altLang="en-US" sz="3200" b="1" smtClean="0">
                <a:solidFill>
                  <a:schemeClr val="tx1"/>
                </a:solidFill>
                <a:latin typeface="宋体" pitchFamily="2" charset="-122"/>
                <a:ea typeface="黑体" pitchFamily="2" charset="-122"/>
              </a:rPr>
              <a:t>进制</a:t>
            </a:r>
          </a:p>
          <a:p>
            <a:pPr marL="1333500" lvl="1" indent="-476250" algn="just" eaLnBrk="1" hangingPunct="1">
              <a:lnSpc>
                <a:spcPct val="130000"/>
              </a:lnSpc>
              <a:spcBef>
                <a:spcPct val="0"/>
              </a:spcBef>
              <a:buClr>
                <a:schemeClr val="tx2"/>
              </a:buClr>
              <a:buSzPct val="120000"/>
              <a:buFont typeface="Wingdings" pitchFamily="2" charset="2"/>
              <a:buChar char="v"/>
            </a:pPr>
            <a:endParaRPr lang="en-US" altLang="zh-CN" sz="3200" b="1" smtClean="0">
              <a:solidFill>
                <a:schemeClr val="tx1"/>
              </a:solidFill>
              <a:latin typeface="宋体" pitchFamily="2" charset="-122"/>
              <a:ea typeface="黑体" pitchFamily="2" charset="-122"/>
            </a:endParaRPr>
          </a:p>
        </p:txBody>
      </p:sp>
      <p:graphicFrame>
        <p:nvGraphicFramePr>
          <p:cNvPr id="1026" name="Object 4"/>
          <p:cNvGraphicFramePr>
            <a:graphicFrameLocks noChangeAspect="1"/>
          </p:cNvGraphicFramePr>
          <p:nvPr/>
        </p:nvGraphicFramePr>
        <p:xfrm>
          <a:off x="5526088" y="3849688"/>
          <a:ext cx="3422650" cy="3008312"/>
        </p:xfrm>
        <a:graphic>
          <a:graphicData uri="http://schemas.openxmlformats.org/presentationml/2006/ole">
            <mc:AlternateContent xmlns:mc="http://schemas.openxmlformats.org/markup-compatibility/2006">
              <mc:Choice xmlns:v="urn:schemas-microsoft-com:vml" Requires="v">
                <p:oleObj spid="_x0000_s1030" name="剪辑" r:id="rId4" imgW="5417640" imgH="4762080" progId="MS_ClipArt_Gallery.2">
                  <p:embed/>
                </p:oleObj>
              </mc:Choice>
              <mc:Fallback>
                <p:oleObj name="剪辑" r:id="rId4" imgW="5417640" imgH="4762080"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6088" y="3849688"/>
                        <a:ext cx="3422650" cy="300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smtClean="0">
                <a:solidFill>
                  <a:schemeClr val="tx2"/>
                </a:solidFill>
              </a:rPr>
              <a:t>表示数据</a:t>
            </a:r>
            <a:r>
              <a:rPr lang="en-US" altLang="zh-CN" b="0" smtClean="0">
                <a:solidFill>
                  <a:schemeClr val="tx2"/>
                </a:solidFill>
                <a:latin typeface="Arial"/>
              </a:rPr>
              <a:t>——</a:t>
            </a:r>
            <a:r>
              <a:rPr lang="zh-CN" altLang="en-US" b="0" smtClean="0">
                <a:solidFill>
                  <a:schemeClr val="tx2"/>
                </a:solidFill>
              </a:rPr>
              <a:t>文本</a:t>
            </a:r>
          </a:p>
        </p:txBody>
      </p:sp>
      <p:sp>
        <p:nvSpPr>
          <p:cNvPr id="11267"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Tx/>
              <a:buNone/>
            </a:pPr>
            <a:r>
              <a:rPr lang="zh-CN" altLang="en-US" sz="3600" smtClean="0">
                <a:solidFill>
                  <a:schemeClr val="tx1"/>
                </a:solidFill>
                <a:ea typeface="黑体" pitchFamily="2" charset="-122"/>
              </a:rPr>
              <a:t>文本表示</a:t>
            </a:r>
            <a:r>
              <a:rPr lang="zh-CN" altLang="en-US" sz="3600" smtClean="0">
                <a:solidFill>
                  <a:srgbClr val="FF0000"/>
                </a:solidFill>
                <a:ea typeface="黑体" pitchFamily="2" charset="-122"/>
              </a:rPr>
              <a:t>：一个文本</a:t>
            </a:r>
            <a:r>
              <a:rPr lang="en-US" altLang="zh-CN" sz="3600" b="1" smtClean="0">
                <a:solidFill>
                  <a:srgbClr val="FF0000"/>
                </a:solidFill>
                <a:latin typeface="黑体" pitchFamily="2" charset="-122"/>
                <a:ea typeface="黑体" pitchFamily="2" charset="-122"/>
              </a:rPr>
              <a:t>&lt;-&gt;</a:t>
            </a:r>
            <a:r>
              <a:rPr lang="zh-CN" altLang="en-US" sz="3600" b="1" smtClean="0">
                <a:solidFill>
                  <a:srgbClr val="FF0000"/>
                </a:solidFill>
                <a:latin typeface="黑体" pitchFamily="2" charset="-122"/>
                <a:ea typeface="黑体" pitchFamily="2" charset="-122"/>
              </a:rPr>
              <a:t>一个位模式</a:t>
            </a:r>
            <a:endParaRPr lang="zh-CN" altLang="en-US" sz="3600" smtClean="0">
              <a:solidFill>
                <a:srgbClr val="FF0000"/>
              </a:solidFill>
              <a:ea typeface="黑体" pitchFamily="2" charset="-122"/>
            </a:endParaRPr>
          </a:p>
          <a:p>
            <a:pPr>
              <a:buFontTx/>
              <a:buNone/>
            </a:pPr>
            <a:endParaRPr lang="zh-CN" altLang="en-US" sz="3600" smtClean="0">
              <a:solidFill>
                <a:schemeClr val="tx1"/>
              </a:solidFill>
              <a:ea typeface="黑体" pitchFamily="2" charset="-122"/>
            </a:endParaRPr>
          </a:p>
          <a:p>
            <a:pPr>
              <a:buFontTx/>
              <a:buNone/>
            </a:pPr>
            <a:endParaRPr lang="zh-CN" altLang="en-US" sz="3600" smtClean="0">
              <a:solidFill>
                <a:schemeClr val="tx1"/>
              </a:solidFill>
              <a:ea typeface="黑体" pitchFamily="2" charset="-122"/>
            </a:endParaRPr>
          </a:p>
          <a:p>
            <a:pPr>
              <a:buFontTx/>
              <a:buNone/>
            </a:pPr>
            <a:endParaRPr lang="zh-CN" altLang="en-US" sz="3600" smtClean="0">
              <a:solidFill>
                <a:schemeClr val="tx1"/>
              </a:solidFill>
              <a:ea typeface="黑体" pitchFamily="2" charset="-122"/>
            </a:endParaRPr>
          </a:p>
          <a:p>
            <a:pPr>
              <a:buFontTx/>
              <a:buNone/>
            </a:pPr>
            <a:endParaRPr lang="zh-CN" altLang="en-US" sz="3600" smtClean="0">
              <a:solidFill>
                <a:schemeClr val="tx1"/>
              </a:solidFill>
              <a:ea typeface="黑体" pitchFamily="2" charset="-122"/>
            </a:endParaRPr>
          </a:p>
          <a:p>
            <a:pPr>
              <a:buFontTx/>
              <a:buNone/>
            </a:pPr>
            <a:r>
              <a:rPr lang="zh-CN" altLang="en-US" sz="3600" smtClean="0">
                <a:solidFill>
                  <a:schemeClr val="tx1"/>
                </a:solidFill>
                <a:ea typeface="黑体" pitchFamily="2" charset="-122"/>
              </a:rPr>
              <a:t>   </a:t>
            </a:r>
            <a:r>
              <a:rPr lang="zh-CN" altLang="en-US" sz="3600" smtClean="0">
                <a:solidFill>
                  <a:srgbClr val="0000CC"/>
                </a:solidFill>
                <a:ea typeface="黑体" pitchFamily="2" charset="-122"/>
              </a:rPr>
              <a:t>为了完整表示语言中符号，需要多少位的位模式？</a:t>
            </a:r>
          </a:p>
        </p:txBody>
      </p:sp>
      <p:pic>
        <p:nvPicPr>
          <p:cNvPr id="11268" name="Picture 4"/>
          <p:cNvPicPr>
            <a:picLocks noChangeAspect="1" noChangeArrowheads="1"/>
          </p:cNvPicPr>
          <p:nvPr/>
        </p:nvPicPr>
        <p:blipFill>
          <a:blip r:embed="rId2"/>
          <a:srcRect/>
          <a:stretch>
            <a:fillRect/>
          </a:stretch>
        </p:blipFill>
        <p:spPr bwMode="auto">
          <a:xfrm>
            <a:off x="776288" y="2773363"/>
            <a:ext cx="7127875" cy="1608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smtClean="0">
                <a:solidFill>
                  <a:schemeClr val="tx2"/>
                </a:solidFill>
              </a:rPr>
              <a:t>表示数据</a:t>
            </a:r>
            <a:r>
              <a:rPr lang="en-US" altLang="zh-CN" b="0" smtClean="0">
                <a:solidFill>
                  <a:schemeClr val="tx2"/>
                </a:solidFill>
                <a:latin typeface="Arial"/>
              </a:rPr>
              <a:t>——</a:t>
            </a:r>
            <a:r>
              <a:rPr lang="zh-CN" altLang="en-US" b="0" smtClean="0">
                <a:solidFill>
                  <a:schemeClr val="tx2"/>
                </a:solidFill>
              </a:rPr>
              <a:t>文本</a:t>
            </a:r>
          </a:p>
        </p:txBody>
      </p:sp>
      <p:sp>
        <p:nvSpPr>
          <p:cNvPr id="12291" name="Rectangle 3"/>
          <p:cNvSpPr>
            <a:spLocks noGrp="1" noChangeArrowheads="1"/>
          </p:cNvSpPr>
          <p:nvPr>
            <p:ph type="body" idx="1"/>
          </p:nvPr>
        </p:nvSpPr>
        <p:spPr bwMode="auto">
          <a:xfrm>
            <a:off x="457200" y="1600200"/>
            <a:ext cx="7997825" cy="679450"/>
          </a:xfrm>
          <a:noFill/>
          <a:ln>
            <a:miter lim="800000"/>
            <a:headEnd/>
            <a:tailEnd/>
          </a:ln>
        </p:spPr>
        <p:txBody>
          <a:bodyPr vert="horz" wrap="square" lIns="91440" tIns="45720" rIns="91440" bIns="45720" numCol="1" anchor="t" anchorCtr="0" compatLnSpc="1">
            <a:prstTxWarp prst="textNoShape">
              <a:avLst/>
            </a:prstTxWarp>
          </a:bodyPr>
          <a:lstStyle/>
          <a:p>
            <a:pPr>
              <a:buFontTx/>
              <a:buNone/>
            </a:pPr>
            <a:r>
              <a:rPr lang="en-US" altLang="zh-CN" sz="3600" smtClean="0">
                <a:solidFill>
                  <a:srgbClr val="0000CC"/>
                </a:solidFill>
                <a:ea typeface="黑体" pitchFamily="2" charset="-122"/>
              </a:rPr>
              <a:t>2^</a:t>
            </a:r>
            <a:r>
              <a:rPr lang="en-US" altLang="zh-CN" sz="3600" smtClean="0">
                <a:solidFill>
                  <a:srgbClr val="FF0000"/>
                </a:solidFill>
                <a:ea typeface="黑体" pitchFamily="2" charset="-122"/>
              </a:rPr>
              <a:t>N</a:t>
            </a:r>
            <a:r>
              <a:rPr lang="en-US" altLang="zh-CN" sz="3600" smtClean="0">
                <a:solidFill>
                  <a:srgbClr val="0000CC"/>
                </a:solidFill>
                <a:ea typeface="黑体" pitchFamily="2" charset="-122"/>
              </a:rPr>
              <a:t> = Sum(</a:t>
            </a:r>
            <a:r>
              <a:rPr lang="zh-CN" altLang="en-US" sz="3600" smtClean="0">
                <a:solidFill>
                  <a:srgbClr val="0000CC"/>
                </a:solidFill>
                <a:ea typeface="黑体" pitchFamily="2" charset="-122"/>
              </a:rPr>
              <a:t>符号集中符号的总数</a:t>
            </a:r>
            <a:r>
              <a:rPr lang="en-US" altLang="zh-CN" sz="3600" smtClean="0">
                <a:solidFill>
                  <a:srgbClr val="0000CC"/>
                </a:solidFill>
                <a:ea typeface="黑体" pitchFamily="2" charset="-122"/>
              </a:rPr>
              <a:t>)</a:t>
            </a:r>
            <a:endParaRPr lang="en-US" altLang="zh-CN" smtClean="0"/>
          </a:p>
        </p:txBody>
      </p:sp>
      <p:sp>
        <p:nvSpPr>
          <p:cNvPr id="1172485" name="Text Box 5"/>
          <p:cNvSpPr txBox="1">
            <a:spLocks noChangeArrowheads="1"/>
          </p:cNvSpPr>
          <p:nvPr/>
        </p:nvSpPr>
        <p:spPr bwMode="auto">
          <a:xfrm>
            <a:off x="2249488" y="2290763"/>
            <a:ext cx="3327400" cy="4567237"/>
          </a:xfrm>
          <a:prstGeom prst="rect">
            <a:avLst/>
          </a:prstGeom>
          <a:solidFill>
            <a:schemeClr val="tx1"/>
          </a:solidFill>
          <a:ln w="38100">
            <a:solidFill>
              <a:schemeClr val="bg1"/>
            </a:solidFill>
            <a:miter lim="800000"/>
            <a:headEnd/>
            <a:tailEnd/>
          </a:ln>
          <a:effectLst/>
        </p:spPr>
        <p:txBody>
          <a:bodyPr>
            <a:spAutoFit/>
          </a:bodyPr>
          <a:lstStyle/>
          <a:p>
            <a:pPr algn="ctr" eaLnBrk="1" hangingPunct="1">
              <a:lnSpc>
                <a:spcPct val="80000"/>
              </a:lnSpc>
              <a:spcBef>
                <a:spcPct val="0"/>
              </a:spcBef>
              <a:buClrTx/>
              <a:buSzTx/>
              <a:buFontTx/>
              <a:buNone/>
              <a:defRPr/>
            </a:pPr>
            <a:r>
              <a:rPr kumimoji="0" lang="zh-CN" altLang="en-US" sz="2800" i="1">
                <a:solidFill>
                  <a:schemeClr val="bg1"/>
                </a:solidFill>
                <a:effectLst>
                  <a:outerShdw blurRad="38100" dist="38100" dir="2700000" algn="tl">
                    <a:srgbClr val="969696"/>
                  </a:outerShdw>
                </a:effectLst>
                <a:latin typeface="Times New Roman" pitchFamily="18" charset="0"/>
              </a:rPr>
              <a:t>符号数量</a:t>
            </a:r>
            <a:r>
              <a:rPr kumimoji="0" lang="zh-CN" altLang="en-US" sz="2800" b="0">
                <a:solidFill>
                  <a:schemeClr val="bg1"/>
                </a:solidFill>
                <a:latin typeface="Times New Roman" pitchFamily="18" charset="0"/>
              </a:rPr>
              <a:t/>
            </a:r>
            <a:br>
              <a:rPr kumimoji="0" lang="zh-CN" altLang="en-US" sz="2800" b="0">
                <a:solidFill>
                  <a:schemeClr val="bg1"/>
                </a:solidFill>
                <a:latin typeface="Times New Roman" pitchFamily="18" charset="0"/>
              </a:rPr>
            </a:br>
            <a:r>
              <a:rPr kumimoji="0" lang="en-US" altLang="zh-CN" sz="2800" b="0">
                <a:solidFill>
                  <a:schemeClr val="bg1"/>
                </a:solidFill>
                <a:latin typeface="Times New Roman" pitchFamily="18" charset="0"/>
              </a:rPr>
              <a:t>---------------------</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2</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4</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8</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16</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a:t>
            </a:r>
            <a:br>
              <a:rPr kumimoji="0" lang="en-US" altLang="zh-CN" sz="2800" b="0">
                <a:solidFill>
                  <a:schemeClr val="bg1"/>
                </a:solidFill>
                <a:latin typeface="Times New Roman" pitchFamily="18" charset="0"/>
              </a:rPr>
            </a:br>
            <a:endParaRPr kumimoji="0" lang="en-US" altLang="zh-CN" sz="2800" b="0">
              <a:solidFill>
                <a:schemeClr val="bg1"/>
              </a:solidFill>
              <a:latin typeface="Times New Roman" pitchFamily="18" charset="0"/>
            </a:endParaRP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128</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256</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a:t>
            </a:r>
            <a:br>
              <a:rPr kumimoji="0" lang="en-US" altLang="zh-CN" sz="2800" b="0">
                <a:solidFill>
                  <a:schemeClr val="bg1"/>
                </a:solidFill>
                <a:latin typeface="Times New Roman" pitchFamily="18" charset="0"/>
              </a:rPr>
            </a:br>
            <a:endParaRPr kumimoji="0" lang="en-US" altLang="zh-CN" sz="2800" b="0">
              <a:solidFill>
                <a:schemeClr val="bg1"/>
              </a:solidFill>
              <a:latin typeface="Times New Roman" pitchFamily="18" charset="0"/>
            </a:endParaRP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65,536</a:t>
            </a:r>
          </a:p>
        </p:txBody>
      </p:sp>
      <p:sp>
        <p:nvSpPr>
          <p:cNvPr id="1172486" name="Text Box 6"/>
          <p:cNvSpPr txBox="1">
            <a:spLocks noChangeArrowheads="1"/>
          </p:cNvSpPr>
          <p:nvPr/>
        </p:nvSpPr>
        <p:spPr bwMode="auto">
          <a:xfrm>
            <a:off x="5816600" y="2290763"/>
            <a:ext cx="3327400" cy="4567237"/>
          </a:xfrm>
          <a:prstGeom prst="rect">
            <a:avLst/>
          </a:prstGeom>
          <a:solidFill>
            <a:srgbClr val="FFFF00"/>
          </a:solidFill>
          <a:ln w="38100">
            <a:solidFill>
              <a:schemeClr val="bg1"/>
            </a:solidFill>
            <a:miter lim="800000"/>
            <a:headEnd/>
            <a:tailEnd/>
          </a:ln>
          <a:effectLst/>
        </p:spPr>
        <p:txBody>
          <a:bodyPr>
            <a:spAutoFit/>
          </a:bodyPr>
          <a:lstStyle/>
          <a:p>
            <a:pPr algn="ctr" eaLnBrk="1" hangingPunct="1">
              <a:lnSpc>
                <a:spcPct val="80000"/>
              </a:lnSpc>
              <a:spcBef>
                <a:spcPct val="0"/>
              </a:spcBef>
              <a:buClrTx/>
              <a:buSzTx/>
              <a:buFontTx/>
              <a:buNone/>
              <a:defRPr/>
            </a:pPr>
            <a:r>
              <a:rPr kumimoji="0" lang="zh-CN" altLang="en-US" sz="2800" i="1">
                <a:effectLst>
                  <a:outerShdw blurRad="38100" dist="38100" dir="2700000" algn="tl">
                    <a:srgbClr val="FFFFFF"/>
                  </a:outerShdw>
                </a:effectLst>
                <a:latin typeface="Times New Roman" pitchFamily="18" charset="0"/>
              </a:rPr>
              <a:t>位模式位长</a:t>
            </a:r>
            <a:r>
              <a:rPr kumimoji="0" lang="zh-CN" altLang="en-US" sz="2800" b="0">
                <a:latin typeface="Times New Roman" pitchFamily="18" charset="0"/>
              </a:rPr>
              <a:t/>
            </a:r>
            <a:br>
              <a:rPr kumimoji="0" lang="zh-CN" altLang="en-US" sz="2800" b="0">
                <a:latin typeface="Times New Roman" pitchFamily="18" charset="0"/>
              </a:rPr>
            </a:br>
            <a:r>
              <a:rPr kumimoji="0" lang="en-US" altLang="zh-CN" sz="2800" b="0">
                <a:latin typeface="Times New Roman" pitchFamily="18" charset="0"/>
              </a:rPr>
              <a:t>---------------------</a:t>
            </a:r>
          </a:p>
          <a:p>
            <a:pPr algn="ctr" eaLnBrk="1" hangingPunct="1">
              <a:lnSpc>
                <a:spcPct val="80000"/>
              </a:lnSpc>
              <a:spcBef>
                <a:spcPct val="0"/>
              </a:spcBef>
              <a:buClrTx/>
              <a:buSzTx/>
              <a:buFontTx/>
              <a:buNone/>
              <a:defRPr/>
            </a:pPr>
            <a:r>
              <a:rPr kumimoji="0" lang="en-US" altLang="zh-CN" sz="2800" b="0">
                <a:latin typeface="Times New Roman" pitchFamily="18" charset="0"/>
              </a:rPr>
              <a:t>1</a:t>
            </a:r>
          </a:p>
          <a:p>
            <a:pPr algn="ctr" eaLnBrk="1" hangingPunct="1">
              <a:lnSpc>
                <a:spcPct val="80000"/>
              </a:lnSpc>
              <a:spcBef>
                <a:spcPct val="0"/>
              </a:spcBef>
              <a:buClrTx/>
              <a:buSzTx/>
              <a:buFontTx/>
              <a:buNone/>
              <a:defRPr/>
            </a:pPr>
            <a:r>
              <a:rPr kumimoji="0" lang="en-US" altLang="zh-CN" sz="2800" b="0">
                <a:latin typeface="Times New Roman" pitchFamily="18" charset="0"/>
              </a:rPr>
              <a:t>2</a:t>
            </a:r>
          </a:p>
          <a:p>
            <a:pPr algn="ctr" eaLnBrk="1" hangingPunct="1">
              <a:lnSpc>
                <a:spcPct val="80000"/>
              </a:lnSpc>
              <a:spcBef>
                <a:spcPct val="0"/>
              </a:spcBef>
              <a:buClrTx/>
              <a:buSzTx/>
              <a:buFontTx/>
              <a:buNone/>
              <a:defRPr/>
            </a:pPr>
            <a:r>
              <a:rPr kumimoji="0" lang="en-US" altLang="zh-CN" sz="2800" b="0">
                <a:latin typeface="Times New Roman" pitchFamily="18" charset="0"/>
              </a:rPr>
              <a:t>3</a:t>
            </a:r>
          </a:p>
          <a:p>
            <a:pPr algn="ctr" eaLnBrk="1" hangingPunct="1">
              <a:lnSpc>
                <a:spcPct val="80000"/>
              </a:lnSpc>
              <a:spcBef>
                <a:spcPct val="0"/>
              </a:spcBef>
              <a:buClrTx/>
              <a:buSzTx/>
              <a:buFontTx/>
              <a:buNone/>
              <a:defRPr/>
            </a:pPr>
            <a:r>
              <a:rPr kumimoji="0" lang="en-US" altLang="zh-CN" sz="2800" b="0">
                <a:latin typeface="Times New Roman" pitchFamily="18" charset="0"/>
              </a:rPr>
              <a:t>4</a:t>
            </a:r>
          </a:p>
          <a:p>
            <a:pPr algn="ctr" eaLnBrk="1" hangingPunct="1">
              <a:lnSpc>
                <a:spcPct val="80000"/>
              </a:lnSpc>
              <a:spcBef>
                <a:spcPct val="0"/>
              </a:spcBef>
              <a:buClrTx/>
              <a:buSzTx/>
              <a:buFontTx/>
              <a:buNone/>
              <a:defRPr/>
            </a:pPr>
            <a:r>
              <a:rPr kumimoji="0" lang="en-US" altLang="zh-CN" sz="2800" b="0">
                <a:latin typeface="Times New Roman" pitchFamily="18" charset="0"/>
              </a:rPr>
              <a:t>…</a:t>
            </a:r>
            <a:br>
              <a:rPr kumimoji="0" lang="en-US" altLang="zh-CN" sz="2800" b="0">
                <a:latin typeface="Times New Roman" pitchFamily="18" charset="0"/>
              </a:rPr>
            </a:br>
            <a:endParaRPr kumimoji="0" lang="en-US" altLang="zh-CN" sz="2800" b="0">
              <a:latin typeface="Times New Roman" pitchFamily="18" charset="0"/>
            </a:endParaRPr>
          </a:p>
          <a:p>
            <a:pPr algn="ctr" eaLnBrk="1" hangingPunct="1">
              <a:lnSpc>
                <a:spcPct val="80000"/>
              </a:lnSpc>
              <a:spcBef>
                <a:spcPct val="0"/>
              </a:spcBef>
              <a:buClrTx/>
              <a:buSzTx/>
              <a:buFontTx/>
              <a:buNone/>
              <a:defRPr/>
            </a:pPr>
            <a:r>
              <a:rPr kumimoji="0" lang="en-US" altLang="zh-CN" sz="2800" b="0">
                <a:latin typeface="Times New Roman" pitchFamily="18" charset="0"/>
              </a:rPr>
              <a:t>7</a:t>
            </a:r>
          </a:p>
          <a:p>
            <a:pPr algn="ctr" eaLnBrk="1" hangingPunct="1">
              <a:lnSpc>
                <a:spcPct val="80000"/>
              </a:lnSpc>
              <a:spcBef>
                <a:spcPct val="0"/>
              </a:spcBef>
              <a:buClrTx/>
              <a:buSzTx/>
              <a:buFontTx/>
              <a:buNone/>
              <a:defRPr/>
            </a:pPr>
            <a:r>
              <a:rPr kumimoji="0" lang="en-US" altLang="zh-CN" sz="2800" b="0">
                <a:latin typeface="Times New Roman" pitchFamily="18" charset="0"/>
              </a:rPr>
              <a:t>8</a:t>
            </a:r>
          </a:p>
          <a:p>
            <a:pPr algn="ctr" eaLnBrk="1" hangingPunct="1">
              <a:lnSpc>
                <a:spcPct val="80000"/>
              </a:lnSpc>
              <a:spcBef>
                <a:spcPct val="0"/>
              </a:spcBef>
              <a:buClrTx/>
              <a:buSzTx/>
              <a:buFontTx/>
              <a:buNone/>
              <a:defRPr/>
            </a:pPr>
            <a:r>
              <a:rPr kumimoji="0" lang="en-US" altLang="zh-CN" sz="2800" b="0">
                <a:latin typeface="Times New Roman" pitchFamily="18" charset="0"/>
              </a:rPr>
              <a:t>…</a:t>
            </a:r>
            <a:br>
              <a:rPr kumimoji="0" lang="en-US" altLang="zh-CN" sz="2800" b="0">
                <a:latin typeface="Times New Roman" pitchFamily="18" charset="0"/>
              </a:rPr>
            </a:br>
            <a:endParaRPr kumimoji="0" lang="en-US" altLang="zh-CN" sz="2800" b="0">
              <a:latin typeface="Times New Roman" pitchFamily="18" charset="0"/>
            </a:endParaRPr>
          </a:p>
          <a:p>
            <a:pPr algn="ctr" eaLnBrk="1" hangingPunct="1">
              <a:lnSpc>
                <a:spcPct val="80000"/>
              </a:lnSpc>
              <a:spcBef>
                <a:spcPct val="0"/>
              </a:spcBef>
              <a:buClrTx/>
              <a:buSzTx/>
              <a:buFontTx/>
              <a:buNone/>
              <a:defRPr/>
            </a:pPr>
            <a:r>
              <a:rPr kumimoji="0" lang="en-US" altLang="zh-CN" sz="2800" b="0">
                <a:latin typeface="Times New Roman" pitchFamily="18" charset="0"/>
              </a:rPr>
              <a:t>16</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smtClean="0">
                <a:solidFill>
                  <a:schemeClr val="tx2"/>
                </a:solidFill>
              </a:rPr>
              <a:t>表示数据</a:t>
            </a:r>
            <a:r>
              <a:rPr lang="en-US" altLang="zh-CN" b="0" smtClean="0">
                <a:solidFill>
                  <a:schemeClr val="tx2"/>
                </a:solidFill>
                <a:latin typeface="Arial"/>
              </a:rPr>
              <a:t>——</a:t>
            </a:r>
            <a:r>
              <a:rPr lang="zh-CN" altLang="en-US" b="0" smtClean="0">
                <a:solidFill>
                  <a:schemeClr val="tx2"/>
                </a:solidFill>
              </a:rPr>
              <a:t>文本</a:t>
            </a:r>
          </a:p>
        </p:txBody>
      </p:sp>
      <p:sp>
        <p:nvSpPr>
          <p:cNvPr id="13315" name="Rectangle 3"/>
          <p:cNvSpPr>
            <a:spLocks noGrp="1" noChangeArrowheads="1"/>
          </p:cNvSpPr>
          <p:nvPr>
            <p:ph type="body" idx="1"/>
          </p:nvPr>
        </p:nvSpPr>
        <p:spPr bwMode="auto">
          <a:xfrm>
            <a:off x="457200" y="1600200"/>
            <a:ext cx="7997825" cy="4902200"/>
          </a:xfrm>
          <a:noFill/>
          <a:ln>
            <a:miter lim="800000"/>
            <a:headEnd/>
            <a:tailEnd/>
          </a:ln>
        </p:spPr>
        <p:txBody>
          <a:bodyPr vert="horz" wrap="square" lIns="91440" tIns="45720" rIns="91440" bIns="45720" numCol="1" anchor="t" anchorCtr="0" compatLnSpc="1">
            <a:prstTxWarp prst="textNoShape">
              <a:avLst/>
            </a:prstTxWarp>
          </a:bodyPr>
          <a:lstStyle/>
          <a:p>
            <a:pPr marL="838200" indent="-838200">
              <a:lnSpc>
                <a:spcPct val="90000"/>
              </a:lnSpc>
              <a:buFontTx/>
              <a:buNone/>
            </a:pPr>
            <a:r>
              <a:rPr lang="zh-CN" altLang="en-US" sz="3200" smtClean="0">
                <a:solidFill>
                  <a:schemeClr val="tx1"/>
                </a:solidFill>
                <a:ea typeface="黑体" pitchFamily="2" charset="-122"/>
              </a:rPr>
              <a:t>为了交流，通用计算机必须采用统一的编码标准</a:t>
            </a:r>
            <a:r>
              <a:rPr lang="en-US" altLang="zh-CN" sz="3200" smtClean="0">
                <a:solidFill>
                  <a:schemeClr val="tx1"/>
                </a:solidFill>
                <a:ea typeface="黑体" pitchFamily="2" charset="-122"/>
              </a:rPr>
              <a:t>——</a:t>
            </a:r>
            <a:r>
              <a:rPr lang="zh-CN" altLang="en-US" sz="3200" smtClean="0">
                <a:solidFill>
                  <a:schemeClr val="tx1"/>
                </a:solidFill>
                <a:ea typeface="黑体" pitchFamily="2" charset="-122"/>
              </a:rPr>
              <a:t>代码。</a:t>
            </a:r>
          </a:p>
          <a:p>
            <a:pPr marL="838200" indent="-838200">
              <a:lnSpc>
                <a:spcPct val="90000"/>
              </a:lnSpc>
              <a:buFontTx/>
              <a:buNone/>
            </a:pPr>
            <a:r>
              <a:rPr lang="zh-CN" altLang="en-US" sz="3200" smtClean="0">
                <a:solidFill>
                  <a:srgbClr val="0000CC"/>
                </a:solidFill>
                <a:ea typeface="黑体" pitchFamily="2" charset="-122"/>
              </a:rPr>
              <a:t>常用的字符编码标准：</a:t>
            </a:r>
          </a:p>
          <a:p>
            <a:pPr marL="838200" indent="-838200">
              <a:lnSpc>
                <a:spcPct val="90000"/>
              </a:lnSpc>
              <a:buFontTx/>
              <a:buAutoNum type="arabicPeriod"/>
            </a:pPr>
            <a:r>
              <a:rPr lang="zh-CN" altLang="en-US" sz="4000" smtClean="0">
                <a:ea typeface="黑体" pitchFamily="2" charset="-122"/>
              </a:rPr>
              <a:t>美国标准信息交换码</a:t>
            </a:r>
            <a:r>
              <a:rPr lang="en-US" altLang="zh-CN" sz="4000" smtClean="0">
                <a:ea typeface="黑体" pitchFamily="2" charset="-122"/>
              </a:rPr>
              <a:t>ASCII </a:t>
            </a:r>
          </a:p>
          <a:p>
            <a:pPr marL="838200" indent="-838200">
              <a:lnSpc>
                <a:spcPct val="90000"/>
              </a:lnSpc>
              <a:buFontTx/>
              <a:buAutoNum type="arabicPeriod"/>
            </a:pPr>
            <a:r>
              <a:rPr lang="zh-CN" altLang="en-US" sz="4000" smtClean="0">
                <a:ea typeface="黑体" pitchFamily="2" charset="-122"/>
              </a:rPr>
              <a:t>扩展的</a:t>
            </a:r>
            <a:r>
              <a:rPr lang="en-US" altLang="zh-CN" sz="4000" smtClean="0">
                <a:ea typeface="黑体" pitchFamily="2" charset="-122"/>
              </a:rPr>
              <a:t>ASCII     8bits</a:t>
            </a:r>
          </a:p>
          <a:p>
            <a:pPr marL="838200" indent="-838200">
              <a:lnSpc>
                <a:spcPct val="90000"/>
              </a:lnSpc>
              <a:buFontTx/>
              <a:buAutoNum type="arabicPeriod"/>
            </a:pPr>
            <a:r>
              <a:rPr lang="en-US" altLang="zh-CN" sz="4000" smtClean="0">
                <a:ea typeface="黑体" pitchFamily="2" charset="-122"/>
              </a:rPr>
              <a:t>EBCDIC     8bits</a:t>
            </a:r>
          </a:p>
          <a:p>
            <a:pPr marL="838200" indent="-838200">
              <a:lnSpc>
                <a:spcPct val="90000"/>
              </a:lnSpc>
              <a:buFontTx/>
              <a:buAutoNum type="arabicPeriod"/>
            </a:pPr>
            <a:r>
              <a:rPr lang="en-US" altLang="zh-CN" sz="4000" smtClean="0">
                <a:ea typeface="黑体" pitchFamily="2" charset="-122"/>
              </a:rPr>
              <a:t>Unicode      16bits</a:t>
            </a:r>
          </a:p>
          <a:p>
            <a:pPr marL="838200" indent="-838200">
              <a:lnSpc>
                <a:spcPct val="90000"/>
              </a:lnSpc>
              <a:buFontTx/>
              <a:buAutoNum type="arabicPeriod"/>
            </a:pPr>
            <a:r>
              <a:rPr lang="en-US" altLang="zh-CN" sz="4000" smtClean="0">
                <a:ea typeface="黑体" pitchFamily="2" charset="-122"/>
              </a:rPr>
              <a:t>ISO             32bits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533400" y="381000"/>
            <a:ext cx="8610600" cy="5457825"/>
          </a:xfrm>
          <a:prstGeom prst="rect">
            <a:avLst/>
          </a:prstGeom>
          <a:noFill/>
          <a:ln w="3175">
            <a:noFill/>
            <a:miter lim="800000"/>
            <a:headEnd/>
            <a:tailEnd/>
          </a:ln>
        </p:spPr>
        <p:txBody>
          <a:bodyPr>
            <a:spAutoFit/>
          </a:bodyPr>
          <a:lstStyle/>
          <a:p>
            <a:pPr algn="l" eaLnBrk="1" hangingPunct="1">
              <a:lnSpc>
                <a:spcPct val="110000"/>
              </a:lnSpc>
              <a:spcBef>
                <a:spcPct val="30000"/>
              </a:spcBef>
              <a:buClrTx/>
              <a:buSzTx/>
              <a:buFontTx/>
              <a:buNone/>
            </a:pPr>
            <a:r>
              <a:rPr lang="en-US" altLang="zh-CN" sz="3200">
                <a:latin typeface=""/>
                <a:ea typeface="黑体" pitchFamily="2" charset="-122"/>
              </a:rPr>
              <a:t>1</a:t>
            </a:r>
            <a:r>
              <a:rPr lang="zh-CN" altLang="en-US" sz="3200">
                <a:latin typeface=""/>
                <a:ea typeface="黑体" pitchFamily="2" charset="-122"/>
              </a:rPr>
              <a:t>．</a:t>
            </a:r>
            <a:r>
              <a:rPr lang="en-US" altLang="zh-CN" sz="3200">
                <a:latin typeface=""/>
                <a:ea typeface="黑体" pitchFamily="2" charset="-122"/>
              </a:rPr>
              <a:t>ASCII</a:t>
            </a:r>
            <a:r>
              <a:rPr lang="zh-CN" altLang="en-US" sz="3200">
                <a:latin typeface=""/>
                <a:ea typeface="黑体" pitchFamily="2" charset="-122"/>
              </a:rPr>
              <a:t>码（</a:t>
            </a:r>
            <a:r>
              <a:rPr lang="en-US" altLang="zh-CN" sz="3200">
                <a:latin typeface=""/>
                <a:ea typeface="黑体" pitchFamily="2" charset="-122"/>
              </a:rPr>
              <a:t>American Standard Code for Information Interchange</a:t>
            </a:r>
            <a:r>
              <a:rPr lang="zh-CN" altLang="en-US" sz="3200">
                <a:latin typeface=""/>
                <a:ea typeface="黑体" pitchFamily="2" charset="-122"/>
              </a:rPr>
              <a:t>）是美国信息交换标准代码的简称。标准</a:t>
            </a:r>
            <a:r>
              <a:rPr lang="en-US" altLang="zh-CN" sz="3200">
                <a:latin typeface=""/>
                <a:ea typeface="黑体" pitchFamily="2" charset="-122"/>
              </a:rPr>
              <a:t>ASCII</a:t>
            </a:r>
            <a:r>
              <a:rPr lang="zh-CN" altLang="en-US" sz="3200">
                <a:latin typeface=""/>
                <a:ea typeface="黑体" pitchFamily="2" charset="-122"/>
              </a:rPr>
              <a:t>码为</a:t>
            </a:r>
            <a:r>
              <a:rPr lang="en-US" altLang="zh-CN" sz="3200">
                <a:latin typeface=""/>
                <a:ea typeface="黑体" pitchFamily="2" charset="-122"/>
              </a:rPr>
              <a:t>7</a:t>
            </a:r>
            <a:r>
              <a:rPr lang="zh-CN" altLang="en-US" sz="3200">
                <a:latin typeface=""/>
                <a:ea typeface="黑体" pitchFamily="2" charset="-122"/>
              </a:rPr>
              <a:t>位，占一个字节（最高位为</a:t>
            </a:r>
            <a:r>
              <a:rPr lang="en-US" altLang="zh-CN" sz="3200">
                <a:latin typeface=""/>
                <a:ea typeface="黑体" pitchFamily="2" charset="-122"/>
              </a:rPr>
              <a:t>0</a:t>
            </a:r>
            <a:r>
              <a:rPr lang="zh-CN" altLang="en-US" sz="3200">
                <a:latin typeface=""/>
                <a:ea typeface="黑体" pitchFamily="2" charset="-122"/>
              </a:rPr>
              <a:t>）。</a:t>
            </a:r>
            <a:br>
              <a:rPr lang="zh-CN" altLang="en-US" sz="3200">
                <a:latin typeface=""/>
                <a:ea typeface="黑体" pitchFamily="2" charset="-122"/>
              </a:rPr>
            </a:br>
            <a:r>
              <a:rPr lang="en-US" altLang="zh-CN" sz="3200">
                <a:latin typeface=""/>
                <a:ea typeface="黑体" pitchFamily="2" charset="-122"/>
              </a:rPr>
              <a:t>2</a:t>
            </a:r>
            <a:r>
              <a:rPr lang="zh-CN" altLang="en-US" sz="3200">
                <a:latin typeface=""/>
                <a:ea typeface="黑体" pitchFamily="2" charset="-122"/>
              </a:rPr>
              <a:t>．</a:t>
            </a:r>
            <a:r>
              <a:rPr lang="en-US" altLang="zh-CN" sz="3200">
                <a:latin typeface=""/>
                <a:ea typeface="黑体" pitchFamily="2" charset="-122"/>
              </a:rPr>
              <a:t>ASCII</a:t>
            </a:r>
            <a:r>
              <a:rPr lang="zh-CN" altLang="en-US" sz="3200">
                <a:latin typeface=""/>
                <a:ea typeface="黑体" pitchFamily="2" charset="-122"/>
              </a:rPr>
              <a:t>码字符编码表</a:t>
            </a:r>
            <a:br>
              <a:rPr lang="zh-CN" altLang="en-US" sz="3200">
                <a:latin typeface=""/>
                <a:ea typeface="黑体" pitchFamily="2" charset="-122"/>
              </a:rPr>
            </a:br>
            <a:r>
              <a:rPr lang="zh-CN" altLang="en-US" sz="3200">
                <a:latin typeface=""/>
                <a:ea typeface="黑体" pitchFamily="2" charset="-122"/>
              </a:rPr>
              <a:t>　　 </a:t>
            </a:r>
            <a:r>
              <a:rPr lang="en-US" altLang="zh-CN" sz="3200">
                <a:latin typeface=""/>
                <a:ea typeface="黑体" pitchFamily="2" charset="-122"/>
              </a:rPr>
              <a:t>7</a:t>
            </a:r>
            <a:r>
              <a:rPr lang="zh-CN" altLang="en-US" sz="3200">
                <a:latin typeface=""/>
                <a:ea typeface="黑体" pitchFamily="2" charset="-122"/>
              </a:rPr>
              <a:t>位二进制数给出了</a:t>
            </a:r>
            <a:r>
              <a:rPr lang="en-US" altLang="zh-CN" sz="3200">
                <a:latin typeface=""/>
                <a:ea typeface="黑体" pitchFamily="2" charset="-122"/>
              </a:rPr>
              <a:t>128</a:t>
            </a:r>
            <a:r>
              <a:rPr lang="zh-CN" altLang="en-US" sz="3200">
                <a:latin typeface=""/>
                <a:ea typeface="黑体" pitchFamily="2" charset="-122"/>
              </a:rPr>
              <a:t>个编码，表示了</a:t>
            </a:r>
            <a:r>
              <a:rPr lang="en-US" altLang="zh-CN" sz="3200">
                <a:latin typeface=""/>
                <a:ea typeface="黑体" pitchFamily="2" charset="-122"/>
              </a:rPr>
              <a:t>128</a:t>
            </a:r>
            <a:r>
              <a:rPr lang="zh-CN" altLang="en-US" sz="3200">
                <a:latin typeface=""/>
                <a:ea typeface="黑体" pitchFamily="2" charset="-122"/>
              </a:rPr>
              <a:t>个不同的字符。其中</a:t>
            </a:r>
            <a:r>
              <a:rPr lang="en-US" altLang="zh-CN" sz="3200">
                <a:latin typeface=""/>
                <a:ea typeface="黑体" pitchFamily="2" charset="-122"/>
              </a:rPr>
              <a:t>95</a:t>
            </a:r>
            <a:r>
              <a:rPr lang="zh-CN" altLang="en-US" sz="3200">
                <a:latin typeface=""/>
                <a:ea typeface="黑体" pitchFamily="2" charset="-122"/>
              </a:rPr>
              <a:t>个字符可以显示，包括大小写英文字母、数字、运算符号、标点符号等。另外的</a:t>
            </a:r>
            <a:r>
              <a:rPr lang="en-US" altLang="zh-CN" sz="3200">
                <a:latin typeface=""/>
                <a:ea typeface="黑体" pitchFamily="2" charset="-122"/>
              </a:rPr>
              <a:t>33</a:t>
            </a:r>
            <a:r>
              <a:rPr lang="zh-CN" altLang="en-US" sz="3200">
                <a:latin typeface=""/>
                <a:ea typeface="黑体" pitchFamily="2" charset="-122"/>
              </a:rPr>
              <a:t>个字符，是不可显示的，它们是控制码，编码值为</a:t>
            </a:r>
            <a:r>
              <a:rPr lang="en-US" altLang="zh-CN" sz="3200">
                <a:latin typeface=""/>
                <a:ea typeface="黑体" pitchFamily="2" charset="-122"/>
              </a:rPr>
              <a:t>0</a:t>
            </a:r>
            <a:r>
              <a:rPr lang="zh-CN" altLang="en-US" sz="3200">
                <a:latin typeface=""/>
                <a:ea typeface="黑体" pitchFamily="2" charset="-122"/>
              </a:rPr>
              <a:t>～</a:t>
            </a:r>
            <a:r>
              <a:rPr lang="en-US" altLang="zh-CN" sz="3200">
                <a:latin typeface=""/>
                <a:ea typeface="黑体" pitchFamily="2" charset="-122"/>
              </a:rPr>
              <a:t>31</a:t>
            </a:r>
            <a:r>
              <a:rPr lang="zh-CN" altLang="en-US" sz="3200">
                <a:latin typeface=""/>
                <a:ea typeface="黑体" pitchFamily="2" charset="-122"/>
              </a:rPr>
              <a:t>和</a:t>
            </a:r>
            <a:r>
              <a:rPr lang="en-US" altLang="zh-CN" sz="3200">
                <a:latin typeface=""/>
                <a:ea typeface="黑体" pitchFamily="2" charset="-122"/>
              </a:rPr>
              <a:t>127</a:t>
            </a:r>
            <a:endParaRPr lang="en-US" altLang="zh-CN" sz="3200">
              <a:latin typeface="Times New Roman" pitchFamily="18" charset="0"/>
              <a:ea typeface="黑体" pitchFamily="2" charset="-122"/>
            </a:endParaRPr>
          </a:p>
        </p:txBody>
      </p:sp>
    </p:spTree>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789113" y="1582738"/>
            <a:ext cx="5661025" cy="0"/>
          </a:xfrm>
          <a:prstGeom prst="rect">
            <a:avLst/>
          </a:prstGeom>
          <a:noFill/>
          <a:ln w="3175">
            <a:noFill/>
            <a:miter lim="800000"/>
            <a:headEnd/>
            <a:tailEnd/>
          </a:ln>
        </p:spPr>
        <p:txBody>
          <a:bodyPr>
            <a:spAutoFit/>
          </a:bodyPr>
          <a:lstStyle/>
          <a:p>
            <a:endParaRPr lang="zh-CN" altLang="en-US"/>
          </a:p>
        </p:txBody>
      </p:sp>
      <p:pic>
        <p:nvPicPr>
          <p:cNvPr id="15363" name="Picture 3" descr="keypot05_01"/>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5364" name="Rectangle 4"/>
          <p:cNvSpPr>
            <a:spLocks noChangeArrowheads="1"/>
          </p:cNvSpPr>
          <p:nvPr/>
        </p:nvSpPr>
        <p:spPr bwMode="auto">
          <a:xfrm>
            <a:off x="2747963" y="5511800"/>
            <a:ext cx="5661025" cy="0"/>
          </a:xfrm>
          <a:prstGeom prst="rect">
            <a:avLst/>
          </a:prstGeom>
          <a:noFill/>
          <a:ln w="3175">
            <a:noFill/>
            <a:miter lim="800000"/>
            <a:headEnd/>
            <a:tailEnd/>
          </a:ln>
        </p:spPr>
        <p:txBody>
          <a:bodyPr>
            <a:spAutoFit/>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keypot05_02"/>
          <p:cNvPicPr>
            <a:picLocks noChangeAspect="1" noChangeArrowheads="1"/>
          </p:cNvPicPr>
          <p:nvPr/>
        </p:nvPicPr>
        <p:blipFill>
          <a:blip r:embed="rId2"/>
          <a:srcRect/>
          <a:stretch>
            <a:fillRect/>
          </a:stretch>
        </p:blipFill>
        <p:spPr bwMode="auto">
          <a:xfrm>
            <a:off x="304800" y="2222500"/>
            <a:ext cx="8610600" cy="4330700"/>
          </a:xfrm>
          <a:prstGeom prst="rect">
            <a:avLst/>
          </a:prstGeom>
          <a:noFill/>
          <a:ln w="9525">
            <a:noFill/>
            <a:miter lim="800000"/>
            <a:headEnd/>
            <a:tailEnd/>
          </a:ln>
        </p:spPr>
      </p:pic>
      <p:sp>
        <p:nvSpPr>
          <p:cNvPr id="16387" name="Text Box 3"/>
          <p:cNvSpPr txBox="1">
            <a:spLocks noChangeArrowheads="1"/>
          </p:cNvSpPr>
          <p:nvPr/>
        </p:nvSpPr>
        <p:spPr bwMode="auto">
          <a:xfrm>
            <a:off x="304800" y="152400"/>
            <a:ext cx="8607425" cy="2238375"/>
          </a:xfrm>
          <a:prstGeom prst="rect">
            <a:avLst/>
          </a:prstGeom>
          <a:noFill/>
          <a:ln w="3175">
            <a:noFill/>
            <a:miter lim="800000"/>
            <a:headEnd/>
            <a:tailEnd/>
          </a:ln>
        </p:spPr>
        <p:txBody>
          <a:bodyPr>
            <a:spAutoFit/>
          </a:bodyPr>
          <a:lstStyle/>
          <a:p>
            <a:pPr algn="l" eaLnBrk="1" hangingPunct="1">
              <a:lnSpc>
                <a:spcPct val="110000"/>
              </a:lnSpc>
              <a:spcBef>
                <a:spcPct val="0"/>
              </a:spcBef>
              <a:buClrTx/>
              <a:buSzTx/>
              <a:buFontTx/>
              <a:buNone/>
            </a:pPr>
            <a:r>
              <a:rPr lang="en-US" altLang="zh-CN" sz="2400">
                <a:latin typeface="Times New Roman" pitchFamily="18" charset="0"/>
              </a:rPr>
              <a:t>        </a:t>
            </a:r>
            <a:r>
              <a:rPr lang="en-US" altLang="zh-CN" sz="3200">
                <a:latin typeface="Times New Roman" pitchFamily="18" charset="0"/>
                <a:ea typeface="黑体" pitchFamily="2" charset="-122"/>
              </a:rPr>
              <a:t>〖 </a:t>
            </a:r>
            <a:r>
              <a:rPr lang="zh-CN" altLang="en-US" sz="3200">
                <a:latin typeface="Times New Roman" pitchFamily="18" charset="0"/>
                <a:ea typeface="黑体" pitchFamily="2" charset="-122"/>
              </a:rPr>
              <a:t>例</a:t>
            </a:r>
            <a:r>
              <a:rPr lang="en-US" altLang="zh-CN" sz="3200">
                <a:latin typeface="Times New Roman" pitchFamily="18" charset="0"/>
                <a:ea typeface="黑体" pitchFamily="2" charset="-122"/>
              </a:rPr>
              <a:t> 〗   a</a:t>
            </a:r>
            <a:r>
              <a:rPr lang="zh-CN" altLang="en-US" sz="3200">
                <a:latin typeface="Times New Roman" pitchFamily="18" charset="0"/>
                <a:ea typeface="黑体" pitchFamily="2" charset="-122"/>
              </a:rPr>
              <a:t>的</a:t>
            </a:r>
            <a:r>
              <a:rPr lang="en-US" altLang="zh-CN" sz="3200">
                <a:latin typeface="Times New Roman" pitchFamily="18" charset="0"/>
                <a:ea typeface="黑体" pitchFamily="2" charset="-122"/>
              </a:rPr>
              <a:t>ASCII</a:t>
            </a:r>
            <a:r>
              <a:rPr lang="zh-CN" altLang="en-US" sz="3200">
                <a:latin typeface="Times New Roman" pitchFamily="18" charset="0"/>
                <a:ea typeface="黑体" pitchFamily="2" charset="-122"/>
              </a:rPr>
              <a:t>码为</a:t>
            </a:r>
            <a:r>
              <a:rPr lang="en-US" altLang="zh-CN" sz="3200">
                <a:latin typeface="Times New Roman" pitchFamily="18" charset="0"/>
                <a:ea typeface="黑体" pitchFamily="2" charset="-122"/>
              </a:rPr>
              <a:t>1100001</a:t>
            </a:r>
          </a:p>
          <a:p>
            <a:pPr algn="l" eaLnBrk="1" hangingPunct="1">
              <a:lnSpc>
                <a:spcPct val="110000"/>
              </a:lnSpc>
              <a:spcBef>
                <a:spcPct val="0"/>
              </a:spcBef>
              <a:buClrTx/>
              <a:buSzTx/>
              <a:buFontTx/>
              <a:buNone/>
            </a:pPr>
            <a:r>
              <a:rPr lang="zh-CN" altLang="en-US" sz="3200">
                <a:latin typeface="Times New Roman" pitchFamily="18" charset="0"/>
                <a:ea typeface="黑体" pitchFamily="2" charset="-122"/>
              </a:rPr>
              <a:t>（</a:t>
            </a:r>
            <a:r>
              <a:rPr lang="en-US" altLang="zh-CN" sz="3200">
                <a:latin typeface="Times New Roman" pitchFamily="18" charset="0"/>
                <a:ea typeface="黑体" pitchFamily="2" charset="-122"/>
              </a:rPr>
              <a:t>b</a:t>
            </a:r>
            <a:r>
              <a:rPr lang="en-US" altLang="zh-CN" sz="3200" baseline="-25000">
                <a:latin typeface="Times New Roman" pitchFamily="18" charset="0"/>
                <a:ea typeface="黑体" pitchFamily="2" charset="-122"/>
              </a:rPr>
              <a:t>6</a:t>
            </a:r>
            <a:r>
              <a:rPr lang="en-US" altLang="zh-CN" sz="3200">
                <a:latin typeface="Times New Roman" pitchFamily="18" charset="0"/>
                <a:ea typeface="黑体" pitchFamily="2" charset="-122"/>
              </a:rPr>
              <a:t> b</a:t>
            </a:r>
            <a:r>
              <a:rPr lang="en-US" altLang="zh-CN" sz="3200" baseline="-25000">
                <a:latin typeface="Times New Roman" pitchFamily="18" charset="0"/>
                <a:ea typeface="黑体" pitchFamily="2" charset="-122"/>
              </a:rPr>
              <a:t>5</a:t>
            </a:r>
            <a:r>
              <a:rPr lang="en-US" altLang="zh-CN" sz="3200">
                <a:latin typeface="Times New Roman" pitchFamily="18" charset="0"/>
                <a:ea typeface="黑体" pitchFamily="2" charset="-122"/>
              </a:rPr>
              <a:t>b</a:t>
            </a:r>
            <a:r>
              <a:rPr lang="en-US" altLang="zh-CN" sz="3200" baseline="-25000">
                <a:latin typeface="Times New Roman" pitchFamily="18" charset="0"/>
                <a:ea typeface="黑体" pitchFamily="2" charset="-122"/>
              </a:rPr>
              <a:t>4</a:t>
            </a:r>
            <a:r>
              <a:rPr lang="en-US" altLang="zh-CN" sz="3200">
                <a:latin typeface="Times New Roman" pitchFamily="18" charset="0"/>
                <a:ea typeface="黑体" pitchFamily="2" charset="-122"/>
              </a:rPr>
              <a:t>…b</a:t>
            </a:r>
            <a:r>
              <a:rPr lang="en-US" altLang="zh-CN" sz="3200" baseline="-25000">
                <a:latin typeface="Times New Roman" pitchFamily="18" charset="0"/>
                <a:ea typeface="黑体" pitchFamily="2" charset="-122"/>
              </a:rPr>
              <a:t>0</a:t>
            </a:r>
            <a:r>
              <a:rPr lang="zh-CN" altLang="en-US" sz="3200">
                <a:latin typeface="Times New Roman" pitchFamily="18" charset="0"/>
                <a:ea typeface="黑体" pitchFamily="2" charset="-122"/>
              </a:rPr>
              <a:t>）表示成十六进制为</a:t>
            </a:r>
            <a:r>
              <a:rPr lang="en-US" altLang="zh-CN" sz="3200">
                <a:latin typeface="Times New Roman" pitchFamily="18" charset="0"/>
                <a:ea typeface="黑体" pitchFamily="2" charset="-122"/>
              </a:rPr>
              <a:t>61H</a:t>
            </a:r>
            <a:r>
              <a:rPr lang="zh-CN" altLang="en-US" sz="3200">
                <a:latin typeface="Times New Roman" pitchFamily="18" charset="0"/>
                <a:ea typeface="黑体" pitchFamily="2" charset="-122"/>
              </a:rPr>
              <a:t>；回车符（</a:t>
            </a:r>
            <a:r>
              <a:rPr lang="en-US" altLang="zh-CN" sz="3200">
                <a:latin typeface="Times New Roman" pitchFamily="18" charset="0"/>
                <a:ea typeface="黑体" pitchFamily="2" charset="-122"/>
              </a:rPr>
              <a:t>CR</a:t>
            </a:r>
            <a:r>
              <a:rPr lang="zh-CN" altLang="en-US" sz="3200">
                <a:latin typeface="Times New Roman" pitchFamily="18" charset="0"/>
                <a:ea typeface="黑体" pitchFamily="2" charset="-122"/>
              </a:rPr>
              <a:t>）的</a:t>
            </a:r>
            <a:r>
              <a:rPr lang="en-US" altLang="zh-CN" sz="3200">
                <a:latin typeface="Times New Roman" pitchFamily="18" charset="0"/>
                <a:ea typeface="黑体" pitchFamily="2" charset="-122"/>
              </a:rPr>
              <a:t>ASCII</a:t>
            </a:r>
            <a:r>
              <a:rPr lang="zh-CN" altLang="en-US" sz="3200">
                <a:latin typeface="Times New Roman" pitchFamily="18" charset="0"/>
                <a:ea typeface="黑体" pitchFamily="2" charset="-122"/>
              </a:rPr>
              <a:t>码为</a:t>
            </a:r>
            <a:r>
              <a:rPr lang="en-US" altLang="zh-CN" sz="3200">
                <a:latin typeface="Times New Roman" pitchFamily="18" charset="0"/>
                <a:ea typeface="黑体" pitchFamily="2" charset="-122"/>
              </a:rPr>
              <a:t>0001101</a:t>
            </a:r>
            <a:r>
              <a:rPr lang="zh-CN" altLang="en-US" sz="3200">
                <a:latin typeface="Times New Roman" pitchFamily="18" charset="0"/>
                <a:ea typeface="黑体" pitchFamily="2" charset="-122"/>
              </a:rPr>
              <a:t>（</a:t>
            </a:r>
            <a:r>
              <a:rPr lang="en-US" altLang="zh-CN" sz="3200">
                <a:latin typeface="Times New Roman" pitchFamily="18" charset="0"/>
                <a:ea typeface="黑体" pitchFamily="2" charset="-122"/>
              </a:rPr>
              <a:t>b</a:t>
            </a:r>
            <a:r>
              <a:rPr lang="en-US" altLang="zh-CN" sz="3200" baseline="-25000">
                <a:latin typeface="Times New Roman" pitchFamily="18" charset="0"/>
                <a:ea typeface="黑体" pitchFamily="2" charset="-122"/>
              </a:rPr>
              <a:t>6</a:t>
            </a:r>
            <a:r>
              <a:rPr lang="en-US" altLang="zh-CN" sz="3200">
                <a:latin typeface="Times New Roman" pitchFamily="18" charset="0"/>
                <a:ea typeface="黑体" pitchFamily="2" charset="-122"/>
              </a:rPr>
              <a:t> b</a:t>
            </a:r>
            <a:r>
              <a:rPr lang="en-US" altLang="zh-CN" sz="3200" baseline="-25000">
                <a:latin typeface="Times New Roman" pitchFamily="18" charset="0"/>
                <a:ea typeface="黑体" pitchFamily="2" charset="-122"/>
              </a:rPr>
              <a:t>5</a:t>
            </a:r>
            <a:r>
              <a:rPr lang="en-US" altLang="zh-CN" sz="3200">
                <a:latin typeface="Times New Roman" pitchFamily="18" charset="0"/>
                <a:ea typeface="黑体" pitchFamily="2" charset="-122"/>
              </a:rPr>
              <a:t>b</a:t>
            </a:r>
            <a:r>
              <a:rPr lang="en-US" altLang="zh-CN" sz="3200" baseline="-25000">
                <a:latin typeface="Times New Roman" pitchFamily="18" charset="0"/>
                <a:ea typeface="黑体" pitchFamily="2" charset="-122"/>
              </a:rPr>
              <a:t>4</a:t>
            </a:r>
            <a:r>
              <a:rPr lang="en-US" altLang="zh-CN" sz="3200">
                <a:latin typeface="Times New Roman" pitchFamily="18" charset="0"/>
                <a:ea typeface="黑体" pitchFamily="2" charset="-122"/>
              </a:rPr>
              <a:t>…b</a:t>
            </a:r>
            <a:r>
              <a:rPr lang="en-US" altLang="zh-CN" sz="3200" baseline="-25000">
                <a:latin typeface="Times New Roman" pitchFamily="18" charset="0"/>
                <a:ea typeface="黑体" pitchFamily="2" charset="-122"/>
              </a:rPr>
              <a:t>0</a:t>
            </a:r>
            <a:r>
              <a:rPr lang="zh-CN" altLang="en-US" sz="3200">
                <a:latin typeface="Times New Roman" pitchFamily="18" charset="0"/>
                <a:ea typeface="黑体" pitchFamily="2" charset="-122"/>
              </a:rPr>
              <a:t>）表示成十进制为</a:t>
            </a:r>
            <a:r>
              <a:rPr lang="en-US" altLang="zh-CN" sz="3200">
                <a:latin typeface="Times New Roman" pitchFamily="18" charset="0"/>
                <a:ea typeface="黑体" pitchFamily="2" charset="-122"/>
              </a:rPr>
              <a:t>13</a:t>
            </a:r>
          </a:p>
        </p:txBody>
      </p:sp>
    </p:spTree>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4051" name="Picture 3"/>
          <p:cNvPicPr>
            <a:picLocks noChangeArrowheads="1"/>
          </p:cNvPicPr>
          <p:nvPr/>
        </p:nvPicPr>
        <p:blipFill>
          <a:blip r:embed="rId4"/>
          <a:srcRect/>
          <a:stretch>
            <a:fillRect/>
          </a:stretch>
        </p:blipFill>
        <p:spPr bwMode="auto">
          <a:xfrm>
            <a:off x="0" y="1066800"/>
            <a:ext cx="3671888" cy="5791200"/>
          </a:xfrm>
          <a:prstGeom prst="rect">
            <a:avLst/>
          </a:prstGeom>
          <a:noFill/>
          <a:ln w="9525">
            <a:noFill/>
            <a:miter lim="800000"/>
            <a:headEnd/>
            <a:tailEnd/>
          </a:ln>
          <a:effectLst>
            <a:outerShdw dist="107763" dir="2700000" algn="ctr" rotWithShape="0">
              <a:schemeClr val="bg2"/>
            </a:outerShdw>
          </a:effectLst>
        </p:spPr>
      </p:pic>
      <p:sp>
        <p:nvSpPr>
          <p:cNvPr id="1154052" name="Rectangle 4"/>
          <p:cNvSpPr>
            <a:spLocks noChangeArrowheads="1"/>
          </p:cNvSpPr>
          <p:nvPr/>
        </p:nvSpPr>
        <p:spPr bwMode="auto">
          <a:xfrm>
            <a:off x="3581400" y="1066800"/>
            <a:ext cx="5334000" cy="3111500"/>
          </a:xfrm>
          <a:prstGeom prst="rect">
            <a:avLst/>
          </a:prstGeom>
          <a:noFill/>
          <a:ln w="9525">
            <a:noFill/>
            <a:miter lim="800000"/>
            <a:headEnd/>
            <a:tailEnd/>
          </a:ln>
          <a:effectLst/>
        </p:spPr>
        <p:txBody>
          <a:bodyPr lIns="92075" tIns="46038" rIns="92075" bIns="46038">
            <a:spAutoFit/>
          </a:bodyPr>
          <a:lstStyle/>
          <a:p>
            <a:pPr algn="l" defTabSz="762000">
              <a:lnSpc>
                <a:spcPct val="110000"/>
              </a:lnSpc>
              <a:spcBef>
                <a:spcPct val="0"/>
              </a:spcBef>
              <a:buClrTx/>
              <a:buSzTx/>
              <a:buFontTx/>
              <a:buNone/>
              <a:defRPr/>
            </a:pPr>
            <a:r>
              <a:rPr lang="en-US" altLang="zh-CN" sz="3200">
                <a:effectLst>
                  <a:outerShdw blurRad="38100" dist="38100" dir="2700000" algn="tl">
                    <a:srgbClr val="C0C0C0"/>
                  </a:outerShdw>
                </a:effectLst>
                <a:latin typeface="黑体" pitchFamily="2" charset="-122"/>
                <a:ea typeface="黑体" pitchFamily="2" charset="-122"/>
              </a:rPr>
              <a:t>ASCII</a:t>
            </a:r>
            <a:r>
              <a:rPr lang="zh-CN" altLang="en-US" sz="2800">
                <a:solidFill>
                  <a:srgbClr val="FF0066"/>
                </a:solidFill>
                <a:latin typeface="幼圆" pitchFamily="49" charset="-122"/>
                <a:ea typeface="黑体" pitchFamily="2" charset="-122"/>
              </a:rPr>
              <a:t>码是美国信息交换标准代码。</a:t>
            </a:r>
            <a:r>
              <a:rPr lang="en-US" altLang="zh-CN" sz="2800">
                <a:solidFill>
                  <a:srgbClr val="FF0066"/>
                </a:solidFill>
                <a:latin typeface="幼圆" pitchFamily="49" charset="-122"/>
                <a:ea typeface="黑体" pitchFamily="2" charset="-122"/>
              </a:rPr>
              <a:t>(</a:t>
            </a:r>
            <a:r>
              <a:rPr lang="en-US" altLang="zh-CN" sz="3200">
                <a:effectLst>
                  <a:outerShdw blurRad="38100" dist="38100" dir="2700000" algn="tl">
                    <a:srgbClr val="C0C0C0"/>
                  </a:outerShdw>
                </a:effectLst>
                <a:latin typeface="黑体" pitchFamily="2" charset="-122"/>
                <a:ea typeface="黑体" pitchFamily="2" charset="-122"/>
              </a:rPr>
              <a:t>A</a:t>
            </a:r>
            <a:r>
              <a:rPr lang="en-US" altLang="zh-CN" sz="2800">
                <a:solidFill>
                  <a:srgbClr val="FF0066"/>
                </a:solidFill>
                <a:latin typeface="幼圆" pitchFamily="49" charset="-122"/>
                <a:ea typeface="黑体" pitchFamily="2" charset="-122"/>
              </a:rPr>
              <a:t>merican</a:t>
            </a:r>
            <a:r>
              <a:rPr lang="en-US" altLang="zh-CN" sz="2800">
                <a:solidFill>
                  <a:schemeClr val="hlink"/>
                </a:solidFill>
                <a:latin typeface="Arial" pitchFamily="34" charset="0"/>
                <a:ea typeface="黑体" pitchFamily="2" charset="-122"/>
              </a:rPr>
              <a:t> </a:t>
            </a:r>
            <a:r>
              <a:rPr lang="en-US" altLang="zh-CN" sz="3200">
                <a:effectLst>
                  <a:outerShdw blurRad="38100" dist="38100" dir="2700000" algn="tl">
                    <a:srgbClr val="C0C0C0"/>
                  </a:outerShdw>
                </a:effectLst>
                <a:latin typeface="黑体" pitchFamily="2" charset="-122"/>
                <a:ea typeface="黑体" pitchFamily="2" charset="-122"/>
              </a:rPr>
              <a:t>S</a:t>
            </a:r>
            <a:r>
              <a:rPr lang="en-US" altLang="zh-CN" sz="2800">
                <a:solidFill>
                  <a:srgbClr val="FF0066"/>
                </a:solidFill>
                <a:latin typeface="幼圆" pitchFamily="49" charset="-122"/>
                <a:ea typeface="黑体" pitchFamily="2" charset="-122"/>
              </a:rPr>
              <a:t>tandard </a:t>
            </a:r>
            <a:r>
              <a:rPr lang="en-US" altLang="zh-CN" sz="2800">
                <a:solidFill>
                  <a:schemeClr val="tx2"/>
                </a:solidFill>
                <a:latin typeface="幼圆" pitchFamily="49" charset="-122"/>
                <a:ea typeface="黑体" pitchFamily="2" charset="-122"/>
              </a:rPr>
              <a:t>C</a:t>
            </a:r>
            <a:r>
              <a:rPr lang="en-US" altLang="zh-CN" sz="2800">
                <a:solidFill>
                  <a:srgbClr val="FF0066"/>
                </a:solidFill>
                <a:latin typeface="幼圆" pitchFamily="49" charset="-122"/>
                <a:ea typeface="黑体" pitchFamily="2" charset="-122"/>
              </a:rPr>
              <a:t>ode for</a:t>
            </a:r>
            <a:r>
              <a:rPr lang="en-US" altLang="zh-CN" sz="2800">
                <a:solidFill>
                  <a:schemeClr val="hlink"/>
                </a:solidFill>
                <a:latin typeface="Arial" pitchFamily="34" charset="0"/>
                <a:ea typeface="黑体" pitchFamily="2" charset="-122"/>
              </a:rPr>
              <a:t> </a:t>
            </a:r>
            <a:r>
              <a:rPr lang="en-US" altLang="zh-CN" sz="3200">
                <a:effectLst>
                  <a:outerShdw blurRad="38100" dist="38100" dir="2700000" algn="tl">
                    <a:srgbClr val="C0C0C0"/>
                  </a:outerShdw>
                </a:effectLst>
                <a:latin typeface="黑体" pitchFamily="2" charset="-122"/>
                <a:ea typeface="黑体" pitchFamily="2" charset="-122"/>
              </a:rPr>
              <a:t>I</a:t>
            </a:r>
            <a:r>
              <a:rPr lang="en-US" altLang="zh-CN" sz="2800">
                <a:solidFill>
                  <a:srgbClr val="FF0066"/>
                </a:solidFill>
                <a:latin typeface="幼圆" pitchFamily="49" charset="-122"/>
                <a:ea typeface="黑体" pitchFamily="2" charset="-122"/>
              </a:rPr>
              <a:t>nformation</a:t>
            </a:r>
            <a:r>
              <a:rPr lang="en-US" altLang="zh-CN" sz="2800">
                <a:solidFill>
                  <a:schemeClr val="hlink"/>
                </a:solidFill>
                <a:latin typeface="Arial" pitchFamily="34" charset="0"/>
                <a:ea typeface="黑体" pitchFamily="2" charset="-122"/>
              </a:rPr>
              <a:t> </a:t>
            </a:r>
            <a:r>
              <a:rPr lang="en-US" altLang="zh-CN" sz="2800">
                <a:latin typeface="幼圆" pitchFamily="49" charset="-122"/>
                <a:ea typeface="黑体" pitchFamily="2" charset="-122"/>
              </a:rPr>
              <a:t>I</a:t>
            </a:r>
            <a:r>
              <a:rPr lang="en-US" altLang="zh-CN" sz="2800">
                <a:solidFill>
                  <a:srgbClr val="FF0066"/>
                </a:solidFill>
                <a:latin typeface="幼圆" pitchFamily="49" charset="-122"/>
                <a:ea typeface="黑体" pitchFamily="2" charset="-122"/>
              </a:rPr>
              <a:t>nterchange)</a:t>
            </a:r>
          </a:p>
          <a:p>
            <a:pPr algn="l" defTabSz="762000">
              <a:lnSpc>
                <a:spcPct val="110000"/>
              </a:lnSpc>
              <a:spcBef>
                <a:spcPct val="0"/>
              </a:spcBef>
              <a:buClrTx/>
              <a:buSzTx/>
              <a:buFontTx/>
              <a:buNone/>
              <a:defRPr/>
            </a:pPr>
            <a:r>
              <a:rPr lang="zh-CN" altLang="en-US" sz="2800">
                <a:solidFill>
                  <a:srgbClr val="FF0066"/>
                </a:solidFill>
                <a:latin typeface="幼圆" pitchFamily="49" charset="-122"/>
                <a:ea typeface="黑体" pitchFamily="2" charset="-122"/>
              </a:rPr>
              <a:t>包括</a:t>
            </a:r>
            <a:r>
              <a:rPr lang="en-US" altLang="zh-CN" sz="2800">
                <a:solidFill>
                  <a:srgbClr val="FF0066"/>
                </a:solidFill>
                <a:latin typeface="幼圆" pitchFamily="49" charset="-122"/>
                <a:ea typeface="黑体" pitchFamily="2" charset="-122"/>
              </a:rPr>
              <a:t>0~9</a:t>
            </a:r>
            <a:r>
              <a:rPr lang="zh-CN" altLang="en-US" sz="2800">
                <a:solidFill>
                  <a:srgbClr val="FF0066"/>
                </a:solidFill>
                <a:latin typeface="幼圆" pitchFamily="49" charset="-122"/>
                <a:ea typeface="黑体" pitchFamily="2" charset="-122"/>
              </a:rPr>
              <a:t>十个数字，大小写英文字母及专用符号等</a:t>
            </a:r>
            <a:r>
              <a:rPr lang="en-US" altLang="zh-CN" sz="2800">
                <a:solidFill>
                  <a:srgbClr val="FF0066"/>
                </a:solidFill>
                <a:latin typeface="幼圆" pitchFamily="49" charset="-122"/>
                <a:ea typeface="黑体" pitchFamily="2" charset="-122"/>
              </a:rPr>
              <a:t>95</a:t>
            </a:r>
            <a:r>
              <a:rPr lang="zh-CN" altLang="en-US" sz="2800">
                <a:solidFill>
                  <a:srgbClr val="FF0066"/>
                </a:solidFill>
                <a:latin typeface="幼圆" pitchFamily="49" charset="-122"/>
                <a:ea typeface="黑体" pitchFamily="2" charset="-122"/>
              </a:rPr>
              <a:t>种可打印字符。</a:t>
            </a:r>
          </a:p>
        </p:txBody>
      </p:sp>
      <p:sp>
        <p:nvSpPr>
          <p:cNvPr id="1154053" name="Rectangle 5"/>
          <p:cNvSpPr>
            <a:spLocks noChangeArrowheads="1"/>
          </p:cNvSpPr>
          <p:nvPr/>
        </p:nvSpPr>
        <p:spPr bwMode="auto">
          <a:xfrm>
            <a:off x="5029200" y="4419600"/>
            <a:ext cx="1822450" cy="579438"/>
          </a:xfrm>
          <a:prstGeom prst="rect">
            <a:avLst/>
          </a:prstGeom>
          <a:noFill/>
          <a:ln w="9525">
            <a:noFill/>
            <a:miter lim="800000"/>
            <a:headEnd/>
            <a:tailEnd/>
          </a:ln>
          <a:effectLst/>
        </p:spPr>
        <p:txBody>
          <a:bodyPr wrap="none" lIns="92075" tIns="46038" rIns="92075" bIns="46038">
            <a:spAutoFit/>
          </a:bodyPr>
          <a:lstStyle/>
          <a:p>
            <a:pPr algn="l" defTabSz="762000">
              <a:lnSpc>
                <a:spcPct val="100000"/>
              </a:lnSpc>
              <a:spcBef>
                <a:spcPct val="0"/>
              </a:spcBef>
              <a:buClrTx/>
              <a:buSzTx/>
              <a:buFontTx/>
              <a:buNone/>
              <a:defRPr/>
            </a:pPr>
            <a:r>
              <a:rPr lang="en-US" altLang="zh-CN" sz="3200">
                <a:effectLst>
                  <a:outerShdw blurRad="38100" dist="38100" dir="2700000" algn="tl">
                    <a:srgbClr val="C0C0C0"/>
                  </a:outerShdw>
                </a:effectLst>
                <a:latin typeface="黑体" pitchFamily="2" charset="-122"/>
                <a:ea typeface="黑体" pitchFamily="2" charset="-122"/>
              </a:rPr>
              <a:t>Computer</a:t>
            </a:r>
          </a:p>
        </p:txBody>
      </p:sp>
      <p:sp>
        <p:nvSpPr>
          <p:cNvPr id="1154054" name="Rectangle 6"/>
          <p:cNvSpPr>
            <a:spLocks noChangeArrowheads="1"/>
          </p:cNvSpPr>
          <p:nvPr/>
        </p:nvSpPr>
        <p:spPr bwMode="auto">
          <a:xfrm>
            <a:off x="3810000" y="5105400"/>
            <a:ext cx="5126038" cy="1554163"/>
          </a:xfrm>
          <a:prstGeom prst="rect">
            <a:avLst/>
          </a:prstGeom>
          <a:noFill/>
          <a:ln w="9525">
            <a:noFill/>
            <a:miter lim="800000"/>
            <a:headEnd/>
            <a:tailEnd/>
          </a:ln>
          <a:effectLst/>
        </p:spPr>
        <p:txBody>
          <a:bodyPr wrap="none" lIns="92075" tIns="46038" rIns="92075" bIns="46038">
            <a:spAutoFit/>
          </a:bodyPr>
          <a:lstStyle/>
          <a:p>
            <a:pPr algn="l" defTabSz="762000">
              <a:lnSpc>
                <a:spcPct val="100000"/>
              </a:lnSpc>
              <a:spcBef>
                <a:spcPct val="0"/>
              </a:spcBef>
              <a:buClrTx/>
              <a:buSzTx/>
              <a:buFontTx/>
              <a:buNone/>
              <a:defRPr/>
            </a:pPr>
            <a:r>
              <a:rPr lang="en-US" altLang="zh-CN" sz="3200">
                <a:effectLst>
                  <a:outerShdw blurRad="38100" dist="38100" dir="2700000" algn="tl">
                    <a:srgbClr val="C0C0C0"/>
                  </a:outerShdw>
                </a:effectLst>
                <a:latin typeface="黑体" pitchFamily="2" charset="-122"/>
                <a:ea typeface="黑体" pitchFamily="2" charset="-122"/>
              </a:rPr>
              <a:t>0</a:t>
            </a:r>
            <a:r>
              <a:rPr lang="en-US" altLang="zh-CN" sz="2800">
                <a:solidFill>
                  <a:srgbClr val="FF0066"/>
                </a:solidFill>
                <a:latin typeface="幼圆" pitchFamily="49" charset="-122"/>
                <a:ea typeface="黑体" pitchFamily="2" charset="-122"/>
              </a:rPr>
              <a:t>1000011</a:t>
            </a:r>
            <a:r>
              <a:rPr lang="en-US" altLang="zh-CN" sz="2400">
                <a:solidFill>
                  <a:schemeClr val="hlink"/>
                </a:solidFill>
                <a:latin typeface="Times New Roman" pitchFamily="18" charset="0"/>
              </a:rPr>
              <a:t>   </a:t>
            </a:r>
            <a:r>
              <a:rPr lang="en-US" altLang="zh-CN" sz="3200">
                <a:effectLst>
                  <a:outerShdw blurRad="38100" dist="38100" dir="2700000" algn="tl">
                    <a:srgbClr val="C0C0C0"/>
                  </a:outerShdw>
                </a:effectLst>
                <a:latin typeface="黑体" pitchFamily="2" charset="-122"/>
                <a:ea typeface="黑体" pitchFamily="2" charset="-122"/>
              </a:rPr>
              <a:t>0</a:t>
            </a:r>
            <a:r>
              <a:rPr lang="en-US" altLang="zh-CN" sz="2800">
                <a:solidFill>
                  <a:srgbClr val="FF0066"/>
                </a:solidFill>
                <a:latin typeface="幼圆" pitchFamily="49" charset="-122"/>
                <a:ea typeface="黑体" pitchFamily="2" charset="-122"/>
              </a:rPr>
              <a:t>1101111 </a:t>
            </a:r>
            <a:r>
              <a:rPr lang="en-US" altLang="zh-CN" sz="2400">
                <a:solidFill>
                  <a:schemeClr val="hlink"/>
                </a:solidFill>
                <a:latin typeface="Times New Roman" pitchFamily="18" charset="0"/>
              </a:rPr>
              <a:t>  </a:t>
            </a:r>
            <a:r>
              <a:rPr lang="en-US" altLang="zh-CN" sz="3200">
                <a:effectLst>
                  <a:outerShdw blurRad="38100" dist="38100" dir="2700000" algn="tl">
                    <a:srgbClr val="C0C0C0"/>
                  </a:outerShdw>
                </a:effectLst>
                <a:latin typeface="黑体" pitchFamily="2" charset="-122"/>
                <a:ea typeface="黑体" pitchFamily="2" charset="-122"/>
              </a:rPr>
              <a:t>0</a:t>
            </a:r>
            <a:r>
              <a:rPr lang="en-US" altLang="zh-CN" sz="2800">
                <a:solidFill>
                  <a:srgbClr val="FF0066"/>
                </a:solidFill>
                <a:latin typeface="幼圆" pitchFamily="49" charset="-122"/>
                <a:ea typeface="黑体" pitchFamily="2" charset="-122"/>
              </a:rPr>
              <a:t>1101101</a:t>
            </a:r>
          </a:p>
          <a:p>
            <a:pPr algn="l" defTabSz="762000">
              <a:lnSpc>
                <a:spcPct val="100000"/>
              </a:lnSpc>
              <a:spcBef>
                <a:spcPct val="0"/>
              </a:spcBef>
              <a:buClrTx/>
              <a:buSzTx/>
              <a:buFontTx/>
              <a:buNone/>
              <a:defRPr/>
            </a:pPr>
            <a:r>
              <a:rPr lang="en-US" altLang="zh-CN" sz="3200">
                <a:effectLst>
                  <a:outerShdw blurRad="38100" dist="38100" dir="2700000" algn="tl">
                    <a:srgbClr val="C0C0C0"/>
                  </a:outerShdw>
                </a:effectLst>
                <a:latin typeface="黑体" pitchFamily="2" charset="-122"/>
                <a:ea typeface="黑体" pitchFamily="2" charset="-122"/>
              </a:rPr>
              <a:t>0</a:t>
            </a:r>
            <a:r>
              <a:rPr lang="en-US" altLang="zh-CN" sz="2800">
                <a:solidFill>
                  <a:srgbClr val="FF0066"/>
                </a:solidFill>
                <a:latin typeface="幼圆" pitchFamily="49" charset="-122"/>
                <a:ea typeface="黑体" pitchFamily="2" charset="-122"/>
              </a:rPr>
              <a:t>1110000</a:t>
            </a:r>
            <a:r>
              <a:rPr lang="en-US" altLang="zh-CN" sz="2400">
                <a:solidFill>
                  <a:schemeClr val="hlink"/>
                </a:solidFill>
                <a:latin typeface="Times New Roman" pitchFamily="18" charset="0"/>
              </a:rPr>
              <a:t>   </a:t>
            </a:r>
            <a:r>
              <a:rPr lang="en-US" altLang="zh-CN" sz="3200">
                <a:effectLst>
                  <a:outerShdw blurRad="38100" dist="38100" dir="2700000" algn="tl">
                    <a:srgbClr val="C0C0C0"/>
                  </a:outerShdw>
                </a:effectLst>
                <a:latin typeface="黑体" pitchFamily="2" charset="-122"/>
                <a:ea typeface="黑体" pitchFamily="2" charset="-122"/>
              </a:rPr>
              <a:t>0</a:t>
            </a:r>
            <a:r>
              <a:rPr lang="en-US" altLang="zh-CN" sz="2800">
                <a:solidFill>
                  <a:srgbClr val="FF0066"/>
                </a:solidFill>
                <a:latin typeface="幼圆" pitchFamily="49" charset="-122"/>
                <a:ea typeface="黑体" pitchFamily="2" charset="-122"/>
              </a:rPr>
              <a:t>1110101</a:t>
            </a:r>
            <a:r>
              <a:rPr lang="en-US" altLang="zh-CN" sz="2400">
                <a:solidFill>
                  <a:schemeClr val="hlink"/>
                </a:solidFill>
                <a:latin typeface="Times New Roman" pitchFamily="18" charset="0"/>
              </a:rPr>
              <a:t>    </a:t>
            </a:r>
            <a:r>
              <a:rPr lang="en-US" altLang="zh-CN" sz="3200">
                <a:effectLst>
                  <a:outerShdw blurRad="38100" dist="38100" dir="2700000" algn="tl">
                    <a:srgbClr val="C0C0C0"/>
                  </a:outerShdw>
                </a:effectLst>
                <a:latin typeface="黑体" pitchFamily="2" charset="-122"/>
                <a:ea typeface="黑体" pitchFamily="2" charset="-122"/>
              </a:rPr>
              <a:t>0</a:t>
            </a:r>
            <a:r>
              <a:rPr lang="en-US" altLang="zh-CN" sz="2800">
                <a:solidFill>
                  <a:srgbClr val="FF0066"/>
                </a:solidFill>
                <a:latin typeface="幼圆" pitchFamily="49" charset="-122"/>
                <a:ea typeface="黑体" pitchFamily="2" charset="-122"/>
              </a:rPr>
              <a:t>1110100</a:t>
            </a:r>
          </a:p>
          <a:p>
            <a:pPr algn="l" defTabSz="762000">
              <a:lnSpc>
                <a:spcPct val="100000"/>
              </a:lnSpc>
              <a:spcBef>
                <a:spcPct val="0"/>
              </a:spcBef>
              <a:buClrTx/>
              <a:buSzTx/>
              <a:buFontTx/>
              <a:buNone/>
              <a:defRPr/>
            </a:pPr>
            <a:r>
              <a:rPr lang="en-US" altLang="zh-CN" sz="3200">
                <a:effectLst>
                  <a:outerShdw blurRad="38100" dist="38100" dir="2700000" algn="tl">
                    <a:srgbClr val="C0C0C0"/>
                  </a:outerShdw>
                </a:effectLst>
                <a:latin typeface="黑体" pitchFamily="2" charset="-122"/>
                <a:ea typeface="黑体" pitchFamily="2" charset="-122"/>
              </a:rPr>
              <a:t>0</a:t>
            </a:r>
            <a:r>
              <a:rPr lang="en-US" altLang="zh-CN" sz="2800">
                <a:solidFill>
                  <a:srgbClr val="FF0066"/>
                </a:solidFill>
                <a:latin typeface="幼圆" pitchFamily="49" charset="-122"/>
                <a:ea typeface="黑体" pitchFamily="2" charset="-122"/>
              </a:rPr>
              <a:t>1100101 </a:t>
            </a:r>
            <a:r>
              <a:rPr lang="en-US" altLang="zh-CN" sz="2400">
                <a:solidFill>
                  <a:schemeClr val="hlink"/>
                </a:solidFill>
                <a:latin typeface="Times New Roman" pitchFamily="18" charset="0"/>
              </a:rPr>
              <a:t> </a:t>
            </a:r>
            <a:r>
              <a:rPr lang="en-US" altLang="zh-CN" sz="3200">
                <a:effectLst>
                  <a:outerShdw blurRad="38100" dist="38100" dir="2700000" algn="tl">
                    <a:srgbClr val="C0C0C0"/>
                  </a:outerShdw>
                </a:effectLst>
                <a:latin typeface="黑体" pitchFamily="2" charset="-122"/>
                <a:ea typeface="黑体" pitchFamily="2" charset="-122"/>
              </a:rPr>
              <a:t>0</a:t>
            </a:r>
            <a:r>
              <a:rPr lang="en-US" altLang="zh-CN" sz="2800">
                <a:solidFill>
                  <a:srgbClr val="FF0066"/>
                </a:solidFill>
                <a:latin typeface="幼圆" pitchFamily="49" charset="-122"/>
                <a:ea typeface="黑体" pitchFamily="2" charset="-122"/>
              </a:rPr>
              <a:t>1110010</a:t>
            </a:r>
          </a:p>
        </p:txBody>
      </p:sp>
      <p:sp>
        <p:nvSpPr>
          <p:cNvPr id="1154055" name="Text Box 7"/>
          <p:cNvSpPr txBox="1">
            <a:spLocks noChangeArrowheads="1"/>
          </p:cNvSpPr>
          <p:nvPr/>
        </p:nvSpPr>
        <p:spPr bwMode="auto">
          <a:xfrm>
            <a:off x="528638" y="1004888"/>
            <a:ext cx="2597150" cy="396875"/>
          </a:xfrm>
          <a:prstGeom prst="rect">
            <a:avLst/>
          </a:prstGeom>
          <a:noFill/>
          <a:ln w="9525">
            <a:noFill/>
            <a:miter lim="800000"/>
            <a:headEnd/>
            <a:tailEnd/>
          </a:ln>
        </p:spPr>
        <p:txBody>
          <a:bodyPr wrap="none">
            <a:spAutoFit/>
          </a:bodyPr>
          <a:lstStyle/>
          <a:p>
            <a:pPr algn="l" eaLnBrk="1" hangingPunct="1">
              <a:lnSpc>
                <a:spcPct val="100000"/>
              </a:lnSpc>
              <a:spcBef>
                <a:spcPct val="0"/>
              </a:spcBef>
              <a:buClrTx/>
              <a:buSzTx/>
              <a:buFontTx/>
              <a:buNone/>
            </a:pPr>
            <a:r>
              <a:rPr lang="en-US" altLang="zh-CN">
                <a:solidFill>
                  <a:srgbClr val="6600CC"/>
                </a:solidFill>
                <a:latin typeface="Times New Roman" pitchFamily="18" charset="0"/>
              </a:rPr>
              <a:t>     7    6   5   4   3   2   1</a:t>
            </a: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54051"/>
                                        </p:tgtEl>
                                        <p:attrNameLst>
                                          <p:attrName>style.visibility</p:attrName>
                                        </p:attrNameLst>
                                      </p:cBhvr>
                                      <p:to>
                                        <p:strVal val="visible"/>
                                      </p:to>
                                    </p:set>
                                    <p:animEffect transition="in" filter="randombar(horizontal)">
                                      <p:cBhvr>
                                        <p:cTn id="7" dur="500"/>
                                        <p:tgtEl>
                                          <p:spTgt spid="1154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154055"/>
                                        </p:tgtEl>
                                        <p:attrNameLst>
                                          <p:attrName>style.visibility</p:attrName>
                                        </p:attrNameLst>
                                      </p:cBhvr>
                                      <p:to>
                                        <p:strVal val="visible"/>
                                      </p:to>
                                    </p:set>
                                    <p:animEffect transition="in" filter="wipe(right)">
                                      <p:cBhvr>
                                        <p:cTn id="12" dur="500"/>
                                        <p:tgtEl>
                                          <p:spTgt spid="1154055"/>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154053"/>
                                        </p:tgtEl>
                                        <p:attrNameLst>
                                          <p:attrName>style.visibility</p:attrName>
                                        </p:attrNameLst>
                                      </p:cBhvr>
                                      <p:to>
                                        <p:strVal val="visible"/>
                                      </p:to>
                                    </p:set>
                                    <p:anim calcmode="lin" valueType="num">
                                      <p:cBhvr additive="base">
                                        <p:cTn id="17" dur="500" fill="hold"/>
                                        <p:tgtEl>
                                          <p:spTgt spid="1154053"/>
                                        </p:tgtEl>
                                        <p:attrNameLst>
                                          <p:attrName>ppt_x</p:attrName>
                                        </p:attrNameLst>
                                      </p:cBhvr>
                                      <p:tavLst>
                                        <p:tav tm="0">
                                          <p:val>
                                            <p:strVal val="#ppt_x"/>
                                          </p:val>
                                        </p:tav>
                                        <p:tav tm="100000">
                                          <p:val>
                                            <p:strVal val="#ppt_x"/>
                                          </p:val>
                                        </p:tav>
                                      </p:tavLst>
                                    </p:anim>
                                    <p:anim calcmode="lin" valueType="num">
                                      <p:cBhvr additive="base">
                                        <p:cTn id="18" dur="500" fill="hold"/>
                                        <p:tgtEl>
                                          <p:spTgt spid="1154053"/>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iterate type="wd">
                                    <p:tmPct val="100000"/>
                                  </p:iterate>
                                  <p:childTnLst>
                                    <p:set>
                                      <p:cBhvr>
                                        <p:cTn id="22" dur="1" fill="hold">
                                          <p:stCondLst>
                                            <p:cond delay="0"/>
                                          </p:stCondLst>
                                        </p:cTn>
                                        <p:tgtEl>
                                          <p:spTgt spid="1154054"/>
                                        </p:tgtEl>
                                        <p:attrNameLst>
                                          <p:attrName>style.visibility</p:attrName>
                                        </p:attrNameLst>
                                      </p:cBhvr>
                                      <p:to>
                                        <p:strVal val="visible"/>
                                      </p:to>
                                    </p:set>
                                    <p:animEffect transition="in" filter="wipe(up)">
                                      <p:cBhvr>
                                        <p:cTn id="23" dur="300"/>
                                        <p:tgtEl>
                                          <p:spTgt spid="1154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4053" grpId="0" autoUpdateAnimBg="0"/>
      <p:bldP spid="1154054" grpId="0" autoUpdateAnimBg="0"/>
      <p:bldP spid="115405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457200"/>
            <a:ext cx="7772400" cy="762000"/>
          </a:xfrm>
          <a:prstGeom prst="rect">
            <a:avLst/>
          </a:prstGeom>
          <a:noFill/>
          <a:ln w="9525">
            <a:noFill/>
            <a:miter lim="800000"/>
            <a:headEnd/>
            <a:tailEnd/>
          </a:ln>
        </p:spPr>
        <p:txBody>
          <a:bodyPr anchor="ctr"/>
          <a:lstStyle/>
          <a:p>
            <a:pPr algn="ctr" eaLnBrk="1" hangingPunct="1">
              <a:lnSpc>
                <a:spcPct val="100000"/>
              </a:lnSpc>
              <a:spcBef>
                <a:spcPct val="0"/>
              </a:spcBef>
              <a:buClrTx/>
              <a:buSzTx/>
              <a:buFontTx/>
              <a:buNone/>
            </a:pPr>
            <a:r>
              <a:rPr lang="en-US" altLang="zh-CN" sz="3200">
                <a:solidFill>
                  <a:schemeClr val="tx2"/>
                </a:solidFill>
                <a:latin typeface="Times New Roman" pitchFamily="18" charset="0"/>
                <a:ea typeface="黑体" pitchFamily="2" charset="-122"/>
              </a:rPr>
              <a:t>ASCII</a:t>
            </a:r>
            <a:r>
              <a:rPr lang="zh-CN" altLang="en-US" sz="3200">
                <a:solidFill>
                  <a:schemeClr val="tx2"/>
                </a:solidFill>
                <a:latin typeface="Times New Roman" pitchFamily="18" charset="0"/>
                <a:ea typeface="黑体" pitchFamily="2" charset="-122"/>
              </a:rPr>
              <a:t>字符（要记住）</a:t>
            </a:r>
          </a:p>
        </p:txBody>
      </p:sp>
      <p:sp>
        <p:nvSpPr>
          <p:cNvPr id="18435" name="Rectangle 3"/>
          <p:cNvSpPr>
            <a:spLocks noChangeArrowheads="1"/>
          </p:cNvSpPr>
          <p:nvPr/>
        </p:nvSpPr>
        <p:spPr bwMode="auto">
          <a:xfrm>
            <a:off x="1173163" y="1981200"/>
            <a:ext cx="7772400" cy="4114800"/>
          </a:xfrm>
          <a:prstGeom prst="rect">
            <a:avLst/>
          </a:prstGeom>
          <a:noFill/>
          <a:ln w="9525">
            <a:noFill/>
            <a:miter lim="800000"/>
            <a:headEnd/>
            <a:tailEnd/>
          </a:ln>
        </p:spPr>
        <p:txBody>
          <a:bodyPr/>
          <a:lstStyle/>
          <a:p>
            <a:pPr marL="342900" indent="-342900" algn="l" eaLnBrk="1" hangingPunct="1">
              <a:lnSpc>
                <a:spcPct val="100000"/>
              </a:lnSpc>
              <a:buClrTx/>
              <a:buSzTx/>
              <a:buFontTx/>
              <a:buChar char="•"/>
            </a:pPr>
            <a:r>
              <a:rPr lang="en-US" altLang="zh-CN" sz="3200" b="0">
                <a:latin typeface="Times New Roman" pitchFamily="18" charset="0"/>
              </a:rPr>
              <a:t> </a:t>
            </a:r>
          </a:p>
        </p:txBody>
      </p:sp>
      <p:graphicFrame>
        <p:nvGraphicFramePr>
          <p:cNvPr id="888874" name="Group 42"/>
          <p:cNvGraphicFramePr>
            <a:graphicFrameLocks noGrp="1"/>
          </p:cNvGraphicFramePr>
          <p:nvPr/>
        </p:nvGraphicFramePr>
        <p:xfrm>
          <a:off x="228600" y="1676400"/>
          <a:ext cx="8458200" cy="3802064"/>
        </p:xfrm>
        <a:graphic>
          <a:graphicData uri="http://schemas.openxmlformats.org/drawingml/2006/table">
            <a:tbl>
              <a:tblPr/>
              <a:tblGrid>
                <a:gridCol w="2174875"/>
                <a:gridCol w="2416175"/>
                <a:gridCol w="2014538"/>
                <a:gridCol w="1852612"/>
              </a:tblGrid>
              <a:tr h="7667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16</a:t>
                      </a:r>
                      <a:r>
                        <a:rPr kumimoji="1" lang="zh-CN" altLang="en-US" sz="2400" b="1" i="0" u="none" strike="noStrike" cap="none" normalizeH="0" baseline="0" smtClean="0">
                          <a:ln>
                            <a:noFill/>
                          </a:ln>
                          <a:solidFill>
                            <a:schemeClr val="tx2"/>
                          </a:solidFill>
                          <a:effectLst/>
                          <a:latin typeface="Times New Roman" pitchFamily="18" charset="0"/>
                          <a:ea typeface="黑体" pitchFamily="2" charset="-122"/>
                        </a:rPr>
                        <a:t>进制数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2"/>
                          </a:solidFill>
                          <a:effectLst/>
                          <a:latin typeface="Times New Roman" pitchFamily="18" charset="0"/>
                          <a:ea typeface="黑体" pitchFamily="2" charset="-122"/>
                        </a:rPr>
                        <a:t>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16</a:t>
                      </a:r>
                      <a:r>
                        <a:rPr kumimoji="1" lang="zh-CN" altLang="en-US" sz="2400" b="1" i="0" u="none" strike="noStrike" cap="none" normalizeH="0" baseline="0" smtClean="0">
                          <a:ln>
                            <a:noFill/>
                          </a:ln>
                          <a:solidFill>
                            <a:schemeClr val="tx2"/>
                          </a:solidFill>
                          <a:effectLst/>
                          <a:latin typeface="Times New Roman" pitchFamily="18" charset="0"/>
                          <a:ea typeface="黑体" pitchFamily="2" charset="-122"/>
                        </a:rPr>
                        <a:t>进制数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2"/>
                          </a:solidFill>
                          <a:effectLst/>
                          <a:latin typeface="Times New Roman" pitchFamily="18" charset="0"/>
                          <a:ea typeface="黑体" pitchFamily="2" charset="-122"/>
                        </a:rPr>
                        <a:t>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10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Nul  </a:t>
                      </a:r>
                      <a:r>
                        <a:rPr kumimoji="1" lang="zh-CN" altLang="en-US" sz="2400" b="1" i="0" u="none" strike="noStrike" cap="none" normalizeH="0" baseline="0" smtClean="0">
                          <a:ln>
                            <a:noFill/>
                          </a:ln>
                          <a:solidFill>
                            <a:schemeClr val="tx2"/>
                          </a:solidFill>
                          <a:effectLst/>
                          <a:latin typeface="Times New Roman" pitchFamily="18" charset="0"/>
                          <a:ea typeface="黑体" pitchFamily="2" charset="-122"/>
                        </a:rPr>
                        <a:t>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Sp</a:t>
                      </a:r>
                      <a:r>
                        <a:rPr kumimoji="1" lang="en-US" altLang="zh-CN" sz="2400" b="0" i="0" u="none" strike="noStrike" cap="none" normalizeH="0" baseline="0" smtClean="0">
                          <a:ln>
                            <a:noFill/>
                          </a:ln>
                          <a:solidFill>
                            <a:srgbClr val="4D4D4D"/>
                          </a:solidFill>
                          <a:effectLst/>
                          <a:latin typeface="Times New Roman" pitchFamily="18" charset="0"/>
                          <a:ea typeface="宋体" pitchFamily="2" charset="-122"/>
                        </a:rPr>
                        <a:t>  </a:t>
                      </a:r>
                      <a:r>
                        <a:rPr kumimoji="1" lang="zh-CN" altLang="en-US" sz="2400" b="1" i="0" u="none" strike="noStrike" cap="none" normalizeH="0" baseline="0" smtClean="0">
                          <a:ln>
                            <a:noFill/>
                          </a:ln>
                          <a:solidFill>
                            <a:srgbClr val="FF3300"/>
                          </a:solidFill>
                          <a:effectLst/>
                          <a:latin typeface="Times New Roman" pitchFamily="18" charset="0"/>
                          <a:ea typeface="宋体" pitchFamily="2" charset="-122"/>
                        </a:rPr>
                        <a:t>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07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Bel   </a:t>
                      </a:r>
                      <a:r>
                        <a:rPr kumimoji="1" lang="zh-CN" altLang="en-US" sz="2400" b="1" i="0" u="none" strike="noStrike" cap="none" normalizeH="0" baseline="0" smtClean="0">
                          <a:ln>
                            <a:noFill/>
                          </a:ln>
                          <a:solidFill>
                            <a:schemeClr val="tx2"/>
                          </a:solidFill>
                          <a:effectLst/>
                          <a:latin typeface="Times New Roman" pitchFamily="18" charset="0"/>
                          <a:ea typeface="黑体" pitchFamily="2" charset="-122"/>
                        </a:rPr>
                        <a:t>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7f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Del </a:t>
                      </a:r>
                      <a:r>
                        <a:rPr kumimoji="1" lang="en-US" altLang="zh-CN" sz="2400" b="0" i="0" u="none" strike="noStrike" cap="none" normalizeH="0" baseline="0" smtClean="0">
                          <a:ln>
                            <a:noFill/>
                          </a:ln>
                          <a:solidFill>
                            <a:srgbClr val="4D4D4D"/>
                          </a:solidFill>
                          <a:effectLst/>
                          <a:latin typeface="Times New Roman" pitchFamily="18" charset="0"/>
                          <a:ea typeface="宋体" pitchFamily="2" charset="-122"/>
                        </a:rPr>
                        <a:t> </a:t>
                      </a:r>
                      <a:r>
                        <a:rPr kumimoji="1" lang="zh-CN" altLang="en-US" sz="2400" b="1" i="0" u="none" strike="noStrike" cap="none" normalizeH="0" baseline="0" smtClean="0">
                          <a:ln>
                            <a:noFill/>
                          </a:ln>
                          <a:solidFill>
                            <a:schemeClr val="tx2"/>
                          </a:solidFill>
                          <a:effectLst/>
                          <a:latin typeface="Times New Roman" pitchFamily="18" charset="0"/>
                          <a:ea typeface="黑体" pitchFamily="2" charset="-122"/>
                        </a:rPr>
                        <a:t>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Bs </a:t>
                      </a:r>
                      <a:r>
                        <a:rPr kumimoji="1" lang="en-US" altLang="zh-CN" sz="2400" b="0" i="0" u="none" strike="noStrike" cap="none" normalizeH="0" baseline="0" smtClean="0">
                          <a:ln>
                            <a:noFill/>
                          </a:ln>
                          <a:solidFill>
                            <a:srgbClr val="4D4D4D"/>
                          </a:solidFill>
                          <a:effectLst/>
                          <a:latin typeface="Times New Roman" pitchFamily="18" charset="0"/>
                          <a:ea typeface="宋体" pitchFamily="2" charset="-122"/>
                        </a:rPr>
                        <a:t> </a:t>
                      </a:r>
                      <a:r>
                        <a:rPr kumimoji="1" lang="zh-CN" altLang="en-US" sz="2400" b="1" i="0" u="none" strike="noStrike" cap="none" normalizeH="0" baseline="0" smtClean="0">
                          <a:ln>
                            <a:noFill/>
                          </a:ln>
                          <a:solidFill>
                            <a:schemeClr val="tx2"/>
                          </a:solidFill>
                          <a:effectLst/>
                          <a:latin typeface="Times New Roman" pitchFamily="18" charset="0"/>
                          <a:ea typeface="黑体" pitchFamily="2" charset="-122"/>
                        </a:rPr>
                        <a:t>退格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2"/>
                          </a:solidFill>
                          <a:effectLst/>
                          <a:latin typeface="Times New Roman" pitchFamily="18" charset="0"/>
                          <a:ea typeface="黑体" pitchFamily="2" charset="-122"/>
                        </a:rPr>
                        <a:t>数字</a:t>
                      </a: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10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0a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Lf  </a:t>
                      </a:r>
                      <a:r>
                        <a:rPr kumimoji="1" lang="zh-CN" altLang="en-US" sz="2400" b="1" i="0" u="none" strike="noStrike" cap="none" normalizeH="0" baseline="0" smtClean="0">
                          <a:ln>
                            <a:noFill/>
                          </a:ln>
                          <a:solidFill>
                            <a:schemeClr val="tx2"/>
                          </a:solidFill>
                          <a:effectLst/>
                          <a:latin typeface="Times New Roman" pitchFamily="18" charset="0"/>
                          <a:ea typeface="黑体" pitchFamily="2" charset="-122"/>
                        </a:rPr>
                        <a:t>换行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2"/>
                          </a:solidFill>
                          <a:effectLst/>
                          <a:latin typeface="Times New Roman" pitchFamily="18" charset="0"/>
                          <a:ea typeface="黑体" pitchFamily="2" charset="-122"/>
                        </a:rPr>
                        <a:t>字母</a:t>
                      </a: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0d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Cr  </a:t>
                      </a:r>
                      <a:r>
                        <a:rPr kumimoji="1" lang="zh-CN" altLang="en-US" sz="2400" b="1" i="0" u="none" strike="noStrike" cap="none" normalizeH="0" baseline="0" smtClean="0">
                          <a:ln>
                            <a:noFill/>
                          </a:ln>
                          <a:solidFill>
                            <a:schemeClr val="tx2"/>
                          </a:solidFill>
                          <a:effectLst/>
                          <a:latin typeface="Times New Roman" pitchFamily="18" charset="0"/>
                          <a:ea typeface="黑体" pitchFamily="2" charset="-122"/>
                        </a:rPr>
                        <a:t>回车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2"/>
                          </a:solidFill>
                          <a:effectLst/>
                          <a:latin typeface="Times New Roman" pitchFamily="18" charset="0"/>
                          <a:ea typeface="黑体" pitchFamily="2" charset="-122"/>
                        </a:rPr>
                        <a:t>字母</a:t>
                      </a:r>
                      <a:r>
                        <a:rPr kumimoji="1" lang="en-US" altLang="zh-CN" sz="2400" b="1" i="0" u="none" strike="noStrike" cap="none" normalizeH="0" baseline="0" smtClean="0">
                          <a:ln>
                            <a:noFill/>
                          </a:ln>
                          <a:solidFill>
                            <a:schemeClr val="tx2"/>
                          </a:solidFill>
                          <a:effectLst/>
                          <a:latin typeface="Times New Roman" pitchFamily="18" charset="0"/>
                          <a:ea typeface="黑体" pitchFamily="2"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231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smtClean="0">
                <a:solidFill>
                  <a:schemeClr val="tx2"/>
                </a:solidFill>
              </a:rPr>
              <a:t>表示数据</a:t>
            </a:r>
            <a:r>
              <a:rPr lang="en-US" altLang="zh-CN" b="0" smtClean="0">
                <a:solidFill>
                  <a:schemeClr val="tx2"/>
                </a:solidFill>
                <a:latin typeface="Arial"/>
              </a:rPr>
              <a:t>——</a:t>
            </a:r>
            <a:r>
              <a:rPr lang="zh-CN" altLang="en-US" b="0" smtClean="0">
                <a:solidFill>
                  <a:schemeClr val="tx2"/>
                </a:solidFill>
              </a:rPr>
              <a:t>图像</a:t>
            </a:r>
          </a:p>
        </p:txBody>
      </p:sp>
      <p:sp>
        <p:nvSpPr>
          <p:cNvPr id="19459" name="Rectangle 3"/>
          <p:cNvSpPr>
            <a:spLocks noGrp="1" noChangeArrowheads="1"/>
          </p:cNvSpPr>
          <p:nvPr>
            <p:ph type="body" idx="1"/>
          </p:nvPr>
        </p:nvSpPr>
        <p:spPr bwMode="auto">
          <a:xfrm>
            <a:off x="457200" y="1600200"/>
            <a:ext cx="7997825" cy="1404938"/>
          </a:xfrm>
          <a:noFill/>
          <a:ln>
            <a:miter lim="800000"/>
            <a:headEnd/>
            <a:tailEnd/>
          </a:ln>
        </p:spPr>
        <p:txBody>
          <a:bodyPr vert="horz" wrap="square" lIns="91440" tIns="45720" rIns="91440" bIns="45720" numCol="1" anchor="t" anchorCtr="0" compatLnSpc="1">
            <a:prstTxWarp prst="textNoShape">
              <a:avLst/>
            </a:prstTxWarp>
          </a:bodyPr>
          <a:lstStyle/>
          <a:p>
            <a:pPr marL="838200" indent="-838200">
              <a:lnSpc>
                <a:spcPct val="80000"/>
              </a:lnSpc>
              <a:buFontTx/>
              <a:buNone/>
            </a:pPr>
            <a:r>
              <a:rPr lang="zh-CN" altLang="en-US" sz="2800" smtClean="0">
                <a:solidFill>
                  <a:schemeClr val="tx1"/>
                </a:solidFill>
                <a:ea typeface="黑体" pitchFamily="2" charset="-122"/>
              </a:rPr>
              <a:t>图像计算机机内的两种表示形式：</a:t>
            </a:r>
          </a:p>
          <a:p>
            <a:pPr marL="838200" indent="-838200">
              <a:lnSpc>
                <a:spcPct val="80000"/>
              </a:lnSpc>
              <a:buFontTx/>
              <a:buNone/>
            </a:pPr>
            <a:r>
              <a:rPr lang="zh-CN" altLang="en-US" sz="2800" smtClean="0">
                <a:solidFill>
                  <a:srgbClr val="FF0000"/>
                </a:solidFill>
                <a:ea typeface="黑体" pitchFamily="2" charset="-122"/>
              </a:rPr>
              <a:t>位图（</a:t>
            </a:r>
            <a:r>
              <a:rPr lang="en-US" altLang="zh-CN" sz="2800" smtClean="0">
                <a:solidFill>
                  <a:srgbClr val="FF0000"/>
                </a:solidFill>
                <a:ea typeface="黑体" pitchFamily="2" charset="-122"/>
              </a:rPr>
              <a:t>Bitmap graphic</a:t>
            </a:r>
            <a:r>
              <a:rPr lang="zh-CN" altLang="en-US" sz="2800" smtClean="0">
                <a:solidFill>
                  <a:srgbClr val="FF0000"/>
                </a:solidFill>
                <a:ea typeface="黑体" pitchFamily="2" charset="-122"/>
              </a:rPr>
              <a:t>）</a:t>
            </a:r>
          </a:p>
          <a:p>
            <a:pPr marL="838200" indent="-838200">
              <a:lnSpc>
                <a:spcPct val="80000"/>
              </a:lnSpc>
              <a:buFontTx/>
              <a:buNone/>
            </a:pPr>
            <a:r>
              <a:rPr lang="zh-CN" altLang="en-US" sz="2800" smtClean="0">
                <a:solidFill>
                  <a:srgbClr val="FF0000"/>
                </a:solidFill>
                <a:ea typeface="黑体" pitchFamily="2" charset="-122"/>
              </a:rPr>
              <a:t>矢量图</a:t>
            </a:r>
            <a:r>
              <a:rPr lang="en-US" altLang="zh-CN" sz="2800" smtClean="0">
                <a:solidFill>
                  <a:srgbClr val="FF0000"/>
                </a:solidFill>
                <a:ea typeface="黑体" pitchFamily="2" charset="-122"/>
              </a:rPr>
              <a:t>(Vector graphic)</a:t>
            </a:r>
          </a:p>
        </p:txBody>
      </p:sp>
      <p:pic>
        <p:nvPicPr>
          <p:cNvPr id="19460" name="Picture 4"/>
          <p:cNvPicPr>
            <a:picLocks noChangeAspect="1" noChangeArrowheads="1"/>
          </p:cNvPicPr>
          <p:nvPr/>
        </p:nvPicPr>
        <p:blipFill>
          <a:blip r:embed="rId2"/>
          <a:srcRect/>
          <a:stretch>
            <a:fillRect/>
          </a:stretch>
        </p:blipFill>
        <p:spPr bwMode="auto">
          <a:xfrm>
            <a:off x="846138" y="3498850"/>
            <a:ext cx="6435725" cy="262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446088" y="449263"/>
            <a:ext cx="8188325" cy="5165725"/>
          </a:xfrm>
          <a:prstGeom prst="rect">
            <a:avLst/>
          </a:prstGeom>
          <a:noFill/>
          <a:ln w="3175">
            <a:noFill/>
            <a:miter lim="800000"/>
            <a:headEnd/>
            <a:tailEnd/>
          </a:ln>
        </p:spPr>
        <p:txBody>
          <a:bodyPr>
            <a:spAutoFit/>
          </a:bodyPr>
          <a:lstStyle/>
          <a:p>
            <a:pPr algn="l" eaLnBrk="1" hangingPunct="1">
              <a:lnSpc>
                <a:spcPct val="110000"/>
              </a:lnSpc>
              <a:spcBef>
                <a:spcPct val="50000"/>
              </a:spcBef>
              <a:buClrTx/>
              <a:buSzTx/>
              <a:buFontTx/>
              <a:buNone/>
            </a:pPr>
            <a:r>
              <a:rPr lang="zh-CN" altLang="en-US" sz="3200">
                <a:solidFill>
                  <a:srgbClr val="FF0000"/>
                </a:solidFill>
                <a:latin typeface="黑体" pitchFamily="2" charset="-122"/>
                <a:ea typeface="黑体" pitchFamily="2" charset="-122"/>
              </a:rPr>
              <a:t>通用计算机：可编程的数据处理机</a:t>
            </a:r>
            <a:r>
              <a:rPr lang="zh-CN" altLang="en-US" sz="3200">
                <a:latin typeface="黑体" pitchFamily="2" charset="-122"/>
                <a:ea typeface="黑体" pitchFamily="2" charset="-122"/>
              </a:rPr>
              <a:t>  </a:t>
            </a:r>
          </a:p>
          <a:p>
            <a:pPr algn="l" eaLnBrk="1" hangingPunct="1">
              <a:lnSpc>
                <a:spcPct val="110000"/>
              </a:lnSpc>
              <a:spcBef>
                <a:spcPct val="50000"/>
              </a:spcBef>
              <a:buClrTx/>
              <a:buSzTx/>
              <a:buFontTx/>
              <a:buNone/>
            </a:pPr>
            <a:r>
              <a:rPr lang="zh-CN" altLang="en-US" sz="3200">
                <a:latin typeface="黑体" pitchFamily="2" charset="-122"/>
                <a:ea typeface="黑体" pitchFamily="2" charset="-122"/>
              </a:rPr>
              <a:t>计算机的基本功能是对数据进行运算和加工处理。数据有两种</a:t>
            </a:r>
            <a:r>
              <a:rPr lang="en-US" altLang="zh-CN" sz="3200">
                <a:latin typeface="黑体" pitchFamily="2" charset="-122"/>
                <a:ea typeface="黑体" pitchFamily="2" charset="-122"/>
              </a:rPr>
              <a:t>,</a:t>
            </a:r>
            <a:r>
              <a:rPr lang="zh-CN" altLang="en-US" sz="3200">
                <a:latin typeface="黑体" pitchFamily="2" charset="-122"/>
                <a:ea typeface="黑体" pitchFamily="2" charset="-122"/>
              </a:rPr>
              <a:t>一种是数值数据</a:t>
            </a:r>
            <a:r>
              <a:rPr lang="en-US" altLang="zh-CN" sz="3200">
                <a:latin typeface="黑体" pitchFamily="2" charset="-122"/>
                <a:ea typeface="黑体" pitchFamily="2" charset="-122"/>
              </a:rPr>
              <a:t>,</a:t>
            </a:r>
            <a:r>
              <a:rPr lang="zh-CN" altLang="en-US" sz="3200">
                <a:latin typeface="黑体" pitchFamily="2" charset="-122"/>
                <a:ea typeface="黑体" pitchFamily="2" charset="-122"/>
              </a:rPr>
              <a:t>如</a:t>
            </a:r>
            <a:r>
              <a:rPr lang="en-US" altLang="zh-CN" sz="3200">
                <a:latin typeface="黑体" pitchFamily="2" charset="-122"/>
                <a:ea typeface="黑体" pitchFamily="2" charset="-122"/>
              </a:rPr>
              <a:t>3.1416</a:t>
            </a:r>
            <a:r>
              <a:rPr lang="zh-CN" altLang="en-US" sz="3200">
                <a:latin typeface="黑体" pitchFamily="2" charset="-122"/>
                <a:ea typeface="黑体" pitchFamily="2" charset="-122"/>
              </a:rPr>
              <a:t>、</a:t>
            </a:r>
            <a:r>
              <a:rPr lang="en-US" altLang="zh-CN" sz="3200">
                <a:latin typeface="黑体" pitchFamily="2" charset="-122"/>
                <a:ea typeface="黑体" pitchFamily="2" charset="-122"/>
              </a:rPr>
              <a:t>-2.71828</a:t>
            </a:r>
            <a:r>
              <a:rPr lang="en-US" altLang="zh-CN" sz="3200">
                <a:latin typeface="Times New Roman" pitchFamily="18" charset="0"/>
                <a:ea typeface="黑体" pitchFamily="2" charset="-122"/>
              </a:rPr>
              <a:t>……</a:t>
            </a:r>
            <a:r>
              <a:rPr lang="zh-CN" altLang="en-US" sz="3200">
                <a:latin typeface="黑体" pitchFamily="2" charset="-122"/>
                <a:ea typeface="黑体" pitchFamily="2" charset="-122"/>
              </a:rPr>
              <a:t>，另一种是非数值数据（信息）</a:t>
            </a:r>
            <a:r>
              <a:rPr lang="en-US" altLang="zh-CN" sz="3200">
                <a:latin typeface="黑体" pitchFamily="2" charset="-122"/>
                <a:ea typeface="黑体" pitchFamily="2" charset="-122"/>
              </a:rPr>
              <a:t>,</a:t>
            </a:r>
            <a:r>
              <a:rPr lang="zh-CN" altLang="en-US" sz="3200">
                <a:latin typeface="黑体" pitchFamily="2" charset="-122"/>
                <a:ea typeface="黑体" pitchFamily="2" charset="-122"/>
              </a:rPr>
              <a:t>如</a:t>
            </a:r>
            <a:r>
              <a:rPr lang="en-US" altLang="zh-CN" sz="3200">
                <a:latin typeface="黑体" pitchFamily="2" charset="-122"/>
                <a:ea typeface="黑体" pitchFamily="2" charset="-122"/>
              </a:rPr>
              <a:t>A,b,</a:t>
            </a:r>
            <a:r>
              <a:rPr lang="zh-CN" altLang="en-US" sz="3200">
                <a:latin typeface="黑体" pitchFamily="2" charset="-122"/>
                <a:ea typeface="黑体" pitchFamily="2" charset="-122"/>
              </a:rPr>
              <a:t>＋</a:t>
            </a:r>
            <a:r>
              <a:rPr lang="en-US" altLang="zh-CN" sz="3200">
                <a:latin typeface="黑体" pitchFamily="2" charset="-122"/>
                <a:ea typeface="黑体" pitchFamily="2" charset="-122"/>
              </a:rPr>
              <a:t>, </a:t>
            </a:r>
            <a:r>
              <a:rPr lang="zh-CN" altLang="en-US" sz="3200">
                <a:latin typeface="黑体" pitchFamily="2" charset="-122"/>
                <a:ea typeface="黑体" pitchFamily="2" charset="-122"/>
              </a:rPr>
              <a:t>＝ </a:t>
            </a:r>
            <a:r>
              <a:rPr lang="en-US" altLang="zh-CN" sz="3200">
                <a:latin typeface="Times New Roman" pitchFamily="18" charset="0"/>
                <a:ea typeface="黑体" pitchFamily="2" charset="-122"/>
              </a:rPr>
              <a:t>……</a:t>
            </a:r>
            <a:r>
              <a:rPr lang="zh-CN" altLang="en-US" sz="3200">
                <a:latin typeface="黑体" pitchFamily="2" charset="-122"/>
                <a:ea typeface="黑体" pitchFamily="2" charset="-122"/>
              </a:rPr>
              <a:t>。无论哪一种数据在计算机中都是用二进制数码表示的。数值处理采用二进制运算；非数值处理采用二进制编码</a:t>
            </a:r>
            <a:r>
              <a:rPr lang="en-US" altLang="zh-CN" sz="3200">
                <a:latin typeface="黑体" pitchFamily="2" charset="-122"/>
                <a:ea typeface="黑体" pitchFamily="2" charset="-122"/>
              </a:rPr>
              <a:t>,</a:t>
            </a:r>
            <a:r>
              <a:rPr lang="zh-CN" altLang="en-US" sz="3200">
                <a:solidFill>
                  <a:srgbClr val="FF0000"/>
                </a:solidFill>
                <a:latin typeface="黑体" pitchFamily="2" charset="-122"/>
                <a:ea typeface="黑体" pitchFamily="2" charset="-122"/>
              </a:rPr>
              <a:t>它们具有运算简单、电路实现方便、成本低廉等优点。</a:t>
            </a:r>
          </a:p>
        </p:txBody>
      </p:sp>
    </p:spTree>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554"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smtClean="0">
                <a:solidFill>
                  <a:schemeClr val="tx2"/>
                </a:solidFill>
              </a:rPr>
              <a:t>表示数据</a:t>
            </a:r>
            <a:r>
              <a:rPr lang="en-US" altLang="zh-CN" b="0" smtClean="0">
                <a:solidFill>
                  <a:schemeClr val="tx2"/>
                </a:solidFill>
                <a:latin typeface="Arial"/>
              </a:rPr>
              <a:t>——</a:t>
            </a:r>
            <a:r>
              <a:rPr lang="zh-CN" altLang="en-US" b="0" smtClean="0">
                <a:solidFill>
                  <a:schemeClr val="tx2"/>
                </a:solidFill>
              </a:rPr>
              <a:t>图像</a:t>
            </a:r>
          </a:p>
        </p:txBody>
      </p:sp>
      <p:sp>
        <p:nvSpPr>
          <p:cNvPr id="20483" name="Rectangle 3"/>
          <p:cNvSpPr>
            <a:spLocks noGrp="1" noChangeArrowheads="1"/>
          </p:cNvSpPr>
          <p:nvPr>
            <p:ph type="body" idx="1"/>
          </p:nvPr>
        </p:nvSpPr>
        <p:spPr bwMode="auto">
          <a:xfrm>
            <a:off x="457200" y="1600200"/>
            <a:ext cx="7997825" cy="766763"/>
          </a:xfrm>
          <a:noFill/>
          <a:ln>
            <a:miter lim="800000"/>
            <a:headEnd/>
            <a:tailEnd/>
          </a:ln>
        </p:spPr>
        <p:txBody>
          <a:bodyPr vert="horz" wrap="square" lIns="91440" tIns="45720" rIns="91440" bIns="45720" numCol="1" anchor="t" anchorCtr="0" compatLnSpc="1">
            <a:prstTxWarp prst="textNoShape">
              <a:avLst/>
            </a:prstTxWarp>
          </a:bodyPr>
          <a:lstStyle/>
          <a:p>
            <a:pPr marL="838200" indent="-838200">
              <a:lnSpc>
                <a:spcPct val="80000"/>
              </a:lnSpc>
              <a:buFontTx/>
              <a:buNone/>
            </a:pPr>
            <a:r>
              <a:rPr lang="zh-CN" altLang="en-US" sz="3600" smtClean="0">
                <a:solidFill>
                  <a:srgbClr val="FF0000"/>
                </a:solidFill>
                <a:latin typeface="黑体" pitchFamily="2" charset="-122"/>
                <a:ea typeface="黑体" pitchFamily="2" charset="-122"/>
              </a:rPr>
              <a:t>位图：图像视为像素矩阵。</a:t>
            </a:r>
          </a:p>
          <a:p>
            <a:pPr marL="838200" indent="-838200">
              <a:lnSpc>
                <a:spcPct val="80000"/>
              </a:lnSpc>
              <a:buFontTx/>
              <a:buNone/>
            </a:pPr>
            <a:r>
              <a:rPr lang="zh-CN" altLang="en-US" sz="3600" smtClean="0">
                <a:solidFill>
                  <a:srgbClr val="FF0000"/>
                </a:solidFill>
                <a:latin typeface="黑体" pitchFamily="2" charset="-122"/>
                <a:ea typeface="黑体" pitchFamily="2" charset="-122"/>
              </a:rPr>
              <a:t>      每个像素对应一个位模式。</a:t>
            </a:r>
          </a:p>
        </p:txBody>
      </p:sp>
      <p:pic>
        <p:nvPicPr>
          <p:cNvPr id="20484" name="Picture 5"/>
          <p:cNvPicPr>
            <a:picLocks noChangeAspect="1" noChangeArrowheads="1"/>
          </p:cNvPicPr>
          <p:nvPr/>
        </p:nvPicPr>
        <p:blipFill>
          <a:blip r:embed="rId2"/>
          <a:srcRect/>
          <a:stretch>
            <a:fillRect/>
          </a:stretch>
        </p:blipFill>
        <p:spPr bwMode="auto">
          <a:xfrm>
            <a:off x="1063625" y="3079750"/>
            <a:ext cx="6672263" cy="352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smtClean="0">
                <a:solidFill>
                  <a:schemeClr val="tx2"/>
                </a:solidFill>
              </a:rPr>
              <a:t>表示数据</a:t>
            </a:r>
            <a:r>
              <a:rPr lang="en-US" altLang="zh-CN" b="0" smtClean="0">
                <a:solidFill>
                  <a:schemeClr val="tx2"/>
                </a:solidFill>
                <a:latin typeface="Arial"/>
              </a:rPr>
              <a:t>——</a:t>
            </a:r>
            <a:r>
              <a:rPr lang="zh-CN" altLang="en-US" b="0" smtClean="0">
                <a:solidFill>
                  <a:schemeClr val="tx2"/>
                </a:solidFill>
              </a:rPr>
              <a:t>图像</a:t>
            </a:r>
          </a:p>
        </p:txBody>
      </p:sp>
      <p:sp>
        <p:nvSpPr>
          <p:cNvPr id="21507" name="Rectangle 3"/>
          <p:cNvSpPr>
            <a:spLocks noGrp="1" noChangeArrowheads="1"/>
          </p:cNvSpPr>
          <p:nvPr>
            <p:ph type="body" idx="1"/>
          </p:nvPr>
        </p:nvSpPr>
        <p:spPr bwMode="auto">
          <a:xfrm>
            <a:off x="457200" y="1600200"/>
            <a:ext cx="7997825" cy="766763"/>
          </a:xfrm>
          <a:noFill/>
          <a:ln>
            <a:miter lim="800000"/>
            <a:headEnd/>
            <a:tailEnd/>
          </a:ln>
        </p:spPr>
        <p:txBody>
          <a:bodyPr vert="horz" wrap="square" lIns="91440" tIns="45720" rIns="91440" bIns="45720" numCol="1" anchor="t" anchorCtr="0" compatLnSpc="1">
            <a:prstTxWarp prst="textNoShape">
              <a:avLst/>
            </a:prstTxWarp>
          </a:bodyPr>
          <a:lstStyle/>
          <a:p>
            <a:pPr marL="838200" indent="-838200">
              <a:lnSpc>
                <a:spcPct val="80000"/>
              </a:lnSpc>
              <a:buFontTx/>
              <a:buNone/>
            </a:pPr>
            <a:r>
              <a:rPr lang="zh-CN" altLang="en-US" sz="3600" smtClean="0">
                <a:solidFill>
                  <a:schemeClr val="tx1"/>
                </a:solidFill>
                <a:latin typeface="黑体" pitchFamily="2" charset="-122"/>
                <a:ea typeface="黑体" pitchFamily="2" charset="-122"/>
              </a:rPr>
              <a:t>位图：</a:t>
            </a:r>
            <a:r>
              <a:rPr lang="zh-CN" altLang="en-US" sz="3600" smtClean="0">
                <a:solidFill>
                  <a:srgbClr val="FF0000"/>
                </a:solidFill>
                <a:latin typeface="黑体" pitchFamily="2" charset="-122"/>
                <a:ea typeface="黑体" pitchFamily="2" charset="-122"/>
              </a:rPr>
              <a:t>纯黑白：  像素位模式：</a:t>
            </a:r>
            <a:r>
              <a:rPr lang="en-US" altLang="zh-CN" sz="3600" smtClean="0">
                <a:solidFill>
                  <a:srgbClr val="FF0000"/>
                </a:solidFill>
                <a:latin typeface="黑体" pitchFamily="2" charset="-122"/>
                <a:ea typeface="黑体" pitchFamily="2" charset="-122"/>
              </a:rPr>
              <a:t>1bit</a:t>
            </a:r>
          </a:p>
          <a:p>
            <a:pPr marL="838200" indent="-838200">
              <a:lnSpc>
                <a:spcPct val="80000"/>
              </a:lnSpc>
              <a:buFontTx/>
              <a:buNone/>
            </a:pPr>
            <a:r>
              <a:rPr lang="en-US" altLang="zh-CN" sz="3600" smtClean="0">
                <a:solidFill>
                  <a:srgbClr val="FF0000"/>
                </a:solidFill>
                <a:latin typeface="黑体" pitchFamily="2" charset="-122"/>
                <a:ea typeface="黑体" pitchFamily="2" charset="-122"/>
              </a:rPr>
              <a:t>      </a:t>
            </a:r>
            <a:r>
              <a:rPr lang="zh-CN" altLang="en-US" sz="3600" smtClean="0">
                <a:solidFill>
                  <a:srgbClr val="FF0000"/>
                </a:solidFill>
                <a:latin typeface="黑体" pitchFamily="2" charset="-122"/>
                <a:ea typeface="黑体" pitchFamily="2" charset="-122"/>
              </a:rPr>
              <a:t>非纯黑白：取决于灰度级</a:t>
            </a:r>
          </a:p>
          <a:p>
            <a:pPr marL="838200" indent="-838200">
              <a:lnSpc>
                <a:spcPct val="80000"/>
              </a:lnSpc>
              <a:buFontTx/>
              <a:buNone/>
            </a:pPr>
            <a:r>
              <a:rPr lang="zh-CN" altLang="en-US" sz="3600" smtClean="0">
                <a:solidFill>
                  <a:srgbClr val="FF0000"/>
                </a:solidFill>
                <a:latin typeface="黑体" pitchFamily="2" charset="-122"/>
                <a:ea typeface="黑体" pitchFamily="2" charset="-122"/>
              </a:rPr>
              <a:t>                </a:t>
            </a:r>
            <a:r>
              <a:rPr lang="en-US" altLang="zh-CN" sz="3600" smtClean="0">
                <a:solidFill>
                  <a:srgbClr val="FF0000"/>
                </a:solidFill>
                <a:latin typeface="黑体" pitchFamily="2" charset="-122"/>
                <a:ea typeface="黑体" pitchFamily="2" charset="-122"/>
              </a:rPr>
              <a:t>16</a:t>
            </a:r>
            <a:r>
              <a:rPr lang="zh-CN" altLang="en-US" sz="3600" smtClean="0">
                <a:solidFill>
                  <a:srgbClr val="FF0000"/>
                </a:solidFill>
                <a:latin typeface="黑体" pitchFamily="2" charset="-122"/>
                <a:ea typeface="黑体" pitchFamily="2" charset="-122"/>
              </a:rPr>
              <a:t>级灰度：</a:t>
            </a:r>
            <a:r>
              <a:rPr lang="en-US" altLang="zh-CN" sz="3600" smtClean="0">
                <a:solidFill>
                  <a:srgbClr val="FF0000"/>
                </a:solidFill>
                <a:latin typeface="黑体" pitchFamily="2" charset="-122"/>
                <a:ea typeface="黑体" pitchFamily="2" charset="-122"/>
              </a:rPr>
              <a:t>4bits</a:t>
            </a:r>
          </a:p>
          <a:p>
            <a:pPr marL="838200" indent="-838200">
              <a:lnSpc>
                <a:spcPct val="80000"/>
              </a:lnSpc>
              <a:buFontTx/>
              <a:buNone/>
            </a:pPr>
            <a:r>
              <a:rPr lang="en-US" altLang="zh-CN" sz="3600" smtClean="0">
                <a:solidFill>
                  <a:srgbClr val="FF0000"/>
                </a:solidFill>
                <a:latin typeface="黑体" pitchFamily="2" charset="-122"/>
                <a:ea typeface="黑体" pitchFamily="2" charset="-122"/>
              </a:rPr>
              <a:t>      </a:t>
            </a:r>
            <a:r>
              <a:rPr lang="zh-CN" altLang="en-US" sz="3600" smtClean="0">
                <a:solidFill>
                  <a:srgbClr val="FF0000"/>
                </a:solidFill>
                <a:latin typeface="黑体" pitchFamily="2" charset="-122"/>
                <a:ea typeface="黑体" pitchFamily="2" charset="-122"/>
              </a:rPr>
              <a:t>彩色：    存储三原色的强度</a:t>
            </a:r>
          </a:p>
        </p:txBody>
      </p:sp>
      <p:pic>
        <p:nvPicPr>
          <p:cNvPr id="21508" name="Picture 5"/>
          <p:cNvPicPr>
            <a:picLocks noChangeAspect="1" noChangeArrowheads="1"/>
          </p:cNvPicPr>
          <p:nvPr/>
        </p:nvPicPr>
        <p:blipFill>
          <a:blip r:embed="rId2"/>
          <a:srcRect/>
          <a:stretch>
            <a:fillRect/>
          </a:stretch>
        </p:blipFill>
        <p:spPr bwMode="auto">
          <a:xfrm>
            <a:off x="868363" y="3970338"/>
            <a:ext cx="7232650" cy="262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2"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smtClean="0">
                <a:solidFill>
                  <a:schemeClr val="tx2"/>
                </a:solidFill>
              </a:rPr>
              <a:t>表示数据</a:t>
            </a:r>
            <a:r>
              <a:rPr lang="en-US" altLang="zh-CN" b="0" smtClean="0">
                <a:solidFill>
                  <a:schemeClr val="tx2"/>
                </a:solidFill>
                <a:latin typeface="Arial"/>
              </a:rPr>
              <a:t>——</a:t>
            </a:r>
            <a:r>
              <a:rPr lang="zh-CN" altLang="en-US" b="0" smtClean="0">
                <a:solidFill>
                  <a:schemeClr val="tx2"/>
                </a:solidFill>
              </a:rPr>
              <a:t>图像</a:t>
            </a:r>
          </a:p>
        </p:txBody>
      </p:sp>
      <p:sp>
        <p:nvSpPr>
          <p:cNvPr id="22531" name="Rectangle 3"/>
          <p:cNvSpPr>
            <a:spLocks noGrp="1" noChangeArrowheads="1"/>
          </p:cNvSpPr>
          <p:nvPr>
            <p:ph type="body" idx="1"/>
          </p:nvPr>
        </p:nvSpPr>
        <p:spPr bwMode="auto">
          <a:xfrm>
            <a:off x="457200" y="1600200"/>
            <a:ext cx="8201025" cy="4903788"/>
          </a:xfrm>
          <a:noFill/>
          <a:ln>
            <a:miter lim="800000"/>
            <a:headEnd/>
            <a:tailEnd/>
          </a:ln>
        </p:spPr>
        <p:txBody>
          <a:bodyPr vert="horz" wrap="square" lIns="91440" tIns="45720" rIns="91440" bIns="45720" numCol="1" anchor="t" anchorCtr="0" compatLnSpc="1">
            <a:prstTxWarp prst="textNoShape">
              <a:avLst/>
            </a:prstTxWarp>
          </a:bodyPr>
          <a:lstStyle/>
          <a:p>
            <a:pPr marL="838200" indent="-838200">
              <a:lnSpc>
                <a:spcPct val="80000"/>
              </a:lnSpc>
              <a:buFontTx/>
              <a:buNone/>
            </a:pPr>
            <a:r>
              <a:rPr lang="zh-CN" altLang="en-US" sz="3600" dirty="0" smtClean="0">
                <a:solidFill>
                  <a:schemeClr val="tx2"/>
                </a:solidFill>
                <a:latin typeface="黑体" pitchFamily="2" charset="-122"/>
                <a:ea typeface="黑体" pitchFamily="2" charset="-122"/>
              </a:rPr>
              <a:t>矢量图</a:t>
            </a:r>
            <a:r>
              <a:rPr lang="zh-CN" altLang="en-US" sz="3600" dirty="0" smtClean="0">
                <a:solidFill>
                  <a:schemeClr val="tx2"/>
                </a:solidFill>
                <a:latin typeface="黑体" pitchFamily="2" charset="-122"/>
                <a:ea typeface="黑体" pitchFamily="2" charset="-122"/>
              </a:rPr>
              <a:t>：</a:t>
            </a:r>
            <a:r>
              <a:rPr lang="zh-CN" altLang="en-US" sz="3600" dirty="0" smtClean="0">
                <a:solidFill>
                  <a:srgbClr val="FF0000"/>
                </a:solidFill>
                <a:latin typeface="黑体" pitchFamily="2" charset="-122"/>
                <a:ea typeface="黑体" pitchFamily="2" charset="-122"/>
              </a:rPr>
              <a:t>将</a:t>
            </a:r>
            <a:r>
              <a:rPr lang="zh-CN" altLang="en-US" sz="3600" dirty="0" smtClean="0">
                <a:solidFill>
                  <a:srgbClr val="FF0000"/>
                </a:solidFill>
                <a:latin typeface="黑体" pitchFamily="2" charset="-122"/>
                <a:ea typeface="黑体" pitchFamily="2" charset="-122"/>
              </a:rPr>
              <a:t>图像分解为曲线和直线的组合，所有的曲线和直线采用图形学中数学公式表示，存储相关参数</a:t>
            </a:r>
            <a:r>
              <a:rPr lang="zh-CN" altLang="en-US" sz="3600" dirty="0" smtClean="0">
                <a:solidFill>
                  <a:srgbClr val="FF0000"/>
                </a:solidFill>
                <a:latin typeface="黑体" pitchFamily="2" charset="-122"/>
                <a:ea typeface="黑体" pitchFamily="2" charset="-122"/>
              </a:rPr>
              <a:t>数值</a:t>
            </a:r>
            <a:r>
              <a:rPr lang="zh-CN" altLang="en-US" sz="3600" dirty="0">
                <a:solidFill>
                  <a:srgbClr val="FF0000"/>
                </a:solidFill>
                <a:latin typeface="黑体" pitchFamily="2" charset="-122"/>
                <a:ea typeface="黑体" pitchFamily="2" charset="-122"/>
              </a:rPr>
              <a:t>。</a:t>
            </a:r>
            <a:r>
              <a:rPr lang="zh-CN" altLang="en-US" sz="3600" dirty="0" smtClean="0">
                <a:solidFill>
                  <a:srgbClr val="FF0000"/>
                </a:solidFill>
                <a:latin typeface="黑体" pitchFamily="2" charset="-122"/>
                <a:ea typeface="黑体" pitchFamily="2" charset="-122"/>
              </a:rPr>
              <a:t>实际上是存储绘图指令。</a:t>
            </a:r>
            <a:endParaRPr lang="zh-CN" altLang="en-US" sz="3600" dirty="0" smtClean="0">
              <a:solidFill>
                <a:srgbClr val="FF0000"/>
              </a:solidFill>
              <a:latin typeface="黑体" pitchFamily="2" charset="-122"/>
              <a:ea typeface="黑体" pitchFamily="2" charset="-122"/>
            </a:endParaRPr>
          </a:p>
          <a:p>
            <a:pPr marL="838200" indent="-838200">
              <a:lnSpc>
                <a:spcPct val="80000"/>
              </a:lnSpc>
              <a:buFontTx/>
              <a:buNone/>
            </a:pPr>
            <a:r>
              <a:rPr lang="zh-CN" altLang="en-US" sz="3600" dirty="0" smtClean="0">
                <a:solidFill>
                  <a:schemeClr val="tx2"/>
                </a:solidFill>
                <a:latin typeface="黑体" pitchFamily="2" charset="-122"/>
                <a:ea typeface="黑体" pitchFamily="2" charset="-122"/>
              </a:rPr>
              <a:t>优缺点</a:t>
            </a:r>
            <a:r>
              <a:rPr lang="en-US" altLang="zh-CN" sz="3600" dirty="0" smtClean="0">
                <a:solidFill>
                  <a:schemeClr val="tx2"/>
                </a:solidFill>
                <a:latin typeface="黑体" pitchFamily="2" charset="-122"/>
                <a:ea typeface="黑体" pitchFamily="2" charset="-122"/>
              </a:rPr>
              <a:t>:</a:t>
            </a:r>
          </a:p>
          <a:p>
            <a:pPr marL="838200" indent="-838200">
              <a:lnSpc>
                <a:spcPct val="80000"/>
              </a:lnSpc>
              <a:buFontTx/>
              <a:buNone/>
            </a:pPr>
            <a:r>
              <a:rPr lang="zh-CN" altLang="en-US" sz="3600" dirty="0" smtClean="0">
                <a:solidFill>
                  <a:schemeClr val="tx2"/>
                </a:solidFill>
                <a:latin typeface="黑体" pitchFamily="2" charset="-122"/>
                <a:ea typeface="黑体" pitchFamily="2" charset="-122"/>
              </a:rPr>
              <a:t>位图：放大会失真，产生锯齿现象。</a:t>
            </a:r>
          </a:p>
          <a:p>
            <a:pPr marL="838200" indent="-838200">
              <a:lnSpc>
                <a:spcPct val="80000"/>
              </a:lnSpc>
              <a:buFontTx/>
              <a:buNone/>
            </a:pPr>
            <a:r>
              <a:rPr lang="zh-CN" altLang="en-US" sz="3600" dirty="0" smtClean="0">
                <a:solidFill>
                  <a:schemeClr val="tx2"/>
                </a:solidFill>
                <a:latin typeface="黑体" pitchFamily="2" charset="-122"/>
                <a:ea typeface="黑体" pitchFamily="2" charset="-122"/>
              </a:rPr>
              <a:t>矢量图：便于缩放，各种转换，不失真</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smtClean="0">
                <a:solidFill>
                  <a:schemeClr val="tx2"/>
                </a:solidFill>
              </a:rPr>
              <a:t>表示数据</a:t>
            </a:r>
            <a:r>
              <a:rPr lang="en-US" altLang="zh-CN" b="0" smtClean="0">
                <a:solidFill>
                  <a:schemeClr val="tx2"/>
                </a:solidFill>
                <a:latin typeface="Arial"/>
              </a:rPr>
              <a:t>——</a:t>
            </a:r>
            <a:r>
              <a:rPr lang="zh-CN" altLang="en-US" b="0" smtClean="0">
                <a:solidFill>
                  <a:schemeClr val="tx2"/>
                </a:solidFill>
              </a:rPr>
              <a:t>音频</a:t>
            </a:r>
          </a:p>
        </p:txBody>
      </p:sp>
      <p:sp>
        <p:nvSpPr>
          <p:cNvPr id="23555" name="Rectangle 3"/>
          <p:cNvSpPr>
            <a:spLocks noGrp="1" noChangeArrowheads="1"/>
          </p:cNvSpPr>
          <p:nvPr>
            <p:ph type="body" idx="1"/>
          </p:nvPr>
        </p:nvSpPr>
        <p:spPr bwMode="auto">
          <a:xfrm>
            <a:off x="457200" y="1600200"/>
            <a:ext cx="7997825" cy="766763"/>
          </a:xfrm>
          <a:noFill/>
          <a:ln>
            <a:miter lim="800000"/>
            <a:headEnd/>
            <a:tailEnd/>
          </a:ln>
        </p:spPr>
        <p:txBody>
          <a:bodyPr vert="horz" wrap="square" lIns="91440" tIns="45720" rIns="91440" bIns="45720" numCol="1" anchor="t" anchorCtr="0" compatLnSpc="1">
            <a:prstTxWarp prst="textNoShape">
              <a:avLst/>
            </a:prstTxWarp>
          </a:bodyPr>
          <a:lstStyle/>
          <a:p>
            <a:pPr marL="838200" indent="-838200">
              <a:lnSpc>
                <a:spcPct val="80000"/>
              </a:lnSpc>
              <a:buFontTx/>
              <a:buNone/>
            </a:pPr>
            <a:r>
              <a:rPr lang="zh-CN" altLang="en-US" sz="3600" smtClean="0">
                <a:solidFill>
                  <a:srgbClr val="FF0000"/>
                </a:solidFill>
                <a:latin typeface="黑体" pitchFamily="2" charset="-122"/>
                <a:ea typeface="黑体" pitchFamily="2" charset="-122"/>
              </a:rPr>
              <a:t>音频（</a:t>
            </a:r>
            <a:r>
              <a:rPr lang="en-US" altLang="zh-CN" sz="3600" smtClean="0">
                <a:solidFill>
                  <a:srgbClr val="FF0000"/>
                </a:solidFill>
                <a:latin typeface="黑体" pitchFamily="2" charset="-122"/>
                <a:ea typeface="黑体" pitchFamily="2" charset="-122"/>
              </a:rPr>
              <a:t>Audio</a:t>
            </a:r>
            <a:r>
              <a:rPr lang="zh-CN" altLang="en-US" sz="3600" smtClean="0">
                <a:solidFill>
                  <a:srgbClr val="FF0000"/>
                </a:solidFill>
                <a:latin typeface="黑体" pitchFamily="2" charset="-122"/>
                <a:ea typeface="黑体" pitchFamily="2" charset="-122"/>
              </a:rPr>
              <a:t>）：表示声音和音乐，是模拟数据。</a:t>
            </a:r>
          </a:p>
          <a:p>
            <a:pPr marL="838200" indent="-838200">
              <a:lnSpc>
                <a:spcPct val="80000"/>
              </a:lnSpc>
              <a:buFontTx/>
              <a:buNone/>
            </a:pPr>
            <a:endParaRPr lang="zh-CN" altLang="en-US" sz="3600" smtClean="0">
              <a:solidFill>
                <a:srgbClr val="FF0000"/>
              </a:solidFill>
              <a:latin typeface="黑体" pitchFamily="2" charset="-122"/>
              <a:ea typeface="黑体" pitchFamily="2" charset="-122"/>
            </a:endParaRPr>
          </a:p>
          <a:p>
            <a:pPr marL="838200" indent="-838200">
              <a:lnSpc>
                <a:spcPct val="80000"/>
              </a:lnSpc>
              <a:buFontTx/>
              <a:buNone/>
            </a:pPr>
            <a:endParaRPr lang="zh-CN" altLang="en-US" sz="3600" smtClean="0">
              <a:solidFill>
                <a:srgbClr val="FF0000"/>
              </a:solidFill>
              <a:latin typeface="黑体" pitchFamily="2" charset="-122"/>
              <a:ea typeface="黑体" pitchFamily="2" charset="-122"/>
            </a:endParaRPr>
          </a:p>
          <a:p>
            <a:pPr marL="838200" indent="-838200">
              <a:lnSpc>
                <a:spcPct val="80000"/>
              </a:lnSpc>
              <a:buFontTx/>
              <a:buNone/>
            </a:pPr>
            <a:r>
              <a:rPr lang="zh-CN" altLang="en-US" sz="3600" smtClean="0">
                <a:solidFill>
                  <a:srgbClr val="FF0000"/>
                </a:solidFill>
                <a:latin typeface="黑体" pitchFamily="2" charset="-122"/>
                <a:ea typeface="黑体" pitchFamily="2" charset="-122"/>
              </a:rPr>
              <a:t>   </a:t>
            </a:r>
            <a:r>
              <a:rPr lang="zh-CN" altLang="en-US" sz="3600" smtClean="0">
                <a:solidFill>
                  <a:srgbClr val="0000CC"/>
                </a:solidFill>
                <a:latin typeface="黑体" pitchFamily="2" charset="-122"/>
                <a:ea typeface="黑体" pitchFamily="2" charset="-122"/>
              </a:rPr>
              <a:t>连续数据如何转换为离散的数据数据然后采用位模式表示存储？</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50"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smtClean="0">
                <a:solidFill>
                  <a:schemeClr val="tx2"/>
                </a:solidFill>
              </a:rPr>
              <a:t>表示数据</a:t>
            </a:r>
            <a:r>
              <a:rPr lang="en-US" altLang="zh-CN" b="0" smtClean="0">
                <a:solidFill>
                  <a:schemeClr val="tx2"/>
                </a:solidFill>
                <a:latin typeface="Arial"/>
              </a:rPr>
              <a:t>——</a:t>
            </a:r>
            <a:r>
              <a:rPr lang="zh-CN" altLang="en-US" b="0" smtClean="0">
                <a:solidFill>
                  <a:schemeClr val="tx2"/>
                </a:solidFill>
              </a:rPr>
              <a:t>音频</a:t>
            </a:r>
          </a:p>
        </p:txBody>
      </p:sp>
      <p:sp>
        <p:nvSpPr>
          <p:cNvPr id="24579" name="Rectangle 3"/>
          <p:cNvSpPr>
            <a:spLocks noGrp="1" noChangeArrowheads="1"/>
          </p:cNvSpPr>
          <p:nvPr>
            <p:ph type="body" idx="1"/>
          </p:nvPr>
        </p:nvSpPr>
        <p:spPr bwMode="auto">
          <a:xfrm>
            <a:off x="457200" y="1600200"/>
            <a:ext cx="7997825" cy="766763"/>
          </a:xfrm>
          <a:noFill/>
          <a:ln>
            <a:miter lim="800000"/>
            <a:headEnd/>
            <a:tailEnd/>
          </a:ln>
        </p:spPr>
        <p:txBody>
          <a:bodyPr vert="horz" wrap="square" lIns="91440" tIns="45720" rIns="91440" bIns="45720" numCol="1" anchor="t" anchorCtr="0" compatLnSpc="1">
            <a:prstTxWarp prst="textNoShape">
              <a:avLst/>
            </a:prstTxWarp>
          </a:bodyPr>
          <a:lstStyle/>
          <a:p>
            <a:pPr marL="838200" indent="-838200">
              <a:lnSpc>
                <a:spcPct val="80000"/>
              </a:lnSpc>
              <a:buFontTx/>
              <a:buNone/>
            </a:pPr>
            <a:r>
              <a:rPr lang="zh-CN" altLang="en-US" sz="3600" smtClean="0">
                <a:solidFill>
                  <a:srgbClr val="0000CC"/>
                </a:solidFill>
                <a:latin typeface="黑体" pitchFamily="2" charset="-122"/>
                <a:ea typeface="黑体" pitchFamily="2" charset="-122"/>
              </a:rPr>
              <a:t>采样，量化，编码三个步骤。</a:t>
            </a:r>
          </a:p>
        </p:txBody>
      </p:sp>
      <p:pic>
        <p:nvPicPr>
          <p:cNvPr id="24580" name="Picture 4"/>
          <p:cNvPicPr>
            <a:picLocks noChangeAspect="1" noChangeArrowheads="1"/>
          </p:cNvPicPr>
          <p:nvPr/>
        </p:nvPicPr>
        <p:blipFill>
          <a:blip r:embed="rId2"/>
          <a:srcRect/>
          <a:stretch>
            <a:fillRect/>
          </a:stretch>
        </p:blipFill>
        <p:spPr bwMode="auto">
          <a:xfrm>
            <a:off x="504825" y="2452688"/>
            <a:ext cx="8134350" cy="349091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698"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smtClean="0">
                <a:solidFill>
                  <a:schemeClr val="tx2"/>
                </a:solidFill>
              </a:rPr>
              <a:t>表示数据</a:t>
            </a:r>
            <a:r>
              <a:rPr lang="en-US" altLang="zh-CN" b="0" smtClean="0">
                <a:solidFill>
                  <a:schemeClr val="tx2"/>
                </a:solidFill>
                <a:latin typeface="Arial"/>
              </a:rPr>
              <a:t>——</a:t>
            </a:r>
            <a:r>
              <a:rPr lang="zh-CN" altLang="en-US" b="0" smtClean="0">
                <a:solidFill>
                  <a:schemeClr val="tx2"/>
                </a:solidFill>
              </a:rPr>
              <a:t>音频</a:t>
            </a:r>
          </a:p>
        </p:txBody>
      </p:sp>
      <p:sp>
        <p:nvSpPr>
          <p:cNvPr id="25603" name="Rectangle 3"/>
          <p:cNvSpPr>
            <a:spLocks noGrp="1" noChangeArrowheads="1"/>
          </p:cNvSpPr>
          <p:nvPr>
            <p:ph type="body" idx="1"/>
          </p:nvPr>
        </p:nvSpPr>
        <p:spPr bwMode="auto">
          <a:xfrm>
            <a:off x="457200" y="1600200"/>
            <a:ext cx="8129588" cy="4918075"/>
          </a:xfrm>
          <a:noFill/>
          <a:ln>
            <a:miter lim="800000"/>
            <a:headEnd/>
            <a:tailEnd/>
          </a:ln>
        </p:spPr>
        <p:txBody>
          <a:bodyPr vert="horz" wrap="square" lIns="91440" tIns="45720" rIns="91440" bIns="45720" numCol="1" anchor="t" anchorCtr="0" compatLnSpc="1">
            <a:prstTxWarp prst="textNoShape">
              <a:avLst/>
            </a:prstTxWarp>
          </a:bodyPr>
          <a:lstStyle/>
          <a:p>
            <a:pPr marL="838200" indent="-838200">
              <a:lnSpc>
                <a:spcPct val="80000"/>
              </a:lnSpc>
              <a:buFontTx/>
              <a:buNone/>
            </a:pPr>
            <a:r>
              <a:rPr lang="zh-CN" altLang="en-US" sz="3600" smtClean="0">
                <a:solidFill>
                  <a:schemeClr val="tx1"/>
                </a:solidFill>
                <a:latin typeface="黑体" pitchFamily="2" charset="-122"/>
                <a:ea typeface="黑体" pitchFamily="2" charset="-122"/>
              </a:rPr>
              <a:t>采样，量化，编码三步。</a:t>
            </a:r>
          </a:p>
          <a:p>
            <a:pPr marL="838200" indent="-838200">
              <a:lnSpc>
                <a:spcPct val="80000"/>
              </a:lnSpc>
              <a:buFontTx/>
              <a:buAutoNum type="arabicPeriod"/>
            </a:pPr>
            <a:r>
              <a:rPr lang="zh-CN" altLang="en-US" sz="3600" smtClean="0">
                <a:solidFill>
                  <a:schemeClr val="tx1"/>
                </a:solidFill>
                <a:latin typeface="黑体" pitchFamily="2" charset="-122"/>
                <a:ea typeface="黑体" pitchFamily="2" charset="-122"/>
              </a:rPr>
              <a:t>采样：以相等的间隔来测量信号值</a:t>
            </a:r>
          </a:p>
          <a:p>
            <a:pPr marL="838200" indent="-838200">
              <a:lnSpc>
                <a:spcPct val="80000"/>
              </a:lnSpc>
              <a:buFontTx/>
              <a:buAutoNum type="arabicPeriod"/>
            </a:pPr>
            <a:r>
              <a:rPr lang="zh-CN" altLang="en-US" sz="3600" smtClean="0">
                <a:solidFill>
                  <a:schemeClr val="tx1"/>
                </a:solidFill>
                <a:latin typeface="黑体" pitchFamily="2" charset="-122"/>
                <a:ea typeface="黑体" pitchFamily="2" charset="-122"/>
              </a:rPr>
              <a:t>量化：将数值整数化</a:t>
            </a:r>
          </a:p>
          <a:p>
            <a:pPr marL="838200" indent="-838200">
              <a:lnSpc>
                <a:spcPct val="80000"/>
              </a:lnSpc>
              <a:buFontTx/>
              <a:buAutoNum type="arabicPeriod"/>
            </a:pPr>
            <a:r>
              <a:rPr lang="zh-CN" altLang="en-US" sz="3600" smtClean="0">
                <a:solidFill>
                  <a:schemeClr val="tx1"/>
                </a:solidFill>
                <a:latin typeface="黑体" pitchFamily="2" charset="-122"/>
                <a:ea typeface="黑体" pitchFamily="2" charset="-122"/>
              </a:rPr>
              <a:t>编码：转换为位模式存储各个采用的量化值。</a:t>
            </a:r>
          </a:p>
          <a:p>
            <a:pPr marL="838200" indent="-838200">
              <a:lnSpc>
                <a:spcPct val="80000"/>
              </a:lnSpc>
              <a:buFontTx/>
              <a:buNone/>
            </a:pPr>
            <a:endParaRPr lang="en-US" altLang="zh-CN" sz="3600" smtClean="0">
              <a:solidFill>
                <a:schemeClr val="tx1"/>
              </a:solidFill>
              <a:latin typeface="黑体" pitchFamily="2" charset="-122"/>
              <a:ea typeface="黑体"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dirty="0" smtClean="0">
                <a:solidFill>
                  <a:schemeClr val="tx2"/>
                </a:solidFill>
              </a:rPr>
              <a:t>十六进制表示法和八进制表示法</a:t>
            </a:r>
          </a:p>
        </p:txBody>
      </p:sp>
      <p:sp>
        <p:nvSpPr>
          <p:cNvPr id="1182723" name="Rectangle 3"/>
          <p:cNvSpPr>
            <a:spLocks noGrp="1" noChangeArrowheads="1"/>
          </p:cNvSpPr>
          <p:nvPr>
            <p:ph type="body" idx="1"/>
          </p:nvPr>
        </p:nvSpPr>
        <p:spPr bwMode="auto">
          <a:xfrm>
            <a:off x="457200" y="1600200"/>
            <a:ext cx="8129588" cy="4918075"/>
          </a:xfrm>
          <a:ln>
            <a:miter lim="800000"/>
            <a:headEnd/>
            <a:tailEnd/>
          </a:ln>
        </p:spPr>
        <p:txBody>
          <a:bodyPr vert="horz" wrap="square" lIns="91440" tIns="45720" rIns="91440" bIns="45720" numCol="1" anchor="t" anchorCtr="0" compatLnSpc="1">
            <a:prstTxWarp prst="textNoShape">
              <a:avLst/>
            </a:prstTxWarp>
          </a:bodyPr>
          <a:lstStyle/>
          <a:p>
            <a:pPr marL="838200" indent="-838200">
              <a:lnSpc>
                <a:spcPct val="80000"/>
              </a:lnSpc>
              <a:buFontTx/>
              <a:buNone/>
              <a:defRPr/>
            </a:pPr>
            <a:r>
              <a:rPr lang="zh-CN" altLang="en-US" sz="3600" b="1" dirty="0" smtClean="0">
                <a:solidFill>
                  <a:schemeClr val="tx1"/>
                </a:solidFill>
                <a:latin typeface="+mj-ea"/>
                <a:ea typeface="+mj-ea"/>
              </a:rPr>
              <a:t>二进制位模式：太长，容易出错，不便于书写，在软件领域常用</a:t>
            </a:r>
            <a:r>
              <a:rPr lang="zh-CN" altLang="en-US" sz="3200" b="1" dirty="0" smtClean="0">
                <a:solidFill>
                  <a:schemeClr val="tx2"/>
                </a:solidFill>
                <a:latin typeface="+mj-ea"/>
                <a:ea typeface="+mj-ea"/>
              </a:rPr>
              <a:t>十六进制和八进制。</a:t>
            </a:r>
            <a:endParaRPr lang="en-US" altLang="zh-CN" sz="3200" b="1" dirty="0" smtClean="0">
              <a:solidFill>
                <a:schemeClr val="tx2"/>
              </a:solidFill>
              <a:latin typeface="+mj-ea"/>
              <a:ea typeface="+mj-ea"/>
            </a:endParaRPr>
          </a:p>
          <a:p>
            <a:pPr marL="838200" indent="-838200">
              <a:lnSpc>
                <a:spcPct val="80000"/>
              </a:lnSpc>
              <a:buFontTx/>
              <a:buNone/>
              <a:defRPr/>
            </a:pPr>
            <a:endParaRPr lang="zh-CN" altLang="en-US" sz="3200" b="1" dirty="0" smtClean="0">
              <a:solidFill>
                <a:schemeClr val="tx2"/>
              </a:solidFill>
              <a:latin typeface="+mj-ea"/>
              <a:ea typeface="+mj-ea"/>
            </a:endParaRPr>
          </a:p>
          <a:p>
            <a:pPr marL="838200" indent="-838200">
              <a:lnSpc>
                <a:spcPct val="80000"/>
              </a:lnSpc>
              <a:buFontTx/>
              <a:buNone/>
              <a:defRPr/>
            </a:pPr>
            <a:r>
              <a:rPr lang="en-US" altLang="zh-CN" sz="3200" b="1" dirty="0" smtClean="0">
                <a:solidFill>
                  <a:schemeClr val="tx2"/>
                </a:solidFill>
                <a:latin typeface="+mj-ea"/>
                <a:ea typeface="+mj-ea"/>
              </a:rPr>
              <a:t>16</a:t>
            </a:r>
            <a:r>
              <a:rPr lang="zh-CN" altLang="en-US" sz="3200" b="1" dirty="0" smtClean="0">
                <a:solidFill>
                  <a:schemeClr val="tx2"/>
                </a:solidFill>
                <a:latin typeface="+mj-ea"/>
                <a:ea typeface="+mj-ea"/>
              </a:rPr>
              <a:t>进制：</a:t>
            </a:r>
            <a:r>
              <a:rPr lang="en-US" altLang="zh-CN" sz="3200" b="1" dirty="0" smtClean="0">
                <a:solidFill>
                  <a:schemeClr val="tx2"/>
                </a:solidFill>
                <a:latin typeface="+mj-ea"/>
                <a:ea typeface="+mj-ea"/>
              </a:rPr>
              <a:t>0~9</a:t>
            </a:r>
            <a:r>
              <a:rPr lang="zh-CN" altLang="en-US" sz="3200" b="1" dirty="0" smtClean="0">
                <a:solidFill>
                  <a:schemeClr val="tx2"/>
                </a:solidFill>
                <a:latin typeface="+mj-ea"/>
                <a:ea typeface="+mj-ea"/>
              </a:rPr>
              <a:t>，</a:t>
            </a:r>
            <a:r>
              <a:rPr lang="en-US" altLang="zh-CN" sz="3200" b="1" dirty="0" smtClean="0">
                <a:solidFill>
                  <a:schemeClr val="tx2"/>
                </a:solidFill>
                <a:latin typeface="+mj-ea"/>
                <a:ea typeface="+mj-ea"/>
              </a:rPr>
              <a:t>A,B,C,D,E,F</a:t>
            </a:r>
            <a:r>
              <a:rPr lang="zh-CN" altLang="en-US" sz="3200" b="1" dirty="0" smtClean="0">
                <a:solidFill>
                  <a:schemeClr val="tx2"/>
                </a:solidFill>
                <a:latin typeface="+mj-ea"/>
                <a:ea typeface="+mj-ea"/>
              </a:rPr>
              <a:t>；“逢</a:t>
            </a:r>
            <a:r>
              <a:rPr lang="en-US" altLang="zh-CN" sz="3200" b="1" dirty="0" smtClean="0">
                <a:solidFill>
                  <a:schemeClr val="tx2"/>
                </a:solidFill>
                <a:latin typeface="+mj-ea"/>
                <a:ea typeface="+mj-ea"/>
              </a:rPr>
              <a:t>16</a:t>
            </a:r>
            <a:r>
              <a:rPr lang="zh-CN" altLang="en-US" sz="3200" b="1" dirty="0" smtClean="0">
                <a:solidFill>
                  <a:schemeClr val="tx2"/>
                </a:solidFill>
                <a:latin typeface="+mj-ea"/>
                <a:ea typeface="+mj-ea"/>
              </a:rPr>
              <a:t>进</a:t>
            </a:r>
            <a:r>
              <a:rPr lang="en-US" altLang="zh-CN" sz="3200" b="1" dirty="0" smtClean="0">
                <a:solidFill>
                  <a:schemeClr val="tx2"/>
                </a:solidFill>
                <a:latin typeface="+mj-ea"/>
                <a:ea typeface="+mj-ea"/>
              </a:rPr>
              <a:t>1”</a:t>
            </a:r>
          </a:p>
          <a:p>
            <a:pPr marL="838200" indent="-838200">
              <a:lnSpc>
                <a:spcPct val="80000"/>
              </a:lnSpc>
              <a:buFontTx/>
              <a:buNone/>
              <a:defRPr/>
            </a:pPr>
            <a:r>
              <a:rPr lang="en-US" altLang="zh-CN" sz="3200" b="1" dirty="0" smtClean="0">
                <a:solidFill>
                  <a:schemeClr val="tx2"/>
                </a:solidFill>
                <a:latin typeface="+mj-ea"/>
                <a:ea typeface="+mj-ea"/>
              </a:rPr>
              <a:t>8</a:t>
            </a:r>
            <a:r>
              <a:rPr lang="zh-CN" altLang="en-US" sz="3200" b="1" dirty="0" smtClean="0">
                <a:solidFill>
                  <a:schemeClr val="tx2"/>
                </a:solidFill>
                <a:latin typeface="+mj-ea"/>
                <a:ea typeface="+mj-ea"/>
              </a:rPr>
              <a:t>进制：</a:t>
            </a:r>
            <a:r>
              <a:rPr lang="en-US" altLang="zh-CN" sz="3200" b="1" dirty="0" smtClean="0">
                <a:solidFill>
                  <a:schemeClr val="tx2"/>
                </a:solidFill>
                <a:latin typeface="+mj-ea"/>
                <a:ea typeface="+mj-ea"/>
              </a:rPr>
              <a:t>0~7</a:t>
            </a:r>
            <a:r>
              <a:rPr lang="zh-CN" altLang="en-US" sz="3200" b="1" dirty="0" smtClean="0">
                <a:solidFill>
                  <a:schemeClr val="tx2"/>
                </a:solidFill>
                <a:latin typeface="+mj-ea"/>
                <a:ea typeface="+mj-ea"/>
              </a:rPr>
              <a:t>；“逢</a:t>
            </a:r>
            <a:r>
              <a:rPr lang="en-US" altLang="zh-CN" sz="3200" b="1" dirty="0" smtClean="0">
                <a:solidFill>
                  <a:schemeClr val="tx2"/>
                </a:solidFill>
                <a:latin typeface="+mj-ea"/>
                <a:ea typeface="+mj-ea"/>
              </a:rPr>
              <a:t>8</a:t>
            </a:r>
            <a:r>
              <a:rPr lang="zh-CN" altLang="en-US" sz="3200" b="1" dirty="0" smtClean="0">
                <a:solidFill>
                  <a:schemeClr val="tx2"/>
                </a:solidFill>
                <a:latin typeface="+mj-ea"/>
                <a:ea typeface="+mj-ea"/>
              </a:rPr>
              <a:t>进</a:t>
            </a:r>
            <a:r>
              <a:rPr lang="en-US" altLang="zh-CN" sz="3200" b="1" dirty="0" smtClean="0">
                <a:solidFill>
                  <a:schemeClr val="tx2"/>
                </a:solidFill>
                <a:latin typeface="+mj-ea"/>
                <a:ea typeface="+mj-ea"/>
              </a:rPr>
              <a:t>1”</a:t>
            </a:r>
          </a:p>
          <a:p>
            <a:pPr marL="838200" indent="-838200">
              <a:lnSpc>
                <a:spcPct val="80000"/>
              </a:lnSpc>
              <a:buFontTx/>
              <a:buNone/>
              <a:defRPr/>
            </a:pPr>
            <a:endParaRPr lang="en-US" altLang="zh-CN" sz="3200" b="1" dirty="0" smtClean="0">
              <a:solidFill>
                <a:schemeClr val="tx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dirty="0" smtClean="0">
                <a:solidFill>
                  <a:schemeClr val="tx2"/>
                </a:solidFill>
              </a:rPr>
              <a:t>十六进制表示法和八进制表示法</a:t>
            </a:r>
          </a:p>
        </p:txBody>
      </p:sp>
      <p:sp>
        <p:nvSpPr>
          <p:cNvPr id="5" name="Rectangle 2"/>
          <p:cNvSpPr>
            <a:spLocks noChangeArrowheads="1"/>
          </p:cNvSpPr>
          <p:nvPr/>
        </p:nvSpPr>
        <p:spPr bwMode="auto">
          <a:xfrm>
            <a:off x="392113" y="2195513"/>
            <a:ext cx="8359775" cy="1268412"/>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a:spcBef>
                <a:spcPts val="700"/>
              </a:spcBef>
              <a:spcAft>
                <a:spcPts val="650"/>
              </a:spcAft>
              <a:buFont typeface="Wingdings" pitchFamily="2" charset="2"/>
              <a:buNone/>
              <a:defRPr/>
            </a:pPr>
            <a:r>
              <a:rPr lang="en-US" altLang="zh-CN" sz="3600" i="1" dirty="0">
                <a:effectLst>
                  <a:outerShdw blurRad="38100" dist="38100" dir="2700000" algn="tl">
                    <a:srgbClr val="FFFFFF"/>
                  </a:outerShdw>
                </a:effectLst>
                <a:latin typeface="Times" charset="0"/>
              </a:rPr>
              <a:t>4</a:t>
            </a:r>
            <a:r>
              <a:rPr lang="zh-CN" altLang="en-US" sz="3600" i="1" dirty="0">
                <a:effectLst>
                  <a:outerShdw blurRad="38100" dist="38100" dir="2700000" algn="tl">
                    <a:srgbClr val="FFFFFF"/>
                  </a:outerShdw>
                </a:effectLst>
                <a:latin typeface="Times" charset="0"/>
              </a:rPr>
              <a:t>位</a:t>
            </a:r>
            <a:r>
              <a:rPr lang="en-US" altLang="zh-CN" sz="3600" i="1" dirty="0">
                <a:effectLst>
                  <a:outerShdw blurRad="38100" dist="38100" dir="2700000" algn="tl">
                    <a:srgbClr val="FFFFFF"/>
                  </a:outerShdw>
                </a:effectLst>
                <a:latin typeface="Times" charset="0"/>
              </a:rPr>
              <a:t>2</a:t>
            </a:r>
            <a:r>
              <a:rPr lang="zh-CN" altLang="en-US" sz="3600" i="1" dirty="0">
                <a:effectLst>
                  <a:outerShdw blurRad="38100" dist="38100" dir="2700000" algn="tl">
                    <a:srgbClr val="FFFFFF"/>
                  </a:outerShdw>
                </a:effectLst>
                <a:latin typeface="Times" charset="0"/>
              </a:rPr>
              <a:t>进制可用来表示</a:t>
            </a:r>
            <a:r>
              <a:rPr lang="en-US" altLang="zh-CN" sz="3600" i="1" dirty="0">
                <a:effectLst>
                  <a:outerShdw blurRad="38100" dist="38100" dir="2700000" algn="tl">
                    <a:srgbClr val="FFFFFF"/>
                  </a:outerShdw>
                </a:effectLst>
                <a:latin typeface="Times" charset="0"/>
              </a:rPr>
              <a:t>16</a:t>
            </a:r>
            <a:r>
              <a:rPr lang="zh-CN" altLang="en-US" sz="3600" i="1" dirty="0">
                <a:effectLst>
                  <a:outerShdw blurRad="38100" dist="38100" dir="2700000" algn="tl">
                    <a:srgbClr val="FFFFFF"/>
                  </a:outerShdw>
                </a:effectLst>
                <a:latin typeface="Times" charset="0"/>
              </a:rPr>
              <a:t>进制，反之亦然</a:t>
            </a:r>
            <a:endParaRPr lang="en-US" altLang="zh-CN" sz="3600" i="1" dirty="0">
              <a:effectLst>
                <a:outerShdw blurRad="38100" dist="38100" dir="2700000" algn="tl">
                  <a:srgbClr val="FFFFFF"/>
                </a:outerShdw>
              </a:effectLst>
              <a:latin typeface="Times" charset="0"/>
            </a:endParaRPr>
          </a:p>
          <a:p>
            <a:pPr algn="ctr">
              <a:spcBef>
                <a:spcPts val="700"/>
              </a:spcBef>
              <a:spcAft>
                <a:spcPts val="650"/>
              </a:spcAft>
              <a:buFont typeface="Wingdings" pitchFamily="2" charset="2"/>
              <a:buNone/>
              <a:defRPr/>
            </a:pPr>
            <a:r>
              <a:rPr lang="en-US" altLang="zh-CN" sz="3600" i="1" dirty="0">
                <a:effectLst>
                  <a:outerShdw blurRad="38100" dist="38100" dir="2700000" algn="tl">
                    <a:srgbClr val="FFFFFF"/>
                  </a:outerShdw>
                </a:effectLst>
                <a:latin typeface="Times" charset="0"/>
              </a:rPr>
              <a:t>3</a:t>
            </a:r>
            <a:r>
              <a:rPr lang="zh-CN" altLang="en-US" sz="3600" i="1" dirty="0">
                <a:effectLst>
                  <a:outerShdw blurRad="38100" dist="38100" dir="2700000" algn="tl">
                    <a:srgbClr val="FFFFFF"/>
                  </a:outerShdw>
                </a:effectLst>
                <a:latin typeface="Times" charset="0"/>
              </a:rPr>
              <a:t>位</a:t>
            </a:r>
            <a:r>
              <a:rPr lang="en-US" altLang="zh-CN" sz="3600" i="1" dirty="0">
                <a:effectLst>
                  <a:outerShdw blurRad="38100" dist="38100" dir="2700000" algn="tl">
                    <a:srgbClr val="FFFFFF"/>
                  </a:outerShdw>
                </a:effectLst>
                <a:latin typeface="Times" charset="0"/>
              </a:rPr>
              <a:t>2</a:t>
            </a:r>
            <a:r>
              <a:rPr lang="zh-CN" altLang="en-US" sz="3600" i="1" dirty="0">
                <a:effectLst>
                  <a:outerShdw blurRad="38100" dist="38100" dir="2700000" algn="tl">
                    <a:srgbClr val="FFFFFF"/>
                  </a:outerShdw>
                </a:effectLst>
                <a:latin typeface="Times" charset="0"/>
              </a:rPr>
              <a:t>进制可用来表示</a:t>
            </a:r>
            <a:r>
              <a:rPr lang="en-US" altLang="zh-CN" sz="3600" i="1" dirty="0">
                <a:effectLst>
                  <a:outerShdw blurRad="38100" dist="38100" dir="2700000" algn="tl">
                    <a:srgbClr val="FFFFFF"/>
                  </a:outerShdw>
                </a:effectLst>
                <a:latin typeface="Times" charset="0"/>
              </a:rPr>
              <a:t>8</a:t>
            </a:r>
            <a:r>
              <a:rPr lang="zh-CN" altLang="en-US" sz="3600" i="1" dirty="0">
                <a:effectLst>
                  <a:outerShdw blurRad="38100" dist="38100" dir="2700000" algn="tl">
                    <a:srgbClr val="FFFFFF"/>
                  </a:outerShdw>
                </a:effectLst>
                <a:latin typeface="Times" charset="0"/>
              </a:rPr>
              <a:t>进制，反之亦然</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dirty="0" smtClean="0">
                <a:solidFill>
                  <a:schemeClr val="tx2"/>
                </a:solidFill>
              </a:rPr>
              <a:t>十六进制表示法和八进制表示法</a:t>
            </a:r>
          </a:p>
        </p:txBody>
      </p:sp>
      <p:sp>
        <p:nvSpPr>
          <p:cNvPr id="4" name="Text Box 3"/>
          <p:cNvSpPr txBox="1">
            <a:spLocks noChangeArrowheads="1"/>
          </p:cNvSpPr>
          <p:nvPr/>
        </p:nvSpPr>
        <p:spPr bwMode="auto">
          <a:xfrm>
            <a:off x="406400" y="1524000"/>
            <a:ext cx="2336800" cy="4130675"/>
          </a:xfrm>
          <a:prstGeom prst="rect">
            <a:avLst/>
          </a:prstGeom>
          <a:solidFill>
            <a:schemeClr val="tx1"/>
          </a:solidFill>
          <a:ln w="38100">
            <a:noFill/>
            <a:miter lim="800000"/>
            <a:headEnd/>
            <a:tailEnd/>
          </a:ln>
          <a:effectLst/>
        </p:spPr>
        <p:txBody>
          <a:bodyPr>
            <a:spAutoFit/>
          </a:bodyPr>
          <a:lstStyle/>
          <a:p>
            <a:pPr algn="ctr">
              <a:lnSpc>
                <a:spcPct val="80000"/>
              </a:lnSpc>
              <a:buFont typeface="Wingdings" pitchFamily="2" charset="2"/>
              <a:buNone/>
              <a:defRPr/>
            </a:pPr>
            <a:r>
              <a:rPr lang="en-US" altLang="zh-CN" i="1" dirty="0">
                <a:solidFill>
                  <a:schemeClr val="bg1"/>
                </a:solidFill>
                <a:effectLst>
                  <a:outerShdw blurRad="38100" dist="38100" dir="2700000" algn="tl">
                    <a:srgbClr val="808080"/>
                  </a:outerShdw>
                </a:effectLst>
              </a:rPr>
              <a:t>Bit Pattern</a:t>
            </a:r>
            <a:r>
              <a:rPr lang="en-US" altLang="zh-CN" sz="2800" dirty="0">
                <a:solidFill>
                  <a:schemeClr val="bg1"/>
                </a:solidFill>
              </a:rPr>
              <a:t/>
            </a:r>
            <a:br>
              <a:rPr lang="en-US" altLang="zh-CN" sz="2800" dirty="0">
                <a:solidFill>
                  <a:schemeClr val="bg1"/>
                </a:solidFill>
              </a:rPr>
            </a:br>
            <a:r>
              <a:rPr lang="en-US" altLang="zh-CN" sz="2800" dirty="0">
                <a:solidFill>
                  <a:schemeClr val="bg1"/>
                </a:solidFill>
              </a:rPr>
              <a:t>------------</a:t>
            </a:r>
          </a:p>
          <a:p>
            <a:pPr algn="ctr">
              <a:lnSpc>
                <a:spcPct val="80000"/>
              </a:lnSpc>
              <a:defRPr/>
            </a:pPr>
            <a:r>
              <a:rPr lang="en-US" altLang="zh-CN" sz="2800" dirty="0">
                <a:solidFill>
                  <a:schemeClr val="bg1"/>
                </a:solidFill>
              </a:rPr>
              <a:t>0000</a:t>
            </a:r>
          </a:p>
          <a:p>
            <a:pPr algn="ctr">
              <a:lnSpc>
                <a:spcPct val="80000"/>
              </a:lnSpc>
              <a:defRPr/>
            </a:pPr>
            <a:r>
              <a:rPr lang="en-US" altLang="zh-CN" sz="2800" dirty="0">
                <a:solidFill>
                  <a:schemeClr val="bg1"/>
                </a:solidFill>
              </a:rPr>
              <a:t>0001</a:t>
            </a:r>
          </a:p>
          <a:p>
            <a:pPr algn="ctr">
              <a:lnSpc>
                <a:spcPct val="80000"/>
              </a:lnSpc>
              <a:defRPr/>
            </a:pPr>
            <a:r>
              <a:rPr lang="en-US" altLang="zh-CN" sz="2800" dirty="0">
                <a:solidFill>
                  <a:schemeClr val="bg1"/>
                </a:solidFill>
              </a:rPr>
              <a:t>0010</a:t>
            </a:r>
          </a:p>
          <a:p>
            <a:pPr algn="ctr">
              <a:lnSpc>
                <a:spcPct val="80000"/>
              </a:lnSpc>
              <a:defRPr/>
            </a:pPr>
            <a:r>
              <a:rPr lang="en-US" altLang="zh-CN" sz="2800" dirty="0">
                <a:solidFill>
                  <a:schemeClr val="bg1"/>
                </a:solidFill>
              </a:rPr>
              <a:t>0011</a:t>
            </a:r>
          </a:p>
          <a:p>
            <a:pPr algn="ctr">
              <a:lnSpc>
                <a:spcPct val="80000"/>
              </a:lnSpc>
              <a:defRPr/>
            </a:pPr>
            <a:r>
              <a:rPr lang="en-US" altLang="zh-CN" sz="2800" dirty="0">
                <a:solidFill>
                  <a:schemeClr val="bg1"/>
                </a:solidFill>
              </a:rPr>
              <a:t>0100</a:t>
            </a:r>
          </a:p>
          <a:p>
            <a:pPr algn="ctr">
              <a:lnSpc>
                <a:spcPct val="80000"/>
              </a:lnSpc>
              <a:defRPr/>
            </a:pPr>
            <a:r>
              <a:rPr lang="en-US" altLang="zh-CN" sz="2800" dirty="0">
                <a:solidFill>
                  <a:schemeClr val="bg1"/>
                </a:solidFill>
              </a:rPr>
              <a:t>0101</a:t>
            </a:r>
          </a:p>
          <a:p>
            <a:pPr algn="ctr">
              <a:lnSpc>
                <a:spcPct val="80000"/>
              </a:lnSpc>
              <a:defRPr/>
            </a:pPr>
            <a:r>
              <a:rPr lang="en-US" altLang="zh-CN" sz="2800" dirty="0">
                <a:solidFill>
                  <a:schemeClr val="bg1"/>
                </a:solidFill>
              </a:rPr>
              <a:t>0110</a:t>
            </a:r>
          </a:p>
          <a:p>
            <a:pPr algn="ctr">
              <a:lnSpc>
                <a:spcPct val="80000"/>
              </a:lnSpc>
              <a:defRPr/>
            </a:pPr>
            <a:r>
              <a:rPr lang="en-US" altLang="zh-CN" sz="2800" dirty="0">
                <a:solidFill>
                  <a:schemeClr val="bg1"/>
                </a:solidFill>
              </a:rPr>
              <a:t>0111</a:t>
            </a:r>
          </a:p>
        </p:txBody>
      </p:sp>
      <p:sp>
        <p:nvSpPr>
          <p:cNvPr id="6" name="Text Box 11"/>
          <p:cNvSpPr txBox="1">
            <a:spLocks noChangeArrowheads="1"/>
          </p:cNvSpPr>
          <p:nvPr/>
        </p:nvSpPr>
        <p:spPr bwMode="auto">
          <a:xfrm>
            <a:off x="2681288" y="1524000"/>
            <a:ext cx="1814512" cy="4130675"/>
          </a:xfrm>
          <a:prstGeom prst="rect">
            <a:avLst/>
          </a:prstGeom>
          <a:solidFill>
            <a:srgbClr val="FFFF00"/>
          </a:solidFill>
          <a:ln w="38100">
            <a:solidFill>
              <a:schemeClr val="bg1"/>
            </a:solidFill>
            <a:miter lim="800000"/>
            <a:headEnd/>
            <a:tailEnd/>
          </a:ln>
          <a:effectLst/>
        </p:spPr>
        <p:txBody>
          <a:bodyPr>
            <a:spAutoFit/>
          </a:bodyPr>
          <a:lstStyle/>
          <a:p>
            <a:pPr algn="ctr">
              <a:lnSpc>
                <a:spcPct val="80000"/>
              </a:lnSpc>
              <a:buFont typeface="Wingdings" pitchFamily="2" charset="2"/>
              <a:buNone/>
              <a:defRPr/>
            </a:pPr>
            <a:r>
              <a:rPr lang="en-US" altLang="zh-CN" i="1" dirty="0">
                <a:effectLst>
                  <a:outerShdw blurRad="38100" dist="38100" dir="2700000" algn="tl">
                    <a:srgbClr val="FFFFFF"/>
                  </a:outerShdw>
                </a:effectLst>
              </a:rPr>
              <a:t>Hex Digit</a:t>
            </a:r>
            <a:r>
              <a:rPr lang="en-US" altLang="zh-CN" sz="2800" dirty="0"/>
              <a:t/>
            </a:r>
            <a:br>
              <a:rPr lang="en-US" altLang="zh-CN" sz="2800" dirty="0"/>
            </a:br>
            <a:r>
              <a:rPr lang="en-US" altLang="zh-CN" sz="2800" dirty="0"/>
              <a:t>---------</a:t>
            </a:r>
          </a:p>
          <a:p>
            <a:pPr algn="ctr">
              <a:lnSpc>
                <a:spcPct val="80000"/>
              </a:lnSpc>
              <a:buFont typeface="Wingdings" pitchFamily="2" charset="2"/>
              <a:buNone/>
              <a:defRPr/>
            </a:pPr>
            <a:r>
              <a:rPr lang="en-US" altLang="zh-CN" sz="2800" dirty="0"/>
              <a:t>0</a:t>
            </a:r>
          </a:p>
          <a:p>
            <a:pPr algn="ctr">
              <a:lnSpc>
                <a:spcPct val="80000"/>
              </a:lnSpc>
              <a:buFont typeface="Wingdings" pitchFamily="2" charset="2"/>
              <a:buNone/>
              <a:defRPr/>
            </a:pPr>
            <a:r>
              <a:rPr lang="en-US" altLang="zh-CN" sz="2800" dirty="0"/>
              <a:t>1</a:t>
            </a:r>
          </a:p>
          <a:p>
            <a:pPr algn="ctr">
              <a:lnSpc>
                <a:spcPct val="80000"/>
              </a:lnSpc>
              <a:buFont typeface="Wingdings" pitchFamily="2" charset="2"/>
              <a:buNone/>
              <a:defRPr/>
            </a:pPr>
            <a:r>
              <a:rPr lang="en-US" altLang="zh-CN" sz="2800" dirty="0"/>
              <a:t>2</a:t>
            </a:r>
          </a:p>
          <a:p>
            <a:pPr algn="ctr">
              <a:lnSpc>
                <a:spcPct val="80000"/>
              </a:lnSpc>
              <a:buFont typeface="Wingdings" pitchFamily="2" charset="2"/>
              <a:buNone/>
              <a:defRPr/>
            </a:pPr>
            <a:r>
              <a:rPr lang="en-US" altLang="zh-CN" sz="2800" dirty="0"/>
              <a:t>3</a:t>
            </a:r>
          </a:p>
          <a:p>
            <a:pPr algn="ctr">
              <a:lnSpc>
                <a:spcPct val="80000"/>
              </a:lnSpc>
              <a:buFont typeface="Wingdings" pitchFamily="2" charset="2"/>
              <a:buNone/>
              <a:defRPr/>
            </a:pPr>
            <a:r>
              <a:rPr lang="en-US" altLang="zh-CN" sz="2800" dirty="0"/>
              <a:t>4</a:t>
            </a:r>
          </a:p>
          <a:p>
            <a:pPr algn="ctr">
              <a:lnSpc>
                <a:spcPct val="80000"/>
              </a:lnSpc>
              <a:buFont typeface="Wingdings" pitchFamily="2" charset="2"/>
              <a:buNone/>
              <a:defRPr/>
            </a:pPr>
            <a:r>
              <a:rPr lang="en-US" altLang="zh-CN" sz="2800" dirty="0"/>
              <a:t>5</a:t>
            </a:r>
          </a:p>
          <a:p>
            <a:pPr algn="ctr">
              <a:lnSpc>
                <a:spcPct val="80000"/>
              </a:lnSpc>
              <a:buFont typeface="Wingdings" pitchFamily="2" charset="2"/>
              <a:buNone/>
              <a:defRPr/>
            </a:pPr>
            <a:r>
              <a:rPr lang="en-US" altLang="zh-CN" sz="2800" dirty="0"/>
              <a:t>6</a:t>
            </a:r>
          </a:p>
          <a:p>
            <a:pPr algn="ctr">
              <a:lnSpc>
                <a:spcPct val="80000"/>
              </a:lnSpc>
              <a:buFont typeface="Wingdings" pitchFamily="2" charset="2"/>
              <a:buNone/>
              <a:defRPr/>
            </a:pPr>
            <a:r>
              <a:rPr lang="en-US" altLang="zh-CN" sz="2800" dirty="0"/>
              <a:t>7</a:t>
            </a:r>
          </a:p>
        </p:txBody>
      </p:sp>
      <p:sp>
        <p:nvSpPr>
          <p:cNvPr id="7" name="Text Box 12"/>
          <p:cNvSpPr txBox="1">
            <a:spLocks noChangeArrowheads="1"/>
          </p:cNvSpPr>
          <p:nvPr/>
        </p:nvSpPr>
        <p:spPr bwMode="auto">
          <a:xfrm>
            <a:off x="4433888" y="1524000"/>
            <a:ext cx="2068512" cy="4130675"/>
          </a:xfrm>
          <a:prstGeom prst="rect">
            <a:avLst/>
          </a:prstGeom>
          <a:solidFill>
            <a:schemeClr val="tx1"/>
          </a:solidFill>
          <a:ln w="38100">
            <a:noFill/>
            <a:miter lim="800000"/>
            <a:headEnd/>
            <a:tailEnd/>
          </a:ln>
          <a:effectLst/>
        </p:spPr>
        <p:txBody>
          <a:bodyPr>
            <a:spAutoFit/>
          </a:bodyPr>
          <a:lstStyle/>
          <a:p>
            <a:pPr algn="ctr">
              <a:lnSpc>
                <a:spcPct val="80000"/>
              </a:lnSpc>
              <a:buFont typeface="Wingdings" pitchFamily="2" charset="2"/>
              <a:buNone/>
              <a:defRPr/>
            </a:pPr>
            <a:r>
              <a:rPr lang="en-US" altLang="zh-CN" i="1" dirty="0">
                <a:solidFill>
                  <a:schemeClr val="bg1"/>
                </a:solidFill>
                <a:effectLst>
                  <a:outerShdw blurRad="38100" dist="38100" dir="2700000" algn="tl">
                    <a:srgbClr val="808080"/>
                  </a:outerShdw>
                </a:effectLst>
              </a:rPr>
              <a:t>Bit Pattern</a:t>
            </a:r>
            <a:r>
              <a:rPr lang="en-US" altLang="zh-CN" sz="2800" dirty="0">
                <a:solidFill>
                  <a:schemeClr val="bg1"/>
                </a:solidFill>
              </a:rPr>
              <a:t/>
            </a:r>
            <a:br>
              <a:rPr lang="en-US" altLang="zh-CN" sz="2800" dirty="0">
                <a:solidFill>
                  <a:schemeClr val="bg1"/>
                </a:solidFill>
              </a:rPr>
            </a:br>
            <a:r>
              <a:rPr lang="en-US" altLang="zh-CN" sz="2800" dirty="0">
                <a:solidFill>
                  <a:schemeClr val="bg1"/>
                </a:solidFill>
              </a:rPr>
              <a:t>----------</a:t>
            </a:r>
          </a:p>
          <a:p>
            <a:pPr algn="ctr">
              <a:lnSpc>
                <a:spcPct val="80000"/>
              </a:lnSpc>
              <a:defRPr/>
            </a:pPr>
            <a:r>
              <a:rPr lang="en-US" altLang="zh-CN" sz="2800" dirty="0">
                <a:solidFill>
                  <a:schemeClr val="bg1"/>
                </a:solidFill>
              </a:rPr>
              <a:t>1000</a:t>
            </a:r>
          </a:p>
          <a:p>
            <a:pPr algn="ctr">
              <a:lnSpc>
                <a:spcPct val="80000"/>
              </a:lnSpc>
              <a:defRPr/>
            </a:pPr>
            <a:r>
              <a:rPr lang="en-US" altLang="zh-CN" sz="2800" dirty="0">
                <a:solidFill>
                  <a:schemeClr val="bg1"/>
                </a:solidFill>
              </a:rPr>
              <a:t>1001</a:t>
            </a:r>
          </a:p>
          <a:p>
            <a:pPr algn="ctr">
              <a:lnSpc>
                <a:spcPct val="80000"/>
              </a:lnSpc>
              <a:defRPr/>
            </a:pPr>
            <a:r>
              <a:rPr lang="en-US" altLang="zh-CN" sz="2800" dirty="0">
                <a:solidFill>
                  <a:schemeClr val="bg1"/>
                </a:solidFill>
              </a:rPr>
              <a:t>1010</a:t>
            </a:r>
          </a:p>
          <a:p>
            <a:pPr algn="ctr">
              <a:lnSpc>
                <a:spcPct val="80000"/>
              </a:lnSpc>
              <a:defRPr/>
            </a:pPr>
            <a:r>
              <a:rPr lang="en-US" altLang="zh-CN" sz="2800" dirty="0">
                <a:solidFill>
                  <a:schemeClr val="bg1"/>
                </a:solidFill>
              </a:rPr>
              <a:t>1011</a:t>
            </a:r>
          </a:p>
          <a:p>
            <a:pPr algn="ctr">
              <a:lnSpc>
                <a:spcPct val="80000"/>
              </a:lnSpc>
              <a:defRPr/>
            </a:pPr>
            <a:r>
              <a:rPr lang="en-US" altLang="zh-CN" sz="2800" dirty="0">
                <a:solidFill>
                  <a:schemeClr val="bg1"/>
                </a:solidFill>
              </a:rPr>
              <a:t>1100</a:t>
            </a:r>
          </a:p>
          <a:p>
            <a:pPr algn="ctr">
              <a:lnSpc>
                <a:spcPct val="80000"/>
              </a:lnSpc>
              <a:defRPr/>
            </a:pPr>
            <a:r>
              <a:rPr lang="en-US" altLang="zh-CN" sz="2800" dirty="0">
                <a:solidFill>
                  <a:schemeClr val="bg1"/>
                </a:solidFill>
              </a:rPr>
              <a:t>1101</a:t>
            </a:r>
          </a:p>
          <a:p>
            <a:pPr algn="ctr">
              <a:lnSpc>
                <a:spcPct val="80000"/>
              </a:lnSpc>
              <a:defRPr/>
            </a:pPr>
            <a:r>
              <a:rPr lang="en-US" altLang="zh-CN" sz="2800" dirty="0">
                <a:solidFill>
                  <a:schemeClr val="bg1"/>
                </a:solidFill>
              </a:rPr>
              <a:t>1110</a:t>
            </a:r>
          </a:p>
          <a:p>
            <a:pPr algn="ctr">
              <a:lnSpc>
                <a:spcPct val="80000"/>
              </a:lnSpc>
              <a:defRPr/>
            </a:pPr>
            <a:r>
              <a:rPr lang="en-US" altLang="zh-CN" sz="2800" dirty="0">
                <a:solidFill>
                  <a:schemeClr val="bg1"/>
                </a:solidFill>
              </a:rPr>
              <a:t>1111</a:t>
            </a:r>
          </a:p>
        </p:txBody>
      </p:sp>
      <p:sp>
        <p:nvSpPr>
          <p:cNvPr id="8" name="Text Box 13"/>
          <p:cNvSpPr txBox="1">
            <a:spLocks noChangeArrowheads="1"/>
          </p:cNvSpPr>
          <p:nvPr/>
        </p:nvSpPr>
        <p:spPr bwMode="auto">
          <a:xfrm>
            <a:off x="6459538" y="1524000"/>
            <a:ext cx="2278062" cy="4130675"/>
          </a:xfrm>
          <a:prstGeom prst="rect">
            <a:avLst/>
          </a:prstGeom>
          <a:solidFill>
            <a:srgbClr val="FFFF00"/>
          </a:solidFill>
          <a:ln w="38100">
            <a:solidFill>
              <a:schemeClr val="bg1"/>
            </a:solidFill>
            <a:miter lim="800000"/>
            <a:headEnd/>
            <a:tailEnd/>
          </a:ln>
          <a:effectLst/>
        </p:spPr>
        <p:txBody>
          <a:bodyPr>
            <a:spAutoFit/>
          </a:bodyPr>
          <a:lstStyle/>
          <a:p>
            <a:pPr algn="ctr">
              <a:lnSpc>
                <a:spcPct val="80000"/>
              </a:lnSpc>
              <a:buFont typeface="Wingdings" pitchFamily="2" charset="2"/>
              <a:buNone/>
              <a:defRPr/>
            </a:pPr>
            <a:r>
              <a:rPr lang="en-US" altLang="zh-CN" i="1" dirty="0">
                <a:effectLst>
                  <a:outerShdw blurRad="38100" dist="38100" dir="2700000" algn="tl">
                    <a:srgbClr val="FFFFFF"/>
                  </a:outerShdw>
                </a:effectLst>
              </a:rPr>
              <a:t>Hex Digit</a:t>
            </a:r>
            <a:r>
              <a:rPr lang="en-US" altLang="zh-CN" sz="2800" dirty="0"/>
              <a:t/>
            </a:r>
            <a:br>
              <a:rPr lang="en-US" altLang="zh-CN" sz="2800" dirty="0"/>
            </a:br>
            <a:r>
              <a:rPr lang="en-US" altLang="zh-CN" sz="2800" dirty="0"/>
              <a:t>-----------</a:t>
            </a:r>
          </a:p>
          <a:p>
            <a:pPr algn="ctr">
              <a:lnSpc>
                <a:spcPct val="80000"/>
              </a:lnSpc>
              <a:buFont typeface="Wingdings" pitchFamily="2" charset="2"/>
              <a:buNone/>
              <a:defRPr/>
            </a:pPr>
            <a:r>
              <a:rPr lang="en-US" altLang="zh-CN" sz="2800" dirty="0"/>
              <a:t>8</a:t>
            </a:r>
          </a:p>
          <a:p>
            <a:pPr algn="ctr">
              <a:lnSpc>
                <a:spcPct val="80000"/>
              </a:lnSpc>
              <a:buFont typeface="Wingdings" pitchFamily="2" charset="2"/>
              <a:buNone/>
              <a:defRPr/>
            </a:pPr>
            <a:r>
              <a:rPr lang="en-US" altLang="zh-CN" sz="2800" dirty="0"/>
              <a:t>9</a:t>
            </a:r>
          </a:p>
          <a:p>
            <a:pPr algn="ctr">
              <a:lnSpc>
                <a:spcPct val="80000"/>
              </a:lnSpc>
              <a:buFont typeface="Wingdings" pitchFamily="2" charset="2"/>
              <a:buNone/>
              <a:defRPr/>
            </a:pPr>
            <a:r>
              <a:rPr lang="en-US" altLang="zh-CN" sz="2800" dirty="0"/>
              <a:t>A</a:t>
            </a:r>
          </a:p>
          <a:p>
            <a:pPr algn="ctr">
              <a:lnSpc>
                <a:spcPct val="80000"/>
              </a:lnSpc>
              <a:buFont typeface="Wingdings" pitchFamily="2" charset="2"/>
              <a:buNone/>
              <a:defRPr/>
            </a:pPr>
            <a:r>
              <a:rPr lang="en-US" altLang="zh-CN" sz="2800" dirty="0"/>
              <a:t>B</a:t>
            </a:r>
          </a:p>
          <a:p>
            <a:pPr algn="ctr">
              <a:lnSpc>
                <a:spcPct val="80000"/>
              </a:lnSpc>
              <a:buFont typeface="Wingdings" pitchFamily="2" charset="2"/>
              <a:buNone/>
              <a:defRPr/>
            </a:pPr>
            <a:r>
              <a:rPr lang="en-US" altLang="zh-CN" sz="2800" dirty="0"/>
              <a:t>C</a:t>
            </a:r>
          </a:p>
          <a:p>
            <a:pPr algn="ctr">
              <a:lnSpc>
                <a:spcPct val="80000"/>
              </a:lnSpc>
              <a:buFont typeface="Wingdings" pitchFamily="2" charset="2"/>
              <a:buNone/>
              <a:defRPr/>
            </a:pPr>
            <a:r>
              <a:rPr lang="en-US" altLang="zh-CN" sz="2800" dirty="0"/>
              <a:t>D</a:t>
            </a:r>
          </a:p>
          <a:p>
            <a:pPr algn="ctr">
              <a:lnSpc>
                <a:spcPct val="80000"/>
              </a:lnSpc>
              <a:buFont typeface="Wingdings" pitchFamily="2" charset="2"/>
              <a:buNone/>
              <a:defRPr/>
            </a:pPr>
            <a:r>
              <a:rPr lang="en-US" altLang="zh-CN" sz="2800" dirty="0"/>
              <a:t>E</a:t>
            </a:r>
          </a:p>
          <a:p>
            <a:pPr algn="ctr">
              <a:lnSpc>
                <a:spcPct val="80000"/>
              </a:lnSpc>
              <a:buFont typeface="Wingdings" pitchFamily="2" charset="2"/>
              <a:buNone/>
              <a:defRPr/>
            </a:pPr>
            <a:r>
              <a:rPr lang="en-US" altLang="zh-CN" sz="2800" dirty="0"/>
              <a:t>F</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dirty="0" smtClean="0">
                <a:solidFill>
                  <a:schemeClr val="tx2"/>
                </a:solidFill>
              </a:rPr>
              <a:t>十六进制表示法和八进制表示法</a:t>
            </a:r>
          </a:p>
        </p:txBody>
      </p:sp>
      <p:sp>
        <p:nvSpPr>
          <p:cNvPr id="7" name="Text Box 3"/>
          <p:cNvSpPr txBox="1">
            <a:spLocks noChangeArrowheads="1"/>
          </p:cNvSpPr>
          <p:nvPr/>
        </p:nvSpPr>
        <p:spPr bwMode="auto">
          <a:xfrm>
            <a:off x="1066800" y="2443163"/>
            <a:ext cx="1676400" cy="2406650"/>
          </a:xfrm>
          <a:prstGeom prst="rect">
            <a:avLst/>
          </a:prstGeom>
          <a:solidFill>
            <a:schemeClr val="tx1"/>
          </a:solidFill>
          <a:ln w="38100">
            <a:noFill/>
            <a:miter lim="800000"/>
            <a:headEnd/>
            <a:tailEnd/>
          </a:ln>
          <a:effectLst/>
        </p:spPr>
        <p:txBody>
          <a:bodyPr>
            <a:spAutoFit/>
          </a:bodyPr>
          <a:lstStyle/>
          <a:p>
            <a:pPr algn="ctr">
              <a:lnSpc>
                <a:spcPct val="80000"/>
              </a:lnSpc>
              <a:buFont typeface="Wingdings" pitchFamily="2" charset="2"/>
              <a:buNone/>
              <a:defRPr/>
            </a:pPr>
            <a:r>
              <a:rPr lang="en-US" altLang="zh-CN" i="1" dirty="0">
                <a:solidFill>
                  <a:schemeClr val="bg1"/>
                </a:solidFill>
                <a:effectLst>
                  <a:outerShdw blurRad="38100" dist="38100" dir="2700000" algn="tl">
                    <a:srgbClr val="808080"/>
                  </a:outerShdw>
                </a:effectLst>
              </a:rPr>
              <a:t>Bit Pattern</a:t>
            </a:r>
            <a:r>
              <a:rPr lang="en-US" altLang="zh-CN" sz="2800" dirty="0">
                <a:solidFill>
                  <a:schemeClr val="bg1"/>
                </a:solidFill>
              </a:rPr>
              <a:t/>
            </a:r>
            <a:br>
              <a:rPr lang="en-US" altLang="zh-CN" sz="2800" dirty="0">
                <a:solidFill>
                  <a:schemeClr val="bg1"/>
                </a:solidFill>
              </a:rPr>
            </a:br>
            <a:r>
              <a:rPr lang="en-US" altLang="zh-CN" sz="2800" dirty="0">
                <a:solidFill>
                  <a:schemeClr val="bg1"/>
                </a:solidFill>
              </a:rPr>
              <a:t>--------</a:t>
            </a:r>
          </a:p>
          <a:p>
            <a:pPr algn="ctr">
              <a:lnSpc>
                <a:spcPct val="80000"/>
              </a:lnSpc>
              <a:defRPr/>
            </a:pPr>
            <a:r>
              <a:rPr lang="en-US" altLang="zh-CN" sz="2800" dirty="0">
                <a:solidFill>
                  <a:schemeClr val="bg1"/>
                </a:solidFill>
              </a:rPr>
              <a:t>000</a:t>
            </a:r>
          </a:p>
          <a:p>
            <a:pPr algn="ctr">
              <a:lnSpc>
                <a:spcPct val="80000"/>
              </a:lnSpc>
              <a:defRPr/>
            </a:pPr>
            <a:r>
              <a:rPr lang="en-US" altLang="zh-CN" sz="2800" dirty="0">
                <a:solidFill>
                  <a:schemeClr val="bg1"/>
                </a:solidFill>
              </a:rPr>
              <a:t>001</a:t>
            </a:r>
          </a:p>
          <a:p>
            <a:pPr algn="ctr">
              <a:lnSpc>
                <a:spcPct val="80000"/>
              </a:lnSpc>
              <a:defRPr/>
            </a:pPr>
            <a:r>
              <a:rPr lang="en-US" altLang="zh-CN" sz="2800" dirty="0">
                <a:solidFill>
                  <a:schemeClr val="bg1"/>
                </a:solidFill>
              </a:rPr>
              <a:t>010</a:t>
            </a:r>
          </a:p>
          <a:p>
            <a:pPr algn="ctr">
              <a:lnSpc>
                <a:spcPct val="80000"/>
              </a:lnSpc>
              <a:defRPr/>
            </a:pPr>
            <a:r>
              <a:rPr lang="en-US" altLang="zh-CN" sz="2800" dirty="0">
                <a:solidFill>
                  <a:schemeClr val="bg1"/>
                </a:solidFill>
              </a:rPr>
              <a:t>011</a:t>
            </a:r>
          </a:p>
        </p:txBody>
      </p:sp>
      <p:sp>
        <p:nvSpPr>
          <p:cNvPr id="8" name="Text Box 4"/>
          <p:cNvSpPr txBox="1">
            <a:spLocks noChangeArrowheads="1"/>
          </p:cNvSpPr>
          <p:nvPr/>
        </p:nvSpPr>
        <p:spPr bwMode="auto">
          <a:xfrm>
            <a:off x="2819400" y="2443163"/>
            <a:ext cx="1676400" cy="2406650"/>
          </a:xfrm>
          <a:prstGeom prst="rect">
            <a:avLst/>
          </a:prstGeom>
          <a:solidFill>
            <a:srgbClr val="FFFF00"/>
          </a:solidFill>
          <a:ln w="38100">
            <a:solidFill>
              <a:schemeClr val="bg1"/>
            </a:solidFill>
            <a:miter lim="800000"/>
            <a:headEnd/>
            <a:tailEnd/>
          </a:ln>
          <a:effectLst/>
        </p:spPr>
        <p:txBody>
          <a:bodyPr>
            <a:spAutoFit/>
          </a:bodyPr>
          <a:lstStyle/>
          <a:p>
            <a:pPr algn="ctr">
              <a:lnSpc>
                <a:spcPct val="80000"/>
              </a:lnSpc>
              <a:buFont typeface="Wingdings" pitchFamily="2" charset="2"/>
              <a:buNone/>
              <a:defRPr/>
            </a:pPr>
            <a:r>
              <a:rPr lang="en-US" altLang="zh-CN" i="1" dirty="0">
                <a:effectLst>
                  <a:outerShdw blurRad="38100" dist="38100" dir="2700000" algn="tl">
                    <a:srgbClr val="FFFFFF"/>
                  </a:outerShdw>
                </a:effectLst>
              </a:rPr>
              <a:t>Oct Digit</a:t>
            </a:r>
            <a:r>
              <a:rPr lang="en-US" altLang="zh-CN" sz="2800" dirty="0"/>
              <a:t/>
            </a:r>
            <a:br>
              <a:rPr lang="en-US" altLang="zh-CN" sz="2800" dirty="0"/>
            </a:br>
            <a:r>
              <a:rPr lang="en-US" altLang="zh-CN" sz="2800" dirty="0"/>
              <a:t>--------</a:t>
            </a:r>
          </a:p>
          <a:p>
            <a:pPr algn="ctr">
              <a:lnSpc>
                <a:spcPct val="80000"/>
              </a:lnSpc>
              <a:buFont typeface="Wingdings" pitchFamily="2" charset="2"/>
              <a:buNone/>
              <a:defRPr/>
            </a:pPr>
            <a:r>
              <a:rPr lang="en-US" altLang="zh-CN" sz="2800" dirty="0"/>
              <a:t>0</a:t>
            </a:r>
          </a:p>
          <a:p>
            <a:pPr algn="ctr">
              <a:lnSpc>
                <a:spcPct val="80000"/>
              </a:lnSpc>
              <a:buFont typeface="Wingdings" pitchFamily="2" charset="2"/>
              <a:buNone/>
              <a:defRPr/>
            </a:pPr>
            <a:r>
              <a:rPr lang="en-US" altLang="zh-CN" sz="2800" dirty="0"/>
              <a:t>1</a:t>
            </a:r>
          </a:p>
          <a:p>
            <a:pPr algn="ctr">
              <a:lnSpc>
                <a:spcPct val="80000"/>
              </a:lnSpc>
              <a:buFont typeface="Wingdings" pitchFamily="2" charset="2"/>
              <a:buNone/>
              <a:defRPr/>
            </a:pPr>
            <a:r>
              <a:rPr lang="en-US" altLang="zh-CN" sz="2800" dirty="0"/>
              <a:t>2</a:t>
            </a:r>
          </a:p>
          <a:p>
            <a:pPr algn="ctr">
              <a:lnSpc>
                <a:spcPct val="80000"/>
              </a:lnSpc>
              <a:buFont typeface="Wingdings" pitchFamily="2" charset="2"/>
              <a:buNone/>
              <a:defRPr/>
            </a:pPr>
            <a:r>
              <a:rPr lang="en-US" altLang="zh-CN" sz="2800" dirty="0"/>
              <a:t>3</a:t>
            </a:r>
          </a:p>
        </p:txBody>
      </p:sp>
      <p:sp>
        <p:nvSpPr>
          <p:cNvPr id="9" name="Text Box 5"/>
          <p:cNvSpPr txBox="1">
            <a:spLocks noChangeArrowheads="1"/>
          </p:cNvSpPr>
          <p:nvPr/>
        </p:nvSpPr>
        <p:spPr bwMode="auto">
          <a:xfrm>
            <a:off x="4572000" y="2443163"/>
            <a:ext cx="1676400" cy="2406650"/>
          </a:xfrm>
          <a:prstGeom prst="rect">
            <a:avLst/>
          </a:prstGeom>
          <a:solidFill>
            <a:schemeClr val="tx1"/>
          </a:solidFill>
          <a:ln w="38100">
            <a:noFill/>
            <a:miter lim="800000"/>
            <a:headEnd/>
            <a:tailEnd/>
          </a:ln>
          <a:effectLst/>
        </p:spPr>
        <p:txBody>
          <a:bodyPr>
            <a:spAutoFit/>
          </a:bodyPr>
          <a:lstStyle/>
          <a:p>
            <a:pPr algn="ctr">
              <a:lnSpc>
                <a:spcPct val="80000"/>
              </a:lnSpc>
              <a:buFont typeface="Wingdings" pitchFamily="2" charset="2"/>
              <a:buNone/>
              <a:defRPr/>
            </a:pPr>
            <a:r>
              <a:rPr lang="en-US" altLang="zh-CN" i="1" dirty="0">
                <a:solidFill>
                  <a:schemeClr val="bg1"/>
                </a:solidFill>
                <a:effectLst>
                  <a:outerShdw blurRad="38100" dist="38100" dir="2700000" algn="tl">
                    <a:srgbClr val="808080"/>
                  </a:outerShdw>
                </a:effectLst>
              </a:rPr>
              <a:t>Bit Pattern</a:t>
            </a:r>
            <a:r>
              <a:rPr lang="en-US" altLang="zh-CN" sz="2800" dirty="0">
                <a:solidFill>
                  <a:schemeClr val="bg1"/>
                </a:solidFill>
              </a:rPr>
              <a:t/>
            </a:r>
            <a:br>
              <a:rPr lang="en-US" altLang="zh-CN" sz="2800" dirty="0">
                <a:solidFill>
                  <a:schemeClr val="bg1"/>
                </a:solidFill>
              </a:rPr>
            </a:br>
            <a:r>
              <a:rPr lang="en-US" altLang="zh-CN" sz="2800" dirty="0">
                <a:solidFill>
                  <a:schemeClr val="bg1"/>
                </a:solidFill>
              </a:rPr>
              <a:t>--------</a:t>
            </a:r>
          </a:p>
          <a:p>
            <a:pPr algn="ctr">
              <a:lnSpc>
                <a:spcPct val="80000"/>
              </a:lnSpc>
              <a:defRPr/>
            </a:pPr>
            <a:r>
              <a:rPr lang="en-US" altLang="zh-CN" sz="2800" dirty="0">
                <a:solidFill>
                  <a:schemeClr val="bg1"/>
                </a:solidFill>
              </a:rPr>
              <a:t>100</a:t>
            </a:r>
          </a:p>
          <a:p>
            <a:pPr algn="ctr">
              <a:lnSpc>
                <a:spcPct val="80000"/>
              </a:lnSpc>
              <a:defRPr/>
            </a:pPr>
            <a:r>
              <a:rPr lang="en-US" altLang="zh-CN" sz="2800" dirty="0">
                <a:solidFill>
                  <a:schemeClr val="bg1"/>
                </a:solidFill>
              </a:rPr>
              <a:t>101</a:t>
            </a:r>
          </a:p>
          <a:p>
            <a:pPr algn="ctr">
              <a:lnSpc>
                <a:spcPct val="80000"/>
              </a:lnSpc>
              <a:defRPr/>
            </a:pPr>
            <a:r>
              <a:rPr lang="en-US" altLang="zh-CN" sz="2800" dirty="0">
                <a:solidFill>
                  <a:schemeClr val="bg1"/>
                </a:solidFill>
              </a:rPr>
              <a:t>110</a:t>
            </a:r>
          </a:p>
          <a:p>
            <a:pPr algn="ctr">
              <a:lnSpc>
                <a:spcPct val="80000"/>
              </a:lnSpc>
              <a:defRPr/>
            </a:pPr>
            <a:r>
              <a:rPr lang="en-US" altLang="zh-CN" sz="2800" dirty="0">
                <a:solidFill>
                  <a:schemeClr val="bg1"/>
                </a:solidFill>
              </a:rPr>
              <a:t>111</a:t>
            </a:r>
          </a:p>
        </p:txBody>
      </p:sp>
      <p:sp>
        <p:nvSpPr>
          <p:cNvPr id="10" name="Text Box 6"/>
          <p:cNvSpPr txBox="1">
            <a:spLocks noChangeArrowheads="1"/>
          </p:cNvSpPr>
          <p:nvPr/>
        </p:nvSpPr>
        <p:spPr bwMode="auto">
          <a:xfrm>
            <a:off x="6324600" y="2443163"/>
            <a:ext cx="1676400" cy="2406650"/>
          </a:xfrm>
          <a:prstGeom prst="rect">
            <a:avLst/>
          </a:prstGeom>
          <a:solidFill>
            <a:srgbClr val="FFFF00"/>
          </a:solidFill>
          <a:ln w="38100">
            <a:solidFill>
              <a:schemeClr val="bg1"/>
            </a:solidFill>
            <a:miter lim="800000"/>
            <a:headEnd/>
            <a:tailEnd/>
          </a:ln>
          <a:effectLst/>
        </p:spPr>
        <p:txBody>
          <a:bodyPr>
            <a:spAutoFit/>
          </a:bodyPr>
          <a:lstStyle/>
          <a:p>
            <a:pPr algn="ctr">
              <a:lnSpc>
                <a:spcPct val="80000"/>
              </a:lnSpc>
              <a:buFont typeface="Wingdings" pitchFamily="2" charset="2"/>
              <a:buNone/>
              <a:defRPr/>
            </a:pPr>
            <a:r>
              <a:rPr lang="en-US" altLang="zh-CN" i="1" dirty="0">
                <a:effectLst>
                  <a:outerShdw blurRad="38100" dist="38100" dir="2700000" algn="tl">
                    <a:srgbClr val="FFFFFF"/>
                  </a:outerShdw>
                </a:effectLst>
              </a:rPr>
              <a:t>Oct Digit</a:t>
            </a:r>
            <a:r>
              <a:rPr lang="en-US" altLang="zh-CN" sz="2800" dirty="0"/>
              <a:t/>
            </a:r>
            <a:br>
              <a:rPr lang="en-US" altLang="zh-CN" sz="2800" dirty="0"/>
            </a:br>
            <a:r>
              <a:rPr lang="en-US" altLang="zh-CN" sz="2800" dirty="0"/>
              <a:t>-------</a:t>
            </a:r>
          </a:p>
          <a:p>
            <a:pPr algn="ctr">
              <a:lnSpc>
                <a:spcPct val="80000"/>
              </a:lnSpc>
              <a:buFont typeface="Wingdings" pitchFamily="2" charset="2"/>
              <a:buNone/>
              <a:defRPr/>
            </a:pPr>
            <a:r>
              <a:rPr lang="en-US" altLang="zh-CN" sz="2800" dirty="0"/>
              <a:t>4</a:t>
            </a:r>
          </a:p>
          <a:p>
            <a:pPr algn="ctr">
              <a:lnSpc>
                <a:spcPct val="80000"/>
              </a:lnSpc>
              <a:buFont typeface="Wingdings" pitchFamily="2" charset="2"/>
              <a:buNone/>
              <a:defRPr/>
            </a:pPr>
            <a:r>
              <a:rPr lang="en-US" altLang="zh-CN" sz="2800" dirty="0"/>
              <a:t>5</a:t>
            </a:r>
          </a:p>
          <a:p>
            <a:pPr algn="ctr">
              <a:lnSpc>
                <a:spcPct val="80000"/>
              </a:lnSpc>
              <a:buFont typeface="Wingdings" pitchFamily="2" charset="2"/>
              <a:buNone/>
              <a:defRPr/>
            </a:pPr>
            <a:r>
              <a:rPr lang="en-US" altLang="zh-CN" sz="2800" dirty="0"/>
              <a:t>6</a:t>
            </a:r>
          </a:p>
          <a:p>
            <a:pPr algn="ctr">
              <a:lnSpc>
                <a:spcPct val="80000"/>
              </a:lnSpc>
              <a:buFont typeface="Wingdings" pitchFamily="2" charset="2"/>
              <a:buNone/>
              <a:defRPr/>
            </a:pPr>
            <a:r>
              <a:rPr lang="en-US" altLang="zh-CN" sz="2800" dirty="0"/>
              <a:t>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266" name="Rectangle 2"/>
          <p:cNvSpPr>
            <a:spLocks noGrp="1" noChangeArrowheads="1"/>
          </p:cNvSpPr>
          <p:nvPr>
            <p:ph type="title"/>
          </p:nvPr>
        </p:nvSpPr>
        <p:spPr bwMode="auto">
          <a:xfrm>
            <a:off x="457200" y="274638"/>
            <a:ext cx="8243888" cy="1011237"/>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smtClean="0">
                <a:solidFill>
                  <a:schemeClr val="tx2"/>
                </a:solidFill>
              </a:rPr>
              <a:t>数据类型</a:t>
            </a:r>
            <a:r>
              <a:rPr lang="en-US" altLang="zh-CN" b="0" smtClean="0">
                <a:solidFill>
                  <a:schemeClr val="tx2"/>
                </a:solidFill>
              </a:rPr>
              <a:t>(</a:t>
            </a:r>
            <a:r>
              <a:rPr kumimoji="0" lang="en-US" altLang="zh-CN" smtClean="0">
                <a:solidFill>
                  <a:schemeClr val="tx1"/>
                </a:solidFill>
                <a:effectLst/>
              </a:rPr>
              <a:t>Data Types)</a:t>
            </a:r>
          </a:p>
        </p:txBody>
      </p:sp>
      <p:pic>
        <p:nvPicPr>
          <p:cNvPr id="4099" name="Picture 4"/>
          <p:cNvPicPr>
            <a:picLocks noGrp="1" noChangeAspect="1" noChangeArrowheads="1"/>
          </p:cNvPicPr>
          <p:nvPr>
            <p:ph type="body" idx="1"/>
          </p:nvPr>
        </p:nvPicPr>
        <p:blipFill>
          <a:blip r:embed="rId2"/>
          <a:srcRect/>
          <a:stretch>
            <a:fillRect/>
          </a:stretch>
        </p:blipFill>
        <p:spPr bwMode="auto">
          <a:xfrm>
            <a:off x="296863" y="2527300"/>
            <a:ext cx="8229600" cy="1973263"/>
          </a:xfrm>
          <a:noFill/>
          <a:ln>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dirty="0" smtClean="0">
                <a:solidFill>
                  <a:schemeClr val="tx2"/>
                </a:solidFill>
              </a:rPr>
              <a:t>十六进制表示法和八进制表示法</a:t>
            </a:r>
          </a:p>
        </p:txBody>
      </p:sp>
      <p:pic>
        <p:nvPicPr>
          <p:cNvPr id="30723" name="Picture 8"/>
          <p:cNvPicPr>
            <a:picLocks noChangeAspect="1" noChangeArrowheads="1"/>
          </p:cNvPicPr>
          <p:nvPr/>
        </p:nvPicPr>
        <p:blipFill>
          <a:blip r:embed="rId2"/>
          <a:srcRect/>
          <a:stretch>
            <a:fillRect/>
          </a:stretch>
        </p:blipFill>
        <p:spPr bwMode="auto">
          <a:xfrm>
            <a:off x="438150" y="4216400"/>
            <a:ext cx="7769225" cy="1131888"/>
          </a:xfrm>
          <a:prstGeom prst="rect">
            <a:avLst/>
          </a:prstGeom>
          <a:noFill/>
          <a:ln w="9525">
            <a:noFill/>
            <a:miter lim="800000"/>
            <a:headEnd/>
            <a:tailEnd/>
          </a:ln>
        </p:spPr>
      </p:pic>
      <p:pic>
        <p:nvPicPr>
          <p:cNvPr id="30724" name="Picture 12"/>
          <p:cNvPicPr>
            <a:picLocks noChangeAspect="1" noChangeArrowheads="1"/>
          </p:cNvPicPr>
          <p:nvPr/>
        </p:nvPicPr>
        <p:blipFill>
          <a:blip r:embed="rId3"/>
          <a:srcRect/>
          <a:stretch>
            <a:fillRect/>
          </a:stretch>
        </p:blipFill>
        <p:spPr bwMode="auto">
          <a:xfrm>
            <a:off x="439738" y="2043113"/>
            <a:ext cx="8235950" cy="1208087"/>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bwMode="auto">
          <a:xfrm>
            <a:off x="0" y="196850"/>
            <a:ext cx="9144000" cy="1143000"/>
          </a:xfrm>
          <a:ln>
            <a:miter lim="800000"/>
            <a:headEnd/>
            <a:tailEnd/>
          </a:ln>
        </p:spPr>
        <p:txBody>
          <a:bodyPr vert="horz" wrap="square" lIns="91440" tIns="45720" rIns="91440" bIns="45720" numCol="1" anchor="t" anchorCtr="0" compatLnSpc="1">
            <a:prstTxWarp prst="textNoShape">
              <a:avLst/>
            </a:prstTxWarp>
          </a:bodyPr>
          <a:lstStyle/>
          <a:p>
            <a:pPr>
              <a:defRPr/>
            </a:pPr>
            <a:r>
              <a:rPr lang="en-US" altLang="zh-CN" sz="2800" smtClean="0">
                <a:solidFill>
                  <a:schemeClr val="accent2"/>
                </a:solidFill>
                <a:effectLst/>
                <a:latin typeface="宋体" pitchFamily="2" charset="-122"/>
                <a:ea typeface="宋体" pitchFamily="2" charset="-122"/>
              </a:rPr>
              <a:t>  </a:t>
            </a:r>
            <a:r>
              <a:rPr lang="zh-CN" altLang="en-US" sz="3200" smtClean="0">
                <a:solidFill>
                  <a:schemeClr val="tx2"/>
                </a:solidFill>
                <a:effectLst/>
                <a:latin typeface="宋体" pitchFamily="2" charset="-122"/>
              </a:rPr>
              <a:t>二进制与八进制之间的转换</a:t>
            </a:r>
            <a:r>
              <a:rPr lang="zh-CN" altLang="en-US" sz="3200" smtClean="0">
                <a:solidFill>
                  <a:schemeClr val="tx2"/>
                </a:solidFill>
              </a:rPr>
              <a:t/>
            </a:r>
            <a:br>
              <a:rPr lang="zh-CN" altLang="en-US" sz="3200" smtClean="0">
                <a:solidFill>
                  <a:schemeClr val="tx2"/>
                </a:solidFill>
              </a:rPr>
            </a:br>
            <a:endParaRPr lang="zh-CN" altLang="en-US" sz="3200" smtClean="0">
              <a:solidFill>
                <a:schemeClr val="tx2"/>
              </a:solidFill>
            </a:endParaRPr>
          </a:p>
        </p:txBody>
      </p:sp>
      <p:sp>
        <p:nvSpPr>
          <p:cNvPr id="31747" name="Rectangle 3"/>
          <p:cNvSpPr>
            <a:spLocks noGrp="1" noChangeArrowheads="1"/>
          </p:cNvSpPr>
          <p:nvPr>
            <p:ph type="body" idx="1"/>
          </p:nvPr>
        </p:nvSpPr>
        <p:spPr bwMode="auto">
          <a:xfrm>
            <a:off x="0" y="1131888"/>
            <a:ext cx="8763000" cy="4343400"/>
          </a:xfrm>
          <a:noFill/>
          <a:ln>
            <a:miter lim="800000"/>
            <a:headEnd/>
            <a:tailEnd/>
          </a:ln>
        </p:spPr>
        <p:txBody>
          <a:bodyPr vert="horz" wrap="square" lIns="91440" tIns="45720" rIns="91440" bIns="45720" numCol="1" anchor="t" anchorCtr="0" compatLnSpc="1">
            <a:prstTxWarp prst="textNoShape">
              <a:avLst/>
            </a:prstTxWarp>
          </a:bodyPr>
          <a:lstStyle/>
          <a:p>
            <a:pPr marL="571500" lvl="1" indent="-381000" algn="just">
              <a:lnSpc>
                <a:spcPct val="110000"/>
              </a:lnSpc>
              <a:buClr>
                <a:schemeClr val="tx2"/>
              </a:buClr>
              <a:buSzPct val="120000"/>
              <a:buFont typeface="Wingdings" pitchFamily="2" charset="2"/>
              <a:buChar char="v"/>
            </a:pPr>
            <a:r>
              <a:rPr lang="zh-CN" altLang="en-US" sz="3200" b="1" smtClean="0">
                <a:solidFill>
                  <a:schemeClr val="tx2"/>
                </a:solidFill>
                <a:latin typeface="宋体" pitchFamily="2" charset="-122"/>
                <a:ea typeface="黑体" pitchFamily="2" charset="-122"/>
              </a:rPr>
              <a:t>二进制数转换为八进制数：以小数点为界，将整数部分自右向左和小数部分自左向右分别按每三位为一组（不足三位用</a:t>
            </a:r>
            <a:r>
              <a:rPr lang="en-US" altLang="zh-CN" sz="3200" b="1" smtClean="0">
                <a:solidFill>
                  <a:schemeClr val="tx2"/>
                </a:solidFill>
                <a:latin typeface="宋体" pitchFamily="2" charset="-122"/>
                <a:ea typeface="黑体" pitchFamily="2" charset="-122"/>
              </a:rPr>
              <a:t>0</a:t>
            </a:r>
            <a:r>
              <a:rPr lang="zh-CN" altLang="en-US" sz="3200" b="1" smtClean="0">
                <a:solidFill>
                  <a:schemeClr val="tx2"/>
                </a:solidFill>
                <a:latin typeface="宋体" pitchFamily="2" charset="-122"/>
                <a:ea typeface="黑体" pitchFamily="2" charset="-122"/>
              </a:rPr>
              <a:t>补足），然后将各个三位二进制数转换为对应的一位八进制数。</a:t>
            </a:r>
            <a:endParaRPr lang="zh-CN" altLang="en-US" sz="3200" b="1" smtClean="0">
              <a:solidFill>
                <a:schemeClr val="tx2"/>
              </a:solidFill>
              <a:ea typeface="黑体" pitchFamily="2" charset="-122"/>
            </a:endParaRPr>
          </a:p>
          <a:p>
            <a:pPr marL="571500" lvl="1" indent="-381000" algn="just">
              <a:lnSpc>
                <a:spcPct val="110000"/>
              </a:lnSpc>
              <a:buClr>
                <a:schemeClr val="tx2"/>
              </a:buClr>
              <a:buSzPct val="120000"/>
              <a:buFont typeface="Wingdings" pitchFamily="2" charset="2"/>
              <a:buChar char="v"/>
            </a:pPr>
            <a:r>
              <a:rPr lang="zh-CN" altLang="en-US" sz="3200" b="1" smtClean="0">
                <a:solidFill>
                  <a:schemeClr val="tx2"/>
                </a:solidFill>
                <a:latin typeface="宋体" pitchFamily="2" charset="-122"/>
                <a:ea typeface="黑体" pitchFamily="2" charset="-122"/>
              </a:rPr>
              <a:t>八进制数转换为二进制数：把每一位八进制数转换为对应的三位二进制数。</a:t>
            </a:r>
            <a:endParaRPr lang="zh-CN" altLang="en-US" sz="3200" b="1" smtClean="0">
              <a:solidFill>
                <a:schemeClr val="tx2"/>
              </a:solidFill>
              <a:ea typeface="黑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bwMode="auto">
          <a:xfrm>
            <a:off x="0" y="196850"/>
            <a:ext cx="9144000" cy="1143000"/>
          </a:xfrm>
          <a:ln>
            <a:miter lim="800000"/>
            <a:headEnd/>
            <a:tailEnd/>
          </a:ln>
        </p:spPr>
        <p:txBody>
          <a:bodyPr vert="horz" wrap="square" lIns="91440" tIns="45720" rIns="91440" bIns="45720" numCol="1" anchor="t" anchorCtr="0" compatLnSpc="1">
            <a:prstTxWarp prst="textNoShape">
              <a:avLst/>
            </a:prstTxWarp>
          </a:bodyPr>
          <a:lstStyle/>
          <a:p>
            <a:pPr>
              <a:defRPr/>
            </a:pPr>
            <a:r>
              <a:rPr lang="en-US" altLang="zh-CN" sz="2800" smtClean="0">
                <a:solidFill>
                  <a:schemeClr val="accent2"/>
                </a:solidFill>
                <a:effectLst/>
                <a:latin typeface="宋体" pitchFamily="2" charset="-122"/>
                <a:ea typeface="宋体" pitchFamily="2" charset="-122"/>
              </a:rPr>
              <a:t>  </a:t>
            </a:r>
            <a:r>
              <a:rPr lang="zh-CN" altLang="en-US" sz="3200" smtClean="0">
                <a:solidFill>
                  <a:schemeClr val="tx2"/>
                </a:solidFill>
                <a:effectLst/>
                <a:latin typeface="宋体" pitchFamily="2" charset="-122"/>
              </a:rPr>
              <a:t>二进制与八进制之间的转换</a:t>
            </a:r>
            <a:r>
              <a:rPr lang="zh-CN" altLang="en-US" sz="3200" smtClean="0">
                <a:solidFill>
                  <a:schemeClr val="tx2"/>
                </a:solidFill>
              </a:rPr>
              <a:t/>
            </a:r>
            <a:br>
              <a:rPr lang="zh-CN" altLang="en-US" sz="3200" smtClean="0">
                <a:solidFill>
                  <a:schemeClr val="tx2"/>
                </a:solidFill>
              </a:rPr>
            </a:br>
            <a:endParaRPr lang="zh-CN" altLang="en-US" sz="3200" smtClean="0">
              <a:solidFill>
                <a:schemeClr val="tx2"/>
              </a:solidFill>
            </a:endParaRPr>
          </a:p>
        </p:txBody>
      </p:sp>
      <p:sp>
        <p:nvSpPr>
          <p:cNvPr id="32771" name="Rectangle 3"/>
          <p:cNvSpPr>
            <a:spLocks noGrp="1" noChangeArrowheads="1"/>
          </p:cNvSpPr>
          <p:nvPr>
            <p:ph type="body" idx="1"/>
          </p:nvPr>
        </p:nvSpPr>
        <p:spPr bwMode="auto">
          <a:xfrm>
            <a:off x="0" y="1131888"/>
            <a:ext cx="8763000" cy="4343400"/>
          </a:xfrm>
          <a:noFill/>
          <a:ln>
            <a:miter lim="800000"/>
            <a:headEnd/>
            <a:tailEnd/>
          </a:ln>
        </p:spPr>
        <p:txBody>
          <a:bodyPr vert="horz" wrap="square" lIns="91440" tIns="45720" rIns="91440" bIns="45720" numCol="1" anchor="t" anchorCtr="0" compatLnSpc="1">
            <a:prstTxWarp prst="textNoShape">
              <a:avLst/>
            </a:prstTxWarp>
          </a:bodyPr>
          <a:lstStyle/>
          <a:p>
            <a:pPr marL="0" indent="0" algn="just">
              <a:lnSpc>
                <a:spcPct val="90000"/>
              </a:lnSpc>
              <a:buFontTx/>
              <a:buNone/>
            </a:pPr>
            <a:r>
              <a:rPr lang="en-US" altLang="zh-CN" sz="3200" b="1" smtClean="0">
                <a:solidFill>
                  <a:schemeClr val="tx2"/>
                </a:solidFill>
                <a:latin typeface="宋体" pitchFamily="2" charset="-122"/>
                <a:ea typeface="黑体" pitchFamily="2" charset="-122"/>
              </a:rPr>
              <a:t>〖 </a:t>
            </a:r>
            <a:r>
              <a:rPr lang="zh-CN" altLang="en-US" sz="3200" b="1" smtClean="0">
                <a:solidFill>
                  <a:schemeClr val="tx2"/>
                </a:solidFill>
                <a:latin typeface="宋体" pitchFamily="2" charset="-122"/>
                <a:ea typeface="黑体" pitchFamily="2" charset="-122"/>
              </a:rPr>
              <a:t>例</a:t>
            </a:r>
            <a:r>
              <a:rPr lang="en-US" altLang="zh-CN" sz="3200" b="1" smtClean="0">
                <a:solidFill>
                  <a:schemeClr val="tx2"/>
                </a:solidFill>
                <a:latin typeface="宋体" pitchFamily="2" charset="-122"/>
                <a:ea typeface="黑体" pitchFamily="2" charset="-122"/>
              </a:rPr>
              <a:t> 〗</a:t>
            </a:r>
          </a:p>
          <a:p>
            <a:pPr marL="0" indent="0" algn="just">
              <a:lnSpc>
                <a:spcPct val="90000"/>
              </a:lnSpc>
              <a:buFontTx/>
              <a:buNone/>
            </a:pPr>
            <a:r>
              <a:rPr lang="en-US" altLang="zh-CN" sz="3200" b="1" smtClean="0">
                <a:solidFill>
                  <a:schemeClr val="tx2"/>
                </a:solidFill>
                <a:ea typeface="黑体" pitchFamily="2" charset="-122"/>
              </a:rPr>
              <a:t>      </a:t>
            </a:r>
            <a:r>
              <a:rPr lang="zh-CN" altLang="en-US" sz="3200" b="1" smtClean="0">
                <a:solidFill>
                  <a:schemeClr val="tx2"/>
                </a:solidFill>
                <a:ea typeface="黑体" pitchFamily="2" charset="-122"/>
              </a:rPr>
              <a:t>（</a:t>
            </a:r>
            <a:r>
              <a:rPr lang="en-US" altLang="zh-CN" sz="3200" b="1" smtClean="0">
                <a:solidFill>
                  <a:schemeClr val="tx2"/>
                </a:solidFill>
                <a:ea typeface="黑体" pitchFamily="2" charset="-122"/>
              </a:rPr>
              <a:t>10 111 001 010. 101 101 1</a:t>
            </a:r>
            <a:r>
              <a:rPr lang="zh-CN" altLang="en-US" sz="3200" b="1" smtClean="0">
                <a:solidFill>
                  <a:schemeClr val="tx2"/>
                </a:solidFill>
                <a:ea typeface="黑体" pitchFamily="2" charset="-122"/>
              </a:rPr>
              <a:t>）</a:t>
            </a:r>
            <a:r>
              <a:rPr lang="en-US" altLang="zh-CN" sz="3200" b="1" baseline="-30000" smtClean="0">
                <a:solidFill>
                  <a:schemeClr val="tx2"/>
                </a:solidFill>
                <a:ea typeface="黑体" pitchFamily="2" charset="-122"/>
              </a:rPr>
              <a:t>2</a:t>
            </a:r>
          </a:p>
          <a:p>
            <a:pPr marL="0" indent="0" algn="just">
              <a:lnSpc>
                <a:spcPct val="90000"/>
              </a:lnSpc>
              <a:buFontTx/>
              <a:buNone/>
            </a:pPr>
            <a:r>
              <a:rPr lang="zh-CN" altLang="en-US" sz="3200" b="1" smtClean="0">
                <a:solidFill>
                  <a:schemeClr val="tx2"/>
                </a:solidFill>
                <a:ea typeface="黑体" pitchFamily="2" charset="-122"/>
              </a:rPr>
              <a:t>＝（</a:t>
            </a:r>
            <a:r>
              <a:rPr lang="en-US" altLang="zh-CN" sz="3200" b="1" smtClean="0">
                <a:solidFill>
                  <a:schemeClr val="tx2"/>
                </a:solidFill>
                <a:ea typeface="黑体" pitchFamily="2" charset="-122"/>
              </a:rPr>
              <a:t>010 111 001 010 . 101 101 100</a:t>
            </a:r>
            <a:r>
              <a:rPr lang="zh-CN" altLang="en-US" sz="3200" b="1" smtClean="0">
                <a:solidFill>
                  <a:schemeClr val="tx2"/>
                </a:solidFill>
                <a:ea typeface="黑体" pitchFamily="2" charset="-122"/>
              </a:rPr>
              <a:t>）</a:t>
            </a:r>
            <a:r>
              <a:rPr lang="en-US" altLang="zh-CN" sz="3200" b="1" baseline="-30000" smtClean="0">
                <a:solidFill>
                  <a:schemeClr val="tx2"/>
                </a:solidFill>
                <a:ea typeface="黑体" pitchFamily="2" charset="-122"/>
              </a:rPr>
              <a:t>2</a:t>
            </a:r>
            <a:endParaRPr lang="en-US" altLang="zh-CN" sz="3200" b="1" smtClean="0">
              <a:solidFill>
                <a:schemeClr val="tx2"/>
              </a:solidFill>
              <a:ea typeface="黑体" pitchFamily="2" charset="-122"/>
            </a:endParaRPr>
          </a:p>
          <a:p>
            <a:pPr marL="0" indent="0" algn="just">
              <a:lnSpc>
                <a:spcPct val="90000"/>
              </a:lnSpc>
              <a:buFontTx/>
              <a:buNone/>
            </a:pPr>
            <a:r>
              <a:rPr lang="zh-CN" altLang="en-US" sz="3200" b="1" smtClean="0">
                <a:solidFill>
                  <a:schemeClr val="tx2"/>
                </a:solidFill>
                <a:ea typeface="黑体" pitchFamily="2" charset="-122"/>
              </a:rPr>
              <a:t>＝（</a:t>
            </a:r>
            <a:r>
              <a:rPr lang="en-US" altLang="zh-CN" sz="3200" b="1" smtClean="0">
                <a:solidFill>
                  <a:schemeClr val="tx2"/>
                </a:solidFill>
                <a:ea typeface="黑体" pitchFamily="2" charset="-122"/>
              </a:rPr>
              <a:t>2712.554</a:t>
            </a:r>
            <a:r>
              <a:rPr lang="zh-CN" altLang="en-US" sz="3200" b="1" smtClean="0">
                <a:solidFill>
                  <a:schemeClr val="tx2"/>
                </a:solidFill>
                <a:ea typeface="黑体" pitchFamily="2" charset="-122"/>
              </a:rPr>
              <a:t>）</a:t>
            </a:r>
            <a:r>
              <a:rPr lang="en-US" altLang="zh-CN" sz="3200" b="1" baseline="-30000" smtClean="0">
                <a:solidFill>
                  <a:schemeClr val="tx2"/>
                </a:solidFill>
                <a:ea typeface="黑体" pitchFamily="2" charset="-122"/>
              </a:rPr>
              <a:t>8</a:t>
            </a:r>
            <a:endParaRPr lang="en-US" altLang="zh-CN" sz="3200" b="1" smtClean="0">
              <a:solidFill>
                <a:schemeClr val="tx2"/>
              </a:solidFill>
              <a:ea typeface="黑体" pitchFamily="2" charset="-122"/>
            </a:endParaRPr>
          </a:p>
          <a:p>
            <a:pPr marL="0" indent="0" algn="just">
              <a:lnSpc>
                <a:spcPct val="90000"/>
              </a:lnSpc>
              <a:buFontTx/>
              <a:buNone/>
            </a:pPr>
            <a:endParaRPr lang="en-US" altLang="zh-CN" sz="3200" b="1" smtClean="0">
              <a:solidFill>
                <a:schemeClr val="tx2"/>
              </a:solidFill>
              <a:latin typeface="宋体" pitchFamily="2" charset="-122"/>
              <a:ea typeface="黑体" pitchFamily="2" charset="-122"/>
            </a:endParaRPr>
          </a:p>
          <a:p>
            <a:pPr marL="0" indent="0" algn="just">
              <a:lnSpc>
                <a:spcPct val="90000"/>
              </a:lnSpc>
              <a:buFontTx/>
              <a:buNone/>
            </a:pPr>
            <a:r>
              <a:rPr lang="en-US" altLang="zh-CN" sz="3200" b="1" smtClean="0">
                <a:solidFill>
                  <a:schemeClr val="tx2"/>
                </a:solidFill>
                <a:latin typeface="宋体" pitchFamily="2" charset="-122"/>
                <a:ea typeface="黑体" pitchFamily="2" charset="-122"/>
              </a:rPr>
              <a:t>〖 </a:t>
            </a:r>
            <a:r>
              <a:rPr lang="zh-CN" altLang="en-US" sz="3200" b="1" smtClean="0">
                <a:solidFill>
                  <a:schemeClr val="tx2"/>
                </a:solidFill>
                <a:latin typeface="宋体" pitchFamily="2" charset="-122"/>
                <a:ea typeface="黑体" pitchFamily="2" charset="-122"/>
              </a:rPr>
              <a:t>例</a:t>
            </a:r>
            <a:r>
              <a:rPr lang="en-US" altLang="zh-CN" sz="3200" b="1" smtClean="0">
                <a:solidFill>
                  <a:schemeClr val="tx2"/>
                </a:solidFill>
                <a:latin typeface="宋体" pitchFamily="2" charset="-122"/>
                <a:ea typeface="黑体" pitchFamily="2" charset="-122"/>
              </a:rPr>
              <a:t>〗</a:t>
            </a:r>
          </a:p>
          <a:p>
            <a:pPr marL="0" indent="0" algn="just">
              <a:lnSpc>
                <a:spcPct val="90000"/>
              </a:lnSpc>
              <a:buFontTx/>
              <a:buNone/>
            </a:pPr>
            <a:r>
              <a:rPr lang="zh-CN" altLang="en-US" sz="3200" b="1" smtClean="0">
                <a:solidFill>
                  <a:schemeClr val="tx2"/>
                </a:solidFill>
                <a:latin typeface="宋体" pitchFamily="2" charset="-122"/>
                <a:ea typeface="黑体" pitchFamily="2" charset="-122"/>
              </a:rPr>
              <a:t>（</a:t>
            </a:r>
            <a:r>
              <a:rPr lang="en-US" altLang="zh-CN" sz="3200" b="1" smtClean="0">
                <a:solidFill>
                  <a:schemeClr val="tx2"/>
                </a:solidFill>
                <a:latin typeface="宋体" pitchFamily="2" charset="-122"/>
                <a:ea typeface="黑体" pitchFamily="2" charset="-122"/>
              </a:rPr>
              <a:t>456.174</a:t>
            </a:r>
            <a:r>
              <a:rPr lang="zh-CN" altLang="en-US" sz="3200" b="1" smtClean="0">
                <a:solidFill>
                  <a:schemeClr val="tx2"/>
                </a:solidFill>
                <a:latin typeface="宋体" pitchFamily="2" charset="-122"/>
                <a:ea typeface="黑体" pitchFamily="2" charset="-122"/>
              </a:rPr>
              <a:t>）</a:t>
            </a:r>
            <a:r>
              <a:rPr lang="en-US" altLang="zh-CN" sz="3200" b="1" baseline="-30000" smtClean="0">
                <a:solidFill>
                  <a:schemeClr val="tx2"/>
                </a:solidFill>
                <a:latin typeface="宋体" pitchFamily="2" charset="-122"/>
                <a:ea typeface="黑体" pitchFamily="2" charset="-122"/>
              </a:rPr>
              <a:t>8 </a:t>
            </a:r>
            <a:r>
              <a:rPr lang="zh-CN" altLang="en-US" sz="3200" b="1" smtClean="0">
                <a:solidFill>
                  <a:schemeClr val="tx2"/>
                </a:solidFill>
                <a:latin typeface="宋体" pitchFamily="2" charset="-122"/>
                <a:ea typeface="黑体" pitchFamily="2" charset="-122"/>
              </a:rPr>
              <a:t>＝（</a:t>
            </a:r>
            <a:r>
              <a:rPr lang="en-US" altLang="zh-CN" sz="3200" b="1" smtClean="0">
                <a:solidFill>
                  <a:schemeClr val="tx2"/>
                </a:solidFill>
                <a:latin typeface="宋体" pitchFamily="2" charset="-122"/>
                <a:ea typeface="黑体" pitchFamily="2" charset="-122"/>
              </a:rPr>
              <a:t>100 101110.001 111 100</a:t>
            </a:r>
            <a:r>
              <a:rPr lang="zh-CN" altLang="en-US" sz="3200" b="1" smtClean="0">
                <a:solidFill>
                  <a:schemeClr val="tx2"/>
                </a:solidFill>
                <a:latin typeface="宋体" pitchFamily="2" charset="-122"/>
                <a:ea typeface="黑体" pitchFamily="2" charset="-122"/>
              </a:rPr>
              <a:t>）</a:t>
            </a:r>
            <a:r>
              <a:rPr lang="en-US" altLang="zh-CN" sz="3200" b="1" baseline="-30000" smtClean="0">
                <a:solidFill>
                  <a:schemeClr val="tx2"/>
                </a:solidFill>
                <a:latin typeface="宋体" pitchFamily="2" charset="-122"/>
                <a:ea typeface="黑体" pitchFamily="2" charset="-122"/>
              </a:rPr>
              <a:t>2</a:t>
            </a:r>
            <a:endParaRPr lang="en-US" altLang="zh-CN" sz="3200" b="1" smtClean="0">
              <a:solidFill>
                <a:schemeClr val="tx2"/>
              </a:solidFill>
              <a:ea typeface="黑体" pitchFamily="2" charset="-122"/>
            </a:endParaRPr>
          </a:p>
          <a:p>
            <a:pPr marL="0" indent="0" algn="just">
              <a:lnSpc>
                <a:spcPct val="90000"/>
              </a:lnSpc>
              <a:buFontTx/>
              <a:buNone/>
            </a:pPr>
            <a:r>
              <a:rPr lang="en-US" altLang="zh-CN" sz="3200" b="1" smtClean="0">
                <a:solidFill>
                  <a:schemeClr val="tx2"/>
                </a:solidFill>
                <a:latin typeface="宋体" pitchFamily="2" charset="-122"/>
                <a:ea typeface="黑体" pitchFamily="2" charset="-122"/>
              </a:rPr>
              <a:t>			 </a:t>
            </a:r>
            <a:r>
              <a:rPr lang="zh-CN" altLang="en-US" sz="3200" b="1" smtClean="0">
                <a:solidFill>
                  <a:schemeClr val="tx2"/>
                </a:solidFill>
                <a:latin typeface="宋体" pitchFamily="2" charset="-122"/>
                <a:ea typeface="黑体" pitchFamily="2" charset="-122"/>
              </a:rPr>
              <a:t>＝（</a:t>
            </a:r>
            <a:r>
              <a:rPr lang="en-US" altLang="zh-CN" sz="3200" b="1" smtClean="0">
                <a:solidFill>
                  <a:schemeClr val="tx2"/>
                </a:solidFill>
                <a:latin typeface="宋体" pitchFamily="2" charset="-122"/>
                <a:ea typeface="黑体" pitchFamily="2" charset="-122"/>
              </a:rPr>
              <a:t>100101110.0011111</a:t>
            </a:r>
            <a:r>
              <a:rPr lang="zh-CN" altLang="en-US" sz="3200" b="1" smtClean="0">
                <a:solidFill>
                  <a:schemeClr val="tx2"/>
                </a:solidFill>
                <a:latin typeface="宋体" pitchFamily="2" charset="-122"/>
                <a:ea typeface="黑体" pitchFamily="2" charset="-122"/>
              </a:rPr>
              <a:t>）</a:t>
            </a:r>
            <a:r>
              <a:rPr lang="en-US" altLang="zh-CN" sz="3200" b="1" baseline="-30000" smtClean="0">
                <a:solidFill>
                  <a:schemeClr val="tx2"/>
                </a:solidFill>
                <a:latin typeface="宋体" pitchFamily="2" charset="-122"/>
                <a:ea typeface="黑体" pitchFamily="2" charset="-122"/>
              </a:rPr>
              <a:t>2</a:t>
            </a:r>
            <a:endParaRPr lang="en-US" altLang="zh-CN" sz="3200" b="1" smtClean="0">
              <a:solidFill>
                <a:schemeClr val="tx2"/>
              </a:solidFill>
              <a:latin typeface="宋体" pitchFamily="2" charset="-122"/>
              <a:ea typeface="黑体"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subTitle" idx="1"/>
          </p:nvPr>
        </p:nvSpPr>
        <p:spPr bwMode="auto">
          <a:xfrm>
            <a:off x="903288" y="193675"/>
            <a:ext cx="7356475" cy="1744663"/>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10000"/>
              </a:lnSpc>
            </a:pPr>
            <a:r>
              <a:rPr lang="en-US" altLang="zh-CN" sz="3600" smtClean="0"/>
              <a:t>  </a:t>
            </a:r>
            <a:r>
              <a:rPr lang="zh-CN" altLang="en-US" sz="4000" b="1" smtClean="0">
                <a:ea typeface="黑体" pitchFamily="2" charset="-122"/>
              </a:rPr>
              <a:t>整数从右向左三位并一位</a:t>
            </a:r>
          </a:p>
          <a:p>
            <a:pPr algn="just">
              <a:lnSpc>
                <a:spcPct val="110000"/>
              </a:lnSpc>
            </a:pPr>
            <a:r>
              <a:rPr lang="zh-CN" altLang="en-US" sz="4000" b="1" smtClean="0">
                <a:ea typeface="黑体" pitchFamily="2" charset="-122"/>
              </a:rPr>
              <a:t> 小数从左向右三位并一位</a:t>
            </a:r>
          </a:p>
          <a:p>
            <a:pPr algn="l">
              <a:lnSpc>
                <a:spcPct val="110000"/>
              </a:lnSpc>
            </a:pPr>
            <a:endParaRPr lang="zh-CN" altLang="en-US" b="1" smtClean="0">
              <a:ea typeface="黑体" pitchFamily="2" charset="-122"/>
            </a:endParaRPr>
          </a:p>
          <a:p>
            <a:pPr algn="l">
              <a:lnSpc>
                <a:spcPct val="110000"/>
              </a:lnSpc>
            </a:pPr>
            <a:r>
              <a:rPr lang="zh-CN" altLang="en-US" b="1" smtClean="0">
                <a:ea typeface="黑体" pitchFamily="2" charset="-122"/>
              </a:rPr>
              <a:t>八进制                           二进制</a:t>
            </a:r>
          </a:p>
        </p:txBody>
      </p:sp>
      <p:sp>
        <p:nvSpPr>
          <p:cNvPr id="33795" name="Line 3"/>
          <p:cNvSpPr>
            <a:spLocks noChangeShapeType="1"/>
          </p:cNvSpPr>
          <p:nvPr/>
        </p:nvSpPr>
        <p:spPr bwMode="auto">
          <a:xfrm>
            <a:off x="2738438" y="2952750"/>
            <a:ext cx="3762375" cy="0"/>
          </a:xfrm>
          <a:prstGeom prst="line">
            <a:avLst/>
          </a:prstGeom>
          <a:noFill/>
          <a:ln w="38100">
            <a:solidFill>
              <a:srgbClr val="FF0066"/>
            </a:solidFill>
            <a:round/>
            <a:headEnd type="none" w="sm" len="sm"/>
            <a:tailEnd type="triangle" w="med" len="med"/>
          </a:ln>
        </p:spPr>
        <p:txBody>
          <a:bodyPr wrap="none" anchor="ctr"/>
          <a:lstStyle/>
          <a:p>
            <a:endParaRPr lang="zh-CN" altLang="en-US"/>
          </a:p>
        </p:txBody>
      </p:sp>
      <p:sp>
        <p:nvSpPr>
          <p:cNvPr id="33796" name="Line 4"/>
          <p:cNvSpPr>
            <a:spLocks noChangeShapeType="1"/>
          </p:cNvSpPr>
          <p:nvPr/>
        </p:nvSpPr>
        <p:spPr bwMode="auto">
          <a:xfrm flipV="1">
            <a:off x="2778125" y="3181350"/>
            <a:ext cx="3530600" cy="28575"/>
          </a:xfrm>
          <a:prstGeom prst="line">
            <a:avLst/>
          </a:prstGeom>
          <a:noFill/>
          <a:ln w="38100">
            <a:solidFill>
              <a:srgbClr val="FF0066"/>
            </a:solidFill>
            <a:round/>
            <a:headEnd type="triangle" w="med" len="med"/>
            <a:tailEnd/>
          </a:ln>
        </p:spPr>
        <p:txBody>
          <a:bodyPr wrap="none" anchor="ctr"/>
          <a:lstStyle/>
          <a:p>
            <a:endParaRPr lang="zh-CN" altLang="en-US"/>
          </a:p>
        </p:txBody>
      </p:sp>
      <p:sp>
        <p:nvSpPr>
          <p:cNvPr id="33797" name="Line 5"/>
          <p:cNvSpPr>
            <a:spLocks noChangeShapeType="1"/>
          </p:cNvSpPr>
          <p:nvPr/>
        </p:nvSpPr>
        <p:spPr bwMode="auto">
          <a:xfrm>
            <a:off x="2362200" y="5257800"/>
            <a:ext cx="3970338" cy="0"/>
          </a:xfrm>
          <a:prstGeom prst="line">
            <a:avLst/>
          </a:prstGeom>
          <a:noFill/>
          <a:ln w="38100">
            <a:solidFill>
              <a:srgbClr val="FF0066"/>
            </a:solidFill>
            <a:round/>
            <a:headEnd type="none" w="sm" len="sm"/>
            <a:tailEnd type="triangle" w="med" len="med"/>
          </a:ln>
        </p:spPr>
        <p:txBody>
          <a:bodyPr wrap="none" anchor="ctr"/>
          <a:lstStyle/>
          <a:p>
            <a:endParaRPr lang="zh-CN" altLang="en-US"/>
          </a:p>
        </p:txBody>
      </p:sp>
      <p:sp>
        <p:nvSpPr>
          <p:cNvPr id="33798" name="Line 6"/>
          <p:cNvSpPr>
            <a:spLocks noChangeShapeType="1"/>
          </p:cNvSpPr>
          <p:nvPr/>
        </p:nvSpPr>
        <p:spPr bwMode="auto">
          <a:xfrm>
            <a:off x="2362200" y="5486400"/>
            <a:ext cx="3970338" cy="0"/>
          </a:xfrm>
          <a:prstGeom prst="line">
            <a:avLst/>
          </a:prstGeom>
          <a:noFill/>
          <a:ln w="38100">
            <a:solidFill>
              <a:srgbClr val="FF0066"/>
            </a:solidFill>
            <a:round/>
            <a:headEnd type="triangle" w="med" len="med"/>
            <a:tailEnd/>
          </a:ln>
        </p:spPr>
        <p:txBody>
          <a:bodyPr wrap="none" anchor="ctr"/>
          <a:lstStyle/>
          <a:p>
            <a:endParaRPr lang="zh-CN" altLang="en-US"/>
          </a:p>
        </p:txBody>
      </p:sp>
      <p:grpSp>
        <p:nvGrpSpPr>
          <p:cNvPr id="2" name="Group 8"/>
          <p:cNvGrpSpPr>
            <a:grpSpLocks/>
          </p:cNvGrpSpPr>
          <p:nvPr/>
        </p:nvGrpSpPr>
        <p:grpSpPr bwMode="auto">
          <a:xfrm>
            <a:off x="3182938" y="2116138"/>
            <a:ext cx="2667000" cy="609600"/>
            <a:chOff x="2064" y="1680"/>
            <a:chExt cx="1680" cy="384"/>
          </a:xfrm>
        </p:grpSpPr>
        <p:sp>
          <p:nvSpPr>
            <p:cNvPr id="33807" name="Oval 9"/>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p:spPr>
          <p:txBody>
            <a:bodyPr wrap="none" anchor="ctr"/>
            <a:lstStyle/>
            <a:p>
              <a:endParaRPr lang="zh-CN" altLang="en-US"/>
            </a:p>
          </p:txBody>
        </p:sp>
        <p:sp>
          <p:nvSpPr>
            <p:cNvPr id="33808" name="Rectangle 10"/>
            <p:cNvSpPr>
              <a:spLocks noChangeArrowheads="1"/>
            </p:cNvSpPr>
            <p:nvPr/>
          </p:nvSpPr>
          <p:spPr bwMode="auto">
            <a:xfrm>
              <a:off x="2352" y="1728"/>
              <a:ext cx="1092" cy="288"/>
            </a:xfrm>
            <a:prstGeom prst="rect">
              <a:avLst/>
            </a:prstGeom>
            <a:noFill/>
            <a:ln w="3175">
              <a:noFill/>
              <a:miter lim="800000"/>
              <a:headEnd/>
              <a:tailEnd/>
            </a:ln>
          </p:spPr>
          <p:txBody>
            <a:bodyPr anchor="ctr">
              <a:spAutoFit/>
            </a:bodyPr>
            <a:lstStyle/>
            <a:p>
              <a:pPr algn="ctr" eaLnBrk="1" hangingPunct="1">
                <a:lnSpc>
                  <a:spcPct val="100000"/>
                </a:lnSpc>
                <a:spcBef>
                  <a:spcPct val="0"/>
                </a:spcBef>
                <a:buClrTx/>
                <a:buSzTx/>
                <a:buFontTx/>
                <a:buNone/>
              </a:pPr>
              <a:r>
                <a:rPr lang="zh-CN" altLang="en-US" sz="2400">
                  <a:latin typeface="Times New Roman" pitchFamily="18" charset="0"/>
                  <a:ea typeface="黑体" pitchFamily="2" charset="-122"/>
                </a:rPr>
                <a:t>一位拆三位</a:t>
              </a:r>
            </a:p>
          </p:txBody>
        </p:sp>
      </p:grpSp>
      <p:grpSp>
        <p:nvGrpSpPr>
          <p:cNvPr id="3" name="Group 11"/>
          <p:cNvGrpSpPr>
            <a:grpSpLocks/>
          </p:cNvGrpSpPr>
          <p:nvPr/>
        </p:nvGrpSpPr>
        <p:grpSpPr bwMode="auto">
          <a:xfrm>
            <a:off x="3124200" y="5943600"/>
            <a:ext cx="2667000" cy="609600"/>
            <a:chOff x="2064" y="1680"/>
            <a:chExt cx="1680" cy="384"/>
          </a:xfrm>
        </p:grpSpPr>
        <p:sp>
          <p:nvSpPr>
            <p:cNvPr id="33805" name="Oval 12"/>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p:spPr>
          <p:txBody>
            <a:bodyPr wrap="none" anchor="ctr"/>
            <a:lstStyle/>
            <a:p>
              <a:endParaRPr lang="zh-CN" altLang="en-US"/>
            </a:p>
          </p:txBody>
        </p:sp>
        <p:sp>
          <p:nvSpPr>
            <p:cNvPr id="33806" name="Rectangle 13"/>
            <p:cNvSpPr>
              <a:spLocks noChangeArrowheads="1"/>
            </p:cNvSpPr>
            <p:nvPr/>
          </p:nvSpPr>
          <p:spPr bwMode="auto">
            <a:xfrm>
              <a:off x="2352" y="1728"/>
              <a:ext cx="1092" cy="288"/>
            </a:xfrm>
            <a:prstGeom prst="rect">
              <a:avLst/>
            </a:prstGeom>
            <a:noFill/>
            <a:ln w="3175">
              <a:noFill/>
              <a:miter lim="800000"/>
              <a:headEnd/>
              <a:tailEnd/>
            </a:ln>
          </p:spPr>
          <p:txBody>
            <a:bodyPr anchor="ctr">
              <a:spAutoFit/>
            </a:bodyPr>
            <a:lstStyle/>
            <a:p>
              <a:pPr algn="ctr" eaLnBrk="1" hangingPunct="1">
                <a:lnSpc>
                  <a:spcPct val="100000"/>
                </a:lnSpc>
                <a:spcBef>
                  <a:spcPct val="0"/>
                </a:spcBef>
                <a:buClrTx/>
                <a:buSzTx/>
                <a:buFontTx/>
                <a:buNone/>
              </a:pPr>
              <a:r>
                <a:rPr lang="zh-CN" altLang="en-US" sz="2400">
                  <a:solidFill>
                    <a:srgbClr val="2A4A2E"/>
                  </a:solidFill>
                  <a:latin typeface="Times New Roman" pitchFamily="18" charset="0"/>
                </a:rPr>
                <a:t>一位拆四位</a:t>
              </a:r>
              <a:endParaRPr lang="zh-CN" altLang="en-US" sz="1800">
                <a:solidFill>
                  <a:srgbClr val="2A4A2E"/>
                </a:solidFill>
                <a:latin typeface="Times New Roman" pitchFamily="18" charset="0"/>
              </a:endParaRPr>
            </a:p>
          </p:txBody>
        </p:sp>
      </p:grpSp>
      <p:sp>
        <p:nvSpPr>
          <p:cNvPr id="33801" name="Rectangle 14"/>
          <p:cNvSpPr>
            <a:spLocks noChangeArrowheads="1"/>
          </p:cNvSpPr>
          <p:nvPr/>
        </p:nvSpPr>
        <p:spPr bwMode="auto">
          <a:xfrm>
            <a:off x="838200" y="3890963"/>
            <a:ext cx="7262813" cy="1895475"/>
          </a:xfrm>
          <a:prstGeom prst="rect">
            <a:avLst/>
          </a:prstGeom>
          <a:noFill/>
          <a:ln w="3175">
            <a:noFill/>
            <a:miter lim="800000"/>
            <a:headEnd/>
            <a:tailEnd/>
          </a:ln>
        </p:spPr>
        <p:txBody>
          <a:bodyPr wrap="none" anchor="ctr">
            <a:spAutoFit/>
          </a:bodyPr>
          <a:lstStyle/>
          <a:p>
            <a:pPr algn="l" eaLnBrk="1" hangingPunct="1">
              <a:lnSpc>
                <a:spcPct val="110000"/>
              </a:lnSpc>
              <a:buClrTx/>
              <a:buSzTx/>
              <a:buFontTx/>
              <a:buNone/>
            </a:pPr>
            <a:r>
              <a:rPr lang="en-US" altLang="zh-CN" sz="2400" b="0">
                <a:latin typeface="Times New Roman" pitchFamily="18" charset="0"/>
              </a:rPr>
              <a:t>                      </a:t>
            </a:r>
            <a:r>
              <a:rPr lang="zh-CN" altLang="en-US" sz="3200">
                <a:latin typeface="Times New Roman" pitchFamily="18" charset="0"/>
                <a:ea typeface="黑体" pitchFamily="2" charset="-122"/>
              </a:rPr>
              <a:t>整数从右向左四位并一位</a:t>
            </a:r>
          </a:p>
          <a:p>
            <a:pPr algn="l" eaLnBrk="1" hangingPunct="1">
              <a:lnSpc>
                <a:spcPct val="110000"/>
              </a:lnSpc>
              <a:buClrTx/>
              <a:buSzTx/>
              <a:buFontTx/>
              <a:buNone/>
            </a:pPr>
            <a:r>
              <a:rPr lang="zh-CN" altLang="en-US" sz="3200">
                <a:latin typeface="Times New Roman" pitchFamily="18" charset="0"/>
                <a:ea typeface="黑体" pitchFamily="2" charset="-122"/>
              </a:rPr>
              <a:t>                   小数从左向右四位并一位</a:t>
            </a:r>
          </a:p>
          <a:p>
            <a:pPr algn="l" eaLnBrk="1" hangingPunct="1">
              <a:lnSpc>
                <a:spcPct val="110000"/>
              </a:lnSpc>
              <a:buClrTx/>
              <a:buSzTx/>
              <a:buFontTx/>
              <a:buNone/>
            </a:pPr>
            <a:r>
              <a:rPr lang="zh-CN" altLang="en-US" sz="3200">
                <a:latin typeface="Times New Roman" pitchFamily="18" charset="0"/>
                <a:ea typeface="黑体" pitchFamily="2" charset="-122"/>
              </a:rPr>
              <a:t>二进制                                         十六进制</a:t>
            </a:r>
            <a:r>
              <a:rPr lang="zh-CN" altLang="en-US" sz="1800">
                <a:solidFill>
                  <a:schemeClr val="bg1"/>
                </a:solidFill>
                <a:latin typeface="Times New Roman" pitchFamily="18" charset="0"/>
              </a:rPr>
              <a:t> </a:t>
            </a:r>
          </a:p>
        </p:txBody>
      </p:sp>
      <p:grpSp>
        <p:nvGrpSpPr>
          <p:cNvPr id="4" name="Group 15"/>
          <p:cNvGrpSpPr>
            <a:grpSpLocks/>
          </p:cNvGrpSpPr>
          <p:nvPr/>
        </p:nvGrpSpPr>
        <p:grpSpPr bwMode="auto">
          <a:xfrm>
            <a:off x="3217863" y="3343275"/>
            <a:ext cx="2667000" cy="609600"/>
            <a:chOff x="2064" y="1680"/>
            <a:chExt cx="1680" cy="384"/>
          </a:xfrm>
        </p:grpSpPr>
        <p:sp>
          <p:nvSpPr>
            <p:cNvPr id="33803" name="Oval 16"/>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p:spPr>
          <p:txBody>
            <a:bodyPr wrap="none" anchor="ctr"/>
            <a:lstStyle/>
            <a:p>
              <a:endParaRPr lang="zh-CN" altLang="en-US"/>
            </a:p>
          </p:txBody>
        </p:sp>
        <p:sp>
          <p:nvSpPr>
            <p:cNvPr id="33804" name="Rectangle 17"/>
            <p:cNvSpPr>
              <a:spLocks noChangeArrowheads="1"/>
            </p:cNvSpPr>
            <p:nvPr/>
          </p:nvSpPr>
          <p:spPr bwMode="auto">
            <a:xfrm>
              <a:off x="2352" y="1728"/>
              <a:ext cx="1092" cy="288"/>
            </a:xfrm>
            <a:prstGeom prst="rect">
              <a:avLst/>
            </a:prstGeom>
            <a:noFill/>
            <a:ln w="3175">
              <a:noFill/>
              <a:miter lim="800000"/>
              <a:headEnd/>
              <a:tailEnd/>
            </a:ln>
          </p:spPr>
          <p:txBody>
            <a:bodyPr anchor="ctr">
              <a:spAutoFit/>
            </a:bodyPr>
            <a:lstStyle/>
            <a:p>
              <a:pPr algn="ctr" eaLnBrk="1" hangingPunct="1">
                <a:lnSpc>
                  <a:spcPct val="100000"/>
                </a:lnSpc>
                <a:spcBef>
                  <a:spcPct val="0"/>
                </a:spcBef>
                <a:buClrTx/>
                <a:buSzTx/>
                <a:buFontTx/>
                <a:buNone/>
              </a:pPr>
              <a:r>
                <a:rPr lang="zh-CN" altLang="en-US" sz="2400">
                  <a:latin typeface="Times New Roman" pitchFamily="18" charset="0"/>
                  <a:ea typeface="黑体" pitchFamily="2" charset="-122"/>
                </a:rPr>
                <a:t>三位并一位</a:t>
              </a: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6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0"/>
                            </p:stCondLst>
                            <p:childTnLst>
                              <p:par>
                                <p:cTn id="10" presetID="2" presetClass="entr" presetSubtype="8" fill="hold" nodeType="afterEffect">
                                  <p:stCondLst>
                                    <p:cond delay="600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3000"/>
                            </p:stCondLst>
                            <p:childTnLst>
                              <p:par>
                                <p:cTn id="15" presetID="2" presetClass="entr" presetSubtype="8" fill="hold" nodeType="afterEffect">
                                  <p:stCondLst>
                                    <p:cond delay="60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bwMode="auto">
          <a:xfrm>
            <a:off x="234950" y="1250950"/>
            <a:ext cx="8229600" cy="409575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5000"/>
              </a:lnSpc>
              <a:buFontTx/>
              <a:buNone/>
            </a:pPr>
            <a:r>
              <a:rPr lang="en-US" altLang="zh-CN" sz="2800" smtClean="0">
                <a:latin typeface="宋体" pitchFamily="2" charset="-122"/>
              </a:rPr>
              <a:t>  </a:t>
            </a:r>
            <a:r>
              <a:rPr lang="zh-CN" altLang="en-US" sz="3600" b="1" smtClean="0">
                <a:solidFill>
                  <a:schemeClr val="tx2"/>
                </a:solidFill>
                <a:latin typeface="Arial" pitchFamily="34" charset="0"/>
                <a:ea typeface="黑体" pitchFamily="2" charset="-122"/>
              </a:rPr>
              <a:t>从最右边的数字开始，向前每三位一组构成一位八进制数。</a:t>
            </a:r>
          </a:p>
          <a:p>
            <a:pPr algn="just">
              <a:lnSpc>
                <a:spcPct val="90000"/>
              </a:lnSpc>
              <a:buFontTx/>
              <a:buNone/>
            </a:pPr>
            <a:r>
              <a:rPr lang="zh-CN" altLang="en-US" sz="3600" b="1" smtClean="0">
                <a:solidFill>
                  <a:schemeClr val="tx2"/>
                </a:solidFill>
                <a:latin typeface="Arial" pitchFamily="34" charset="0"/>
                <a:ea typeface="黑体" pitchFamily="2" charset="-122"/>
              </a:rPr>
              <a:t>　　</a:t>
            </a:r>
          </a:p>
          <a:p>
            <a:pPr algn="just">
              <a:lnSpc>
                <a:spcPct val="90000"/>
              </a:lnSpc>
              <a:buFontTx/>
              <a:buNone/>
            </a:pPr>
            <a:r>
              <a:rPr lang="zh-CN" altLang="en-US" sz="4000" b="1" smtClean="0">
                <a:latin typeface="黑体" pitchFamily="2" charset="-122"/>
                <a:ea typeface="黑体" pitchFamily="2" charset="-122"/>
              </a:rPr>
              <a:t>             </a:t>
            </a:r>
            <a:r>
              <a:rPr lang="zh-CN" altLang="en-US" sz="4000" b="1" u="sng" smtClean="0">
                <a:latin typeface="黑体" pitchFamily="2" charset="-122"/>
                <a:ea typeface="黑体" pitchFamily="2" charset="-122"/>
              </a:rPr>
              <a:t>  </a:t>
            </a:r>
            <a:r>
              <a:rPr lang="en-US" altLang="zh-CN" sz="4000" b="1" u="sng" smtClean="0">
                <a:solidFill>
                  <a:schemeClr val="accent2"/>
                </a:solidFill>
                <a:latin typeface="黑体" pitchFamily="2" charset="-122"/>
                <a:ea typeface="黑体" pitchFamily="2" charset="-122"/>
              </a:rPr>
              <a:t>1</a:t>
            </a:r>
            <a:r>
              <a:rPr lang="en-US" altLang="zh-CN" sz="4000" b="1" smtClean="0">
                <a:solidFill>
                  <a:schemeClr val="accent2"/>
                </a:solidFill>
                <a:latin typeface="黑体" pitchFamily="2" charset="-122"/>
                <a:ea typeface="黑体" pitchFamily="2" charset="-122"/>
              </a:rPr>
              <a:t> </a:t>
            </a:r>
            <a:r>
              <a:rPr lang="en-US" altLang="zh-CN" sz="4000" b="1" u="sng" smtClean="0">
                <a:solidFill>
                  <a:schemeClr val="accent2"/>
                </a:solidFill>
                <a:latin typeface="黑体" pitchFamily="2" charset="-122"/>
                <a:ea typeface="黑体" pitchFamily="2" charset="-122"/>
              </a:rPr>
              <a:t>101</a:t>
            </a:r>
            <a:r>
              <a:rPr lang="en-US" altLang="zh-CN" sz="4000" b="1" smtClean="0">
                <a:solidFill>
                  <a:schemeClr val="accent2"/>
                </a:solidFill>
                <a:latin typeface="黑体" pitchFamily="2" charset="-122"/>
                <a:ea typeface="黑体" pitchFamily="2" charset="-122"/>
              </a:rPr>
              <a:t> </a:t>
            </a:r>
            <a:r>
              <a:rPr lang="en-US" altLang="zh-CN" sz="4000" b="1" u="sng" smtClean="0">
                <a:solidFill>
                  <a:schemeClr val="accent2"/>
                </a:solidFill>
                <a:latin typeface="黑体" pitchFamily="2" charset="-122"/>
                <a:ea typeface="黑体" pitchFamily="2" charset="-122"/>
              </a:rPr>
              <a:t>001</a:t>
            </a:r>
            <a:r>
              <a:rPr lang="en-US" altLang="zh-CN" sz="4000" b="1" smtClean="0">
                <a:solidFill>
                  <a:schemeClr val="accent2"/>
                </a:solidFill>
                <a:latin typeface="黑体" pitchFamily="2" charset="-122"/>
                <a:ea typeface="黑体" pitchFamily="2" charset="-122"/>
              </a:rPr>
              <a:t> </a:t>
            </a:r>
            <a:r>
              <a:rPr lang="en-US" altLang="zh-CN" sz="4000" b="1" u="sng" smtClean="0">
                <a:solidFill>
                  <a:schemeClr val="accent2"/>
                </a:solidFill>
                <a:latin typeface="黑体" pitchFamily="2" charset="-122"/>
                <a:ea typeface="黑体" pitchFamily="2" charset="-122"/>
              </a:rPr>
              <a:t>101</a:t>
            </a:r>
            <a:r>
              <a:rPr lang="en-US" altLang="zh-CN" sz="4000" b="1" smtClean="0">
                <a:solidFill>
                  <a:schemeClr val="accent2"/>
                </a:solidFill>
                <a:latin typeface="黑体" pitchFamily="2" charset="-122"/>
                <a:ea typeface="黑体" pitchFamily="2" charset="-122"/>
              </a:rPr>
              <a:t> </a:t>
            </a:r>
          </a:p>
          <a:p>
            <a:pPr algn="just">
              <a:lnSpc>
                <a:spcPct val="90000"/>
              </a:lnSpc>
              <a:buFontTx/>
              <a:buNone/>
            </a:pPr>
            <a:r>
              <a:rPr lang="en-US" altLang="zh-CN" sz="4000" b="1" smtClean="0">
                <a:solidFill>
                  <a:schemeClr val="accent2"/>
                </a:solidFill>
                <a:latin typeface="黑体" pitchFamily="2" charset="-122"/>
                <a:ea typeface="黑体" pitchFamily="2" charset="-122"/>
              </a:rPr>
              <a:t>              ↓  ↓  ↓  ↓ </a:t>
            </a:r>
          </a:p>
          <a:p>
            <a:pPr algn="just">
              <a:lnSpc>
                <a:spcPct val="90000"/>
              </a:lnSpc>
              <a:buFontTx/>
              <a:buNone/>
            </a:pPr>
            <a:r>
              <a:rPr lang="en-US" altLang="zh-CN" sz="4000" b="1" smtClean="0">
                <a:solidFill>
                  <a:schemeClr val="accent2"/>
                </a:solidFill>
                <a:latin typeface="黑体" pitchFamily="2" charset="-122"/>
                <a:ea typeface="黑体" pitchFamily="2" charset="-122"/>
              </a:rPr>
              <a:t>               1   5   1   5  </a:t>
            </a:r>
          </a:p>
          <a:p>
            <a:pPr algn="just">
              <a:lnSpc>
                <a:spcPct val="90000"/>
              </a:lnSpc>
              <a:buFontTx/>
              <a:buNone/>
            </a:pPr>
            <a:r>
              <a:rPr lang="en-US" altLang="zh-CN" sz="4000" b="1" smtClean="0">
                <a:latin typeface="黑体" pitchFamily="2" charset="-122"/>
                <a:ea typeface="黑体" pitchFamily="2" charset="-122"/>
              </a:rPr>
              <a:t>    </a:t>
            </a:r>
            <a:r>
              <a:rPr lang="zh-CN" altLang="en-US" sz="4000" b="1" smtClean="0">
                <a:latin typeface="黑体" pitchFamily="2" charset="-122"/>
                <a:ea typeface="黑体" pitchFamily="2" charset="-122"/>
              </a:rPr>
              <a:t>即              </a:t>
            </a:r>
          </a:p>
        </p:txBody>
      </p:sp>
      <p:sp>
        <p:nvSpPr>
          <p:cNvPr id="34819" name="Text Box 3"/>
          <p:cNvSpPr txBox="1">
            <a:spLocks noChangeArrowheads="1"/>
          </p:cNvSpPr>
          <p:nvPr/>
        </p:nvSpPr>
        <p:spPr bwMode="auto">
          <a:xfrm>
            <a:off x="304800" y="304800"/>
            <a:ext cx="8686800" cy="723900"/>
          </a:xfrm>
          <a:prstGeom prst="rect">
            <a:avLst/>
          </a:prstGeom>
          <a:noFill/>
          <a:ln w="3175">
            <a:noFill/>
            <a:miter lim="800000"/>
            <a:headEnd/>
            <a:tailEnd/>
          </a:ln>
        </p:spPr>
        <p:txBody>
          <a:bodyPr>
            <a:spAutoFit/>
          </a:bodyPr>
          <a:lstStyle/>
          <a:p>
            <a:pPr>
              <a:lnSpc>
                <a:spcPct val="115000"/>
              </a:lnSpc>
              <a:buClr>
                <a:srgbClr val="000000"/>
              </a:buClr>
              <a:buSzPct val="75000"/>
              <a:buFont typeface="Monotype Sorts" charset="2"/>
              <a:buNone/>
            </a:pPr>
            <a:r>
              <a:rPr lang="en-US" altLang="zh-CN" sz="3600">
                <a:solidFill>
                  <a:schemeClr val="tx2"/>
                </a:solidFill>
                <a:latin typeface="Arial" pitchFamily="34" charset="0"/>
                <a:ea typeface="黑体" pitchFamily="2" charset="-122"/>
              </a:rPr>
              <a:t> </a:t>
            </a:r>
            <a:r>
              <a:rPr lang="zh-CN" altLang="en-US" sz="3600">
                <a:solidFill>
                  <a:schemeClr val="tx2"/>
                </a:solidFill>
                <a:latin typeface="Arial" pitchFamily="34" charset="0"/>
                <a:ea typeface="黑体" pitchFamily="2" charset="-122"/>
              </a:rPr>
              <a:t>将以下二进制数转换成八进制数</a:t>
            </a:r>
            <a:endParaRPr lang="zh-CN" altLang="en-US" sz="2400">
              <a:latin typeface="Times New Roman" pitchFamily="18" charset="0"/>
            </a:endParaRPr>
          </a:p>
        </p:txBody>
      </p:sp>
      <p:sp>
        <p:nvSpPr>
          <p:cNvPr id="34820" name="Text Box 4"/>
          <p:cNvSpPr txBox="1">
            <a:spLocks noChangeArrowheads="1"/>
          </p:cNvSpPr>
          <p:nvPr/>
        </p:nvSpPr>
        <p:spPr bwMode="auto">
          <a:xfrm>
            <a:off x="1752600" y="5562600"/>
            <a:ext cx="5867400" cy="1409700"/>
          </a:xfrm>
          <a:prstGeom prst="rect">
            <a:avLst/>
          </a:prstGeom>
          <a:noFill/>
          <a:ln w="3175">
            <a:noFill/>
            <a:miter lim="800000"/>
            <a:headEnd/>
            <a:tailEnd/>
          </a:ln>
        </p:spPr>
        <p:txBody>
          <a:bodyPr>
            <a:spAutoFit/>
          </a:bodyPr>
          <a:lstStyle/>
          <a:p>
            <a:pPr>
              <a:buClr>
                <a:srgbClr val="000000"/>
              </a:buClr>
              <a:buSzPct val="75000"/>
              <a:buFont typeface="Monotype Sorts" charset="2"/>
              <a:buNone/>
            </a:pPr>
            <a:r>
              <a:rPr lang="en-US" altLang="zh-CN" sz="3200">
                <a:latin typeface="黑体" pitchFamily="2" charset="-122"/>
                <a:ea typeface="黑体" pitchFamily="2" charset="-122"/>
              </a:rPr>
              <a:t> </a:t>
            </a:r>
            <a:r>
              <a:rPr lang="en-US" altLang="zh-CN" sz="3600">
                <a:latin typeface="黑体" pitchFamily="2" charset="-122"/>
                <a:ea typeface="黑体" pitchFamily="2" charset="-122"/>
              </a:rPr>
              <a:t>(1101001101)</a:t>
            </a:r>
            <a:r>
              <a:rPr lang="en-US" altLang="zh-CN" sz="3600" baseline="-25000">
                <a:latin typeface="黑体" pitchFamily="2" charset="-122"/>
                <a:ea typeface="黑体" pitchFamily="2" charset="-122"/>
              </a:rPr>
              <a:t>2</a:t>
            </a:r>
            <a:r>
              <a:rPr lang="zh-CN" altLang="en-US" sz="3600">
                <a:latin typeface="黑体" pitchFamily="2" charset="-122"/>
                <a:ea typeface="黑体" pitchFamily="2" charset="-122"/>
              </a:rPr>
              <a:t>＝</a:t>
            </a:r>
            <a:r>
              <a:rPr lang="en-US" altLang="zh-CN" sz="3600">
                <a:latin typeface="黑体" pitchFamily="2" charset="-122"/>
                <a:ea typeface="黑体" pitchFamily="2" charset="-122"/>
              </a:rPr>
              <a:t>(1515)</a:t>
            </a:r>
            <a:r>
              <a:rPr lang="en-US" altLang="zh-CN" sz="3600" baseline="-25000">
                <a:latin typeface="黑体" pitchFamily="2" charset="-122"/>
                <a:ea typeface="黑体" pitchFamily="2" charset="-122"/>
              </a:rPr>
              <a:t>8 </a:t>
            </a:r>
            <a:endParaRPr lang="en-US" altLang="zh-CN" sz="3600">
              <a:latin typeface="黑体" pitchFamily="2" charset="-122"/>
              <a:ea typeface="黑体" pitchFamily="2" charset="-122"/>
            </a:endParaRPr>
          </a:p>
          <a:p>
            <a:pPr algn="ctr" eaLnBrk="1" hangingPunct="1">
              <a:lnSpc>
                <a:spcPct val="100000"/>
              </a:lnSpc>
              <a:spcBef>
                <a:spcPct val="50000"/>
              </a:spcBef>
              <a:buClrTx/>
              <a:buSzTx/>
              <a:buFontTx/>
              <a:buNone/>
            </a:pPr>
            <a:endParaRPr lang="en-US" altLang="zh-CN" sz="3600">
              <a:latin typeface="黑体" pitchFamily="2" charset="-122"/>
              <a:ea typeface="黑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bwMode="auto">
          <a:xfrm>
            <a:off x="762000" y="2133600"/>
            <a:ext cx="7772400" cy="4095750"/>
          </a:xfrm>
          <a:noFill/>
          <a:ln>
            <a:miter lim="800000"/>
            <a:headEnd/>
            <a:tailEnd/>
          </a:ln>
        </p:spPr>
        <p:txBody>
          <a:bodyPr vert="horz" wrap="square" lIns="91440" tIns="45720" rIns="91440" bIns="45720" numCol="1" anchor="t" anchorCtr="0" compatLnSpc="1">
            <a:prstTxWarp prst="textNoShape">
              <a:avLst/>
            </a:prstTxWarp>
          </a:bodyPr>
          <a:lstStyle/>
          <a:p>
            <a:pPr algn="just">
              <a:buFontTx/>
              <a:buNone/>
            </a:pPr>
            <a:r>
              <a:rPr lang="en-US" altLang="zh-CN" b="1" smtClean="0">
                <a:solidFill>
                  <a:srgbClr val="0000FF"/>
                </a:solidFill>
                <a:latin typeface="宋体" pitchFamily="2" charset="-122"/>
                <a:ea typeface="黑体" pitchFamily="2" charset="-122"/>
              </a:rPr>
              <a:t>              3   1   5  </a:t>
            </a:r>
          </a:p>
          <a:p>
            <a:pPr algn="just">
              <a:buFontTx/>
              <a:buNone/>
            </a:pPr>
            <a:r>
              <a:rPr lang="en-US" altLang="zh-CN" b="1" smtClean="0">
                <a:solidFill>
                  <a:srgbClr val="0000FF"/>
                </a:solidFill>
                <a:latin typeface="宋体" pitchFamily="2" charset="-122"/>
                <a:ea typeface="黑体" pitchFamily="2" charset="-122"/>
              </a:rPr>
              <a:t>              ↓  ↓  ↓  </a:t>
            </a:r>
          </a:p>
          <a:p>
            <a:pPr algn="just">
              <a:buFontTx/>
              <a:buNone/>
            </a:pPr>
            <a:r>
              <a:rPr lang="en-US" altLang="zh-CN" b="1" smtClean="0">
                <a:solidFill>
                  <a:srgbClr val="0000FF"/>
                </a:solidFill>
                <a:latin typeface="宋体" pitchFamily="2" charset="-122"/>
                <a:ea typeface="黑体" pitchFamily="2" charset="-122"/>
              </a:rPr>
              <a:t>             </a:t>
            </a:r>
            <a:r>
              <a:rPr lang="en-US" altLang="zh-CN" b="1" u="sng" smtClean="0">
                <a:solidFill>
                  <a:srgbClr val="0000FF"/>
                </a:solidFill>
                <a:latin typeface="宋体" pitchFamily="2" charset="-122"/>
                <a:ea typeface="黑体" pitchFamily="2" charset="-122"/>
              </a:rPr>
              <a:t>011</a:t>
            </a:r>
            <a:r>
              <a:rPr lang="en-US" altLang="zh-CN" b="1" smtClean="0">
                <a:solidFill>
                  <a:srgbClr val="0000FF"/>
                </a:solidFill>
                <a:latin typeface="宋体" pitchFamily="2" charset="-122"/>
                <a:ea typeface="黑体" pitchFamily="2" charset="-122"/>
              </a:rPr>
              <a:t> </a:t>
            </a:r>
            <a:r>
              <a:rPr lang="en-US" altLang="zh-CN" b="1" u="sng" smtClean="0">
                <a:solidFill>
                  <a:srgbClr val="0000FF"/>
                </a:solidFill>
                <a:latin typeface="宋体" pitchFamily="2" charset="-122"/>
                <a:ea typeface="黑体" pitchFamily="2" charset="-122"/>
              </a:rPr>
              <a:t>001</a:t>
            </a:r>
            <a:r>
              <a:rPr lang="en-US" altLang="zh-CN" b="1" smtClean="0">
                <a:solidFill>
                  <a:srgbClr val="0000FF"/>
                </a:solidFill>
                <a:latin typeface="宋体" pitchFamily="2" charset="-122"/>
                <a:ea typeface="黑体" pitchFamily="2" charset="-122"/>
              </a:rPr>
              <a:t> </a:t>
            </a:r>
            <a:r>
              <a:rPr lang="en-US" altLang="zh-CN" b="1" u="sng" smtClean="0">
                <a:solidFill>
                  <a:srgbClr val="0000FF"/>
                </a:solidFill>
                <a:latin typeface="宋体" pitchFamily="2" charset="-122"/>
                <a:ea typeface="黑体" pitchFamily="2" charset="-122"/>
              </a:rPr>
              <a:t>101</a:t>
            </a:r>
            <a:r>
              <a:rPr lang="en-US" altLang="zh-CN" b="1" smtClean="0">
                <a:solidFill>
                  <a:srgbClr val="0000FF"/>
                </a:solidFill>
                <a:latin typeface="宋体" pitchFamily="2" charset="-122"/>
                <a:ea typeface="黑体" pitchFamily="2" charset="-122"/>
              </a:rPr>
              <a:t> </a:t>
            </a:r>
          </a:p>
          <a:p>
            <a:pPr algn="just">
              <a:buFontTx/>
              <a:buNone/>
            </a:pPr>
            <a:r>
              <a:rPr lang="en-US" altLang="zh-CN" b="1" smtClean="0">
                <a:solidFill>
                  <a:srgbClr val="0000FF"/>
                </a:solidFill>
                <a:latin typeface="宋体" pitchFamily="2" charset="-122"/>
                <a:ea typeface="黑体" pitchFamily="2" charset="-122"/>
              </a:rPr>
              <a:t>    </a:t>
            </a:r>
            <a:r>
              <a:rPr lang="zh-CN" altLang="en-US" b="1" smtClean="0">
                <a:solidFill>
                  <a:srgbClr val="0000FF"/>
                </a:solidFill>
                <a:latin typeface="宋体" pitchFamily="2" charset="-122"/>
                <a:ea typeface="黑体" pitchFamily="2" charset="-122"/>
              </a:rPr>
              <a:t>即 </a:t>
            </a:r>
          </a:p>
          <a:p>
            <a:pPr algn="just">
              <a:buFontTx/>
              <a:buNone/>
            </a:pPr>
            <a:r>
              <a:rPr lang="zh-CN" altLang="en-US" b="1" smtClean="0">
                <a:latin typeface="宋体" pitchFamily="2" charset="-122"/>
                <a:ea typeface="黑体" pitchFamily="2" charset="-122"/>
              </a:rPr>
              <a:t>         </a:t>
            </a:r>
            <a:endParaRPr lang="zh-CN" altLang="en-US" b="1" smtClean="0">
              <a:ea typeface="黑体" pitchFamily="2" charset="-122"/>
            </a:endParaRPr>
          </a:p>
        </p:txBody>
      </p:sp>
      <p:sp>
        <p:nvSpPr>
          <p:cNvPr id="35843" name="Text Box 3"/>
          <p:cNvSpPr txBox="1">
            <a:spLocks noChangeArrowheads="1"/>
          </p:cNvSpPr>
          <p:nvPr/>
        </p:nvSpPr>
        <p:spPr bwMode="auto">
          <a:xfrm>
            <a:off x="304800" y="533400"/>
            <a:ext cx="8382000" cy="1300163"/>
          </a:xfrm>
          <a:prstGeom prst="rect">
            <a:avLst/>
          </a:prstGeom>
          <a:noFill/>
          <a:ln w="3175">
            <a:noFill/>
            <a:miter lim="800000"/>
            <a:headEnd/>
            <a:tailEnd/>
          </a:ln>
        </p:spPr>
        <p:txBody>
          <a:bodyPr>
            <a:spAutoFit/>
          </a:bodyPr>
          <a:lstStyle/>
          <a:p>
            <a:pPr>
              <a:lnSpc>
                <a:spcPct val="100000"/>
              </a:lnSpc>
              <a:buClr>
                <a:srgbClr val="000000"/>
              </a:buClr>
              <a:buSzPct val="75000"/>
              <a:buFont typeface="Monotype Sorts" charset="2"/>
              <a:buNone/>
            </a:pPr>
            <a:r>
              <a:rPr lang="en-US" altLang="zh-CN" sz="3600">
                <a:solidFill>
                  <a:schemeClr val="tx2"/>
                </a:solidFill>
                <a:latin typeface="Arial" pitchFamily="34" charset="0"/>
                <a:ea typeface="黑体" pitchFamily="2" charset="-122"/>
              </a:rPr>
              <a:t>   </a:t>
            </a:r>
            <a:r>
              <a:rPr lang="zh-CN" altLang="en-US" sz="3600">
                <a:solidFill>
                  <a:schemeClr val="tx2"/>
                </a:solidFill>
                <a:latin typeface="Arial" pitchFamily="34" charset="0"/>
                <a:ea typeface="黑体" pitchFamily="2" charset="-122"/>
              </a:rPr>
              <a:t>将以下八进制数转换成二进制数</a:t>
            </a:r>
          </a:p>
          <a:p>
            <a:pPr>
              <a:lnSpc>
                <a:spcPct val="100000"/>
              </a:lnSpc>
              <a:buClr>
                <a:srgbClr val="000000"/>
              </a:buClr>
              <a:buSzPct val="75000"/>
              <a:buFont typeface="Monotype Sorts" charset="2"/>
              <a:buNone/>
            </a:pPr>
            <a:r>
              <a:rPr lang="zh-CN" altLang="en-US" sz="3600">
                <a:solidFill>
                  <a:schemeClr val="tx2"/>
                </a:solidFill>
                <a:ea typeface="黑体" pitchFamily="2" charset="-122"/>
              </a:rPr>
              <a:t>  </a:t>
            </a:r>
            <a:r>
              <a:rPr lang="zh-CN" altLang="en-US" sz="3200">
                <a:solidFill>
                  <a:schemeClr val="tx2"/>
                </a:solidFill>
                <a:ea typeface="黑体" pitchFamily="2" charset="-122"/>
              </a:rPr>
              <a:t>每位八进制数用三位二进制数代替。</a:t>
            </a:r>
          </a:p>
        </p:txBody>
      </p:sp>
      <p:sp>
        <p:nvSpPr>
          <p:cNvPr id="35844" name="Text Box 4"/>
          <p:cNvSpPr txBox="1">
            <a:spLocks noChangeArrowheads="1"/>
          </p:cNvSpPr>
          <p:nvPr/>
        </p:nvSpPr>
        <p:spPr bwMode="auto">
          <a:xfrm>
            <a:off x="3152775" y="4913313"/>
            <a:ext cx="5440363" cy="701675"/>
          </a:xfrm>
          <a:prstGeom prst="rect">
            <a:avLst/>
          </a:prstGeom>
          <a:noFill/>
          <a:ln w="3175">
            <a:noFill/>
            <a:miter lim="800000"/>
            <a:headEnd/>
            <a:tailEnd/>
          </a:ln>
        </p:spPr>
        <p:txBody>
          <a:bodyPr>
            <a:spAutoFit/>
          </a:bodyPr>
          <a:lstStyle/>
          <a:p>
            <a:pPr>
              <a:lnSpc>
                <a:spcPct val="100000"/>
              </a:lnSpc>
              <a:buClr>
                <a:srgbClr val="000000"/>
              </a:buClr>
              <a:buSzPct val="75000"/>
              <a:buFont typeface="Monotype Sorts" charset="2"/>
              <a:buNone/>
            </a:pPr>
            <a:r>
              <a:rPr lang="en-US" altLang="zh-CN" sz="4000">
                <a:ea typeface="黑体" pitchFamily="2" charset="-122"/>
              </a:rPr>
              <a:t>(315)</a:t>
            </a:r>
            <a:r>
              <a:rPr lang="en-US" altLang="zh-CN" sz="4000" baseline="-25000">
                <a:ea typeface="黑体" pitchFamily="2" charset="-122"/>
              </a:rPr>
              <a:t>8</a:t>
            </a:r>
            <a:r>
              <a:rPr lang="zh-CN" altLang="en-US" sz="4000">
                <a:ea typeface="黑体" pitchFamily="2" charset="-122"/>
              </a:rPr>
              <a:t>＝</a:t>
            </a:r>
            <a:r>
              <a:rPr lang="en-US" altLang="zh-CN" sz="4000">
                <a:ea typeface="黑体" pitchFamily="2" charset="-122"/>
              </a:rPr>
              <a:t>(11001101)</a:t>
            </a:r>
            <a:r>
              <a:rPr lang="en-US" altLang="zh-CN" sz="4000" baseline="-25000">
                <a:ea typeface="黑体" pitchFamily="2" charset="-122"/>
              </a:rPr>
              <a:t>2</a:t>
            </a:r>
            <a:endParaRPr lang="en-US" altLang="zh-CN" sz="4000">
              <a:latin typeface="Times New Roman" pitchFamily="18" charset="0"/>
              <a:ea typeface="黑体"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ctrTitle"/>
          </p:nvPr>
        </p:nvSpPr>
        <p:spPr bwMode="auto">
          <a:xfrm>
            <a:off x="1752600" y="1143000"/>
            <a:ext cx="6896100" cy="2660650"/>
          </a:xfrm>
          <a:ln>
            <a:miter lim="800000"/>
            <a:headEnd/>
            <a:tailEnd/>
          </a:ln>
        </p:spPr>
        <p:txBody>
          <a:bodyPr vert="horz" wrap="square" lIns="91440" tIns="45720" rIns="91440" bIns="45720" numCol="1" anchor="t" anchorCtr="0" compatLnSpc="1">
            <a:prstTxWarp prst="textNoShape">
              <a:avLst/>
            </a:prstTxWarp>
          </a:bodyPr>
          <a:lstStyle/>
          <a:p>
            <a:pPr defTabSz="1133475">
              <a:defRPr/>
            </a:pPr>
            <a:r>
              <a:rPr lang="en-US" altLang="zh-CN" smtClean="0">
                <a:solidFill>
                  <a:schemeClr val="tx1"/>
                </a:solidFill>
                <a:latin typeface="Times New Roman" pitchFamily="18" charset="0"/>
              </a:rPr>
              <a:t>100	110	110	111	.010 1</a:t>
            </a:r>
            <a:r>
              <a:rPr lang="en-US" altLang="zh-CN" b="0" smtClean="0">
                <a:solidFill>
                  <a:srgbClr val="0000FF"/>
                </a:solidFill>
                <a:latin typeface="Times New Roman" pitchFamily="18" charset="0"/>
              </a:rPr>
              <a:t>00</a:t>
            </a:r>
            <a:r>
              <a:rPr lang="en-US" altLang="zh-CN" smtClean="0">
                <a:solidFill>
                  <a:schemeClr val="tx1"/>
                </a:solidFill>
                <a:latin typeface="Times New Roman" pitchFamily="18" charset="0"/>
              </a:rPr>
              <a:t/>
            </a:r>
            <a:br>
              <a:rPr lang="en-US" altLang="zh-CN" smtClean="0">
                <a:solidFill>
                  <a:schemeClr val="tx1"/>
                </a:solidFill>
                <a:latin typeface="Times New Roman" pitchFamily="18" charset="0"/>
              </a:rPr>
            </a:br>
            <a:r>
              <a:rPr lang="en-US" altLang="zh-CN" smtClean="0">
                <a:solidFill>
                  <a:schemeClr val="tx1"/>
                </a:solidFill>
                <a:latin typeface="Times New Roman" pitchFamily="18" charset="0"/>
              </a:rPr>
              <a:t/>
            </a:r>
            <a:br>
              <a:rPr lang="en-US" altLang="zh-CN" smtClean="0">
                <a:solidFill>
                  <a:schemeClr val="tx1"/>
                </a:solidFill>
                <a:latin typeface="Times New Roman" pitchFamily="18" charset="0"/>
              </a:rPr>
            </a:br>
            <a:r>
              <a:rPr lang="en-US" altLang="zh-CN" smtClean="0">
                <a:solidFill>
                  <a:schemeClr val="tx1"/>
                </a:solidFill>
                <a:latin typeface="Times New Roman" pitchFamily="18" charset="0"/>
              </a:rPr>
              <a:t>( 4	  6	  6	  7	.  2   4 )</a:t>
            </a:r>
            <a:r>
              <a:rPr lang="en-US" altLang="zh-CN" baseline="-25000" smtClean="0">
                <a:solidFill>
                  <a:schemeClr val="tx1"/>
                </a:solidFill>
                <a:latin typeface="Times New Roman" pitchFamily="18" charset="0"/>
              </a:rPr>
              <a:t>8</a:t>
            </a:r>
            <a:endParaRPr lang="en-US" altLang="zh-CN" smtClean="0">
              <a:solidFill>
                <a:schemeClr val="tx1"/>
              </a:solidFill>
              <a:latin typeface="Times New Roman" pitchFamily="18" charset="0"/>
            </a:endParaRPr>
          </a:p>
        </p:txBody>
      </p:sp>
      <p:sp>
        <p:nvSpPr>
          <p:cNvPr id="36867" name="Rectangle 3"/>
          <p:cNvSpPr>
            <a:spLocks noChangeArrowheads="1"/>
          </p:cNvSpPr>
          <p:nvPr/>
        </p:nvSpPr>
        <p:spPr bwMode="auto">
          <a:xfrm>
            <a:off x="2057400" y="3962400"/>
            <a:ext cx="5819775" cy="2101850"/>
          </a:xfrm>
          <a:prstGeom prst="rect">
            <a:avLst/>
          </a:prstGeom>
          <a:noFill/>
          <a:ln w="3175">
            <a:noFill/>
            <a:miter lim="800000"/>
            <a:headEnd/>
            <a:tailEnd/>
          </a:ln>
        </p:spPr>
        <p:txBody>
          <a:bodyPr anchor="ctr">
            <a:spAutoFit/>
          </a:bodyPr>
          <a:lstStyle/>
          <a:p>
            <a:pPr algn="l" defTabSz="1133475" eaLnBrk="1" hangingPunct="1">
              <a:lnSpc>
                <a:spcPct val="100000"/>
              </a:lnSpc>
              <a:spcBef>
                <a:spcPct val="0"/>
              </a:spcBef>
              <a:buClrTx/>
              <a:buSzTx/>
              <a:buFontTx/>
              <a:buNone/>
            </a:pPr>
            <a:r>
              <a:rPr lang="en-US" altLang="zh-CN" sz="4400" b="0">
                <a:latin typeface="Times New Roman" pitchFamily="18" charset="0"/>
              </a:rPr>
              <a:t>1001 1011 0111.0101</a:t>
            </a:r>
            <a:br>
              <a:rPr lang="en-US" altLang="zh-CN" sz="4400" b="0">
                <a:latin typeface="Times New Roman" pitchFamily="18" charset="0"/>
              </a:rPr>
            </a:br>
            <a:r>
              <a:rPr lang="en-US" altLang="zh-CN" sz="4400" b="0">
                <a:latin typeface="Times New Roman" pitchFamily="18" charset="0"/>
              </a:rPr>
              <a:t/>
            </a:r>
            <a:br>
              <a:rPr lang="en-US" altLang="zh-CN" sz="4400" b="0">
                <a:latin typeface="Times New Roman" pitchFamily="18" charset="0"/>
              </a:rPr>
            </a:br>
            <a:r>
              <a:rPr lang="en-US" altLang="zh-CN" sz="4400" b="0">
                <a:latin typeface="Times New Roman" pitchFamily="18" charset="0"/>
              </a:rPr>
              <a:t>(  9	    B	    7    .    5 )</a:t>
            </a:r>
            <a:r>
              <a:rPr lang="en-US" altLang="zh-CN" sz="4400" b="0" baseline="-25000">
                <a:latin typeface="Times New Roman" pitchFamily="18" charset="0"/>
              </a:rPr>
              <a:t>16</a:t>
            </a:r>
            <a:endParaRPr lang="en-US" altLang="zh-CN" sz="2400" b="0" baseline="-25000">
              <a:latin typeface="Times New Roman" pitchFamily="18" charset="0"/>
            </a:endParaRPr>
          </a:p>
        </p:txBody>
      </p:sp>
      <p:sp>
        <p:nvSpPr>
          <p:cNvPr id="36868" name="Line 5"/>
          <p:cNvSpPr>
            <a:spLocks noChangeShapeType="1"/>
          </p:cNvSpPr>
          <p:nvPr/>
        </p:nvSpPr>
        <p:spPr bwMode="auto">
          <a:xfrm>
            <a:off x="1981200" y="4648200"/>
            <a:ext cx="1087438" cy="0"/>
          </a:xfrm>
          <a:prstGeom prst="line">
            <a:avLst/>
          </a:prstGeom>
          <a:noFill/>
          <a:ln w="12700">
            <a:solidFill>
              <a:schemeClr val="tx1"/>
            </a:solidFill>
            <a:round/>
            <a:headEnd type="none" w="sm" len="sm"/>
            <a:tailEnd/>
          </a:ln>
        </p:spPr>
        <p:txBody>
          <a:bodyPr wrap="none" anchor="ctr"/>
          <a:lstStyle/>
          <a:p>
            <a:endParaRPr lang="zh-CN" altLang="en-US"/>
          </a:p>
        </p:txBody>
      </p:sp>
      <p:sp>
        <p:nvSpPr>
          <p:cNvPr id="36869" name="Line 6"/>
          <p:cNvSpPr>
            <a:spLocks noChangeShapeType="1"/>
          </p:cNvSpPr>
          <p:nvPr/>
        </p:nvSpPr>
        <p:spPr bwMode="auto">
          <a:xfrm>
            <a:off x="3352800" y="4648200"/>
            <a:ext cx="1087438" cy="0"/>
          </a:xfrm>
          <a:prstGeom prst="line">
            <a:avLst/>
          </a:prstGeom>
          <a:noFill/>
          <a:ln w="12700">
            <a:solidFill>
              <a:schemeClr val="tx1"/>
            </a:solidFill>
            <a:round/>
            <a:headEnd type="none" w="sm" len="sm"/>
            <a:tailEnd/>
          </a:ln>
        </p:spPr>
        <p:txBody>
          <a:bodyPr wrap="none" anchor="ctr"/>
          <a:lstStyle/>
          <a:p>
            <a:endParaRPr lang="zh-CN" altLang="en-US"/>
          </a:p>
        </p:txBody>
      </p:sp>
      <p:sp>
        <p:nvSpPr>
          <p:cNvPr id="36870" name="Line 7"/>
          <p:cNvSpPr>
            <a:spLocks noChangeShapeType="1"/>
          </p:cNvSpPr>
          <p:nvPr/>
        </p:nvSpPr>
        <p:spPr bwMode="auto">
          <a:xfrm>
            <a:off x="4572000" y="4648200"/>
            <a:ext cx="1062038" cy="0"/>
          </a:xfrm>
          <a:prstGeom prst="line">
            <a:avLst/>
          </a:prstGeom>
          <a:noFill/>
          <a:ln w="12700">
            <a:solidFill>
              <a:schemeClr val="tx1"/>
            </a:solidFill>
            <a:round/>
            <a:headEnd type="none" w="sm" len="sm"/>
            <a:tailEnd/>
          </a:ln>
        </p:spPr>
        <p:txBody>
          <a:bodyPr wrap="none" anchor="ctr"/>
          <a:lstStyle/>
          <a:p>
            <a:endParaRPr lang="zh-CN" altLang="en-US"/>
          </a:p>
        </p:txBody>
      </p:sp>
      <p:sp>
        <p:nvSpPr>
          <p:cNvPr id="36871" name="Line 8"/>
          <p:cNvSpPr>
            <a:spLocks noChangeShapeType="1"/>
          </p:cNvSpPr>
          <p:nvPr/>
        </p:nvSpPr>
        <p:spPr bwMode="auto">
          <a:xfrm>
            <a:off x="5943600" y="4648200"/>
            <a:ext cx="1035050" cy="0"/>
          </a:xfrm>
          <a:prstGeom prst="line">
            <a:avLst/>
          </a:prstGeom>
          <a:noFill/>
          <a:ln w="12700">
            <a:solidFill>
              <a:schemeClr val="tx1"/>
            </a:solidFill>
            <a:round/>
            <a:headEnd type="none" w="sm" len="sm"/>
            <a:tailEnd/>
          </a:ln>
        </p:spPr>
        <p:txBody>
          <a:bodyPr wrap="none" anchor="ctr"/>
          <a:lstStyle/>
          <a:p>
            <a:endParaRPr lang="zh-CN" altLang="en-US"/>
          </a:p>
        </p:txBody>
      </p:sp>
      <p:sp>
        <p:nvSpPr>
          <p:cNvPr id="36872" name="Line 9"/>
          <p:cNvSpPr>
            <a:spLocks noChangeShapeType="1"/>
          </p:cNvSpPr>
          <p:nvPr/>
        </p:nvSpPr>
        <p:spPr bwMode="auto">
          <a:xfrm>
            <a:off x="1905000" y="1973263"/>
            <a:ext cx="931863" cy="0"/>
          </a:xfrm>
          <a:prstGeom prst="line">
            <a:avLst/>
          </a:prstGeom>
          <a:noFill/>
          <a:ln w="12700">
            <a:solidFill>
              <a:schemeClr val="tx1"/>
            </a:solidFill>
            <a:round/>
            <a:headEnd type="none" w="sm" len="sm"/>
            <a:tailEnd/>
          </a:ln>
        </p:spPr>
        <p:txBody>
          <a:bodyPr wrap="none" anchor="ctr"/>
          <a:lstStyle/>
          <a:p>
            <a:endParaRPr lang="zh-CN" altLang="en-US"/>
          </a:p>
        </p:txBody>
      </p:sp>
      <p:sp>
        <p:nvSpPr>
          <p:cNvPr id="36873" name="Line 10"/>
          <p:cNvSpPr>
            <a:spLocks noChangeShapeType="1"/>
          </p:cNvSpPr>
          <p:nvPr/>
        </p:nvSpPr>
        <p:spPr bwMode="auto">
          <a:xfrm>
            <a:off x="3000375" y="1973263"/>
            <a:ext cx="931863" cy="0"/>
          </a:xfrm>
          <a:prstGeom prst="line">
            <a:avLst/>
          </a:prstGeom>
          <a:noFill/>
          <a:ln w="12700">
            <a:solidFill>
              <a:schemeClr val="tx1"/>
            </a:solidFill>
            <a:round/>
            <a:headEnd type="none" w="sm" len="sm"/>
            <a:tailEnd/>
          </a:ln>
        </p:spPr>
        <p:txBody>
          <a:bodyPr wrap="none" anchor="ctr"/>
          <a:lstStyle/>
          <a:p>
            <a:endParaRPr lang="zh-CN" altLang="en-US"/>
          </a:p>
        </p:txBody>
      </p:sp>
      <p:sp>
        <p:nvSpPr>
          <p:cNvPr id="36874" name="Line 11"/>
          <p:cNvSpPr>
            <a:spLocks noChangeShapeType="1"/>
          </p:cNvSpPr>
          <p:nvPr/>
        </p:nvSpPr>
        <p:spPr bwMode="auto">
          <a:xfrm>
            <a:off x="4143375" y="1974850"/>
            <a:ext cx="931863" cy="0"/>
          </a:xfrm>
          <a:prstGeom prst="line">
            <a:avLst/>
          </a:prstGeom>
          <a:noFill/>
          <a:ln w="12700">
            <a:solidFill>
              <a:schemeClr val="tx1"/>
            </a:solidFill>
            <a:round/>
            <a:headEnd type="none" w="sm" len="sm"/>
            <a:tailEnd/>
          </a:ln>
        </p:spPr>
        <p:txBody>
          <a:bodyPr wrap="none" anchor="ctr"/>
          <a:lstStyle/>
          <a:p>
            <a:endParaRPr lang="zh-CN" altLang="en-US"/>
          </a:p>
        </p:txBody>
      </p:sp>
      <p:sp>
        <p:nvSpPr>
          <p:cNvPr id="36875" name="Line 12"/>
          <p:cNvSpPr>
            <a:spLocks noChangeShapeType="1"/>
          </p:cNvSpPr>
          <p:nvPr/>
        </p:nvSpPr>
        <p:spPr bwMode="auto">
          <a:xfrm>
            <a:off x="5176838" y="1974850"/>
            <a:ext cx="931862" cy="0"/>
          </a:xfrm>
          <a:prstGeom prst="line">
            <a:avLst/>
          </a:prstGeom>
          <a:noFill/>
          <a:ln w="12700">
            <a:solidFill>
              <a:schemeClr val="tx1"/>
            </a:solidFill>
            <a:round/>
            <a:headEnd type="none" w="sm" len="sm"/>
            <a:tailEnd/>
          </a:ln>
        </p:spPr>
        <p:txBody>
          <a:bodyPr wrap="none" anchor="ctr"/>
          <a:lstStyle/>
          <a:p>
            <a:endParaRPr lang="zh-CN" altLang="en-US"/>
          </a:p>
        </p:txBody>
      </p:sp>
      <p:sp>
        <p:nvSpPr>
          <p:cNvPr id="36876" name="Line 13"/>
          <p:cNvSpPr>
            <a:spLocks noChangeShapeType="1"/>
          </p:cNvSpPr>
          <p:nvPr/>
        </p:nvSpPr>
        <p:spPr bwMode="auto">
          <a:xfrm>
            <a:off x="7631113" y="1944688"/>
            <a:ext cx="727075" cy="0"/>
          </a:xfrm>
          <a:prstGeom prst="line">
            <a:avLst/>
          </a:prstGeom>
          <a:noFill/>
          <a:ln w="12700">
            <a:solidFill>
              <a:schemeClr val="tx1"/>
            </a:solidFill>
            <a:round/>
            <a:headEnd type="none" w="sm" len="sm"/>
            <a:tailEnd/>
          </a:ln>
        </p:spPr>
        <p:txBody>
          <a:bodyPr wrap="none" anchor="ctr"/>
          <a:lstStyle/>
          <a:p>
            <a:endParaRPr lang="zh-CN" altLang="en-US"/>
          </a:p>
        </p:txBody>
      </p:sp>
      <p:sp>
        <p:nvSpPr>
          <p:cNvPr id="36877" name="Line 14"/>
          <p:cNvSpPr>
            <a:spLocks noChangeShapeType="1"/>
          </p:cNvSpPr>
          <p:nvPr/>
        </p:nvSpPr>
        <p:spPr bwMode="auto">
          <a:xfrm>
            <a:off x="6429375" y="1987550"/>
            <a:ext cx="931863" cy="0"/>
          </a:xfrm>
          <a:prstGeom prst="line">
            <a:avLst/>
          </a:prstGeom>
          <a:noFill/>
          <a:ln w="12700">
            <a:solidFill>
              <a:schemeClr val="tx1"/>
            </a:solidFill>
            <a:round/>
            <a:headEnd type="none" w="sm" len="sm"/>
            <a:tailEnd/>
          </a:ln>
        </p:spPr>
        <p:txBody>
          <a:bodyPr wrap="none" anchor="ctr"/>
          <a:lstStyle/>
          <a:p>
            <a:endParaRPr lang="zh-CN" altLang="en-US"/>
          </a:p>
        </p:txBody>
      </p:sp>
      <p:sp>
        <p:nvSpPr>
          <p:cNvPr id="36878" name="AutoShape 15"/>
          <p:cNvSpPr>
            <a:spLocks/>
          </p:cNvSpPr>
          <p:nvPr/>
        </p:nvSpPr>
        <p:spPr bwMode="auto">
          <a:xfrm>
            <a:off x="1447800" y="1295400"/>
            <a:ext cx="309563" cy="2085975"/>
          </a:xfrm>
          <a:prstGeom prst="leftBrace">
            <a:avLst>
              <a:gd name="adj1" fmla="val 56154"/>
              <a:gd name="adj2" fmla="val 50000"/>
            </a:avLst>
          </a:prstGeom>
          <a:noFill/>
          <a:ln w="3175">
            <a:solidFill>
              <a:schemeClr val="tx1"/>
            </a:solidFill>
            <a:round/>
            <a:headEnd/>
            <a:tailEnd/>
          </a:ln>
        </p:spPr>
        <p:txBody>
          <a:bodyPr wrap="none" anchor="ctr"/>
          <a:lstStyle/>
          <a:p>
            <a:endParaRPr lang="zh-CN" altLang="en-US"/>
          </a:p>
        </p:txBody>
      </p:sp>
      <p:sp>
        <p:nvSpPr>
          <p:cNvPr id="36879" name="AutoShape 16"/>
          <p:cNvSpPr>
            <a:spLocks/>
          </p:cNvSpPr>
          <p:nvPr/>
        </p:nvSpPr>
        <p:spPr bwMode="auto">
          <a:xfrm>
            <a:off x="1136650" y="3922713"/>
            <a:ext cx="309563" cy="2085975"/>
          </a:xfrm>
          <a:prstGeom prst="leftBrace">
            <a:avLst>
              <a:gd name="adj1" fmla="val 56154"/>
              <a:gd name="adj2" fmla="val 50000"/>
            </a:avLst>
          </a:prstGeom>
          <a:noFill/>
          <a:ln w="3175">
            <a:solidFill>
              <a:schemeClr val="tx1"/>
            </a:solidFill>
            <a:round/>
            <a:headEnd/>
            <a:tailEnd/>
          </a:ln>
        </p:spPr>
        <p:txBody>
          <a:bodyPr wrap="none" anchor="ctr"/>
          <a:lstStyle/>
          <a:p>
            <a:endParaRPr lang="zh-CN" altLang="en-US"/>
          </a:p>
        </p:txBody>
      </p:sp>
      <p:sp>
        <p:nvSpPr>
          <p:cNvPr id="36880" name="AutoShape 17"/>
          <p:cNvSpPr>
            <a:spLocks noChangeArrowheads="1"/>
          </p:cNvSpPr>
          <p:nvPr/>
        </p:nvSpPr>
        <p:spPr bwMode="auto">
          <a:xfrm>
            <a:off x="2254250" y="2035175"/>
            <a:ext cx="304800" cy="609600"/>
          </a:xfrm>
          <a:prstGeom prst="downArrow">
            <a:avLst>
              <a:gd name="adj1" fmla="val 50000"/>
              <a:gd name="adj2" fmla="val 50000"/>
            </a:avLst>
          </a:prstGeom>
          <a:solidFill>
            <a:srgbClr val="333333"/>
          </a:solidFill>
          <a:ln w="3175">
            <a:solidFill>
              <a:schemeClr val="tx1"/>
            </a:solidFill>
            <a:miter lim="800000"/>
            <a:headEnd/>
            <a:tailEnd/>
          </a:ln>
        </p:spPr>
        <p:txBody>
          <a:bodyPr wrap="none" anchor="ctr"/>
          <a:lstStyle/>
          <a:p>
            <a:endParaRPr lang="zh-CN" altLang="en-US"/>
          </a:p>
        </p:txBody>
      </p:sp>
      <p:sp>
        <p:nvSpPr>
          <p:cNvPr id="36881" name="AutoShape 18"/>
          <p:cNvSpPr>
            <a:spLocks noChangeArrowheads="1"/>
          </p:cNvSpPr>
          <p:nvPr/>
        </p:nvSpPr>
        <p:spPr bwMode="auto">
          <a:xfrm>
            <a:off x="3348038" y="2049463"/>
            <a:ext cx="304800" cy="609600"/>
          </a:xfrm>
          <a:prstGeom prst="downArrow">
            <a:avLst>
              <a:gd name="adj1" fmla="val 50000"/>
              <a:gd name="adj2" fmla="val 50000"/>
            </a:avLst>
          </a:prstGeom>
          <a:solidFill>
            <a:srgbClr val="333333"/>
          </a:solidFill>
          <a:ln w="3175">
            <a:solidFill>
              <a:schemeClr val="tx1"/>
            </a:solidFill>
            <a:miter lim="800000"/>
            <a:headEnd/>
            <a:tailEnd/>
          </a:ln>
        </p:spPr>
        <p:txBody>
          <a:bodyPr wrap="none" anchor="ctr"/>
          <a:lstStyle/>
          <a:p>
            <a:endParaRPr lang="zh-CN" altLang="en-US"/>
          </a:p>
        </p:txBody>
      </p:sp>
      <p:sp>
        <p:nvSpPr>
          <p:cNvPr id="36882" name="AutoShape 19"/>
          <p:cNvSpPr>
            <a:spLocks noChangeArrowheads="1"/>
          </p:cNvSpPr>
          <p:nvPr/>
        </p:nvSpPr>
        <p:spPr bwMode="auto">
          <a:xfrm>
            <a:off x="4476750" y="2049463"/>
            <a:ext cx="304800" cy="609600"/>
          </a:xfrm>
          <a:prstGeom prst="downArrow">
            <a:avLst>
              <a:gd name="adj1" fmla="val 50000"/>
              <a:gd name="adj2" fmla="val 50000"/>
            </a:avLst>
          </a:prstGeom>
          <a:solidFill>
            <a:srgbClr val="333333"/>
          </a:solidFill>
          <a:ln w="3175">
            <a:solidFill>
              <a:schemeClr val="tx1"/>
            </a:solidFill>
            <a:miter lim="800000"/>
            <a:headEnd/>
            <a:tailEnd/>
          </a:ln>
        </p:spPr>
        <p:txBody>
          <a:bodyPr wrap="none" anchor="ctr"/>
          <a:lstStyle/>
          <a:p>
            <a:endParaRPr lang="zh-CN" altLang="en-US"/>
          </a:p>
        </p:txBody>
      </p:sp>
      <p:sp>
        <p:nvSpPr>
          <p:cNvPr id="36883" name="AutoShape 20"/>
          <p:cNvSpPr>
            <a:spLocks noChangeArrowheads="1"/>
          </p:cNvSpPr>
          <p:nvPr/>
        </p:nvSpPr>
        <p:spPr bwMode="auto">
          <a:xfrm>
            <a:off x="5519738" y="2051050"/>
            <a:ext cx="304800" cy="609600"/>
          </a:xfrm>
          <a:prstGeom prst="downArrow">
            <a:avLst>
              <a:gd name="adj1" fmla="val 50000"/>
              <a:gd name="adj2" fmla="val 50000"/>
            </a:avLst>
          </a:prstGeom>
          <a:solidFill>
            <a:srgbClr val="333333"/>
          </a:solidFill>
          <a:ln w="3175">
            <a:solidFill>
              <a:schemeClr val="tx1"/>
            </a:solidFill>
            <a:miter lim="800000"/>
            <a:headEnd/>
            <a:tailEnd/>
          </a:ln>
        </p:spPr>
        <p:txBody>
          <a:bodyPr wrap="none" anchor="ctr"/>
          <a:lstStyle/>
          <a:p>
            <a:endParaRPr lang="zh-CN" altLang="en-US"/>
          </a:p>
        </p:txBody>
      </p:sp>
      <p:sp>
        <p:nvSpPr>
          <p:cNvPr id="36884" name="AutoShape 21"/>
          <p:cNvSpPr>
            <a:spLocks noChangeArrowheads="1"/>
          </p:cNvSpPr>
          <p:nvPr/>
        </p:nvSpPr>
        <p:spPr bwMode="auto">
          <a:xfrm>
            <a:off x="7602538" y="2006600"/>
            <a:ext cx="304800" cy="609600"/>
          </a:xfrm>
          <a:prstGeom prst="downArrow">
            <a:avLst>
              <a:gd name="adj1" fmla="val 50000"/>
              <a:gd name="adj2" fmla="val 50000"/>
            </a:avLst>
          </a:prstGeom>
          <a:solidFill>
            <a:srgbClr val="333333"/>
          </a:solidFill>
          <a:ln w="3175">
            <a:solidFill>
              <a:schemeClr val="tx1"/>
            </a:solidFill>
            <a:miter lim="800000"/>
            <a:headEnd/>
            <a:tailEnd/>
          </a:ln>
        </p:spPr>
        <p:txBody>
          <a:bodyPr wrap="none" anchor="ctr"/>
          <a:lstStyle/>
          <a:p>
            <a:endParaRPr lang="zh-CN" altLang="en-US"/>
          </a:p>
        </p:txBody>
      </p:sp>
      <p:sp>
        <p:nvSpPr>
          <p:cNvPr id="36885" name="AutoShape 22"/>
          <p:cNvSpPr>
            <a:spLocks noChangeArrowheads="1"/>
          </p:cNvSpPr>
          <p:nvPr/>
        </p:nvSpPr>
        <p:spPr bwMode="auto">
          <a:xfrm>
            <a:off x="6705600" y="2036763"/>
            <a:ext cx="304800" cy="609600"/>
          </a:xfrm>
          <a:prstGeom prst="downArrow">
            <a:avLst>
              <a:gd name="adj1" fmla="val 50000"/>
              <a:gd name="adj2" fmla="val 50000"/>
            </a:avLst>
          </a:prstGeom>
          <a:solidFill>
            <a:srgbClr val="333333"/>
          </a:solidFill>
          <a:ln w="3175">
            <a:solidFill>
              <a:schemeClr val="tx1"/>
            </a:solidFill>
            <a:miter lim="800000"/>
            <a:headEnd/>
            <a:tailEnd/>
          </a:ln>
        </p:spPr>
        <p:txBody>
          <a:bodyPr wrap="none" anchor="ctr"/>
          <a:lstStyle/>
          <a:p>
            <a:endParaRPr lang="zh-CN" altLang="en-US"/>
          </a:p>
        </p:txBody>
      </p:sp>
      <p:sp>
        <p:nvSpPr>
          <p:cNvPr id="36886" name="AutoShape 23"/>
          <p:cNvSpPr>
            <a:spLocks noChangeArrowheads="1"/>
          </p:cNvSpPr>
          <p:nvPr/>
        </p:nvSpPr>
        <p:spPr bwMode="auto">
          <a:xfrm>
            <a:off x="6400800" y="4724400"/>
            <a:ext cx="304800" cy="609600"/>
          </a:xfrm>
          <a:prstGeom prst="downArrow">
            <a:avLst>
              <a:gd name="adj1" fmla="val 50000"/>
              <a:gd name="adj2" fmla="val 50000"/>
            </a:avLst>
          </a:prstGeom>
          <a:solidFill>
            <a:srgbClr val="333333"/>
          </a:solidFill>
          <a:ln w="3175">
            <a:solidFill>
              <a:schemeClr val="tx1"/>
            </a:solidFill>
            <a:miter lim="800000"/>
            <a:headEnd/>
            <a:tailEnd/>
          </a:ln>
        </p:spPr>
        <p:txBody>
          <a:bodyPr wrap="none" anchor="ctr"/>
          <a:lstStyle/>
          <a:p>
            <a:endParaRPr lang="zh-CN" altLang="en-US"/>
          </a:p>
        </p:txBody>
      </p:sp>
      <p:sp>
        <p:nvSpPr>
          <p:cNvPr id="36887" name="AutoShape 24"/>
          <p:cNvSpPr>
            <a:spLocks noChangeArrowheads="1"/>
          </p:cNvSpPr>
          <p:nvPr/>
        </p:nvSpPr>
        <p:spPr bwMode="auto">
          <a:xfrm>
            <a:off x="4953000" y="4724400"/>
            <a:ext cx="304800" cy="609600"/>
          </a:xfrm>
          <a:prstGeom prst="downArrow">
            <a:avLst>
              <a:gd name="adj1" fmla="val 50000"/>
              <a:gd name="adj2" fmla="val 50000"/>
            </a:avLst>
          </a:prstGeom>
          <a:solidFill>
            <a:srgbClr val="333333"/>
          </a:solidFill>
          <a:ln w="3175">
            <a:solidFill>
              <a:schemeClr val="tx1"/>
            </a:solidFill>
            <a:miter lim="800000"/>
            <a:headEnd/>
            <a:tailEnd/>
          </a:ln>
        </p:spPr>
        <p:txBody>
          <a:bodyPr wrap="none" anchor="ctr"/>
          <a:lstStyle/>
          <a:p>
            <a:endParaRPr lang="zh-CN" altLang="en-US"/>
          </a:p>
        </p:txBody>
      </p:sp>
      <p:sp>
        <p:nvSpPr>
          <p:cNvPr id="36888" name="AutoShape 25"/>
          <p:cNvSpPr>
            <a:spLocks noChangeArrowheads="1"/>
          </p:cNvSpPr>
          <p:nvPr/>
        </p:nvSpPr>
        <p:spPr bwMode="auto">
          <a:xfrm>
            <a:off x="3810000" y="4724400"/>
            <a:ext cx="304800" cy="609600"/>
          </a:xfrm>
          <a:prstGeom prst="downArrow">
            <a:avLst>
              <a:gd name="adj1" fmla="val 50000"/>
              <a:gd name="adj2" fmla="val 50000"/>
            </a:avLst>
          </a:prstGeom>
          <a:solidFill>
            <a:srgbClr val="333333"/>
          </a:solidFill>
          <a:ln w="3175">
            <a:solidFill>
              <a:schemeClr val="tx1"/>
            </a:solidFill>
            <a:miter lim="800000"/>
            <a:headEnd/>
            <a:tailEnd/>
          </a:ln>
        </p:spPr>
        <p:txBody>
          <a:bodyPr wrap="none" anchor="ctr"/>
          <a:lstStyle/>
          <a:p>
            <a:endParaRPr lang="zh-CN" altLang="en-US"/>
          </a:p>
        </p:txBody>
      </p:sp>
      <p:sp>
        <p:nvSpPr>
          <p:cNvPr id="36889" name="AutoShape 26"/>
          <p:cNvSpPr>
            <a:spLocks noChangeArrowheads="1"/>
          </p:cNvSpPr>
          <p:nvPr/>
        </p:nvSpPr>
        <p:spPr bwMode="auto">
          <a:xfrm>
            <a:off x="2438400" y="4724400"/>
            <a:ext cx="304800" cy="609600"/>
          </a:xfrm>
          <a:prstGeom prst="downArrow">
            <a:avLst>
              <a:gd name="adj1" fmla="val 50000"/>
              <a:gd name="adj2" fmla="val 50000"/>
            </a:avLst>
          </a:prstGeom>
          <a:solidFill>
            <a:srgbClr val="333333"/>
          </a:solidFill>
          <a:ln w="3175">
            <a:solidFill>
              <a:schemeClr val="tx1"/>
            </a:solidFill>
            <a:miter lim="800000"/>
            <a:headEnd/>
            <a:tailEnd/>
          </a:ln>
        </p:spPr>
        <p:txBody>
          <a:bodyPr wrap="none" anchor="ctr"/>
          <a:lstStyle/>
          <a:p>
            <a:endParaRPr lang="zh-CN" altLang="en-US"/>
          </a:p>
        </p:txBody>
      </p:sp>
    </p:spTree>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0" y="457200"/>
            <a:ext cx="91440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zh-CN" sz="2800" smtClean="0">
                <a:solidFill>
                  <a:schemeClr val="accent2"/>
                </a:solidFill>
                <a:effectLst/>
                <a:latin typeface="宋体" pitchFamily="2" charset="-122"/>
                <a:ea typeface="宋体" pitchFamily="2" charset="-122"/>
              </a:rPr>
              <a:t>  </a:t>
            </a:r>
            <a:r>
              <a:rPr lang="zh-CN" altLang="en-US" sz="3200" smtClean="0">
                <a:solidFill>
                  <a:schemeClr val="tx2"/>
                </a:solidFill>
                <a:effectLst/>
              </a:rPr>
              <a:t>二进制与十六进制之间的转换</a:t>
            </a:r>
          </a:p>
        </p:txBody>
      </p:sp>
      <p:sp>
        <p:nvSpPr>
          <p:cNvPr id="37891" name="Rectangle 3"/>
          <p:cNvSpPr>
            <a:spLocks noGrp="1" noChangeArrowheads="1"/>
          </p:cNvSpPr>
          <p:nvPr>
            <p:ph type="body" idx="1"/>
          </p:nvPr>
        </p:nvSpPr>
        <p:spPr bwMode="auto">
          <a:xfrm>
            <a:off x="0" y="1203325"/>
            <a:ext cx="8785225" cy="4495800"/>
          </a:xfrm>
          <a:noFill/>
          <a:ln>
            <a:miter lim="800000"/>
            <a:headEnd/>
            <a:tailEnd/>
          </a:ln>
        </p:spPr>
        <p:txBody>
          <a:bodyPr vert="horz" wrap="square" lIns="91440" tIns="45720" rIns="91440" bIns="45720" numCol="1" anchor="t" anchorCtr="0" compatLnSpc="1">
            <a:prstTxWarp prst="textNoShape">
              <a:avLst/>
            </a:prstTxWarp>
          </a:bodyPr>
          <a:lstStyle/>
          <a:p>
            <a:pPr marL="95250" indent="0" algn="just">
              <a:lnSpc>
                <a:spcPct val="90000"/>
              </a:lnSpc>
              <a:buFontTx/>
              <a:buNone/>
            </a:pPr>
            <a:endParaRPr lang="en-US" altLang="zh-CN" sz="2000" b="1" smtClean="0">
              <a:solidFill>
                <a:srgbClr val="993300"/>
              </a:solidFill>
              <a:cs typeface="Times New Roman" pitchFamily="18" charset="0"/>
            </a:endParaRPr>
          </a:p>
          <a:p>
            <a:pPr marL="666750" lvl="1" algn="just">
              <a:lnSpc>
                <a:spcPct val="130000"/>
              </a:lnSpc>
              <a:buClr>
                <a:schemeClr val="tx2"/>
              </a:buClr>
              <a:buSzPct val="120000"/>
              <a:buFont typeface="Wingdings" pitchFamily="2" charset="2"/>
              <a:buChar char="v"/>
            </a:pPr>
            <a:r>
              <a:rPr lang="zh-CN" altLang="en-US" sz="3200" b="1" smtClean="0">
                <a:solidFill>
                  <a:schemeClr val="tx2"/>
                </a:solidFill>
                <a:latin typeface="黑体" pitchFamily="2" charset="-122"/>
                <a:ea typeface="黑体" pitchFamily="2" charset="-122"/>
              </a:rPr>
              <a:t>二进制数转换为十六进制数：以小数点为界，将整数部分自右向左和小数部分自左向右分别按每四位为一组，不足四位用</a:t>
            </a:r>
            <a:r>
              <a:rPr lang="en-US" altLang="zh-CN" sz="3200" b="1" smtClean="0">
                <a:solidFill>
                  <a:schemeClr val="tx2"/>
                </a:solidFill>
                <a:latin typeface="黑体" pitchFamily="2" charset="-122"/>
                <a:ea typeface="黑体" pitchFamily="2" charset="-122"/>
              </a:rPr>
              <a:t>0</a:t>
            </a:r>
            <a:r>
              <a:rPr lang="zh-CN" altLang="en-US" sz="3200" b="1" smtClean="0">
                <a:solidFill>
                  <a:schemeClr val="tx2"/>
                </a:solidFill>
                <a:latin typeface="黑体" pitchFamily="2" charset="-122"/>
                <a:ea typeface="黑体" pitchFamily="2" charset="-122"/>
              </a:rPr>
              <a:t>补足，然后将各个四位二进制数转换为对应的一位十六进制数。</a:t>
            </a:r>
          </a:p>
          <a:p>
            <a:pPr marL="666750" lvl="1" algn="just">
              <a:lnSpc>
                <a:spcPct val="130000"/>
              </a:lnSpc>
              <a:buClr>
                <a:schemeClr val="tx2"/>
              </a:buClr>
              <a:buSzPct val="120000"/>
              <a:buFont typeface="Wingdings" pitchFamily="2" charset="2"/>
              <a:buChar char="v"/>
            </a:pPr>
            <a:r>
              <a:rPr lang="zh-CN" altLang="en-US" sz="3200" b="1" smtClean="0">
                <a:solidFill>
                  <a:schemeClr val="tx2"/>
                </a:solidFill>
                <a:latin typeface="黑体" pitchFamily="2" charset="-122"/>
                <a:ea typeface="黑体" pitchFamily="2" charset="-122"/>
              </a:rPr>
              <a:t>十六进制数转换为二进制数：把每一位十六进制数转换为对应的四位二进制数。</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0" y="457200"/>
            <a:ext cx="91440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zh-CN" sz="2800" smtClean="0">
                <a:solidFill>
                  <a:schemeClr val="accent2"/>
                </a:solidFill>
                <a:effectLst/>
                <a:latin typeface="宋体" pitchFamily="2" charset="-122"/>
                <a:ea typeface="宋体" pitchFamily="2" charset="-122"/>
              </a:rPr>
              <a:t>  </a:t>
            </a:r>
            <a:r>
              <a:rPr lang="zh-CN" altLang="en-US" sz="3200" smtClean="0">
                <a:solidFill>
                  <a:schemeClr val="tx2"/>
                </a:solidFill>
                <a:effectLst/>
              </a:rPr>
              <a:t>二进制与十六进制之间的转换</a:t>
            </a:r>
          </a:p>
        </p:txBody>
      </p:sp>
      <p:sp>
        <p:nvSpPr>
          <p:cNvPr id="38915" name="Rectangle 3"/>
          <p:cNvSpPr>
            <a:spLocks noGrp="1" noChangeArrowheads="1"/>
          </p:cNvSpPr>
          <p:nvPr>
            <p:ph type="body" idx="1"/>
          </p:nvPr>
        </p:nvSpPr>
        <p:spPr bwMode="auto">
          <a:xfrm>
            <a:off x="228600" y="1524000"/>
            <a:ext cx="8915400" cy="4495800"/>
          </a:xfrm>
          <a:noFill/>
          <a:ln>
            <a:miter lim="800000"/>
            <a:headEnd/>
            <a:tailEnd/>
          </a:ln>
        </p:spPr>
        <p:txBody>
          <a:bodyPr vert="horz" wrap="square" lIns="91440" tIns="45720" rIns="91440" bIns="45720" numCol="1" anchor="t" anchorCtr="0" compatLnSpc="1">
            <a:prstTxWarp prst="textNoShape">
              <a:avLst/>
            </a:prstTxWarp>
          </a:bodyPr>
          <a:lstStyle/>
          <a:p>
            <a:pPr marL="95250" indent="0" algn="just">
              <a:lnSpc>
                <a:spcPct val="90000"/>
              </a:lnSpc>
              <a:buFontTx/>
              <a:buNone/>
            </a:pPr>
            <a:r>
              <a:rPr lang="en-US" altLang="zh-CN" sz="3200" b="1" smtClean="0">
                <a:solidFill>
                  <a:schemeClr val="tx2"/>
                </a:solidFill>
                <a:latin typeface="宋体" pitchFamily="2" charset="-122"/>
                <a:ea typeface="黑体" pitchFamily="2" charset="-122"/>
              </a:rPr>
              <a:t>〖 </a:t>
            </a:r>
            <a:r>
              <a:rPr lang="zh-CN" altLang="en-US" sz="3200" b="1" smtClean="0">
                <a:solidFill>
                  <a:schemeClr val="tx2"/>
                </a:solidFill>
                <a:latin typeface="宋体" pitchFamily="2" charset="-122"/>
                <a:ea typeface="黑体" pitchFamily="2" charset="-122"/>
              </a:rPr>
              <a:t>例</a:t>
            </a:r>
            <a:r>
              <a:rPr lang="en-US" altLang="zh-CN" sz="3200" b="1" smtClean="0">
                <a:solidFill>
                  <a:schemeClr val="tx2"/>
                </a:solidFill>
                <a:latin typeface="宋体" pitchFamily="2" charset="-122"/>
                <a:ea typeface="黑体" pitchFamily="2" charset="-122"/>
              </a:rPr>
              <a:t> 〗</a:t>
            </a:r>
          </a:p>
          <a:p>
            <a:pPr marL="95250" indent="0" algn="just">
              <a:lnSpc>
                <a:spcPct val="90000"/>
              </a:lnSpc>
              <a:buFontTx/>
              <a:buNone/>
            </a:pPr>
            <a:r>
              <a:rPr lang="en-US" altLang="zh-CN" sz="3200" b="1" smtClean="0">
                <a:solidFill>
                  <a:schemeClr val="tx2"/>
                </a:solidFill>
                <a:latin typeface="宋体" pitchFamily="2" charset="-122"/>
                <a:ea typeface="黑体" pitchFamily="2" charset="-122"/>
              </a:rPr>
              <a:t>  </a:t>
            </a:r>
            <a:r>
              <a:rPr lang="zh-CN" altLang="en-US" sz="3200" b="1" smtClean="0">
                <a:solidFill>
                  <a:schemeClr val="tx2"/>
                </a:solidFill>
                <a:latin typeface="宋体" pitchFamily="2" charset="-122"/>
                <a:ea typeface="黑体" pitchFamily="2" charset="-122"/>
              </a:rPr>
              <a:t>（ </a:t>
            </a:r>
            <a:r>
              <a:rPr lang="en-US" altLang="zh-CN" sz="3200" b="1" smtClean="0">
                <a:solidFill>
                  <a:schemeClr val="tx2"/>
                </a:solidFill>
                <a:latin typeface="宋体" pitchFamily="2" charset="-122"/>
                <a:ea typeface="黑体" pitchFamily="2" charset="-122"/>
              </a:rPr>
              <a:t>101 1100 1010.1011 011</a:t>
            </a:r>
            <a:r>
              <a:rPr lang="zh-CN" altLang="en-US" sz="3200" b="1" smtClean="0">
                <a:solidFill>
                  <a:schemeClr val="tx2"/>
                </a:solidFill>
                <a:latin typeface="宋体" pitchFamily="2" charset="-122"/>
                <a:ea typeface="黑体" pitchFamily="2" charset="-122"/>
              </a:rPr>
              <a:t>）</a:t>
            </a:r>
            <a:r>
              <a:rPr lang="en-US" altLang="zh-CN" sz="3200" b="1" baseline="-30000" smtClean="0">
                <a:solidFill>
                  <a:schemeClr val="tx2"/>
                </a:solidFill>
                <a:latin typeface="宋体" pitchFamily="2" charset="-122"/>
                <a:ea typeface="黑体" pitchFamily="2" charset="-122"/>
              </a:rPr>
              <a:t>2</a:t>
            </a:r>
          </a:p>
          <a:p>
            <a:pPr marL="95250" indent="0" algn="just">
              <a:lnSpc>
                <a:spcPct val="90000"/>
              </a:lnSpc>
              <a:buFontTx/>
              <a:buNone/>
            </a:pPr>
            <a:r>
              <a:rPr lang="zh-CN" altLang="en-US" sz="3200" b="1" smtClean="0">
                <a:solidFill>
                  <a:schemeClr val="tx2"/>
                </a:solidFill>
                <a:latin typeface="宋体" pitchFamily="2" charset="-122"/>
                <a:ea typeface="黑体" pitchFamily="2" charset="-122"/>
              </a:rPr>
              <a:t>＝（</a:t>
            </a:r>
            <a:r>
              <a:rPr lang="en-US" altLang="zh-CN" sz="3200" b="1" smtClean="0">
                <a:solidFill>
                  <a:schemeClr val="tx2"/>
                </a:solidFill>
                <a:latin typeface="宋体" pitchFamily="2" charset="-122"/>
                <a:ea typeface="黑体" pitchFamily="2" charset="-122"/>
              </a:rPr>
              <a:t>0101 1100 1010.1011 0110</a:t>
            </a:r>
            <a:r>
              <a:rPr lang="zh-CN" altLang="en-US" sz="3200" b="1" smtClean="0">
                <a:solidFill>
                  <a:schemeClr val="tx2"/>
                </a:solidFill>
                <a:latin typeface="宋体" pitchFamily="2" charset="-122"/>
                <a:ea typeface="黑体" pitchFamily="2" charset="-122"/>
              </a:rPr>
              <a:t>）</a:t>
            </a:r>
            <a:r>
              <a:rPr lang="en-US" altLang="zh-CN" sz="3200" b="1" baseline="-30000" smtClean="0">
                <a:solidFill>
                  <a:schemeClr val="tx2"/>
                </a:solidFill>
                <a:latin typeface="宋体" pitchFamily="2" charset="-122"/>
                <a:ea typeface="黑体" pitchFamily="2" charset="-122"/>
              </a:rPr>
              <a:t>2</a:t>
            </a:r>
            <a:endParaRPr lang="en-US" altLang="zh-CN" sz="3200" b="1" smtClean="0">
              <a:solidFill>
                <a:schemeClr val="tx2"/>
              </a:solidFill>
              <a:ea typeface="黑体" pitchFamily="2" charset="-122"/>
            </a:endParaRPr>
          </a:p>
          <a:p>
            <a:pPr marL="95250" indent="0" algn="just">
              <a:lnSpc>
                <a:spcPct val="90000"/>
              </a:lnSpc>
              <a:buFontTx/>
              <a:buNone/>
            </a:pPr>
            <a:r>
              <a:rPr lang="zh-CN" altLang="en-US" sz="3200" b="1" smtClean="0">
                <a:solidFill>
                  <a:schemeClr val="tx2"/>
                </a:solidFill>
                <a:latin typeface="宋体" pitchFamily="2" charset="-122"/>
                <a:ea typeface="黑体" pitchFamily="2" charset="-122"/>
              </a:rPr>
              <a:t>＝（</a:t>
            </a:r>
            <a:r>
              <a:rPr lang="en-US" altLang="zh-CN" sz="3200" b="1" smtClean="0">
                <a:solidFill>
                  <a:schemeClr val="tx2"/>
                </a:solidFill>
                <a:latin typeface="宋体" pitchFamily="2" charset="-122"/>
                <a:ea typeface="黑体" pitchFamily="2" charset="-122"/>
              </a:rPr>
              <a:t>5CA.B6</a:t>
            </a:r>
            <a:r>
              <a:rPr lang="zh-CN" altLang="en-US" sz="3200" b="1" smtClean="0">
                <a:solidFill>
                  <a:schemeClr val="tx2"/>
                </a:solidFill>
                <a:latin typeface="宋体" pitchFamily="2" charset="-122"/>
                <a:ea typeface="黑体" pitchFamily="2" charset="-122"/>
              </a:rPr>
              <a:t>）</a:t>
            </a:r>
            <a:r>
              <a:rPr lang="en-US" altLang="zh-CN" sz="3200" b="1" baseline="-30000" smtClean="0">
                <a:solidFill>
                  <a:schemeClr val="tx2"/>
                </a:solidFill>
                <a:latin typeface="宋体" pitchFamily="2" charset="-122"/>
                <a:ea typeface="黑体" pitchFamily="2" charset="-122"/>
              </a:rPr>
              <a:t>16</a:t>
            </a:r>
            <a:endParaRPr lang="en-US" altLang="zh-CN" sz="3200" b="1" smtClean="0">
              <a:solidFill>
                <a:schemeClr val="tx2"/>
              </a:solidFill>
              <a:ea typeface="黑体" pitchFamily="2" charset="-122"/>
            </a:endParaRPr>
          </a:p>
          <a:p>
            <a:pPr marL="95250" indent="0" algn="just">
              <a:lnSpc>
                <a:spcPct val="90000"/>
              </a:lnSpc>
              <a:buFontTx/>
              <a:buNone/>
            </a:pPr>
            <a:endParaRPr lang="en-US" altLang="zh-CN" sz="3200" b="1" smtClean="0">
              <a:solidFill>
                <a:schemeClr val="tx2"/>
              </a:solidFill>
              <a:latin typeface="宋体" pitchFamily="2" charset="-122"/>
              <a:ea typeface="黑体" pitchFamily="2" charset="-122"/>
            </a:endParaRPr>
          </a:p>
          <a:p>
            <a:pPr marL="95250" indent="0" algn="just">
              <a:lnSpc>
                <a:spcPct val="90000"/>
              </a:lnSpc>
              <a:buFontTx/>
              <a:buNone/>
            </a:pPr>
            <a:r>
              <a:rPr lang="en-US" altLang="zh-CN" sz="3200" b="1" smtClean="0">
                <a:solidFill>
                  <a:schemeClr val="tx2"/>
                </a:solidFill>
                <a:latin typeface="宋体" pitchFamily="2" charset="-122"/>
                <a:ea typeface="黑体" pitchFamily="2" charset="-122"/>
              </a:rPr>
              <a:t>〖 </a:t>
            </a:r>
            <a:r>
              <a:rPr lang="zh-CN" altLang="en-US" sz="3200" b="1" smtClean="0">
                <a:solidFill>
                  <a:schemeClr val="tx2"/>
                </a:solidFill>
                <a:latin typeface="宋体" pitchFamily="2" charset="-122"/>
                <a:ea typeface="黑体" pitchFamily="2" charset="-122"/>
              </a:rPr>
              <a:t>例</a:t>
            </a:r>
            <a:r>
              <a:rPr lang="en-US" altLang="zh-CN" sz="3200" b="1" smtClean="0">
                <a:solidFill>
                  <a:schemeClr val="tx2"/>
                </a:solidFill>
                <a:latin typeface="宋体" pitchFamily="2" charset="-122"/>
                <a:ea typeface="黑体" pitchFamily="2" charset="-122"/>
              </a:rPr>
              <a:t> 〗</a:t>
            </a:r>
          </a:p>
          <a:p>
            <a:pPr marL="95250" indent="0" algn="just">
              <a:lnSpc>
                <a:spcPct val="90000"/>
              </a:lnSpc>
              <a:buFontTx/>
              <a:buNone/>
            </a:pPr>
            <a:r>
              <a:rPr lang="zh-CN" altLang="en-US" sz="3200" b="1" smtClean="0">
                <a:solidFill>
                  <a:schemeClr val="tx2"/>
                </a:solidFill>
                <a:latin typeface="宋体" pitchFamily="2" charset="-122"/>
                <a:ea typeface="黑体" pitchFamily="2" charset="-122"/>
              </a:rPr>
              <a:t>（</a:t>
            </a:r>
            <a:r>
              <a:rPr lang="en-US" altLang="zh-CN" sz="3200" b="1" smtClean="0">
                <a:solidFill>
                  <a:schemeClr val="tx2"/>
                </a:solidFill>
                <a:latin typeface="宋体" pitchFamily="2" charset="-122"/>
                <a:ea typeface="黑体" pitchFamily="2" charset="-122"/>
              </a:rPr>
              <a:t>1A9F.1BD </a:t>
            </a:r>
            <a:r>
              <a:rPr lang="zh-CN" altLang="en-US" sz="3200" b="1" smtClean="0">
                <a:solidFill>
                  <a:schemeClr val="tx2"/>
                </a:solidFill>
                <a:latin typeface="宋体" pitchFamily="2" charset="-122"/>
                <a:ea typeface="黑体" pitchFamily="2" charset="-122"/>
              </a:rPr>
              <a:t>）</a:t>
            </a:r>
            <a:r>
              <a:rPr lang="en-US" altLang="zh-CN" sz="3200" b="1" baseline="-30000" smtClean="0">
                <a:solidFill>
                  <a:schemeClr val="tx2"/>
                </a:solidFill>
                <a:latin typeface="宋体" pitchFamily="2" charset="-122"/>
                <a:ea typeface="黑体" pitchFamily="2" charset="-122"/>
              </a:rPr>
              <a:t>16</a:t>
            </a:r>
          </a:p>
          <a:p>
            <a:pPr marL="95250" indent="0" algn="just">
              <a:lnSpc>
                <a:spcPct val="90000"/>
              </a:lnSpc>
              <a:buFontTx/>
              <a:buNone/>
            </a:pPr>
            <a:r>
              <a:rPr lang="zh-CN" altLang="en-US" sz="3200" b="1" smtClean="0">
                <a:solidFill>
                  <a:schemeClr val="tx2"/>
                </a:solidFill>
                <a:latin typeface="宋体" pitchFamily="2" charset="-122"/>
                <a:ea typeface="黑体" pitchFamily="2" charset="-122"/>
              </a:rPr>
              <a:t>＝（</a:t>
            </a:r>
            <a:r>
              <a:rPr lang="en-US" altLang="zh-CN" sz="3200" b="1" smtClean="0">
                <a:solidFill>
                  <a:schemeClr val="tx2"/>
                </a:solidFill>
                <a:latin typeface="宋体" pitchFamily="2" charset="-122"/>
                <a:ea typeface="黑体" pitchFamily="2" charset="-122"/>
              </a:rPr>
              <a:t>0001 1010 1001 1111.0001 1011 1101</a:t>
            </a:r>
            <a:r>
              <a:rPr lang="zh-CN" altLang="en-US" sz="3200" b="1" smtClean="0">
                <a:solidFill>
                  <a:schemeClr val="tx2"/>
                </a:solidFill>
                <a:latin typeface="宋体" pitchFamily="2" charset="-122"/>
                <a:ea typeface="黑体" pitchFamily="2" charset="-122"/>
              </a:rPr>
              <a:t>）</a:t>
            </a:r>
            <a:r>
              <a:rPr lang="en-US" altLang="zh-CN" sz="3200" b="1" baseline="-30000" smtClean="0">
                <a:solidFill>
                  <a:schemeClr val="tx2"/>
                </a:solidFill>
                <a:latin typeface="宋体" pitchFamily="2" charset="-122"/>
                <a:ea typeface="黑体" pitchFamily="2" charset="-122"/>
              </a:rPr>
              <a:t>2</a:t>
            </a:r>
            <a:endParaRPr lang="en-US" altLang="zh-CN" sz="3200" b="1" smtClean="0">
              <a:solidFill>
                <a:schemeClr val="tx2"/>
              </a:solidFill>
              <a:ea typeface="黑体" pitchFamily="2" charset="-122"/>
            </a:endParaRPr>
          </a:p>
          <a:p>
            <a:pPr marL="95250" indent="0" algn="just">
              <a:lnSpc>
                <a:spcPct val="90000"/>
              </a:lnSpc>
              <a:buFontTx/>
              <a:buNone/>
            </a:pPr>
            <a:r>
              <a:rPr lang="zh-CN" altLang="en-US" sz="3200" b="1" smtClean="0">
                <a:solidFill>
                  <a:schemeClr val="tx2"/>
                </a:solidFill>
                <a:latin typeface="宋体" pitchFamily="2" charset="-122"/>
                <a:ea typeface="黑体" pitchFamily="2" charset="-122"/>
              </a:rPr>
              <a:t>＝（</a:t>
            </a:r>
            <a:r>
              <a:rPr lang="en-US" altLang="zh-CN" sz="3200" b="1" smtClean="0">
                <a:solidFill>
                  <a:schemeClr val="tx2"/>
                </a:solidFill>
                <a:latin typeface="宋体" pitchFamily="2" charset="-122"/>
                <a:ea typeface="黑体" pitchFamily="2" charset="-122"/>
              </a:rPr>
              <a:t>1101010011111.000110111101</a:t>
            </a:r>
            <a:r>
              <a:rPr lang="zh-CN" altLang="en-US" sz="3200" b="1" smtClean="0">
                <a:solidFill>
                  <a:schemeClr val="tx2"/>
                </a:solidFill>
                <a:latin typeface="宋体" pitchFamily="2" charset="-122"/>
                <a:ea typeface="黑体" pitchFamily="2" charset="-122"/>
              </a:rPr>
              <a:t>）</a:t>
            </a:r>
            <a:r>
              <a:rPr lang="en-US" altLang="zh-CN" sz="3200" b="1" baseline="-30000" smtClean="0">
                <a:solidFill>
                  <a:schemeClr val="tx2"/>
                </a:solidFill>
                <a:latin typeface="宋体" pitchFamily="2" charset="-122"/>
                <a:ea typeface="黑体" pitchFamily="2" charset="-122"/>
              </a:rPr>
              <a:t>2</a:t>
            </a:r>
            <a:endParaRPr lang="en-US" altLang="zh-CN" sz="3200" b="1" smtClean="0">
              <a:solidFill>
                <a:schemeClr val="tx2"/>
              </a:solidFill>
              <a:latin typeface="宋体" pitchFamily="2" charset="-122"/>
              <a:ea typeface="黑体"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bwMode="auto">
          <a:xfrm>
            <a:off x="152400" y="533400"/>
            <a:ext cx="8839200" cy="6019800"/>
          </a:xfrm>
          <a:noFill/>
          <a:ln>
            <a:miter lim="800000"/>
            <a:headEnd/>
            <a:tailEnd/>
          </a:ln>
        </p:spPr>
        <p:txBody>
          <a:bodyPr vert="horz" wrap="square" lIns="91440" tIns="45720" rIns="91440" bIns="45720" numCol="1" anchor="t" anchorCtr="0" compatLnSpc="1">
            <a:prstTxWarp prst="textNoShape">
              <a:avLst/>
            </a:prstTxWarp>
          </a:bodyPr>
          <a:lstStyle/>
          <a:p>
            <a:pPr algn="just">
              <a:buFontTx/>
              <a:buNone/>
            </a:pPr>
            <a:r>
              <a:rPr lang="zh-CN" altLang="en-US" sz="3200" b="1" smtClean="0">
                <a:solidFill>
                  <a:schemeClr val="tx2"/>
                </a:solidFill>
                <a:ea typeface="黑体" pitchFamily="2" charset="-122"/>
              </a:rPr>
              <a:t>将以下十六进制数转换成二进制数</a:t>
            </a:r>
          </a:p>
          <a:p>
            <a:pPr algn="just">
              <a:buFontTx/>
              <a:buNone/>
            </a:pPr>
            <a:r>
              <a:rPr lang="zh-CN" altLang="en-US" sz="3200" b="1" smtClean="0">
                <a:solidFill>
                  <a:schemeClr val="tx2"/>
                </a:solidFill>
                <a:latin typeface="宋体" pitchFamily="2" charset="-122"/>
                <a:ea typeface="黑体" pitchFamily="2" charset="-122"/>
              </a:rPr>
              <a:t>每位十六进制数用相应的四位二进 制数代替。</a:t>
            </a:r>
            <a:r>
              <a:rPr lang="zh-CN" altLang="en-US" b="1" smtClean="0">
                <a:solidFill>
                  <a:schemeClr val="tx2"/>
                </a:solidFill>
                <a:latin typeface="宋体" pitchFamily="2" charset="-122"/>
                <a:ea typeface="黑体" pitchFamily="2" charset="-122"/>
              </a:rPr>
              <a:t> </a:t>
            </a:r>
          </a:p>
          <a:p>
            <a:pPr algn="just">
              <a:buFontTx/>
              <a:buNone/>
            </a:pPr>
            <a:r>
              <a:rPr lang="zh-CN" altLang="en-US" b="1" smtClean="0">
                <a:solidFill>
                  <a:schemeClr val="tx2"/>
                </a:solidFill>
                <a:latin typeface="宋体" pitchFamily="2" charset="-122"/>
                <a:ea typeface="黑体" pitchFamily="2" charset="-122"/>
              </a:rPr>
              <a:t>              </a:t>
            </a:r>
            <a:r>
              <a:rPr lang="en-US" altLang="zh-CN" b="1" smtClean="0">
                <a:solidFill>
                  <a:schemeClr val="tx2"/>
                </a:solidFill>
                <a:latin typeface="宋体" pitchFamily="2" charset="-122"/>
                <a:ea typeface="黑体" pitchFamily="2" charset="-122"/>
              </a:rPr>
              <a:t>2    B    D   </a:t>
            </a:r>
          </a:p>
          <a:p>
            <a:pPr algn="just">
              <a:buFontTx/>
              <a:buNone/>
            </a:pPr>
            <a:r>
              <a:rPr lang="en-US" altLang="zh-CN" b="1" smtClean="0">
                <a:solidFill>
                  <a:schemeClr val="tx2"/>
                </a:solidFill>
                <a:latin typeface="宋体" pitchFamily="2" charset="-122"/>
                <a:ea typeface="黑体" pitchFamily="2" charset="-122"/>
              </a:rPr>
              <a:t>              ↓   ↓   ↓  </a:t>
            </a:r>
          </a:p>
          <a:p>
            <a:pPr algn="just">
              <a:buFontTx/>
              <a:buNone/>
            </a:pPr>
            <a:r>
              <a:rPr lang="en-US" altLang="zh-CN" b="1" smtClean="0">
                <a:solidFill>
                  <a:schemeClr val="tx2"/>
                </a:solidFill>
                <a:latin typeface="宋体" pitchFamily="2" charset="-122"/>
                <a:ea typeface="黑体" pitchFamily="2" charset="-122"/>
              </a:rPr>
              <a:t>             </a:t>
            </a:r>
            <a:r>
              <a:rPr lang="en-US" altLang="zh-CN" b="1" u="sng" smtClean="0">
                <a:solidFill>
                  <a:schemeClr val="tx2"/>
                </a:solidFill>
                <a:latin typeface="宋体" pitchFamily="2" charset="-122"/>
                <a:ea typeface="黑体" pitchFamily="2" charset="-122"/>
              </a:rPr>
              <a:t>0010</a:t>
            </a:r>
            <a:r>
              <a:rPr lang="en-US" altLang="zh-CN" b="1" smtClean="0">
                <a:solidFill>
                  <a:schemeClr val="tx2"/>
                </a:solidFill>
                <a:latin typeface="宋体" pitchFamily="2" charset="-122"/>
                <a:ea typeface="黑体" pitchFamily="2" charset="-122"/>
              </a:rPr>
              <a:t> </a:t>
            </a:r>
            <a:r>
              <a:rPr lang="en-US" altLang="zh-CN" b="1" u="sng" smtClean="0">
                <a:solidFill>
                  <a:schemeClr val="tx2"/>
                </a:solidFill>
                <a:latin typeface="宋体" pitchFamily="2" charset="-122"/>
                <a:ea typeface="黑体" pitchFamily="2" charset="-122"/>
              </a:rPr>
              <a:t>1011</a:t>
            </a:r>
            <a:r>
              <a:rPr lang="en-US" altLang="zh-CN" b="1" smtClean="0">
                <a:solidFill>
                  <a:schemeClr val="tx2"/>
                </a:solidFill>
                <a:latin typeface="宋体" pitchFamily="2" charset="-122"/>
                <a:ea typeface="黑体" pitchFamily="2" charset="-122"/>
              </a:rPr>
              <a:t> </a:t>
            </a:r>
            <a:r>
              <a:rPr lang="en-US" altLang="zh-CN" b="1" u="sng" smtClean="0">
                <a:solidFill>
                  <a:schemeClr val="tx2"/>
                </a:solidFill>
                <a:latin typeface="宋体" pitchFamily="2" charset="-122"/>
                <a:ea typeface="黑体" pitchFamily="2" charset="-122"/>
              </a:rPr>
              <a:t>1101</a:t>
            </a:r>
            <a:r>
              <a:rPr lang="en-US" altLang="zh-CN" b="1" smtClean="0">
                <a:solidFill>
                  <a:schemeClr val="tx2"/>
                </a:solidFill>
                <a:latin typeface="宋体" pitchFamily="2" charset="-122"/>
                <a:ea typeface="黑体" pitchFamily="2" charset="-122"/>
              </a:rPr>
              <a:t> </a:t>
            </a:r>
          </a:p>
          <a:p>
            <a:pPr algn="just">
              <a:buFontTx/>
              <a:buNone/>
            </a:pPr>
            <a:r>
              <a:rPr lang="en-US" altLang="zh-CN" b="1" smtClean="0">
                <a:solidFill>
                  <a:schemeClr val="tx2"/>
                </a:solidFill>
                <a:latin typeface="宋体" pitchFamily="2" charset="-122"/>
                <a:ea typeface="黑体" pitchFamily="2" charset="-122"/>
              </a:rPr>
              <a:t>   </a:t>
            </a:r>
            <a:r>
              <a:rPr lang="zh-CN" altLang="en-US" b="1" smtClean="0">
                <a:solidFill>
                  <a:schemeClr val="tx2"/>
                </a:solidFill>
                <a:latin typeface="宋体" pitchFamily="2" charset="-122"/>
                <a:ea typeface="黑体" pitchFamily="2" charset="-122"/>
              </a:rPr>
              <a:t>即       </a:t>
            </a:r>
            <a:endParaRPr lang="zh-CN" altLang="en-US" b="1" baseline="-25000" smtClean="0">
              <a:solidFill>
                <a:schemeClr val="tx2"/>
              </a:solidFill>
              <a:latin typeface="宋体" pitchFamily="2" charset="-122"/>
              <a:ea typeface="黑体" pitchFamily="2" charset="-122"/>
            </a:endParaRPr>
          </a:p>
        </p:txBody>
      </p:sp>
      <p:sp>
        <p:nvSpPr>
          <p:cNvPr id="39939" name="Text Box 3"/>
          <p:cNvSpPr txBox="1">
            <a:spLocks noChangeArrowheads="1"/>
          </p:cNvSpPr>
          <p:nvPr/>
        </p:nvSpPr>
        <p:spPr bwMode="auto">
          <a:xfrm>
            <a:off x="1371600" y="5334000"/>
            <a:ext cx="5638800" cy="1189038"/>
          </a:xfrm>
          <a:prstGeom prst="rect">
            <a:avLst/>
          </a:prstGeom>
          <a:noFill/>
          <a:ln w="3175">
            <a:noFill/>
            <a:miter lim="800000"/>
            <a:headEnd/>
            <a:tailEnd/>
          </a:ln>
        </p:spPr>
        <p:txBody>
          <a:bodyPr>
            <a:spAutoFit/>
          </a:bodyPr>
          <a:lstStyle/>
          <a:p>
            <a:pPr>
              <a:lnSpc>
                <a:spcPct val="100000"/>
              </a:lnSpc>
              <a:buClr>
                <a:srgbClr val="000000"/>
              </a:buClr>
              <a:buSzPct val="75000"/>
              <a:buFont typeface="Monotype Sorts" charset="2"/>
              <a:buNone/>
            </a:pPr>
            <a:r>
              <a:rPr lang="en-US" altLang="zh-CN" sz="3600">
                <a:solidFill>
                  <a:schemeClr val="tx2"/>
                </a:solidFill>
                <a:ea typeface="黑体" pitchFamily="2" charset="-122"/>
              </a:rPr>
              <a:t>  (2BD)</a:t>
            </a:r>
            <a:r>
              <a:rPr lang="en-US" altLang="zh-CN" sz="3600" baseline="-25000">
                <a:solidFill>
                  <a:schemeClr val="tx2"/>
                </a:solidFill>
                <a:ea typeface="黑体" pitchFamily="2" charset="-122"/>
              </a:rPr>
              <a:t>16</a:t>
            </a:r>
            <a:r>
              <a:rPr lang="zh-CN" altLang="en-US" sz="3600">
                <a:solidFill>
                  <a:schemeClr val="tx2"/>
                </a:solidFill>
                <a:ea typeface="黑体" pitchFamily="2" charset="-122"/>
              </a:rPr>
              <a:t>＝</a:t>
            </a:r>
            <a:r>
              <a:rPr lang="en-US" altLang="zh-CN" sz="3600">
                <a:solidFill>
                  <a:schemeClr val="tx2"/>
                </a:solidFill>
                <a:ea typeface="黑体" pitchFamily="2" charset="-122"/>
              </a:rPr>
              <a:t>(1010111101)</a:t>
            </a:r>
            <a:r>
              <a:rPr lang="en-US" altLang="zh-CN" sz="3600" baseline="-25000">
                <a:solidFill>
                  <a:schemeClr val="tx2"/>
                </a:solidFill>
                <a:ea typeface="黑体" pitchFamily="2" charset="-122"/>
              </a:rPr>
              <a:t>2</a:t>
            </a:r>
          </a:p>
          <a:p>
            <a:pPr algn="ctr" eaLnBrk="1" hangingPunct="1">
              <a:lnSpc>
                <a:spcPct val="100000"/>
              </a:lnSpc>
              <a:spcBef>
                <a:spcPct val="50000"/>
              </a:spcBef>
              <a:buClrTx/>
              <a:buSzTx/>
              <a:buFontTx/>
              <a:buNone/>
            </a:pPr>
            <a:endParaRPr lang="en-US" altLang="zh-CN" sz="2400">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314" name="Rectangle 2"/>
          <p:cNvSpPr>
            <a:spLocks noGrp="1" noChangeArrowheads="1"/>
          </p:cNvSpPr>
          <p:nvPr>
            <p:ph type="title"/>
          </p:nvPr>
        </p:nvSpPr>
        <p:spPr bwMode="auto">
          <a:xfrm>
            <a:off x="457200" y="274638"/>
            <a:ext cx="8243888" cy="1011237"/>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smtClean="0">
                <a:solidFill>
                  <a:schemeClr val="tx2"/>
                </a:solidFill>
              </a:rPr>
              <a:t>数据类型</a:t>
            </a:r>
            <a:r>
              <a:rPr lang="en-US" altLang="zh-CN" b="0" smtClean="0">
                <a:solidFill>
                  <a:schemeClr val="tx2"/>
                </a:solidFill>
              </a:rPr>
              <a:t>(</a:t>
            </a:r>
            <a:r>
              <a:rPr kumimoji="0" lang="en-US" altLang="zh-CN" smtClean="0">
                <a:solidFill>
                  <a:schemeClr val="tx1"/>
                </a:solidFill>
                <a:effectLst/>
              </a:rPr>
              <a:t>Data Types)</a:t>
            </a:r>
          </a:p>
        </p:txBody>
      </p:sp>
      <p:sp>
        <p:nvSpPr>
          <p:cNvPr id="5123" name="Rectangle 4"/>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Char char="u"/>
            </a:pPr>
            <a:r>
              <a:rPr lang="zh-CN" altLang="en-US" sz="2800" smtClean="0">
                <a:solidFill>
                  <a:schemeClr val="tx1"/>
                </a:solidFill>
                <a:ea typeface="黑体" pitchFamily="2" charset="-122"/>
              </a:rPr>
              <a:t>工程应用程序主要处理数值：算术运算；求解代数三角方程；求解微分方程等。</a:t>
            </a:r>
          </a:p>
          <a:p>
            <a:pPr>
              <a:buFont typeface="Wingdings" pitchFamily="2" charset="2"/>
              <a:buChar char="u"/>
            </a:pPr>
            <a:r>
              <a:rPr lang="zh-CN" altLang="en-US" sz="2800" smtClean="0">
                <a:solidFill>
                  <a:schemeClr val="tx1"/>
                </a:solidFill>
                <a:ea typeface="黑体" pitchFamily="2" charset="-122"/>
              </a:rPr>
              <a:t>文字处理程序主要处理文字：调整对齐、移动删除等。</a:t>
            </a:r>
          </a:p>
          <a:p>
            <a:pPr>
              <a:buFont typeface="Wingdings" pitchFamily="2" charset="2"/>
              <a:buChar char="u"/>
            </a:pPr>
            <a:r>
              <a:rPr lang="zh-CN" altLang="en-US" sz="2800" smtClean="0">
                <a:solidFill>
                  <a:schemeClr val="tx1"/>
                </a:solidFill>
                <a:ea typeface="黑体" pitchFamily="2" charset="-122"/>
              </a:rPr>
              <a:t>图像处理程序主要处理图像：创建，缩小，放大和旋转等。</a:t>
            </a:r>
          </a:p>
          <a:p>
            <a:pPr>
              <a:buFont typeface="Wingdings" pitchFamily="2" charset="2"/>
              <a:buChar char="u"/>
            </a:pPr>
            <a:r>
              <a:rPr lang="zh-CN" altLang="en-US" sz="2800" smtClean="0">
                <a:solidFill>
                  <a:schemeClr val="tx1"/>
                </a:solidFill>
                <a:ea typeface="黑体" pitchFamily="2" charset="-122"/>
              </a:rPr>
              <a:t>计算机还可以处理音频：播放音乐，输入声音。</a:t>
            </a:r>
          </a:p>
          <a:p>
            <a:pPr>
              <a:buFont typeface="Wingdings" pitchFamily="2" charset="2"/>
              <a:buChar char="u"/>
            </a:pPr>
            <a:r>
              <a:rPr lang="zh-CN" altLang="en-US" sz="2800" smtClean="0">
                <a:solidFill>
                  <a:schemeClr val="tx1"/>
                </a:solidFill>
                <a:ea typeface="黑体" pitchFamily="2" charset="-122"/>
              </a:rPr>
              <a:t>计算机也可以处理视频：播放电影，创建电影特效等。</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bwMode="auto">
          <a:xfrm>
            <a:off x="381000" y="304800"/>
            <a:ext cx="8534400" cy="409575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15000"/>
              </a:lnSpc>
              <a:buFontTx/>
              <a:buNone/>
            </a:pPr>
            <a:r>
              <a:rPr lang="en-US" altLang="zh-CN" sz="4000" b="1" smtClean="0">
                <a:solidFill>
                  <a:schemeClr val="tx2"/>
                </a:solidFill>
                <a:ea typeface="黑体" pitchFamily="2" charset="-122"/>
              </a:rPr>
              <a:t>  </a:t>
            </a:r>
            <a:r>
              <a:rPr lang="zh-CN" altLang="en-US" sz="3200" b="1" smtClean="0">
                <a:solidFill>
                  <a:schemeClr val="tx2"/>
                </a:solidFill>
                <a:ea typeface="黑体" pitchFamily="2" charset="-122"/>
              </a:rPr>
              <a:t>将以下二进制数转换成十六进制数</a:t>
            </a:r>
          </a:p>
          <a:p>
            <a:pPr algn="just">
              <a:lnSpc>
                <a:spcPct val="115000"/>
              </a:lnSpc>
              <a:buFontTx/>
              <a:buNone/>
            </a:pPr>
            <a:r>
              <a:rPr lang="zh-CN" altLang="en-US" sz="3200" b="1" smtClean="0">
                <a:latin typeface="宋体" pitchFamily="2" charset="-122"/>
                <a:ea typeface="黑体" pitchFamily="2" charset="-122"/>
              </a:rPr>
              <a:t>  从最右边的数字开始，向前每四位一组构成一位十六进制数。</a:t>
            </a:r>
          </a:p>
          <a:p>
            <a:pPr algn="just">
              <a:lnSpc>
                <a:spcPct val="115000"/>
              </a:lnSpc>
              <a:buFontTx/>
              <a:buNone/>
            </a:pPr>
            <a:r>
              <a:rPr lang="zh-CN" altLang="en-US" sz="4000" b="1" smtClean="0">
                <a:latin typeface="宋体" pitchFamily="2" charset="-122"/>
                <a:ea typeface="黑体" pitchFamily="2" charset="-122"/>
              </a:rPr>
              <a:t>             </a:t>
            </a:r>
            <a:r>
              <a:rPr lang="zh-CN" altLang="en-US" sz="4000" b="1" u="sng" smtClean="0">
                <a:latin typeface="宋体" pitchFamily="2" charset="-122"/>
                <a:ea typeface="黑体" pitchFamily="2" charset="-122"/>
              </a:rPr>
              <a:t>  </a:t>
            </a:r>
            <a:r>
              <a:rPr lang="en-US" altLang="zh-CN" sz="4000" b="1" u="sng" smtClean="0">
                <a:latin typeface="宋体" pitchFamily="2" charset="-122"/>
                <a:ea typeface="黑体" pitchFamily="2" charset="-122"/>
              </a:rPr>
              <a:t>11</a:t>
            </a:r>
            <a:r>
              <a:rPr lang="en-US" altLang="zh-CN" sz="4000" b="1" smtClean="0">
                <a:latin typeface="宋体" pitchFamily="2" charset="-122"/>
                <a:ea typeface="黑体" pitchFamily="2" charset="-122"/>
              </a:rPr>
              <a:t> </a:t>
            </a:r>
            <a:r>
              <a:rPr lang="en-US" altLang="zh-CN" sz="4000" b="1" u="sng" smtClean="0">
                <a:latin typeface="宋体" pitchFamily="2" charset="-122"/>
                <a:ea typeface="黑体" pitchFamily="2" charset="-122"/>
              </a:rPr>
              <a:t>0100</a:t>
            </a:r>
            <a:r>
              <a:rPr lang="en-US" altLang="zh-CN" sz="4000" b="1" smtClean="0">
                <a:latin typeface="宋体" pitchFamily="2" charset="-122"/>
                <a:ea typeface="黑体" pitchFamily="2" charset="-122"/>
              </a:rPr>
              <a:t> </a:t>
            </a:r>
            <a:r>
              <a:rPr lang="en-US" altLang="zh-CN" sz="4000" b="1" u="sng" smtClean="0">
                <a:latin typeface="宋体" pitchFamily="2" charset="-122"/>
                <a:ea typeface="黑体" pitchFamily="2" charset="-122"/>
              </a:rPr>
              <a:t>1101</a:t>
            </a:r>
            <a:r>
              <a:rPr lang="en-US" altLang="zh-CN" sz="4000" b="1" smtClean="0">
                <a:latin typeface="宋体" pitchFamily="2" charset="-122"/>
                <a:ea typeface="黑体" pitchFamily="2" charset="-122"/>
              </a:rPr>
              <a:t> </a:t>
            </a:r>
          </a:p>
          <a:p>
            <a:pPr algn="just">
              <a:lnSpc>
                <a:spcPct val="115000"/>
              </a:lnSpc>
              <a:buFontTx/>
              <a:buNone/>
            </a:pPr>
            <a:r>
              <a:rPr lang="en-US" altLang="zh-CN" sz="4000" b="1" smtClean="0">
                <a:latin typeface="宋体" pitchFamily="2" charset="-122"/>
                <a:ea typeface="黑体" pitchFamily="2" charset="-122"/>
              </a:rPr>
              <a:t>               ↓   ↓   ↓   </a:t>
            </a:r>
          </a:p>
          <a:p>
            <a:pPr algn="just">
              <a:lnSpc>
                <a:spcPct val="115000"/>
              </a:lnSpc>
              <a:buFontTx/>
              <a:buNone/>
            </a:pPr>
            <a:r>
              <a:rPr lang="en-US" altLang="zh-CN" sz="4000" b="1" smtClean="0">
                <a:latin typeface="宋体" pitchFamily="2" charset="-122"/>
                <a:ea typeface="黑体" pitchFamily="2" charset="-122"/>
              </a:rPr>
              <a:t>               3    4    D   </a:t>
            </a:r>
          </a:p>
          <a:p>
            <a:pPr algn="just">
              <a:lnSpc>
                <a:spcPct val="115000"/>
              </a:lnSpc>
              <a:buFontTx/>
              <a:buNone/>
            </a:pPr>
            <a:r>
              <a:rPr lang="en-US" altLang="zh-CN" sz="4000" b="1" smtClean="0">
                <a:latin typeface="宋体" pitchFamily="2" charset="-122"/>
                <a:ea typeface="黑体" pitchFamily="2" charset="-122"/>
              </a:rPr>
              <a:t>    </a:t>
            </a:r>
            <a:r>
              <a:rPr lang="zh-CN" altLang="en-US" sz="4000" b="1" smtClean="0">
                <a:latin typeface="宋体" pitchFamily="2" charset="-122"/>
                <a:ea typeface="黑体" pitchFamily="2" charset="-122"/>
              </a:rPr>
              <a:t>即             </a:t>
            </a:r>
            <a:endParaRPr lang="zh-CN" altLang="en-US" sz="4000" b="1" baseline="-25000" smtClean="0">
              <a:latin typeface="宋体" pitchFamily="2" charset="-122"/>
              <a:ea typeface="黑体" pitchFamily="2" charset="-122"/>
            </a:endParaRPr>
          </a:p>
        </p:txBody>
      </p:sp>
      <p:sp>
        <p:nvSpPr>
          <p:cNvPr id="40963" name="Text Box 3"/>
          <p:cNvSpPr txBox="1">
            <a:spLocks noChangeArrowheads="1"/>
          </p:cNvSpPr>
          <p:nvPr/>
        </p:nvSpPr>
        <p:spPr bwMode="auto">
          <a:xfrm>
            <a:off x="2590800" y="5562600"/>
            <a:ext cx="5334000" cy="723900"/>
          </a:xfrm>
          <a:prstGeom prst="rect">
            <a:avLst/>
          </a:prstGeom>
          <a:noFill/>
          <a:ln w="3175">
            <a:noFill/>
            <a:miter lim="800000"/>
            <a:headEnd/>
            <a:tailEnd/>
          </a:ln>
        </p:spPr>
        <p:txBody>
          <a:bodyPr>
            <a:spAutoFit/>
          </a:bodyPr>
          <a:lstStyle/>
          <a:p>
            <a:pPr>
              <a:lnSpc>
                <a:spcPct val="115000"/>
              </a:lnSpc>
              <a:buClr>
                <a:srgbClr val="000000"/>
              </a:buClr>
              <a:buSzPct val="75000"/>
              <a:buFont typeface="Monotype Sorts" charset="2"/>
              <a:buNone/>
            </a:pPr>
            <a:r>
              <a:rPr lang="en-US" altLang="zh-CN" sz="3600">
                <a:ea typeface="黑体" pitchFamily="2" charset="-122"/>
              </a:rPr>
              <a:t>(1101001101)</a:t>
            </a:r>
            <a:r>
              <a:rPr lang="en-US" altLang="zh-CN" sz="3600" baseline="-25000">
                <a:ea typeface="黑体" pitchFamily="2" charset="-122"/>
              </a:rPr>
              <a:t>2</a:t>
            </a:r>
            <a:r>
              <a:rPr lang="zh-CN" altLang="en-US" sz="3600">
                <a:ea typeface="黑体" pitchFamily="2" charset="-122"/>
              </a:rPr>
              <a:t>＝</a:t>
            </a:r>
            <a:r>
              <a:rPr lang="en-US" altLang="zh-CN" sz="3600">
                <a:ea typeface="黑体" pitchFamily="2" charset="-122"/>
              </a:rPr>
              <a:t>(34D)</a:t>
            </a:r>
            <a:r>
              <a:rPr lang="en-US" altLang="zh-CN" sz="3600" baseline="-25000">
                <a:ea typeface="黑体" pitchFamily="2" charset="-122"/>
              </a:rPr>
              <a:t>16</a:t>
            </a:r>
            <a:endParaRPr lang="en-US" altLang="zh-CN" sz="2400">
              <a:latin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603093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8463" y="2659063"/>
            <a:ext cx="8229600" cy="1839912"/>
          </a:xfrm>
        </p:spPr>
        <p:txBody>
          <a:bodyPr/>
          <a:lstStyle/>
          <a:p>
            <a:pPr algn="ctr">
              <a:buFontTx/>
              <a:buNone/>
              <a:defRPr/>
            </a:pPr>
            <a:r>
              <a:rPr lang="zh-CN" altLang="en-US" sz="6000" dirty="0" smtClean="0">
                <a:latin typeface="+mj-ea"/>
                <a:ea typeface="+mj-ea"/>
              </a:rPr>
              <a:t>汉字处理</a:t>
            </a:r>
            <a:r>
              <a:rPr lang="en-US" altLang="zh-CN" sz="6000" dirty="0" smtClean="0">
                <a:latin typeface="+mj-ea"/>
                <a:ea typeface="+mj-ea"/>
              </a:rPr>
              <a:t>——</a:t>
            </a:r>
            <a:r>
              <a:rPr lang="zh-CN" altLang="en-US" sz="6000" dirty="0" smtClean="0">
                <a:latin typeface="+mj-ea"/>
                <a:ea typeface="+mj-ea"/>
              </a:rPr>
              <a:t>自学内容</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dn01"/>
          <p:cNvPicPr>
            <a:picLocks noChangeAspect="1" noChangeArrowheads="1"/>
          </p:cNvPicPr>
          <p:nvPr/>
        </p:nvPicPr>
        <p:blipFill>
          <a:blip r:embed="rId2"/>
          <a:srcRect/>
          <a:stretch>
            <a:fillRect/>
          </a:stretch>
        </p:blipFill>
        <p:spPr bwMode="auto">
          <a:xfrm>
            <a:off x="304800" y="1371600"/>
            <a:ext cx="8686800" cy="5105400"/>
          </a:xfrm>
          <a:prstGeom prst="rect">
            <a:avLst/>
          </a:prstGeom>
          <a:noFill/>
          <a:ln w="9525">
            <a:noFill/>
            <a:miter lim="800000"/>
            <a:headEnd/>
            <a:tailEnd/>
          </a:ln>
        </p:spPr>
      </p:pic>
      <p:sp>
        <p:nvSpPr>
          <p:cNvPr id="890883" name="Rectangle 3"/>
          <p:cNvSpPr>
            <a:spLocks noChangeArrowheads="1"/>
          </p:cNvSpPr>
          <p:nvPr/>
        </p:nvSpPr>
        <p:spPr bwMode="auto">
          <a:xfrm>
            <a:off x="1981200" y="457200"/>
            <a:ext cx="5715000" cy="762000"/>
          </a:xfrm>
          <a:prstGeom prst="rect">
            <a:avLst/>
          </a:prstGeom>
          <a:solidFill>
            <a:srgbClr val="008000"/>
          </a:solidFill>
          <a:ln w="12700">
            <a:noFill/>
            <a:miter lim="800000"/>
            <a:headEnd/>
            <a:tailEnd/>
          </a:ln>
          <a:effectLst/>
          <a:scene3d>
            <a:camera prst="legacyObliqueTopRight"/>
            <a:lightRig rig="legacyFlat3" dir="b"/>
          </a:scene3d>
          <a:sp3d extrusionH="430200" prstMaterial="legacyMatte">
            <a:bevelT w="13500" h="13500" prst="angle"/>
            <a:bevelB w="13500" h="13500" prst="angle"/>
            <a:extrusionClr>
              <a:srgbClr val="008000"/>
            </a:extrusionClr>
          </a:sp3d>
        </p:spPr>
        <p:txBody>
          <a:bodyPr lIns="90488" tIns="44450" rIns="90488" bIns="44450" anchor="ctr">
            <a:flatTx/>
          </a:bodyPr>
          <a:lstStyle/>
          <a:p>
            <a:pPr algn="l" defTabSz="762000">
              <a:lnSpc>
                <a:spcPct val="70000"/>
              </a:lnSpc>
              <a:spcBef>
                <a:spcPct val="0"/>
              </a:spcBef>
              <a:buClrTx/>
              <a:buSzTx/>
              <a:buFontTx/>
              <a:buNone/>
              <a:defRPr/>
            </a:pPr>
            <a:r>
              <a:rPr lang="zh-CN" altLang="zh-CN" sz="3600" b="0" noProof="1">
                <a:solidFill>
                  <a:schemeClr val="bg2"/>
                </a:solidFill>
                <a:effectLst>
                  <a:outerShdw blurRad="38100" dist="38100" dir="2700000" algn="tl">
                    <a:srgbClr val="000000"/>
                  </a:outerShdw>
                </a:effectLst>
                <a:latin typeface="黑体" pitchFamily="2" charset="-122"/>
                <a:ea typeface="黑体" pitchFamily="2" charset="-122"/>
              </a:rPr>
              <a:t> </a:t>
            </a:r>
            <a:r>
              <a:rPr lang="en-US" altLang="zh-CN" sz="3600" b="0">
                <a:solidFill>
                  <a:srgbClr val="FFFF00"/>
                </a:solidFill>
                <a:effectLst>
                  <a:outerShdw blurRad="38100" dist="38100" dir="2700000" algn="tl">
                    <a:srgbClr val="000000"/>
                  </a:outerShdw>
                </a:effectLst>
                <a:latin typeface="黑体" pitchFamily="2" charset="-122"/>
                <a:ea typeface="黑体" pitchFamily="2" charset="-122"/>
              </a:rPr>
              <a:t> </a:t>
            </a:r>
            <a:r>
              <a:rPr lang="zh-CN" altLang="en-US" sz="3600" b="0">
                <a:solidFill>
                  <a:srgbClr val="FFFF00"/>
                </a:solidFill>
                <a:effectLst>
                  <a:outerShdw blurRad="38100" dist="38100" dir="2700000" algn="tl">
                    <a:srgbClr val="000000"/>
                  </a:outerShdw>
                </a:effectLst>
                <a:latin typeface="黑体" pitchFamily="2" charset="-122"/>
                <a:ea typeface="黑体" pitchFamily="2" charset="-122"/>
              </a:rPr>
              <a:t>汉字处理与汉字输入法</a:t>
            </a:r>
          </a:p>
        </p:txBody>
      </p:sp>
    </p:spTree>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68388" y="5053013"/>
            <a:ext cx="1827212" cy="1119187"/>
            <a:chOff x="1056" y="3552"/>
            <a:chExt cx="1151" cy="705"/>
          </a:xfrm>
        </p:grpSpPr>
        <p:sp>
          <p:nvSpPr>
            <p:cNvPr id="2068" name="AutoShape 3"/>
            <p:cNvSpPr>
              <a:spLocks noChangeArrowheads="1"/>
            </p:cNvSpPr>
            <p:nvPr/>
          </p:nvSpPr>
          <p:spPr bwMode="auto">
            <a:xfrm>
              <a:off x="1056" y="3873"/>
              <a:ext cx="1151" cy="384"/>
            </a:xfrm>
            <a:prstGeom prst="roundRect">
              <a:avLst>
                <a:gd name="adj" fmla="val 50000"/>
              </a:avLst>
            </a:prstGeom>
            <a:solidFill>
              <a:srgbClr val="FFFF66"/>
            </a:solidFill>
            <a:ln w="28575">
              <a:noFill/>
              <a:round/>
              <a:headEnd/>
              <a:tailEnd/>
            </a:ln>
            <a:effectLst>
              <a:prstShdw prst="shdw17" dist="17961" dir="2700000">
                <a:srgbClr val="99993D"/>
              </a:prstShdw>
            </a:effectLst>
          </p:spPr>
          <p:txBody>
            <a:bodyPr>
              <a:spAutoFit/>
            </a:bodyPr>
            <a:lstStyle/>
            <a:p>
              <a:pPr algn="ctr" eaLnBrk="1" hangingPunct="1">
                <a:lnSpc>
                  <a:spcPct val="100000"/>
                </a:lnSpc>
                <a:spcBef>
                  <a:spcPct val="0"/>
                </a:spcBef>
                <a:buClrTx/>
                <a:buSzTx/>
                <a:buFontTx/>
                <a:buNone/>
              </a:pPr>
              <a:r>
                <a:rPr lang="zh-CN" altLang="en-US" sz="2400">
                  <a:latin typeface="Times New Roman" pitchFamily="18" charset="0"/>
                  <a:ea typeface="幼圆" pitchFamily="49" charset="-122"/>
                </a:rPr>
                <a:t>显示输出</a:t>
              </a:r>
            </a:p>
          </p:txBody>
        </p:sp>
        <p:sp>
          <p:nvSpPr>
            <p:cNvPr id="891908" name="AutoShape 4"/>
            <p:cNvSpPr>
              <a:spLocks noChangeArrowheads="1"/>
            </p:cNvSpPr>
            <p:nvPr/>
          </p:nvSpPr>
          <p:spPr bwMode="auto">
            <a:xfrm>
              <a:off x="1536" y="3552"/>
              <a:ext cx="288" cy="288"/>
            </a:xfrm>
            <a:prstGeom prst="downArrow">
              <a:avLst>
                <a:gd name="adj1" fmla="val 50000"/>
                <a:gd name="adj2" fmla="val 25000"/>
              </a:avLst>
            </a:prstGeom>
            <a:gradFill rotWithShape="0">
              <a:gsLst>
                <a:gs pos="0">
                  <a:schemeClr val="tx1">
                    <a:gamma/>
                    <a:tint val="0"/>
                    <a:invGamma/>
                  </a:schemeClr>
                </a:gs>
                <a:gs pos="100000">
                  <a:schemeClr val="tx1"/>
                </a:gs>
              </a:gsLst>
              <a:lin ang="5400000" scaled="1"/>
            </a:gradFill>
            <a:ln w="38100">
              <a:noFill/>
              <a:miter lim="800000"/>
              <a:headEnd/>
              <a:tailEnd/>
            </a:ln>
            <a:effectLst>
              <a:prstShdw prst="shdw17" dist="17961" dir="2700000">
                <a:schemeClr val="tx1">
                  <a:gamma/>
                  <a:shade val="60000"/>
                  <a:invGamma/>
                </a:schemeClr>
              </a:prstShdw>
            </a:effectLst>
          </p:spPr>
          <p:txBody>
            <a:bodyPr vert="eaVert" wrap="none" anchor="ctr"/>
            <a:lstStyle/>
            <a:p>
              <a:pPr>
                <a:defRPr/>
              </a:pPr>
              <a:endParaRPr lang="zh-CN" altLang="en-US"/>
            </a:p>
          </p:txBody>
        </p:sp>
      </p:grpSp>
      <p:grpSp>
        <p:nvGrpSpPr>
          <p:cNvPr id="3" name="Group 5"/>
          <p:cNvGrpSpPr>
            <a:grpSpLocks/>
          </p:cNvGrpSpPr>
          <p:nvPr/>
        </p:nvGrpSpPr>
        <p:grpSpPr bwMode="auto">
          <a:xfrm>
            <a:off x="3201988" y="5053013"/>
            <a:ext cx="1827212" cy="1119187"/>
            <a:chOff x="2400" y="3552"/>
            <a:chExt cx="1151" cy="705"/>
          </a:xfrm>
        </p:grpSpPr>
        <p:sp>
          <p:nvSpPr>
            <p:cNvPr id="2066" name="AutoShape 6"/>
            <p:cNvSpPr>
              <a:spLocks noChangeArrowheads="1"/>
            </p:cNvSpPr>
            <p:nvPr/>
          </p:nvSpPr>
          <p:spPr bwMode="auto">
            <a:xfrm>
              <a:off x="2400" y="3873"/>
              <a:ext cx="1151" cy="384"/>
            </a:xfrm>
            <a:prstGeom prst="roundRect">
              <a:avLst>
                <a:gd name="adj" fmla="val 50000"/>
              </a:avLst>
            </a:prstGeom>
            <a:solidFill>
              <a:srgbClr val="FFFF66"/>
            </a:solidFill>
            <a:ln w="28575">
              <a:noFill/>
              <a:round/>
              <a:headEnd/>
              <a:tailEnd/>
            </a:ln>
            <a:effectLst>
              <a:prstShdw prst="shdw17" dist="17961" dir="2700000">
                <a:srgbClr val="99993D"/>
              </a:prstShdw>
            </a:effectLst>
          </p:spPr>
          <p:txBody>
            <a:bodyPr>
              <a:spAutoFit/>
            </a:bodyPr>
            <a:lstStyle/>
            <a:p>
              <a:pPr algn="ctr" eaLnBrk="1" hangingPunct="1">
                <a:lnSpc>
                  <a:spcPct val="100000"/>
                </a:lnSpc>
                <a:spcBef>
                  <a:spcPct val="0"/>
                </a:spcBef>
                <a:buClrTx/>
                <a:buSzTx/>
                <a:buFontTx/>
                <a:buNone/>
              </a:pPr>
              <a:r>
                <a:rPr lang="zh-CN" altLang="en-US" sz="2400">
                  <a:latin typeface="Times New Roman" pitchFamily="18" charset="0"/>
                  <a:ea typeface="幼圆" pitchFamily="49" charset="-122"/>
                </a:rPr>
                <a:t>打印输出</a:t>
              </a:r>
            </a:p>
          </p:txBody>
        </p:sp>
        <p:sp>
          <p:nvSpPr>
            <p:cNvPr id="891911" name="AutoShape 7"/>
            <p:cNvSpPr>
              <a:spLocks noChangeArrowheads="1"/>
            </p:cNvSpPr>
            <p:nvPr/>
          </p:nvSpPr>
          <p:spPr bwMode="auto">
            <a:xfrm>
              <a:off x="2832" y="3552"/>
              <a:ext cx="288" cy="288"/>
            </a:xfrm>
            <a:prstGeom prst="downArrow">
              <a:avLst>
                <a:gd name="adj1" fmla="val 50000"/>
                <a:gd name="adj2" fmla="val 25000"/>
              </a:avLst>
            </a:prstGeom>
            <a:gradFill rotWithShape="0">
              <a:gsLst>
                <a:gs pos="0">
                  <a:schemeClr val="tx1">
                    <a:gamma/>
                    <a:tint val="0"/>
                    <a:invGamma/>
                  </a:schemeClr>
                </a:gs>
                <a:gs pos="100000">
                  <a:schemeClr val="tx1"/>
                </a:gs>
              </a:gsLst>
              <a:lin ang="5400000" scaled="1"/>
            </a:gradFill>
            <a:ln w="38100">
              <a:noFill/>
              <a:miter lim="800000"/>
              <a:headEnd/>
              <a:tailEnd/>
            </a:ln>
            <a:effectLst>
              <a:prstShdw prst="shdw17" dist="17961" dir="2700000">
                <a:schemeClr val="tx1">
                  <a:gamma/>
                  <a:shade val="60000"/>
                  <a:invGamma/>
                </a:schemeClr>
              </a:prstShdw>
            </a:effectLst>
          </p:spPr>
          <p:txBody>
            <a:bodyPr vert="eaVert" wrap="none" anchor="ctr"/>
            <a:lstStyle/>
            <a:p>
              <a:pPr>
                <a:defRPr/>
              </a:pPr>
              <a:endParaRPr lang="zh-CN" altLang="en-US"/>
            </a:p>
          </p:txBody>
        </p:sp>
      </p:grpSp>
      <p:grpSp>
        <p:nvGrpSpPr>
          <p:cNvPr id="4" name="Group 8"/>
          <p:cNvGrpSpPr>
            <a:grpSpLocks/>
          </p:cNvGrpSpPr>
          <p:nvPr/>
        </p:nvGrpSpPr>
        <p:grpSpPr bwMode="auto">
          <a:xfrm>
            <a:off x="1296988" y="4138613"/>
            <a:ext cx="3657600" cy="1066800"/>
            <a:chOff x="1249" y="2784"/>
            <a:chExt cx="2304" cy="672"/>
          </a:xfrm>
        </p:grpSpPr>
        <p:sp>
          <p:nvSpPr>
            <p:cNvPr id="2064" name="AutoShape 9"/>
            <p:cNvSpPr>
              <a:spLocks noChangeArrowheads="1"/>
            </p:cNvSpPr>
            <p:nvPr/>
          </p:nvSpPr>
          <p:spPr bwMode="auto">
            <a:xfrm>
              <a:off x="1249" y="3072"/>
              <a:ext cx="2304" cy="384"/>
            </a:xfrm>
            <a:prstGeom prst="roundRect">
              <a:avLst>
                <a:gd name="adj" fmla="val 50000"/>
              </a:avLst>
            </a:prstGeom>
            <a:solidFill>
              <a:srgbClr val="FFFF66"/>
            </a:solidFill>
            <a:ln w="28575">
              <a:noFill/>
              <a:round/>
              <a:headEnd/>
              <a:tailEnd/>
            </a:ln>
            <a:effectLst>
              <a:prstShdw prst="shdw17" dist="17961" dir="2700000">
                <a:srgbClr val="99993D"/>
              </a:prstShdw>
            </a:effectLst>
          </p:spPr>
          <p:txBody>
            <a:bodyPr>
              <a:spAutoFit/>
            </a:bodyPr>
            <a:lstStyle/>
            <a:p>
              <a:pPr algn="ctr" eaLnBrk="1" hangingPunct="1">
                <a:lnSpc>
                  <a:spcPct val="100000"/>
                </a:lnSpc>
                <a:spcBef>
                  <a:spcPct val="0"/>
                </a:spcBef>
                <a:buClrTx/>
                <a:buSzTx/>
                <a:buFontTx/>
                <a:buNone/>
              </a:pPr>
              <a:r>
                <a:rPr lang="zh-CN" altLang="en-US" sz="2400">
                  <a:latin typeface="Times New Roman" pitchFamily="18" charset="0"/>
                  <a:ea typeface="幼圆" pitchFamily="49" charset="-122"/>
                </a:rPr>
                <a:t>机内码向字形码转换</a:t>
              </a:r>
            </a:p>
          </p:txBody>
        </p:sp>
        <p:sp>
          <p:nvSpPr>
            <p:cNvPr id="891914" name="AutoShape 10"/>
            <p:cNvSpPr>
              <a:spLocks noChangeArrowheads="1"/>
            </p:cNvSpPr>
            <p:nvPr/>
          </p:nvSpPr>
          <p:spPr bwMode="auto">
            <a:xfrm>
              <a:off x="2257" y="2784"/>
              <a:ext cx="288" cy="288"/>
            </a:xfrm>
            <a:prstGeom prst="downArrow">
              <a:avLst>
                <a:gd name="adj1" fmla="val 50000"/>
                <a:gd name="adj2" fmla="val 25000"/>
              </a:avLst>
            </a:prstGeom>
            <a:gradFill rotWithShape="0">
              <a:gsLst>
                <a:gs pos="0">
                  <a:schemeClr val="tx1">
                    <a:gamma/>
                    <a:tint val="0"/>
                    <a:invGamma/>
                  </a:schemeClr>
                </a:gs>
                <a:gs pos="100000">
                  <a:schemeClr val="tx1"/>
                </a:gs>
              </a:gsLst>
              <a:lin ang="5400000" scaled="1"/>
            </a:gradFill>
            <a:ln w="38100">
              <a:noFill/>
              <a:miter lim="800000"/>
              <a:headEnd/>
              <a:tailEnd/>
            </a:ln>
            <a:effectLst>
              <a:prstShdw prst="shdw17" dist="17961" dir="2700000">
                <a:schemeClr val="tx1">
                  <a:gamma/>
                  <a:shade val="60000"/>
                  <a:invGamma/>
                </a:schemeClr>
              </a:prstShdw>
            </a:effectLst>
          </p:spPr>
          <p:txBody>
            <a:bodyPr vert="eaVert" wrap="none" anchor="ctr"/>
            <a:lstStyle/>
            <a:p>
              <a:pPr>
                <a:defRPr/>
              </a:pPr>
              <a:endParaRPr lang="zh-CN" altLang="en-US"/>
            </a:p>
          </p:txBody>
        </p:sp>
      </p:grpSp>
      <p:grpSp>
        <p:nvGrpSpPr>
          <p:cNvPr id="5" name="Group 11"/>
          <p:cNvGrpSpPr>
            <a:grpSpLocks/>
          </p:cNvGrpSpPr>
          <p:nvPr/>
        </p:nvGrpSpPr>
        <p:grpSpPr bwMode="auto">
          <a:xfrm>
            <a:off x="2363788" y="3143250"/>
            <a:ext cx="1295400" cy="1147763"/>
            <a:chOff x="1872" y="2064"/>
            <a:chExt cx="816" cy="723"/>
          </a:xfrm>
        </p:grpSpPr>
        <p:sp>
          <p:nvSpPr>
            <p:cNvPr id="2062" name="AutoShape 12"/>
            <p:cNvSpPr>
              <a:spLocks noChangeArrowheads="1"/>
            </p:cNvSpPr>
            <p:nvPr/>
          </p:nvSpPr>
          <p:spPr bwMode="auto">
            <a:xfrm>
              <a:off x="1872" y="2403"/>
              <a:ext cx="816" cy="384"/>
            </a:xfrm>
            <a:prstGeom prst="roundRect">
              <a:avLst>
                <a:gd name="adj" fmla="val 50000"/>
              </a:avLst>
            </a:prstGeom>
            <a:solidFill>
              <a:srgbClr val="FFFF66"/>
            </a:solidFill>
            <a:ln w="28575">
              <a:noFill/>
              <a:round/>
              <a:headEnd/>
              <a:tailEnd/>
            </a:ln>
            <a:effectLst>
              <a:prstShdw prst="shdw17" dist="17961" dir="2700000">
                <a:srgbClr val="99993D"/>
              </a:prstShdw>
            </a:effectLst>
          </p:spPr>
          <p:txBody>
            <a:bodyPr>
              <a:spAutoFit/>
            </a:bodyPr>
            <a:lstStyle/>
            <a:p>
              <a:pPr algn="ctr" eaLnBrk="1" hangingPunct="1">
                <a:lnSpc>
                  <a:spcPct val="100000"/>
                </a:lnSpc>
                <a:spcBef>
                  <a:spcPct val="0"/>
                </a:spcBef>
                <a:buClrTx/>
                <a:buSzTx/>
                <a:buFontTx/>
                <a:buNone/>
              </a:pPr>
              <a:r>
                <a:rPr lang="zh-CN" altLang="en-US" sz="2400">
                  <a:latin typeface="Times New Roman" pitchFamily="18" charset="0"/>
                  <a:ea typeface="幼圆" pitchFamily="49" charset="-122"/>
                </a:rPr>
                <a:t>机内码</a:t>
              </a:r>
            </a:p>
          </p:txBody>
        </p:sp>
        <p:sp>
          <p:nvSpPr>
            <p:cNvPr id="891917" name="AutoShape 13"/>
            <p:cNvSpPr>
              <a:spLocks noChangeArrowheads="1"/>
            </p:cNvSpPr>
            <p:nvPr/>
          </p:nvSpPr>
          <p:spPr bwMode="auto">
            <a:xfrm>
              <a:off x="2208" y="2064"/>
              <a:ext cx="288" cy="336"/>
            </a:xfrm>
            <a:prstGeom prst="downArrow">
              <a:avLst>
                <a:gd name="adj1" fmla="val 50000"/>
                <a:gd name="adj2" fmla="val 29167"/>
              </a:avLst>
            </a:prstGeom>
            <a:gradFill rotWithShape="0">
              <a:gsLst>
                <a:gs pos="0">
                  <a:schemeClr val="tx1">
                    <a:gamma/>
                    <a:tint val="0"/>
                    <a:invGamma/>
                  </a:schemeClr>
                </a:gs>
                <a:gs pos="100000">
                  <a:schemeClr val="tx1"/>
                </a:gs>
              </a:gsLst>
              <a:lin ang="5400000" scaled="1"/>
            </a:gradFill>
            <a:ln w="38100">
              <a:noFill/>
              <a:miter lim="800000"/>
              <a:headEnd/>
              <a:tailEnd/>
            </a:ln>
            <a:effectLst>
              <a:prstShdw prst="shdw17" dist="17961" dir="2700000">
                <a:schemeClr val="tx1">
                  <a:gamma/>
                  <a:shade val="60000"/>
                  <a:invGamma/>
                </a:schemeClr>
              </a:prstShdw>
            </a:effectLst>
          </p:spPr>
          <p:txBody>
            <a:bodyPr vert="eaVert" wrap="none" anchor="ctr"/>
            <a:lstStyle/>
            <a:p>
              <a:pPr>
                <a:defRPr/>
              </a:pPr>
              <a:endParaRPr lang="zh-CN" altLang="en-US"/>
            </a:p>
          </p:txBody>
        </p:sp>
      </p:grpSp>
      <p:grpSp>
        <p:nvGrpSpPr>
          <p:cNvPr id="6" name="Group 14"/>
          <p:cNvGrpSpPr>
            <a:grpSpLocks/>
          </p:cNvGrpSpPr>
          <p:nvPr/>
        </p:nvGrpSpPr>
        <p:grpSpPr bwMode="auto">
          <a:xfrm>
            <a:off x="1373188" y="2076450"/>
            <a:ext cx="3429000" cy="1223963"/>
            <a:chOff x="1248" y="1296"/>
            <a:chExt cx="2160" cy="771"/>
          </a:xfrm>
        </p:grpSpPr>
        <p:sp>
          <p:nvSpPr>
            <p:cNvPr id="2060" name="AutoShape 15"/>
            <p:cNvSpPr>
              <a:spLocks noChangeArrowheads="1"/>
            </p:cNvSpPr>
            <p:nvPr/>
          </p:nvSpPr>
          <p:spPr bwMode="auto">
            <a:xfrm>
              <a:off x="1248" y="1683"/>
              <a:ext cx="2160" cy="384"/>
            </a:xfrm>
            <a:prstGeom prst="roundRect">
              <a:avLst>
                <a:gd name="adj" fmla="val 50000"/>
              </a:avLst>
            </a:prstGeom>
            <a:solidFill>
              <a:srgbClr val="FFFF66"/>
            </a:solidFill>
            <a:ln w="28575">
              <a:noFill/>
              <a:round/>
              <a:headEnd/>
              <a:tailEnd/>
            </a:ln>
            <a:effectLst>
              <a:prstShdw prst="shdw17" dist="17961" dir="2700000">
                <a:srgbClr val="99993D"/>
              </a:prstShdw>
            </a:effectLst>
          </p:spPr>
          <p:txBody>
            <a:bodyPr>
              <a:spAutoFit/>
            </a:bodyPr>
            <a:lstStyle/>
            <a:p>
              <a:pPr algn="ctr" eaLnBrk="1" hangingPunct="1">
                <a:lnSpc>
                  <a:spcPct val="100000"/>
                </a:lnSpc>
                <a:spcBef>
                  <a:spcPct val="0"/>
                </a:spcBef>
                <a:buClrTx/>
                <a:buSzTx/>
                <a:buFontTx/>
                <a:buNone/>
              </a:pPr>
              <a:r>
                <a:rPr lang="zh-CN" altLang="en-US" sz="2400">
                  <a:latin typeface="Times New Roman" pitchFamily="18" charset="0"/>
                  <a:ea typeface="幼圆" pitchFamily="49" charset="-122"/>
                </a:rPr>
                <a:t>输入码向机内码转换</a:t>
              </a:r>
            </a:p>
          </p:txBody>
        </p:sp>
        <p:sp>
          <p:nvSpPr>
            <p:cNvPr id="891920" name="AutoShape 16"/>
            <p:cNvSpPr>
              <a:spLocks noChangeArrowheads="1"/>
            </p:cNvSpPr>
            <p:nvPr/>
          </p:nvSpPr>
          <p:spPr bwMode="auto">
            <a:xfrm>
              <a:off x="2208" y="1296"/>
              <a:ext cx="288" cy="336"/>
            </a:xfrm>
            <a:prstGeom prst="downArrow">
              <a:avLst>
                <a:gd name="adj1" fmla="val 50000"/>
                <a:gd name="adj2" fmla="val 29167"/>
              </a:avLst>
            </a:prstGeom>
            <a:gradFill rotWithShape="0">
              <a:gsLst>
                <a:gs pos="0">
                  <a:schemeClr val="tx1">
                    <a:gamma/>
                    <a:tint val="0"/>
                    <a:invGamma/>
                  </a:schemeClr>
                </a:gs>
                <a:gs pos="100000">
                  <a:schemeClr val="tx1"/>
                </a:gs>
              </a:gsLst>
              <a:lin ang="5400000" scaled="1"/>
            </a:gradFill>
            <a:ln w="38100">
              <a:noFill/>
              <a:miter lim="800000"/>
              <a:headEnd/>
              <a:tailEnd/>
            </a:ln>
            <a:effectLst>
              <a:prstShdw prst="shdw17" dist="17961" dir="2700000">
                <a:schemeClr val="tx1">
                  <a:gamma/>
                  <a:shade val="60000"/>
                  <a:invGamma/>
                </a:schemeClr>
              </a:prstShdw>
            </a:effectLst>
          </p:spPr>
          <p:txBody>
            <a:bodyPr vert="eaVert" wrap="none" anchor="ctr"/>
            <a:lstStyle/>
            <a:p>
              <a:pPr>
                <a:defRPr/>
              </a:pPr>
              <a:endParaRPr lang="zh-CN" altLang="en-US"/>
            </a:p>
          </p:txBody>
        </p:sp>
      </p:grpSp>
      <p:sp>
        <p:nvSpPr>
          <p:cNvPr id="891921" name="Rectangle 17"/>
          <p:cNvSpPr>
            <a:spLocks noGrp="1" noChangeArrowheads="1"/>
          </p:cNvSpPr>
          <p:nvPr>
            <p:ph type="title"/>
          </p:nvPr>
        </p:nvSpPr>
        <p:spPr bwMode="auto">
          <a:xfrm>
            <a:off x="990600" y="152400"/>
            <a:ext cx="6629400" cy="762000"/>
          </a:xfrm>
          <a:ln>
            <a:miter lim="800000"/>
            <a:headEnd/>
            <a:tailEnd/>
          </a:ln>
        </p:spPr>
        <p:txBody>
          <a:bodyPr vert="horz" wrap="square" lIns="91440" tIns="45720" rIns="91440" bIns="45720" numCol="1" anchor="t" anchorCtr="0" compatLnSpc="1">
            <a:prstTxWarp prst="textNoShape">
              <a:avLst/>
            </a:prstTxWarp>
          </a:bodyPr>
          <a:lstStyle/>
          <a:p>
            <a:pPr>
              <a:defRPr/>
            </a:pPr>
            <a:r>
              <a:rPr lang="en-US" altLang="zh-CN" smtClean="0"/>
              <a:t>  </a:t>
            </a:r>
            <a:r>
              <a:rPr lang="zh-CN" altLang="en-US" sz="3200" smtClean="0">
                <a:solidFill>
                  <a:schemeClr val="tx2"/>
                </a:solidFill>
              </a:rPr>
              <a:t>汉字信息的数字化</a:t>
            </a:r>
          </a:p>
        </p:txBody>
      </p:sp>
      <p:sp>
        <p:nvSpPr>
          <p:cNvPr id="2057" name="AutoShape 18"/>
          <p:cNvSpPr>
            <a:spLocks noChangeArrowheads="1"/>
          </p:cNvSpPr>
          <p:nvPr/>
        </p:nvSpPr>
        <p:spPr bwMode="auto">
          <a:xfrm>
            <a:off x="1500188" y="1624013"/>
            <a:ext cx="3098800" cy="609600"/>
          </a:xfrm>
          <a:prstGeom prst="roundRect">
            <a:avLst>
              <a:gd name="adj" fmla="val 50000"/>
            </a:avLst>
          </a:prstGeom>
          <a:solidFill>
            <a:srgbClr val="FFFF66"/>
          </a:solidFill>
          <a:ln w="28575">
            <a:noFill/>
            <a:round/>
            <a:headEnd/>
            <a:tailEnd/>
          </a:ln>
          <a:effectLst>
            <a:prstShdw prst="shdw17" dist="17961" dir="2700000">
              <a:srgbClr val="99993D"/>
            </a:prstShdw>
          </a:effectLst>
        </p:spPr>
        <p:txBody>
          <a:bodyPr>
            <a:spAutoFit/>
          </a:bodyPr>
          <a:lstStyle/>
          <a:p>
            <a:pPr algn="ctr" eaLnBrk="1" hangingPunct="1">
              <a:lnSpc>
                <a:spcPct val="100000"/>
              </a:lnSpc>
              <a:spcBef>
                <a:spcPct val="0"/>
              </a:spcBef>
              <a:buClrTx/>
              <a:buSzTx/>
              <a:buFontTx/>
              <a:buNone/>
            </a:pPr>
            <a:r>
              <a:rPr lang="zh-CN" altLang="en-US" sz="2400">
                <a:latin typeface="Times New Roman" pitchFamily="18" charset="0"/>
                <a:ea typeface="幼圆" pitchFamily="49" charset="-122"/>
              </a:rPr>
              <a:t>字符代码化（输入）</a:t>
            </a:r>
          </a:p>
        </p:txBody>
      </p:sp>
      <p:grpSp>
        <p:nvGrpSpPr>
          <p:cNvPr id="7" name="Group 19"/>
          <p:cNvGrpSpPr>
            <a:grpSpLocks/>
          </p:cNvGrpSpPr>
          <p:nvPr/>
        </p:nvGrpSpPr>
        <p:grpSpPr bwMode="auto">
          <a:xfrm>
            <a:off x="5181600" y="2438400"/>
            <a:ext cx="3733800" cy="3657600"/>
            <a:chOff x="4267" y="2736"/>
            <a:chExt cx="1493" cy="1584"/>
          </a:xfrm>
        </p:grpSpPr>
        <p:graphicFrame>
          <p:nvGraphicFramePr>
            <p:cNvPr id="2050" name="Object 20"/>
            <p:cNvGraphicFramePr>
              <a:graphicFrameLocks noChangeAspect="1"/>
            </p:cNvGraphicFramePr>
            <p:nvPr/>
          </p:nvGraphicFramePr>
          <p:xfrm>
            <a:off x="4267" y="2736"/>
            <a:ext cx="1493" cy="1584"/>
          </p:xfrm>
          <a:graphic>
            <a:graphicData uri="http://schemas.openxmlformats.org/presentationml/2006/ole">
              <mc:AlternateContent xmlns:mc="http://schemas.openxmlformats.org/markup-compatibility/2006">
                <mc:Choice xmlns:v="urn:schemas-microsoft-com:vml" Requires="v">
                  <p:oleObj spid="_x0000_s2054" name="Clip" r:id="rId4" imgW="4755600" imgH="4827960" progId="MS_ClipArt_Gallery.2">
                    <p:embed/>
                  </p:oleObj>
                </mc:Choice>
                <mc:Fallback>
                  <p:oleObj name="Clip" r:id="rId4" imgW="4755600" imgH="4827960" progId="MS_ClipArt_Gallery.2">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 y="2736"/>
                          <a:ext cx="1493" cy="1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9" name="Text Box 21"/>
            <p:cNvSpPr txBox="1">
              <a:spLocks noChangeArrowheads="1"/>
            </p:cNvSpPr>
            <p:nvPr/>
          </p:nvSpPr>
          <p:spPr bwMode="auto">
            <a:xfrm>
              <a:off x="4622" y="2837"/>
              <a:ext cx="502" cy="733"/>
            </a:xfrm>
            <a:prstGeom prst="rect">
              <a:avLst/>
            </a:prstGeom>
            <a:noFill/>
            <a:ln w="9525">
              <a:noFill/>
              <a:miter lim="800000"/>
              <a:headEnd/>
              <a:tailEnd/>
            </a:ln>
          </p:spPr>
          <p:txBody>
            <a:bodyPr wrap="none">
              <a:spAutoFit/>
            </a:bodyPr>
            <a:lstStyle/>
            <a:p>
              <a:pPr algn="l" eaLnBrk="1" hangingPunct="1">
                <a:lnSpc>
                  <a:spcPct val="125000"/>
                </a:lnSpc>
                <a:spcBef>
                  <a:spcPct val="0"/>
                </a:spcBef>
                <a:buClrTx/>
                <a:buSzTx/>
                <a:buFontTx/>
                <a:buNone/>
              </a:pPr>
              <a:r>
                <a:rPr lang="zh-CN" altLang="en-US" sz="2800">
                  <a:solidFill>
                    <a:srgbClr val="FFFFFF"/>
                  </a:solidFill>
                  <a:latin typeface="Times New Roman" pitchFamily="18" charset="0"/>
                  <a:ea typeface="黑体" pitchFamily="2" charset="-122"/>
                </a:rPr>
                <a:t>数字码</a:t>
              </a:r>
            </a:p>
            <a:p>
              <a:pPr algn="l" eaLnBrk="1" hangingPunct="1">
                <a:lnSpc>
                  <a:spcPct val="125000"/>
                </a:lnSpc>
                <a:spcBef>
                  <a:spcPct val="0"/>
                </a:spcBef>
                <a:buClrTx/>
                <a:buSzTx/>
                <a:buFontTx/>
                <a:buNone/>
              </a:pPr>
              <a:r>
                <a:rPr lang="zh-CN" altLang="en-US" sz="2800">
                  <a:solidFill>
                    <a:srgbClr val="FFFFFF"/>
                  </a:solidFill>
                  <a:latin typeface="Times New Roman" pitchFamily="18" charset="0"/>
                  <a:ea typeface="黑体" pitchFamily="2" charset="-122"/>
                </a:rPr>
                <a:t>拼音码</a:t>
              </a:r>
            </a:p>
            <a:p>
              <a:pPr algn="l" eaLnBrk="1" hangingPunct="1">
                <a:lnSpc>
                  <a:spcPct val="125000"/>
                </a:lnSpc>
                <a:spcBef>
                  <a:spcPct val="0"/>
                </a:spcBef>
                <a:buClrTx/>
                <a:buSzTx/>
                <a:buFontTx/>
                <a:buNone/>
              </a:pPr>
              <a:r>
                <a:rPr lang="zh-CN" altLang="en-US" sz="2800">
                  <a:solidFill>
                    <a:srgbClr val="FFFFFF"/>
                  </a:solidFill>
                  <a:latin typeface="Times New Roman" pitchFamily="18" charset="0"/>
                  <a:ea typeface="黑体" pitchFamily="2" charset="-122"/>
                </a:rPr>
                <a:t>字形码</a:t>
              </a: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ou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AutoShape 2"/>
          <p:cNvSpPr>
            <a:spLocks noChangeArrowheads="1"/>
          </p:cNvSpPr>
          <p:nvPr/>
        </p:nvSpPr>
        <p:spPr bwMode="auto">
          <a:xfrm>
            <a:off x="685800" y="2819400"/>
            <a:ext cx="5334000" cy="762000"/>
          </a:xfrm>
          <a:prstGeom prst="cube">
            <a:avLst>
              <a:gd name="adj" fmla="val 25000"/>
            </a:avLst>
          </a:prstGeom>
          <a:solidFill>
            <a:schemeClr val="accent2"/>
          </a:solidFill>
          <a:ln w="12700">
            <a:solidFill>
              <a:schemeClr val="tx1"/>
            </a:solidFill>
            <a:miter lim="800000"/>
            <a:headEnd type="none" w="sm" len="sm"/>
            <a:tailEnd type="none" w="sm" len="sm"/>
          </a:ln>
        </p:spPr>
        <p:txBody>
          <a:bodyPr wrap="none" anchor="ctr"/>
          <a:lstStyle/>
          <a:p>
            <a:pPr algn="ctr" eaLnBrk="1" hangingPunct="1">
              <a:lnSpc>
                <a:spcPct val="100000"/>
              </a:lnSpc>
              <a:spcBef>
                <a:spcPct val="0"/>
              </a:spcBef>
              <a:buClrTx/>
              <a:buSzTx/>
              <a:buFontTx/>
              <a:buNone/>
            </a:pPr>
            <a:r>
              <a:rPr lang="zh-CN" altLang="en-US" sz="3200">
                <a:solidFill>
                  <a:srgbClr val="FFFF00"/>
                </a:solidFill>
                <a:latin typeface="Times New Roman" pitchFamily="18" charset="0"/>
                <a:ea typeface="隶书" pitchFamily="49" charset="-122"/>
              </a:rPr>
              <a:t>各种字母符号</a:t>
            </a:r>
            <a:r>
              <a:rPr lang="en-US" altLang="zh-CN" sz="3200">
                <a:solidFill>
                  <a:srgbClr val="FFFF00"/>
                </a:solidFill>
                <a:latin typeface="Times New Roman" pitchFamily="18" charset="0"/>
                <a:ea typeface="隶书" pitchFamily="49" charset="-122"/>
              </a:rPr>
              <a:t>682</a:t>
            </a:r>
            <a:r>
              <a:rPr lang="zh-CN" altLang="en-US" sz="3200">
                <a:solidFill>
                  <a:srgbClr val="FFFF00"/>
                </a:solidFill>
                <a:latin typeface="Times New Roman" pitchFamily="18" charset="0"/>
                <a:ea typeface="隶书" pitchFamily="49" charset="-122"/>
              </a:rPr>
              <a:t>个</a:t>
            </a:r>
            <a:endParaRPr lang="zh-CN" altLang="en-US" sz="2800">
              <a:solidFill>
                <a:srgbClr val="FFFF00"/>
              </a:solidFill>
              <a:latin typeface="Times New Roman" pitchFamily="18" charset="0"/>
              <a:ea typeface="隶书" pitchFamily="49" charset="-122"/>
            </a:endParaRPr>
          </a:p>
        </p:txBody>
      </p:sp>
      <p:sp>
        <p:nvSpPr>
          <p:cNvPr id="893955" name="AutoShape 3"/>
          <p:cNvSpPr>
            <a:spLocks noChangeArrowheads="1"/>
          </p:cNvSpPr>
          <p:nvPr/>
        </p:nvSpPr>
        <p:spPr bwMode="auto">
          <a:xfrm>
            <a:off x="685800" y="1981200"/>
            <a:ext cx="5334000" cy="762000"/>
          </a:xfrm>
          <a:prstGeom prst="cube">
            <a:avLst>
              <a:gd name="adj" fmla="val 25000"/>
            </a:avLst>
          </a:prstGeom>
          <a:solidFill>
            <a:srgbClr val="FF9900"/>
          </a:solidFill>
          <a:ln w="12700">
            <a:solidFill>
              <a:schemeClr val="tx1"/>
            </a:solidFill>
            <a:miter lim="800000"/>
            <a:headEnd type="none" w="sm" len="sm"/>
            <a:tailEnd type="none" w="sm" len="sm"/>
          </a:ln>
        </p:spPr>
        <p:txBody>
          <a:bodyPr wrap="none" anchor="ctr"/>
          <a:lstStyle/>
          <a:p>
            <a:pPr algn="ctr" eaLnBrk="1" hangingPunct="1">
              <a:lnSpc>
                <a:spcPct val="100000"/>
              </a:lnSpc>
              <a:spcBef>
                <a:spcPct val="0"/>
              </a:spcBef>
              <a:buClrTx/>
              <a:buSzTx/>
              <a:buFontTx/>
              <a:buNone/>
            </a:pPr>
            <a:r>
              <a:rPr lang="zh-CN" altLang="en-US" sz="3200">
                <a:latin typeface="Times New Roman" pitchFamily="18" charset="0"/>
                <a:ea typeface="隶书" pitchFamily="49" charset="-122"/>
              </a:rPr>
              <a:t>二级字库   常用汉字</a:t>
            </a:r>
            <a:r>
              <a:rPr lang="en-US" altLang="zh-CN" sz="3200">
                <a:latin typeface="Times New Roman" pitchFamily="18" charset="0"/>
                <a:ea typeface="隶书" pitchFamily="49" charset="-122"/>
              </a:rPr>
              <a:t>3008</a:t>
            </a:r>
            <a:r>
              <a:rPr lang="zh-CN" altLang="en-US" sz="3200">
                <a:latin typeface="Times New Roman" pitchFamily="18" charset="0"/>
                <a:ea typeface="隶书" pitchFamily="49" charset="-122"/>
              </a:rPr>
              <a:t>个</a:t>
            </a:r>
          </a:p>
        </p:txBody>
      </p:sp>
      <p:sp>
        <p:nvSpPr>
          <p:cNvPr id="893956" name="AutoShape 4"/>
          <p:cNvSpPr>
            <a:spLocks noChangeArrowheads="1"/>
          </p:cNvSpPr>
          <p:nvPr/>
        </p:nvSpPr>
        <p:spPr bwMode="auto">
          <a:xfrm>
            <a:off x="609600" y="1143000"/>
            <a:ext cx="5334000" cy="762000"/>
          </a:xfrm>
          <a:prstGeom prst="cube">
            <a:avLst>
              <a:gd name="adj" fmla="val 25000"/>
            </a:avLst>
          </a:prstGeom>
          <a:solidFill>
            <a:srgbClr val="008000"/>
          </a:solidFill>
          <a:ln w="12700">
            <a:solidFill>
              <a:schemeClr val="tx1"/>
            </a:solidFill>
            <a:miter lim="800000"/>
            <a:headEnd type="none" w="sm" len="sm"/>
            <a:tailEnd type="none" w="sm" len="sm"/>
          </a:ln>
        </p:spPr>
        <p:txBody>
          <a:bodyPr wrap="none" anchor="ctr"/>
          <a:lstStyle/>
          <a:p>
            <a:pPr algn="ctr" eaLnBrk="1" hangingPunct="1">
              <a:lnSpc>
                <a:spcPct val="100000"/>
              </a:lnSpc>
              <a:spcBef>
                <a:spcPct val="0"/>
              </a:spcBef>
              <a:buClrTx/>
              <a:buSzTx/>
              <a:buFontTx/>
              <a:buNone/>
            </a:pPr>
            <a:r>
              <a:rPr lang="en-US" altLang="zh-CN" sz="2400" b="0">
                <a:latin typeface="Times New Roman" pitchFamily="18" charset="0"/>
              </a:rPr>
              <a:t> </a:t>
            </a:r>
            <a:r>
              <a:rPr lang="zh-CN" altLang="en-US" sz="3200">
                <a:solidFill>
                  <a:srgbClr val="FF3300"/>
                </a:solidFill>
                <a:latin typeface="Times New Roman" pitchFamily="18" charset="0"/>
                <a:ea typeface="隶书" pitchFamily="49" charset="-122"/>
              </a:rPr>
              <a:t>一级字库   常用汉字</a:t>
            </a:r>
            <a:r>
              <a:rPr lang="en-US" altLang="zh-CN" sz="3200">
                <a:solidFill>
                  <a:srgbClr val="FF3300"/>
                </a:solidFill>
                <a:latin typeface="Times New Roman" pitchFamily="18" charset="0"/>
                <a:ea typeface="隶书" pitchFamily="49" charset="-122"/>
              </a:rPr>
              <a:t>3755</a:t>
            </a:r>
            <a:r>
              <a:rPr lang="zh-CN" altLang="en-US" sz="3200">
                <a:solidFill>
                  <a:srgbClr val="FF3300"/>
                </a:solidFill>
                <a:latin typeface="Times New Roman" pitchFamily="18" charset="0"/>
                <a:ea typeface="隶书" pitchFamily="49" charset="-122"/>
              </a:rPr>
              <a:t>个</a:t>
            </a:r>
            <a:r>
              <a:rPr lang="zh-CN" altLang="en-US" sz="2800">
                <a:solidFill>
                  <a:srgbClr val="FFFF00"/>
                </a:solidFill>
                <a:latin typeface="Times New Roman" pitchFamily="18" charset="0"/>
                <a:ea typeface="隶书" pitchFamily="49" charset="-122"/>
              </a:rPr>
              <a:t> </a:t>
            </a:r>
          </a:p>
        </p:txBody>
      </p:sp>
      <p:sp>
        <p:nvSpPr>
          <p:cNvPr id="893957" name="Oval 5"/>
          <p:cNvSpPr>
            <a:spLocks noChangeArrowheads="1"/>
          </p:cNvSpPr>
          <p:nvPr/>
        </p:nvSpPr>
        <p:spPr bwMode="auto">
          <a:xfrm>
            <a:off x="6096000" y="228600"/>
            <a:ext cx="2192338" cy="1082675"/>
          </a:xfrm>
          <a:prstGeom prst="ellipse">
            <a:avLst/>
          </a:prstGeom>
          <a:solidFill>
            <a:schemeClr val="accent2"/>
          </a:solidFill>
          <a:ln w="12700">
            <a:noFill/>
            <a:miter lim="800000"/>
            <a:headEnd type="none" w="sm" len="sm"/>
            <a:tailEnd type="none" w="sm" len="sm"/>
          </a:ln>
          <a:effectLst>
            <a:outerShdw dist="107763" dir="2700000" algn="ctr" rotWithShape="0">
              <a:srgbClr val="808080"/>
            </a:outerShdw>
          </a:effectLst>
        </p:spPr>
        <p:txBody>
          <a:bodyPr wrap="none" anchor="ctr"/>
          <a:lstStyle/>
          <a:p>
            <a:pPr algn="ctr" eaLnBrk="1" hangingPunct="1">
              <a:lnSpc>
                <a:spcPct val="100000"/>
              </a:lnSpc>
              <a:spcBef>
                <a:spcPct val="0"/>
              </a:spcBef>
              <a:buClrTx/>
              <a:buSzTx/>
              <a:buFontTx/>
              <a:buNone/>
              <a:defRPr/>
            </a:pPr>
            <a:r>
              <a:rPr lang="en-US" altLang="zh-CN" sz="2400">
                <a:solidFill>
                  <a:srgbClr val="FFFFFF"/>
                </a:solidFill>
                <a:latin typeface="Arial Black" pitchFamily="34" charset="0"/>
              </a:rPr>
              <a:t>GB2312-80</a:t>
            </a:r>
            <a:endParaRPr lang="en-US" altLang="zh-CN" sz="2400">
              <a:solidFill>
                <a:srgbClr val="FFFFFF"/>
              </a:solidFill>
              <a:latin typeface="Times New Roman" pitchFamily="18" charset="0"/>
            </a:endParaRPr>
          </a:p>
          <a:p>
            <a:pPr algn="ctr" eaLnBrk="1" hangingPunct="1">
              <a:lnSpc>
                <a:spcPct val="100000"/>
              </a:lnSpc>
              <a:spcBef>
                <a:spcPct val="0"/>
              </a:spcBef>
              <a:buClrTx/>
              <a:buSzTx/>
              <a:buFontTx/>
              <a:buNone/>
              <a:defRPr/>
            </a:pPr>
            <a:r>
              <a:rPr lang="zh-CN" altLang="en-US" sz="2400">
                <a:solidFill>
                  <a:srgbClr val="FFFFFF"/>
                </a:solidFill>
                <a:latin typeface="Times New Roman" pitchFamily="18" charset="0"/>
              </a:rPr>
              <a:t>国标码</a:t>
            </a:r>
            <a:endParaRPr lang="zh-CN" altLang="en-US" sz="2400">
              <a:latin typeface="Times New Roman" pitchFamily="18" charset="0"/>
            </a:endParaRPr>
          </a:p>
        </p:txBody>
      </p:sp>
      <p:sp>
        <p:nvSpPr>
          <p:cNvPr id="893958" name="Oval 6"/>
          <p:cNvSpPr>
            <a:spLocks noChangeArrowheads="1"/>
          </p:cNvSpPr>
          <p:nvPr/>
        </p:nvSpPr>
        <p:spPr bwMode="auto">
          <a:xfrm>
            <a:off x="6400800" y="1447800"/>
            <a:ext cx="2514600" cy="1676400"/>
          </a:xfrm>
          <a:prstGeom prst="ellipse">
            <a:avLst/>
          </a:prstGeom>
          <a:solidFill>
            <a:srgbClr val="009900"/>
          </a:solidFill>
          <a:ln w="12700">
            <a:noFill/>
            <a:miter lim="800000"/>
            <a:headEnd type="none" w="sm" len="sm"/>
            <a:tailEnd type="none" w="sm" len="sm"/>
          </a:ln>
          <a:effectLst>
            <a:outerShdw dist="107763" dir="2700000" algn="ctr" rotWithShape="0">
              <a:srgbClr val="808080"/>
            </a:outerShdw>
          </a:effectLst>
        </p:spPr>
        <p:txBody>
          <a:bodyPr wrap="none" anchor="ctr"/>
          <a:lstStyle/>
          <a:p>
            <a:pPr algn="ctr" eaLnBrk="1" hangingPunct="1">
              <a:lnSpc>
                <a:spcPct val="100000"/>
              </a:lnSpc>
              <a:spcBef>
                <a:spcPct val="0"/>
              </a:spcBef>
              <a:buClrTx/>
              <a:buSzTx/>
              <a:buFontTx/>
              <a:buNone/>
              <a:defRPr/>
            </a:pPr>
            <a:r>
              <a:rPr lang="zh-CN" altLang="en-US" sz="2800">
                <a:solidFill>
                  <a:srgbClr val="FFFFFF"/>
                </a:solidFill>
                <a:latin typeface="Arial Black" pitchFamily="34" charset="0"/>
              </a:rPr>
              <a:t>合计</a:t>
            </a:r>
            <a:r>
              <a:rPr lang="en-US" altLang="zh-CN" sz="2400">
                <a:solidFill>
                  <a:srgbClr val="FFFFFF"/>
                </a:solidFill>
                <a:latin typeface="Arial Black" pitchFamily="34" charset="0"/>
              </a:rPr>
              <a:t>7445</a:t>
            </a:r>
            <a:r>
              <a:rPr lang="zh-CN" altLang="en-US" sz="2800">
                <a:solidFill>
                  <a:srgbClr val="FFFFFF"/>
                </a:solidFill>
                <a:latin typeface="Arial Black" pitchFamily="34" charset="0"/>
              </a:rPr>
              <a:t>个</a:t>
            </a:r>
          </a:p>
          <a:p>
            <a:pPr algn="ctr" eaLnBrk="1" hangingPunct="1">
              <a:lnSpc>
                <a:spcPct val="100000"/>
              </a:lnSpc>
              <a:spcBef>
                <a:spcPct val="0"/>
              </a:spcBef>
              <a:buClrTx/>
              <a:buSzTx/>
              <a:buFontTx/>
              <a:buNone/>
              <a:defRPr/>
            </a:pPr>
            <a:r>
              <a:rPr lang="zh-CN" altLang="en-US" sz="2800">
                <a:solidFill>
                  <a:srgbClr val="FFFFFF"/>
                </a:solidFill>
                <a:latin typeface="Arial Black" pitchFamily="34" charset="0"/>
              </a:rPr>
              <a:t>其中汉字</a:t>
            </a:r>
          </a:p>
          <a:p>
            <a:pPr algn="ctr" eaLnBrk="1" hangingPunct="1">
              <a:lnSpc>
                <a:spcPct val="100000"/>
              </a:lnSpc>
              <a:spcBef>
                <a:spcPct val="0"/>
              </a:spcBef>
              <a:buClrTx/>
              <a:buSzTx/>
              <a:buFontTx/>
              <a:buNone/>
              <a:defRPr/>
            </a:pPr>
            <a:r>
              <a:rPr lang="en-US" altLang="zh-CN" sz="2800">
                <a:solidFill>
                  <a:srgbClr val="FFFFFF"/>
                </a:solidFill>
                <a:latin typeface="Arial Black" pitchFamily="34" charset="0"/>
              </a:rPr>
              <a:t>6763</a:t>
            </a:r>
            <a:r>
              <a:rPr lang="zh-CN" altLang="en-US" sz="2800">
                <a:solidFill>
                  <a:srgbClr val="FFFFFF"/>
                </a:solidFill>
                <a:latin typeface="Arial Black" pitchFamily="34" charset="0"/>
              </a:rPr>
              <a:t>个</a:t>
            </a:r>
          </a:p>
        </p:txBody>
      </p:sp>
      <p:sp>
        <p:nvSpPr>
          <p:cNvPr id="893959" name="AutoShape 7"/>
          <p:cNvSpPr>
            <a:spLocks/>
          </p:cNvSpPr>
          <p:nvPr/>
        </p:nvSpPr>
        <p:spPr bwMode="auto">
          <a:xfrm>
            <a:off x="6019800" y="1219200"/>
            <a:ext cx="381000" cy="2133600"/>
          </a:xfrm>
          <a:prstGeom prst="rightBrace">
            <a:avLst>
              <a:gd name="adj1" fmla="val 46667"/>
              <a:gd name="adj2" fmla="val 53273"/>
            </a:avLst>
          </a:prstGeom>
          <a:noFill/>
          <a:ln w="38100">
            <a:solidFill>
              <a:srgbClr val="008000"/>
            </a:solidFill>
            <a:miter lim="800000"/>
            <a:headEnd type="none" w="sm" len="sm"/>
            <a:tailEnd type="none" w="sm" len="sm"/>
          </a:ln>
        </p:spPr>
        <p:txBody>
          <a:bodyPr wrap="none" anchor="ctr"/>
          <a:lstStyle/>
          <a:p>
            <a:endParaRPr lang="zh-CN" altLang="en-US"/>
          </a:p>
        </p:txBody>
      </p:sp>
      <p:sp>
        <p:nvSpPr>
          <p:cNvPr id="893960" name="Rectangle 8"/>
          <p:cNvSpPr>
            <a:spLocks noChangeArrowheads="1"/>
          </p:cNvSpPr>
          <p:nvPr/>
        </p:nvSpPr>
        <p:spPr bwMode="auto">
          <a:xfrm>
            <a:off x="1981200" y="228600"/>
            <a:ext cx="2362200" cy="762000"/>
          </a:xfrm>
          <a:prstGeom prst="rect">
            <a:avLst/>
          </a:prstGeom>
          <a:solidFill>
            <a:srgbClr val="33CC33"/>
          </a:solidFill>
          <a:ln w="12700">
            <a:noFill/>
            <a:miter lim="800000"/>
            <a:headEnd/>
            <a:tailEnd/>
          </a:ln>
          <a:effectLst/>
          <a:scene3d>
            <a:camera prst="legacyObliqueTopRight"/>
            <a:lightRig rig="legacyFlat3" dir="b"/>
          </a:scene3d>
          <a:sp3d extrusionH="430200" prstMaterial="legacyMatte">
            <a:bevelT w="13500" h="13500" prst="angle"/>
            <a:bevelB w="13500" h="13500" prst="angle"/>
            <a:extrusionClr>
              <a:srgbClr val="33CC33"/>
            </a:extrusionClr>
          </a:sp3d>
        </p:spPr>
        <p:txBody>
          <a:bodyPr lIns="90488" tIns="44450" rIns="90488" bIns="44450" anchor="ctr">
            <a:flatTx/>
          </a:bodyPr>
          <a:lstStyle/>
          <a:p>
            <a:pPr algn="l" defTabSz="762000">
              <a:lnSpc>
                <a:spcPct val="70000"/>
              </a:lnSpc>
              <a:spcBef>
                <a:spcPct val="0"/>
              </a:spcBef>
              <a:buClrTx/>
              <a:buSzTx/>
              <a:buFontTx/>
              <a:buNone/>
              <a:defRPr/>
            </a:pPr>
            <a:r>
              <a:rPr lang="en-US" altLang="zh-CN" sz="3600" b="0">
                <a:solidFill>
                  <a:schemeClr val="bg2"/>
                </a:solidFill>
                <a:effectLst>
                  <a:outerShdw blurRad="38100" dist="38100" dir="2700000" algn="tl">
                    <a:srgbClr val="000000"/>
                  </a:outerShdw>
                </a:effectLst>
                <a:latin typeface="黑体" pitchFamily="2" charset="-122"/>
                <a:ea typeface="黑体" pitchFamily="2" charset="-122"/>
              </a:rPr>
              <a:t> </a:t>
            </a:r>
            <a:r>
              <a:rPr lang="zh-CN" sz="3600" b="0">
                <a:solidFill>
                  <a:schemeClr val="bg2"/>
                </a:solidFill>
                <a:effectLst>
                  <a:outerShdw blurRad="38100" dist="38100" dir="2700000" algn="tl">
                    <a:srgbClr val="000000"/>
                  </a:outerShdw>
                </a:effectLst>
                <a:latin typeface="黑体" pitchFamily="2" charset="-122"/>
                <a:ea typeface="黑体" pitchFamily="2" charset="-122"/>
              </a:rPr>
              <a:t>汉字</a:t>
            </a:r>
            <a:r>
              <a:rPr lang="zh-CN" altLang="en-US" sz="3600" b="0">
                <a:solidFill>
                  <a:schemeClr val="bg2"/>
                </a:solidFill>
                <a:effectLst>
                  <a:outerShdw blurRad="38100" dist="38100" dir="2700000" algn="tl">
                    <a:srgbClr val="000000"/>
                  </a:outerShdw>
                </a:effectLst>
                <a:latin typeface="黑体" pitchFamily="2" charset="-122"/>
                <a:ea typeface="黑体" pitchFamily="2" charset="-122"/>
              </a:rPr>
              <a:t>处理</a:t>
            </a:r>
            <a:endParaRPr lang="zh-CN" altLang="en-US" sz="3600" b="0">
              <a:solidFill>
                <a:schemeClr val="bg2"/>
              </a:solidFill>
              <a:effectLst>
                <a:outerShdw blurRad="38100" dist="38100" dir="2700000" algn="tl">
                  <a:srgbClr val="000000"/>
                </a:outerShdw>
              </a:effectLst>
              <a:latin typeface="隶书" pitchFamily="49" charset="-122"/>
              <a:ea typeface="隶书" pitchFamily="49" charset="-122"/>
            </a:endParaRPr>
          </a:p>
        </p:txBody>
      </p:sp>
      <p:sp>
        <p:nvSpPr>
          <p:cNvPr id="44041" name="Text Box 9"/>
          <p:cNvSpPr txBox="1">
            <a:spLocks noChangeArrowheads="1"/>
          </p:cNvSpPr>
          <p:nvPr/>
        </p:nvSpPr>
        <p:spPr bwMode="auto">
          <a:xfrm>
            <a:off x="228600" y="3810000"/>
            <a:ext cx="8686800" cy="2528888"/>
          </a:xfrm>
          <a:prstGeom prst="rect">
            <a:avLst/>
          </a:prstGeom>
          <a:noFill/>
          <a:ln w="12700">
            <a:noFill/>
            <a:miter lim="800000"/>
            <a:headEnd/>
            <a:tailEnd/>
          </a:ln>
        </p:spPr>
        <p:txBody>
          <a:bodyPr>
            <a:spAutoFit/>
          </a:bodyPr>
          <a:lstStyle/>
          <a:p>
            <a:pPr algn="l" eaLnBrk="1" hangingPunct="1">
              <a:lnSpc>
                <a:spcPct val="100000"/>
              </a:lnSpc>
              <a:spcBef>
                <a:spcPct val="50000"/>
              </a:spcBef>
              <a:buClrTx/>
              <a:buSzTx/>
              <a:buFontTx/>
              <a:buNone/>
            </a:pPr>
            <a:r>
              <a:rPr lang="en-US" altLang="zh-CN" sz="3200">
                <a:solidFill>
                  <a:srgbClr val="000066"/>
                </a:solidFill>
                <a:ea typeface="黑体" pitchFamily="2" charset="-122"/>
              </a:rPr>
              <a:t>GB2312-80</a:t>
            </a:r>
            <a:r>
              <a:rPr lang="zh-CN" altLang="en-US" sz="3200">
                <a:solidFill>
                  <a:srgbClr val="000066"/>
                </a:solidFill>
                <a:ea typeface="黑体" pitchFamily="2" charset="-122"/>
              </a:rPr>
              <a:t>规定</a:t>
            </a:r>
            <a:r>
              <a:rPr lang="en-US" altLang="zh-CN" sz="3200">
                <a:solidFill>
                  <a:srgbClr val="000066"/>
                </a:solidFill>
                <a:ea typeface="黑体" pitchFamily="2" charset="-122"/>
              </a:rPr>
              <a:t>,</a:t>
            </a:r>
            <a:r>
              <a:rPr lang="zh-CN" altLang="en-US" sz="3200">
                <a:solidFill>
                  <a:srgbClr val="000066"/>
                </a:solidFill>
                <a:ea typeface="黑体" pitchFamily="2" charset="-122"/>
              </a:rPr>
              <a:t>所有的国标汉字与符号组成一个</a:t>
            </a:r>
            <a:r>
              <a:rPr lang="en-US" altLang="zh-CN" sz="3200">
                <a:solidFill>
                  <a:srgbClr val="000066"/>
                </a:solidFill>
                <a:ea typeface="黑体" pitchFamily="2" charset="-122"/>
              </a:rPr>
              <a:t>94×94</a:t>
            </a:r>
            <a:r>
              <a:rPr lang="zh-CN" altLang="en-US" sz="3200">
                <a:solidFill>
                  <a:srgbClr val="000066"/>
                </a:solidFill>
                <a:ea typeface="黑体" pitchFamily="2" charset="-122"/>
              </a:rPr>
              <a:t>的矩阵。矩阵中的每一行称为一个</a:t>
            </a:r>
            <a:r>
              <a:rPr lang="zh-CN" altLang="en-US" sz="3200">
                <a:solidFill>
                  <a:srgbClr val="000066"/>
                </a:solidFill>
                <a:latin typeface="Times New Roman" pitchFamily="18" charset="0"/>
                <a:ea typeface="黑体" pitchFamily="2" charset="-122"/>
              </a:rPr>
              <a:t>“</a:t>
            </a:r>
            <a:r>
              <a:rPr lang="zh-CN" altLang="en-US" sz="3200">
                <a:solidFill>
                  <a:srgbClr val="000066"/>
                </a:solidFill>
                <a:ea typeface="黑体" pitchFamily="2" charset="-122"/>
              </a:rPr>
              <a:t>区</a:t>
            </a:r>
            <a:r>
              <a:rPr lang="zh-CN" altLang="en-US" sz="3200">
                <a:solidFill>
                  <a:srgbClr val="000066"/>
                </a:solidFill>
                <a:latin typeface="Times New Roman" pitchFamily="18" charset="0"/>
                <a:ea typeface="黑体" pitchFamily="2" charset="-122"/>
              </a:rPr>
              <a:t>”</a:t>
            </a:r>
            <a:r>
              <a:rPr lang="en-US" altLang="zh-CN" sz="3200">
                <a:solidFill>
                  <a:srgbClr val="000066"/>
                </a:solidFill>
                <a:ea typeface="黑体" pitchFamily="2" charset="-122"/>
              </a:rPr>
              <a:t>,</a:t>
            </a:r>
            <a:r>
              <a:rPr lang="zh-CN" altLang="en-US" sz="3200">
                <a:solidFill>
                  <a:srgbClr val="000066"/>
                </a:solidFill>
                <a:ea typeface="黑体" pitchFamily="2" charset="-122"/>
              </a:rPr>
              <a:t>每一列称为一个</a:t>
            </a:r>
            <a:r>
              <a:rPr lang="zh-CN" altLang="en-US" sz="3200">
                <a:solidFill>
                  <a:srgbClr val="000066"/>
                </a:solidFill>
                <a:latin typeface="Times New Roman" pitchFamily="18" charset="0"/>
                <a:ea typeface="黑体" pitchFamily="2" charset="-122"/>
              </a:rPr>
              <a:t>“</a:t>
            </a:r>
            <a:r>
              <a:rPr lang="zh-CN" altLang="en-US" sz="3200">
                <a:solidFill>
                  <a:srgbClr val="000066"/>
                </a:solidFill>
                <a:ea typeface="黑体" pitchFamily="2" charset="-122"/>
              </a:rPr>
              <a:t>位</a:t>
            </a:r>
            <a:r>
              <a:rPr lang="zh-CN" altLang="en-US" sz="3200">
                <a:solidFill>
                  <a:srgbClr val="000066"/>
                </a:solidFill>
                <a:latin typeface="Times New Roman" pitchFamily="18" charset="0"/>
                <a:ea typeface="黑体" pitchFamily="2" charset="-122"/>
              </a:rPr>
              <a:t>”</a:t>
            </a:r>
            <a:r>
              <a:rPr lang="zh-CN" altLang="en-US" sz="3200">
                <a:solidFill>
                  <a:srgbClr val="000066"/>
                </a:solidFill>
                <a:ea typeface="黑体" pitchFamily="2" charset="-122"/>
              </a:rPr>
              <a:t>。因此共有</a:t>
            </a:r>
            <a:r>
              <a:rPr lang="en-US" altLang="zh-CN" sz="3200">
                <a:solidFill>
                  <a:srgbClr val="000066"/>
                </a:solidFill>
                <a:ea typeface="黑体" pitchFamily="2" charset="-122"/>
              </a:rPr>
              <a:t>94</a:t>
            </a:r>
            <a:r>
              <a:rPr lang="zh-CN" altLang="en-US" sz="3200">
                <a:solidFill>
                  <a:srgbClr val="000066"/>
                </a:solidFill>
                <a:ea typeface="黑体" pitchFamily="2" charset="-122"/>
              </a:rPr>
              <a:t>个区（区号：</a:t>
            </a:r>
            <a:r>
              <a:rPr lang="en-US" altLang="zh-CN" sz="3200">
                <a:solidFill>
                  <a:srgbClr val="000066"/>
                </a:solidFill>
                <a:ea typeface="黑体" pitchFamily="2" charset="-122"/>
              </a:rPr>
              <a:t>01</a:t>
            </a:r>
            <a:r>
              <a:rPr lang="zh-CN" altLang="en-US" sz="3200">
                <a:solidFill>
                  <a:srgbClr val="000066"/>
                </a:solidFill>
                <a:ea typeface="黑体" pitchFamily="2" charset="-122"/>
              </a:rPr>
              <a:t>～</a:t>
            </a:r>
            <a:r>
              <a:rPr lang="en-US" altLang="zh-CN" sz="3200">
                <a:solidFill>
                  <a:srgbClr val="000066"/>
                </a:solidFill>
                <a:ea typeface="黑体" pitchFamily="2" charset="-122"/>
              </a:rPr>
              <a:t>94</a:t>
            </a:r>
            <a:r>
              <a:rPr lang="zh-CN" altLang="en-US" sz="3200">
                <a:solidFill>
                  <a:srgbClr val="000066"/>
                </a:solidFill>
                <a:ea typeface="黑体" pitchFamily="2" charset="-122"/>
              </a:rPr>
              <a:t>）</a:t>
            </a:r>
            <a:r>
              <a:rPr lang="en-US" altLang="zh-CN" sz="3200">
                <a:solidFill>
                  <a:srgbClr val="000066"/>
                </a:solidFill>
                <a:ea typeface="黑体" pitchFamily="2" charset="-122"/>
              </a:rPr>
              <a:t>),</a:t>
            </a:r>
            <a:r>
              <a:rPr lang="zh-CN" altLang="en-US" sz="3200">
                <a:solidFill>
                  <a:srgbClr val="000066"/>
                </a:solidFill>
                <a:ea typeface="黑体" pitchFamily="2" charset="-122"/>
              </a:rPr>
              <a:t>每区</a:t>
            </a:r>
            <a:r>
              <a:rPr lang="en-US" altLang="zh-CN" sz="3200">
                <a:solidFill>
                  <a:srgbClr val="000066"/>
                </a:solidFill>
                <a:ea typeface="黑体" pitchFamily="2" charset="-122"/>
              </a:rPr>
              <a:t>94</a:t>
            </a:r>
            <a:r>
              <a:rPr lang="zh-CN" altLang="en-US" sz="3200">
                <a:solidFill>
                  <a:srgbClr val="000066"/>
                </a:solidFill>
                <a:ea typeface="黑体" pitchFamily="2" charset="-122"/>
              </a:rPr>
              <a:t>个位（位号：</a:t>
            </a:r>
            <a:r>
              <a:rPr lang="en-US" altLang="zh-CN" sz="3200">
                <a:solidFill>
                  <a:srgbClr val="000066"/>
                </a:solidFill>
                <a:ea typeface="黑体" pitchFamily="2" charset="-122"/>
              </a:rPr>
              <a:t>01</a:t>
            </a:r>
            <a:r>
              <a:rPr lang="zh-CN" altLang="en-US" sz="3200">
                <a:solidFill>
                  <a:srgbClr val="000066"/>
                </a:solidFill>
                <a:ea typeface="黑体" pitchFamily="2" charset="-122"/>
              </a:rPr>
              <a:t>～</a:t>
            </a:r>
            <a:r>
              <a:rPr lang="en-US" altLang="zh-CN" sz="3200">
                <a:solidFill>
                  <a:srgbClr val="000066"/>
                </a:solidFill>
                <a:ea typeface="黑体" pitchFamily="2" charset="-122"/>
              </a:rPr>
              <a:t>94</a:t>
            </a:r>
            <a:r>
              <a:rPr lang="zh-CN" altLang="en-US" sz="3200">
                <a:solidFill>
                  <a:srgbClr val="000066"/>
                </a:solidFill>
                <a:ea typeface="黑体" pitchFamily="2" charset="-122"/>
              </a:rPr>
              <a:t>）。</a:t>
            </a:r>
          </a:p>
        </p:txBody>
      </p:sp>
      <p:sp>
        <p:nvSpPr>
          <p:cNvPr id="44042" name="Line 10"/>
          <p:cNvSpPr>
            <a:spLocks noChangeShapeType="1"/>
          </p:cNvSpPr>
          <p:nvPr/>
        </p:nvSpPr>
        <p:spPr bwMode="auto">
          <a:xfrm>
            <a:off x="5029200" y="609600"/>
            <a:ext cx="1143000" cy="0"/>
          </a:xfrm>
          <a:prstGeom prst="line">
            <a:avLst/>
          </a:prstGeom>
          <a:noFill/>
          <a:ln w="76200">
            <a:solidFill>
              <a:srgbClr val="FF3300"/>
            </a:solidFill>
            <a:round/>
            <a:headEnd/>
            <a:tailEnd/>
          </a:ln>
        </p:spPr>
        <p:txBody>
          <a:bodyPr wrap="none" anchor="ctr"/>
          <a:lstStyle/>
          <a:p>
            <a:endParaRPr lang="zh-CN" altLang="en-US"/>
          </a:p>
        </p:txBody>
      </p:sp>
      <p:sp>
        <p:nvSpPr>
          <p:cNvPr id="44043" name="Line 11"/>
          <p:cNvSpPr>
            <a:spLocks noChangeShapeType="1"/>
          </p:cNvSpPr>
          <p:nvPr/>
        </p:nvSpPr>
        <p:spPr bwMode="auto">
          <a:xfrm>
            <a:off x="5105400" y="609600"/>
            <a:ext cx="0" cy="533400"/>
          </a:xfrm>
          <a:prstGeom prst="line">
            <a:avLst/>
          </a:prstGeom>
          <a:noFill/>
          <a:ln w="76200">
            <a:solidFill>
              <a:srgbClr val="FF3300"/>
            </a:solidFill>
            <a:round/>
            <a:headEnd/>
            <a:tailEnd type="triangle" w="med" len="med"/>
          </a:ln>
        </p:spPr>
        <p:txBody>
          <a:bodyPr wrap="none" anchor="ctr"/>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1000"/>
                                  </p:stCondLst>
                                  <p:childTnLst>
                                    <p:set>
                                      <p:cBhvr>
                                        <p:cTn id="6" dur="1" fill="hold">
                                          <p:stCondLst>
                                            <p:cond delay="499"/>
                                          </p:stCondLst>
                                        </p:cTn>
                                        <p:tgtEl>
                                          <p:spTgt spid="893956"/>
                                        </p:tgtEl>
                                        <p:attrNameLst>
                                          <p:attrName>style.visibility</p:attrName>
                                        </p:attrNameLst>
                                      </p:cBhvr>
                                      <p:to>
                                        <p:strVal val="visible"/>
                                      </p:to>
                                    </p:set>
                                    <p:anim to="" calcmode="lin" valueType="num">
                                      <p:cBhvr>
                                        <p:cTn id="7" dur="1" fill="hold"/>
                                        <p:tgtEl>
                                          <p:spTgt spid="893956"/>
                                        </p:tgtEl>
                                        <p:attrNameLst>
                                          <p:attrName/>
                                        </p:attrNameLst>
                                      </p:cBhvr>
                                    </p:anim>
                                  </p:childTnLst>
                                </p:cTn>
                              </p:par>
                            </p:childTnLst>
                          </p:cTn>
                        </p:par>
                        <p:par>
                          <p:cTn id="8" fill="hold">
                            <p:stCondLst>
                              <p:cond delay="1500"/>
                            </p:stCondLst>
                            <p:childTnLst>
                              <p:par>
                                <p:cTn id="9" presetID="24" presetClass="entr" presetSubtype="0" fill="hold" grpId="0" nodeType="afterEffect">
                                  <p:stCondLst>
                                    <p:cond delay="1000"/>
                                  </p:stCondLst>
                                  <p:childTnLst>
                                    <p:set>
                                      <p:cBhvr>
                                        <p:cTn id="10" dur="1" fill="hold">
                                          <p:stCondLst>
                                            <p:cond delay="499"/>
                                          </p:stCondLst>
                                        </p:cTn>
                                        <p:tgtEl>
                                          <p:spTgt spid="893955"/>
                                        </p:tgtEl>
                                        <p:attrNameLst>
                                          <p:attrName>style.visibility</p:attrName>
                                        </p:attrNameLst>
                                      </p:cBhvr>
                                      <p:to>
                                        <p:strVal val="visible"/>
                                      </p:to>
                                    </p:set>
                                    <p:anim to="" calcmode="lin" valueType="num">
                                      <p:cBhvr>
                                        <p:cTn id="11" dur="1" fill="hold"/>
                                        <p:tgtEl>
                                          <p:spTgt spid="893955"/>
                                        </p:tgtEl>
                                        <p:attrNameLst>
                                          <p:attrName/>
                                        </p:attrNameLst>
                                      </p:cBhvr>
                                    </p:anim>
                                  </p:childTnLst>
                                </p:cTn>
                              </p:par>
                            </p:childTnLst>
                          </p:cTn>
                        </p:par>
                        <p:par>
                          <p:cTn id="12" fill="hold">
                            <p:stCondLst>
                              <p:cond delay="3000"/>
                            </p:stCondLst>
                            <p:childTnLst>
                              <p:par>
                                <p:cTn id="13" presetID="24" presetClass="entr" presetSubtype="0" fill="hold" grpId="0" nodeType="afterEffect">
                                  <p:stCondLst>
                                    <p:cond delay="1000"/>
                                  </p:stCondLst>
                                  <p:childTnLst>
                                    <p:set>
                                      <p:cBhvr>
                                        <p:cTn id="14" dur="1" fill="hold">
                                          <p:stCondLst>
                                            <p:cond delay="499"/>
                                          </p:stCondLst>
                                        </p:cTn>
                                        <p:tgtEl>
                                          <p:spTgt spid="893954"/>
                                        </p:tgtEl>
                                        <p:attrNameLst>
                                          <p:attrName>style.visibility</p:attrName>
                                        </p:attrNameLst>
                                      </p:cBhvr>
                                      <p:to>
                                        <p:strVal val="visible"/>
                                      </p:to>
                                    </p:set>
                                    <p:anim to="" calcmode="lin" valueType="num">
                                      <p:cBhvr>
                                        <p:cTn id="15" dur="1" fill="hold"/>
                                        <p:tgtEl>
                                          <p:spTgt spid="893954"/>
                                        </p:tgtEl>
                                        <p:attrNameLst>
                                          <p:attrName/>
                                        </p:attrNameLst>
                                      </p:cBhvr>
                                    </p:anim>
                                  </p:childTnLst>
                                </p:cTn>
                              </p:par>
                            </p:childTnLst>
                          </p:cTn>
                        </p:par>
                        <p:par>
                          <p:cTn id="16" fill="hold">
                            <p:stCondLst>
                              <p:cond delay="4500"/>
                            </p:stCondLst>
                            <p:childTnLst>
                              <p:par>
                                <p:cTn id="17" presetID="24" presetClass="entr" presetSubtype="0" fill="hold" grpId="0" nodeType="afterEffect">
                                  <p:stCondLst>
                                    <p:cond delay="1000"/>
                                  </p:stCondLst>
                                  <p:childTnLst>
                                    <p:set>
                                      <p:cBhvr>
                                        <p:cTn id="18" dur="1" fill="hold">
                                          <p:stCondLst>
                                            <p:cond delay="499"/>
                                          </p:stCondLst>
                                        </p:cTn>
                                        <p:tgtEl>
                                          <p:spTgt spid="893957"/>
                                        </p:tgtEl>
                                        <p:attrNameLst>
                                          <p:attrName>style.visibility</p:attrName>
                                        </p:attrNameLst>
                                      </p:cBhvr>
                                      <p:to>
                                        <p:strVal val="visible"/>
                                      </p:to>
                                    </p:set>
                                    <p:anim to="" calcmode="lin" valueType="num">
                                      <p:cBhvr>
                                        <p:cTn id="19" dur="1" fill="hold"/>
                                        <p:tgtEl>
                                          <p:spTgt spid="893957"/>
                                        </p:tgtEl>
                                        <p:attrNameLst>
                                          <p:attrName/>
                                        </p:attrNameLst>
                                      </p:cBhvr>
                                    </p:anim>
                                  </p:childTnLst>
                                </p:cTn>
                              </p:par>
                            </p:childTnLst>
                          </p:cTn>
                        </p:par>
                        <p:par>
                          <p:cTn id="20" fill="hold">
                            <p:stCondLst>
                              <p:cond delay="6000"/>
                            </p:stCondLst>
                            <p:childTnLst>
                              <p:par>
                                <p:cTn id="21" presetID="2" presetClass="entr" presetSubtype="2" fill="hold" grpId="0" nodeType="afterEffect">
                                  <p:stCondLst>
                                    <p:cond delay="1000"/>
                                  </p:stCondLst>
                                  <p:childTnLst>
                                    <p:set>
                                      <p:cBhvr>
                                        <p:cTn id="22" dur="1" fill="hold">
                                          <p:stCondLst>
                                            <p:cond delay="0"/>
                                          </p:stCondLst>
                                        </p:cTn>
                                        <p:tgtEl>
                                          <p:spTgt spid="893959"/>
                                        </p:tgtEl>
                                        <p:attrNameLst>
                                          <p:attrName>style.visibility</p:attrName>
                                        </p:attrNameLst>
                                      </p:cBhvr>
                                      <p:to>
                                        <p:strVal val="visible"/>
                                      </p:to>
                                    </p:set>
                                    <p:anim calcmode="lin" valueType="num">
                                      <p:cBhvr additive="base">
                                        <p:cTn id="23" dur="500" fill="hold"/>
                                        <p:tgtEl>
                                          <p:spTgt spid="893959"/>
                                        </p:tgtEl>
                                        <p:attrNameLst>
                                          <p:attrName>ppt_x</p:attrName>
                                        </p:attrNameLst>
                                      </p:cBhvr>
                                      <p:tavLst>
                                        <p:tav tm="0">
                                          <p:val>
                                            <p:strVal val="1+#ppt_w/2"/>
                                          </p:val>
                                        </p:tav>
                                        <p:tav tm="100000">
                                          <p:val>
                                            <p:strVal val="#ppt_x"/>
                                          </p:val>
                                        </p:tav>
                                      </p:tavLst>
                                    </p:anim>
                                    <p:anim calcmode="lin" valueType="num">
                                      <p:cBhvr additive="base">
                                        <p:cTn id="24" dur="500" fill="hold"/>
                                        <p:tgtEl>
                                          <p:spTgt spid="893959"/>
                                        </p:tgtEl>
                                        <p:attrNameLst>
                                          <p:attrName>ppt_y</p:attrName>
                                        </p:attrNameLst>
                                      </p:cBhvr>
                                      <p:tavLst>
                                        <p:tav tm="0">
                                          <p:val>
                                            <p:strVal val="#ppt_y"/>
                                          </p:val>
                                        </p:tav>
                                        <p:tav tm="100000">
                                          <p:val>
                                            <p:strVal val="#ppt_y"/>
                                          </p:val>
                                        </p:tav>
                                      </p:tavLst>
                                    </p:anim>
                                  </p:childTnLst>
                                </p:cTn>
                              </p:par>
                            </p:childTnLst>
                          </p:cTn>
                        </p:par>
                        <p:par>
                          <p:cTn id="25" fill="hold">
                            <p:stCondLst>
                              <p:cond delay="7500"/>
                            </p:stCondLst>
                            <p:childTnLst>
                              <p:par>
                                <p:cTn id="26" presetID="24" presetClass="entr" presetSubtype="0" fill="hold" grpId="0" nodeType="afterEffect">
                                  <p:stCondLst>
                                    <p:cond delay="1000"/>
                                  </p:stCondLst>
                                  <p:childTnLst>
                                    <p:set>
                                      <p:cBhvr>
                                        <p:cTn id="27" dur="1" fill="hold">
                                          <p:stCondLst>
                                            <p:cond delay="499"/>
                                          </p:stCondLst>
                                        </p:cTn>
                                        <p:tgtEl>
                                          <p:spTgt spid="893958"/>
                                        </p:tgtEl>
                                        <p:attrNameLst>
                                          <p:attrName>style.visibility</p:attrName>
                                        </p:attrNameLst>
                                      </p:cBhvr>
                                      <p:to>
                                        <p:strVal val="visible"/>
                                      </p:to>
                                    </p:set>
                                    <p:anim to="" calcmode="lin" valueType="num">
                                      <p:cBhvr>
                                        <p:cTn id="28" dur="1" fill="hold"/>
                                        <p:tgtEl>
                                          <p:spTgt spid="89395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54" grpId="0" animBg="1" autoUpdateAnimBg="0"/>
      <p:bldP spid="893955" grpId="0" animBg="1" autoUpdateAnimBg="0"/>
      <p:bldP spid="893956" grpId="0" animBg="1" autoUpdateAnimBg="0"/>
      <p:bldP spid="893957" grpId="0" animBg="1" autoUpdateAnimBg="0"/>
      <p:bldP spid="893958" grpId="0" animBg="1" autoUpdateAnimBg="0"/>
      <p:bldP spid="89395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ChangeArrowheads="1"/>
          </p:cNvSpPr>
          <p:nvPr/>
        </p:nvSpPr>
        <p:spPr bwMode="auto">
          <a:xfrm>
            <a:off x="3314700" y="457200"/>
            <a:ext cx="2514600" cy="609600"/>
          </a:xfrm>
          <a:prstGeom prst="rect">
            <a:avLst/>
          </a:prstGeom>
          <a:solidFill>
            <a:srgbClr val="33CC33"/>
          </a:solidFill>
          <a:ln w="12700">
            <a:noFill/>
            <a:miter lim="800000"/>
            <a:headEnd/>
            <a:tailEnd/>
          </a:ln>
          <a:effectLst/>
          <a:scene3d>
            <a:camera prst="legacyObliqueTopRight"/>
            <a:lightRig rig="legacyFlat3" dir="b"/>
          </a:scene3d>
          <a:sp3d extrusionH="430200" prstMaterial="legacyMatte">
            <a:bevelT w="13500" h="13500" prst="angle"/>
            <a:bevelB w="13500" h="13500" prst="angle"/>
            <a:extrusionClr>
              <a:srgbClr val="33CC33"/>
            </a:extrusionClr>
          </a:sp3d>
        </p:spPr>
        <p:txBody>
          <a:bodyPr lIns="90488" tIns="44450" rIns="90488" bIns="44450" anchor="ctr">
            <a:flatTx/>
          </a:bodyPr>
          <a:lstStyle/>
          <a:p>
            <a:pPr algn="l" defTabSz="762000">
              <a:lnSpc>
                <a:spcPct val="70000"/>
              </a:lnSpc>
              <a:spcBef>
                <a:spcPct val="0"/>
              </a:spcBef>
              <a:buClrTx/>
              <a:buSzTx/>
              <a:buFontTx/>
              <a:buNone/>
              <a:defRPr/>
            </a:pPr>
            <a:r>
              <a:rPr lang="zh-CN" sz="3600" b="0">
                <a:solidFill>
                  <a:schemeClr val="bg2"/>
                </a:solidFill>
                <a:effectLst>
                  <a:outerShdw blurRad="38100" dist="38100" dir="2700000" algn="tl">
                    <a:srgbClr val="000000"/>
                  </a:outerShdw>
                </a:effectLst>
                <a:latin typeface="黑体" pitchFamily="2" charset="-122"/>
                <a:ea typeface="黑体" pitchFamily="2" charset="-122"/>
              </a:rPr>
              <a:t>汉字</a:t>
            </a:r>
            <a:r>
              <a:rPr lang="zh-CN" altLang="en-US" sz="3600" b="0">
                <a:solidFill>
                  <a:schemeClr val="bg2"/>
                </a:solidFill>
                <a:effectLst>
                  <a:outerShdw blurRad="38100" dist="38100" dir="2700000" algn="tl">
                    <a:srgbClr val="000000"/>
                  </a:outerShdw>
                </a:effectLst>
                <a:latin typeface="黑体" pitchFamily="2" charset="-122"/>
                <a:ea typeface="黑体" pitchFamily="2" charset="-122"/>
              </a:rPr>
              <a:t>输入</a:t>
            </a:r>
            <a:r>
              <a:rPr lang="zh-CN" sz="3600" b="0">
                <a:solidFill>
                  <a:schemeClr val="bg2"/>
                </a:solidFill>
                <a:effectLst>
                  <a:outerShdw blurRad="38100" dist="38100" dir="2700000" algn="tl">
                    <a:srgbClr val="000000"/>
                  </a:outerShdw>
                </a:effectLst>
                <a:latin typeface="黑体" pitchFamily="2" charset="-122"/>
                <a:ea typeface="黑体" pitchFamily="2" charset="-122"/>
              </a:rPr>
              <a:t>码</a:t>
            </a:r>
            <a:endParaRPr lang="zh-CN" altLang="en-US" sz="3600" b="0">
              <a:solidFill>
                <a:schemeClr val="bg2"/>
              </a:solidFill>
              <a:effectLst>
                <a:outerShdw blurRad="38100" dist="38100" dir="2700000" algn="tl">
                  <a:srgbClr val="000000"/>
                </a:outerShdw>
              </a:effectLst>
              <a:latin typeface="隶书" pitchFamily="49" charset="-122"/>
              <a:ea typeface="隶书" pitchFamily="49" charset="-122"/>
            </a:endParaRPr>
          </a:p>
        </p:txBody>
      </p:sp>
      <p:sp>
        <p:nvSpPr>
          <p:cNvPr id="45059" name="Text Box 3"/>
          <p:cNvSpPr txBox="1">
            <a:spLocks noChangeArrowheads="1"/>
          </p:cNvSpPr>
          <p:nvPr/>
        </p:nvSpPr>
        <p:spPr bwMode="auto">
          <a:xfrm>
            <a:off x="533400" y="1143000"/>
            <a:ext cx="8382000" cy="3013075"/>
          </a:xfrm>
          <a:prstGeom prst="rect">
            <a:avLst/>
          </a:prstGeom>
          <a:noFill/>
          <a:ln w="12700">
            <a:noFill/>
            <a:miter lim="800000"/>
            <a:headEnd/>
            <a:tailEnd/>
          </a:ln>
        </p:spPr>
        <p:txBody>
          <a:bodyPr>
            <a:spAutoFit/>
          </a:bodyPr>
          <a:lstStyle/>
          <a:p>
            <a:pPr algn="l" eaLnBrk="1" hangingPunct="1">
              <a:lnSpc>
                <a:spcPct val="120000"/>
              </a:lnSpc>
              <a:spcBef>
                <a:spcPct val="30000"/>
              </a:spcBef>
              <a:buClrTx/>
              <a:buSzTx/>
              <a:buFontTx/>
              <a:buNone/>
            </a:pPr>
            <a:r>
              <a:rPr lang="en-US" altLang="zh-CN">
                <a:latin typeface=""/>
              </a:rPr>
              <a:t>           </a:t>
            </a:r>
            <a:r>
              <a:rPr lang="zh-CN" altLang="en-US" sz="3200">
                <a:solidFill>
                  <a:srgbClr val="000066"/>
                </a:solidFill>
                <a:latin typeface=""/>
                <a:ea typeface="黑体" pitchFamily="2" charset="-122"/>
              </a:rPr>
              <a:t>有了汉字内码以后，汉字在计算机内部就可以处理了，但要在英文键盘上输入汉字，就要用英文字母键及数字键序列对每一个汉字进行编码，这种为输入汉字而用键序列对汉字定义的编码就称为汉字输入码，或汉字外码。</a:t>
            </a:r>
            <a:endParaRPr lang="zh-CN" altLang="en-US" sz="3200">
              <a:solidFill>
                <a:srgbClr val="000066"/>
              </a:solidFill>
              <a:latin typeface="Times New Roman" pitchFamily="18" charset="0"/>
              <a:ea typeface="黑体" pitchFamily="2" charset="-122"/>
            </a:endParaRPr>
          </a:p>
        </p:txBody>
      </p:sp>
      <p:pic>
        <p:nvPicPr>
          <p:cNvPr id="45060" name="Picture 4" descr="boy10"/>
          <p:cNvPicPr>
            <a:picLocks noChangeAspect="1" noChangeArrowheads="1" noCrop="1"/>
          </p:cNvPicPr>
          <p:nvPr/>
        </p:nvPicPr>
        <p:blipFill>
          <a:blip r:embed="rId2"/>
          <a:srcRect/>
          <a:stretch>
            <a:fillRect/>
          </a:stretch>
        </p:blipFill>
        <p:spPr bwMode="auto">
          <a:xfrm>
            <a:off x="1600200" y="4267200"/>
            <a:ext cx="6629400" cy="2438400"/>
          </a:xfrm>
          <a:prstGeom prst="rect">
            <a:avLst/>
          </a:prstGeom>
          <a:noFill/>
          <a:ln w="9525">
            <a:noFill/>
            <a:miter lim="800000"/>
            <a:headEnd/>
            <a:tailEnd/>
          </a:ln>
        </p:spPr>
      </p:pic>
    </p:spTree>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AutoShape 2"/>
          <p:cNvSpPr>
            <a:spLocks noChangeArrowheads="1"/>
          </p:cNvSpPr>
          <p:nvPr/>
        </p:nvSpPr>
        <p:spPr bwMode="auto">
          <a:xfrm>
            <a:off x="609600" y="4495800"/>
            <a:ext cx="3810000" cy="762000"/>
          </a:xfrm>
          <a:prstGeom prst="cube">
            <a:avLst>
              <a:gd name="adj" fmla="val 25000"/>
            </a:avLst>
          </a:prstGeom>
          <a:solidFill>
            <a:schemeClr val="accent2"/>
          </a:solidFill>
          <a:ln w="12700">
            <a:solidFill>
              <a:schemeClr val="tx1"/>
            </a:solidFill>
            <a:miter lim="800000"/>
            <a:headEnd type="none" w="sm" len="sm"/>
            <a:tailEnd type="none" w="sm" len="sm"/>
          </a:ln>
        </p:spPr>
        <p:txBody>
          <a:bodyPr wrap="none" anchor="ctr"/>
          <a:lstStyle/>
          <a:p>
            <a:pPr algn="ctr" eaLnBrk="1" hangingPunct="1">
              <a:lnSpc>
                <a:spcPct val="100000"/>
              </a:lnSpc>
              <a:spcBef>
                <a:spcPct val="0"/>
              </a:spcBef>
              <a:buClrTx/>
              <a:buSzTx/>
              <a:buFontTx/>
              <a:buNone/>
            </a:pPr>
            <a:r>
              <a:rPr lang="en-US" altLang="zh-CN" sz="3200">
                <a:solidFill>
                  <a:srgbClr val="FFFF00"/>
                </a:solidFill>
                <a:latin typeface="Times New Roman" pitchFamily="18" charset="0"/>
                <a:ea typeface="隶书" pitchFamily="49" charset="-122"/>
              </a:rPr>
              <a:t>2.</a:t>
            </a:r>
            <a:r>
              <a:rPr lang="zh-CN" altLang="en-US" sz="3200">
                <a:solidFill>
                  <a:srgbClr val="FFFF00"/>
                </a:solidFill>
                <a:latin typeface="Times New Roman" pitchFamily="18" charset="0"/>
                <a:ea typeface="隶书" pitchFamily="49" charset="-122"/>
              </a:rPr>
              <a:t>利用语音识别技术</a:t>
            </a:r>
            <a:endParaRPr lang="zh-CN" altLang="en-US" sz="3200">
              <a:solidFill>
                <a:srgbClr val="FFFF00"/>
              </a:solidFill>
              <a:latin typeface="Arial Black" pitchFamily="34" charset="0"/>
              <a:ea typeface="隶书" pitchFamily="49" charset="-122"/>
            </a:endParaRPr>
          </a:p>
        </p:txBody>
      </p:sp>
      <p:sp>
        <p:nvSpPr>
          <p:cNvPr id="904195" name="AutoShape 3"/>
          <p:cNvSpPr>
            <a:spLocks noChangeArrowheads="1"/>
          </p:cNvSpPr>
          <p:nvPr/>
        </p:nvSpPr>
        <p:spPr bwMode="auto">
          <a:xfrm>
            <a:off x="609600" y="3657600"/>
            <a:ext cx="3810000" cy="762000"/>
          </a:xfrm>
          <a:prstGeom prst="cube">
            <a:avLst>
              <a:gd name="adj" fmla="val 25000"/>
            </a:avLst>
          </a:prstGeom>
          <a:solidFill>
            <a:schemeClr val="accent2"/>
          </a:solidFill>
          <a:ln w="12700">
            <a:solidFill>
              <a:schemeClr val="tx1"/>
            </a:solidFill>
            <a:miter lim="800000"/>
            <a:headEnd type="none" w="sm" len="sm"/>
            <a:tailEnd type="none" w="sm" len="sm"/>
          </a:ln>
        </p:spPr>
        <p:txBody>
          <a:bodyPr wrap="none" anchor="ctr"/>
          <a:lstStyle/>
          <a:p>
            <a:pPr algn="ctr" eaLnBrk="1" hangingPunct="1">
              <a:lnSpc>
                <a:spcPct val="100000"/>
              </a:lnSpc>
              <a:spcBef>
                <a:spcPct val="0"/>
              </a:spcBef>
              <a:buClrTx/>
              <a:buSzTx/>
              <a:buFontTx/>
              <a:buNone/>
            </a:pPr>
            <a:r>
              <a:rPr lang="en-US" altLang="zh-CN" sz="3200">
                <a:solidFill>
                  <a:srgbClr val="FFFF00"/>
                </a:solidFill>
                <a:latin typeface="Times New Roman" pitchFamily="18" charset="0"/>
                <a:ea typeface="隶书" pitchFamily="49" charset="-122"/>
              </a:rPr>
              <a:t>1.</a:t>
            </a:r>
            <a:r>
              <a:rPr lang="zh-CN" altLang="en-US" sz="3200">
                <a:solidFill>
                  <a:srgbClr val="FFFF00"/>
                </a:solidFill>
                <a:latin typeface="Times New Roman" pitchFamily="18" charset="0"/>
                <a:ea typeface="隶书" pitchFamily="49" charset="-122"/>
              </a:rPr>
              <a:t>利用汉字识别技术</a:t>
            </a:r>
            <a:endParaRPr lang="zh-CN" altLang="en-US" sz="2800">
              <a:solidFill>
                <a:srgbClr val="FFFF00"/>
              </a:solidFill>
              <a:latin typeface="Times New Roman" pitchFamily="18" charset="0"/>
              <a:ea typeface="隶书" pitchFamily="49" charset="-122"/>
            </a:endParaRPr>
          </a:p>
        </p:txBody>
      </p:sp>
      <p:sp>
        <p:nvSpPr>
          <p:cNvPr id="904196" name="AutoShape 4"/>
          <p:cNvSpPr>
            <a:spLocks noChangeArrowheads="1"/>
          </p:cNvSpPr>
          <p:nvPr/>
        </p:nvSpPr>
        <p:spPr bwMode="auto">
          <a:xfrm>
            <a:off x="990600" y="1447800"/>
            <a:ext cx="5334000" cy="762000"/>
          </a:xfrm>
          <a:prstGeom prst="cube">
            <a:avLst>
              <a:gd name="adj" fmla="val 25000"/>
            </a:avLst>
          </a:prstGeom>
          <a:solidFill>
            <a:schemeClr val="accent2"/>
          </a:solidFill>
          <a:ln w="12700">
            <a:solidFill>
              <a:schemeClr val="tx1"/>
            </a:solidFill>
            <a:miter lim="800000"/>
            <a:headEnd type="none" w="sm" len="sm"/>
            <a:tailEnd type="none" w="sm" len="sm"/>
          </a:ln>
        </p:spPr>
        <p:txBody>
          <a:bodyPr wrap="none" anchor="ctr"/>
          <a:lstStyle/>
          <a:p>
            <a:pPr algn="ctr" eaLnBrk="1" hangingPunct="1">
              <a:lnSpc>
                <a:spcPct val="100000"/>
              </a:lnSpc>
              <a:spcBef>
                <a:spcPct val="0"/>
              </a:spcBef>
              <a:buClrTx/>
              <a:buSzTx/>
              <a:buFontTx/>
              <a:buNone/>
            </a:pPr>
            <a:r>
              <a:rPr lang="en-US" altLang="zh-CN" sz="2400" b="0">
                <a:latin typeface="Times New Roman" pitchFamily="18" charset="0"/>
              </a:rPr>
              <a:t> </a:t>
            </a:r>
            <a:r>
              <a:rPr lang="zh-CN" altLang="en-US" sz="3200">
                <a:solidFill>
                  <a:srgbClr val="FFFF00"/>
                </a:solidFill>
                <a:latin typeface="Times New Roman" pitchFamily="18" charset="0"/>
                <a:ea typeface="隶书" pitchFamily="49" charset="-122"/>
              </a:rPr>
              <a:t>计算机自动识别汉字</a:t>
            </a:r>
            <a:r>
              <a:rPr lang="zh-CN" altLang="en-US" sz="2800">
                <a:solidFill>
                  <a:srgbClr val="FFFF00"/>
                </a:solidFill>
                <a:latin typeface="Times New Roman" pitchFamily="18" charset="0"/>
                <a:ea typeface="隶书" pitchFamily="49" charset="-122"/>
              </a:rPr>
              <a:t> </a:t>
            </a:r>
          </a:p>
        </p:txBody>
      </p:sp>
      <p:sp>
        <p:nvSpPr>
          <p:cNvPr id="904197" name="AutoShape 5"/>
          <p:cNvSpPr>
            <a:spLocks noChangeArrowheads="1"/>
          </p:cNvSpPr>
          <p:nvPr/>
        </p:nvSpPr>
        <p:spPr bwMode="auto">
          <a:xfrm>
            <a:off x="4800600" y="3657600"/>
            <a:ext cx="3886200" cy="762000"/>
          </a:xfrm>
          <a:prstGeom prst="cube">
            <a:avLst>
              <a:gd name="adj" fmla="val 25000"/>
            </a:avLst>
          </a:prstGeom>
          <a:solidFill>
            <a:srgbClr val="009900"/>
          </a:solidFill>
          <a:ln w="12700">
            <a:solidFill>
              <a:schemeClr val="tx1"/>
            </a:solidFill>
            <a:miter lim="800000"/>
            <a:headEnd type="none" w="sm" len="sm"/>
            <a:tailEnd type="none" w="sm" len="sm"/>
          </a:ln>
        </p:spPr>
        <p:txBody>
          <a:bodyPr wrap="none" anchor="ctr"/>
          <a:lstStyle/>
          <a:p>
            <a:pPr algn="ctr" eaLnBrk="1" hangingPunct="1">
              <a:lnSpc>
                <a:spcPct val="100000"/>
              </a:lnSpc>
              <a:spcBef>
                <a:spcPct val="0"/>
              </a:spcBef>
              <a:buClrTx/>
              <a:buSzTx/>
              <a:buFontTx/>
              <a:buNone/>
            </a:pPr>
            <a:r>
              <a:rPr lang="zh-CN" altLang="en-US" sz="2800">
                <a:solidFill>
                  <a:srgbClr val="FFFFFF"/>
                </a:solidFill>
                <a:latin typeface=""/>
                <a:ea typeface="隶书" pitchFamily="49" charset="-122"/>
              </a:rPr>
              <a:t>智能</a:t>
            </a:r>
            <a:r>
              <a:rPr lang="en-US" altLang="zh-CN" sz="2800">
                <a:solidFill>
                  <a:srgbClr val="FFFFFF"/>
                </a:solidFill>
                <a:latin typeface=""/>
                <a:ea typeface="隶书" pitchFamily="49" charset="-122"/>
              </a:rPr>
              <a:t>ABC</a:t>
            </a:r>
            <a:r>
              <a:rPr lang="zh-CN" altLang="en-US" sz="2800">
                <a:solidFill>
                  <a:srgbClr val="FFFFFF"/>
                </a:solidFill>
                <a:latin typeface=""/>
                <a:ea typeface="隶书" pitchFamily="49" charset="-122"/>
              </a:rPr>
              <a:t>、微软拼音</a:t>
            </a:r>
            <a:endParaRPr lang="zh-CN" altLang="en-US" sz="2800">
              <a:solidFill>
                <a:srgbClr val="FFFFFF"/>
              </a:solidFill>
              <a:latin typeface="Arial Black" pitchFamily="34" charset="0"/>
              <a:ea typeface="隶书" pitchFamily="49" charset="-122"/>
            </a:endParaRPr>
          </a:p>
        </p:txBody>
      </p:sp>
      <p:sp>
        <p:nvSpPr>
          <p:cNvPr id="904198" name="Oval 6"/>
          <p:cNvSpPr>
            <a:spLocks noChangeArrowheads="1"/>
          </p:cNvSpPr>
          <p:nvPr/>
        </p:nvSpPr>
        <p:spPr bwMode="auto">
          <a:xfrm>
            <a:off x="6781800" y="1752600"/>
            <a:ext cx="2192338" cy="1082675"/>
          </a:xfrm>
          <a:prstGeom prst="ellipse">
            <a:avLst/>
          </a:prstGeom>
          <a:solidFill>
            <a:schemeClr val="accent2"/>
          </a:solidFill>
          <a:ln w="12700">
            <a:noFill/>
            <a:miter lim="800000"/>
            <a:headEnd type="none" w="sm" len="sm"/>
            <a:tailEnd type="none" w="sm" len="sm"/>
          </a:ln>
          <a:effectLst>
            <a:outerShdw dist="107763" dir="2700000" algn="ctr" rotWithShape="0">
              <a:srgbClr val="808080"/>
            </a:outerShdw>
          </a:effectLst>
        </p:spPr>
        <p:txBody>
          <a:bodyPr wrap="none" anchor="ctr"/>
          <a:lstStyle/>
          <a:p>
            <a:pPr algn="ctr" eaLnBrk="1" hangingPunct="1">
              <a:lnSpc>
                <a:spcPct val="100000"/>
              </a:lnSpc>
              <a:spcBef>
                <a:spcPct val="0"/>
              </a:spcBef>
              <a:buClrTx/>
              <a:buSzTx/>
              <a:buFontTx/>
              <a:buNone/>
              <a:defRPr/>
            </a:pPr>
            <a:r>
              <a:rPr lang="zh-CN" altLang="en-US" sz="2400">
                <a:solidFill>
                  <a:srgbClr val="FFFFFF"/>
                </a:solidFill>
                <a:latin typeface="Arial Black" pitchFamily="34" charset="0"/>
              </a:rPr>
              <a:t>汉字输入方法</a:t>
            </a:r>
          </a:p>
          <a:p>
            <a:pPr algn="ctr" eaLnBrk="1" hangingPunct="1">
              <a:lnSpc>
                <a:spcPct val="100000"/>
              </a:lnSpc>
              <a:spcBef>
                <a:spcPct val="0"/>
              </a:spcBef>
              <a:buClrTx/>
              <a:buSzTx/>
              <a:buFontTx/>
              <a:buNone/>
              <a:defRPr/>
            </a:pPr>
            <a:r>
              <a:rPr lang="zh-CN" altLang="en-US" sz="2400">
                <a:solidFill>
                  <a:srgbClr val="FFFFFF"/>
                </a:solidFill>
                <a:latin typeface="Arial Black" pitchFamily="34" charset="0"/>
              </a:rPr>
              <a:t>的实现途径</a:t>
            </a:r>
            <a:endParaRPr lang="zh-CN" altLang="en-US" sz="2400">
              <a:latin typeface="Times New Roman" pitchFamily="18" charset="0"/>
            </a:endParaRPr>
          </a:p>
        </p:txBody>
      </p:sp>
      <p:sp>
        <p:nvSpPr>
          <p:cNvPr id="904199" name="AutoShape 7"/>
          <p:cNvSpPr>
            <a:spLocks/>
          </p:cNvSpPr>
          <p:nvPr/>
        </p:nvSpPr>
        <p:spPr bwMode="auto">
          <a:xfrm>
            <a:off x="6400800" y="1828800"/>
            <a:ext cx="304800" cy="1066800"/>
          </a:xfrm>
          <a:prstGeom prst="rightBrace">
            <a:avLst>
              <a:gd name="adj1" fmla="val 29167"/>
              <a:gd name="adj2" fmla="val 45833"/>
            </a:avLst>
          </a:prstGeom>
          <a:noFill/>
          <a:ln w="38100">
            <a:solidFill>
              <a:srgbClr val="000099"/>
            </a:solidFill>
            <a:miter lim="800000"/>
            <a:headEnd type="none" w="sm" len="sm"/>
            <a:tailEnd type="none" w="sm" len="sm"/>
          </a:ln>
        </p:spPr>
        <p:txBody>
          <a:bodyPr wrap="none" anchor="ctr"/>
          <a:lstStyle/>
          <a:p>
            <a:endParaRPr lang="zh-CN" altLang="en-US"/>
          </a:p>
        </p:txBody>
      </p:sp>
      <p:sp>
        <p:nvSpPr>
          <p:cNvPr id="904200" name="Rectangle 8"/>
          <p:cNvSpPr>
            <a:spLocks noChangeArrowheads="1"/>
          </p:cNvSpPr>
          <p:nvPr/>
        </p:nvSpPr>
        <p:spPr bwMode="auto">
          <a:xfrm>
            <a:off x="3276600" y="533400"/>
            <a:ext cx="2514600" cy="609600"/>
          </a:xfrm>
          <a:prstGeom prst="rect">
            <a:avLst/>
          </a:prstGeom>
          <a:solidFill>
            <a:srgbClr val="33CC33"/>
          </a:solidFill>
          <a:ln w="12700">
            <a:noFill/>
            <a:miter lim="800000"/>
            <a:headEnd/>
            <a:tailEnd/>
          </a:ln>
          <a:effectLst/>
          <a:scene3d>
            <a:camera prst="legacyObliqueTopRight"/>
            <a:lightRig rig="legacyFlat3" dir="b"/>
          </a:scene3d>
          <a:sp3d extrusionH="430200" prstMaterial="legacyMatte">
            <a:bevelT w="13500" h="13500" prst="angle"/>
            <a:bevelB w="13500" h="13500" prst="angle"/>
            <a:extrusionClr>
              <a:srgbClr val="33CC33"/>
            </a:extrusionClr>
          </a:sp3d>
        </p:spPr>
        <p:txBody>
          <a:bodyPr lIns="90488" tIns="44450" rIns="90488" bIns="44450" anchor="ctr">
            <a:flatTx/>
          </a:bodyPr>
          <a:lstStyle/>
          <a:p>
            <a:pPr algn="l" defTabSz="762000">
              <a:lnSpc>
                <a:spcPct val="70000"/>
              </a:lnSpc>
              <a:spcBef>
                <a:spcPct val="0"/>
              </a:spcBef>
              <a:buClrTx/>
              <a:buSzTx/>
              <a:buFontTx/>
              <a:buNone/>
              <a:defRPr/>
            </a:pPr>
            <a:r>
              <a:rPr lang="zh-CN" sz="3600" b="0">
                <a:solidFill>
                  <a:schemeClr val="bg2"/>
                </a:solidFill>
                <a:effectLst>
                  <a:outerShdw blurRad="38100" dist="38100" dir="2700000" algn="tl">
                    <a:srgbClr val="000000"/>
                  </a:outerShdw>
                </a:effectLst>
                <a:latin typeface="黑体" pitchFamily="2" charset="-122"/>
                <a:ea typeface="黑体" pitchFamily="2" charset="-122"/>
              </a:rPr>
              <a:t>汉字</a:t>
            </a:r>
            <a:r>
              <a:rPr lang="zh-CN" altLang="en-US" sz="3600" b="0">
                <a:solidFill>
                  <a:schemeClr val="bg2"/>
                </a:solidFill>
                <a:effectLst>
                  <a:outerShdw blurRad="38100" dist="38100" dir="2700000" algn="tl">
                    <a:srgbClr val="000000"/>
                  </a:outerShdw>
                </a:effectLst>
                <a:latin typeface="黑体" pitchFamily="2" charset="-122"/>
                <a:ea typeface="黑体" pitchFamily="2" charset="-122"/>
              </a:rPr>
              <a:t>输入</a:t>
            </a:r>
            <a:r>
              <a:rPr lang="zh-CN" sz="3600" b="0">
                <a:solidFill>
                  <a:schemeClr val="bg2"/>
                </a:solidFill>
                <a:effectLst>
                  <a:outerShdw blurRad="38100" dist="38100" dir="2700000" algn="tl">
                    <a:srgbClr val="000000"/>
                  </a:outerShdw>
                </a:effectLst>
                <a:latin typeface="黑体" pitchFamily="2" charset="-122"/>
                <a:ea typeface="黑体" pitchFamily="2" charset="-122"/>
              </a:rPr>
              <a:t>码</a:t>
            </a:r>
            <a:endParaRPr lang="zh-CN" altLang="en-US" sz="3600" b="0">
              <a:solidFill>
                <a:schemeClr val="bg2"/>
              </a:solidFill>
              <a:effectLst>
                <a:outerShdw blurRad="38100" dist="38100" dir="2700000" algn="tl">
                  <a:srgbClr val="000000"/>
                </a:outerShdw>
              </a:effectLst>
              <a:latin typeface="隶书" pitchFamily="49" charset="-122"/>
              <a:ea typeface="隶书" pitchFamily="49" charset="-122"/>
            </a:endParaRPr>
          </a:p>
        </p:txBody>
      </p:sp>
      <p:sp>
        <p:nvSpPr>
          <p:cNvPr id="904201" name="AutoShape 9"/>
          <p:cNvSpPr>
            <a:spLocks noChangeArrowheads="1"/>
          </p:cNvSpPr>
          <p:nvPr/>
        </p:nvSpPr>
        <p:spPr bwMode="auto">
          <a:xfrm>
            <a:off x="533400" y="5562600"/>
            <a:ext cx="3810000" cy="762000"/>
          </a:xfrm>
          <a:prstGeom prst="cube">
            <a:avLst>
              <a:gd name="adj" fmla="val 25000"/>
            </a:avLst>
          </a:prstGeom>
          <a:solidFill>
            <a:schemeClr val="accent2"/>
          </a:solidFill>
          <a:ln w="12700">
            <a:solidFill>
              <a:schemeClr val="tx1"/>
            </a:solidFill>
            <a:miter lim="800000"/>
            <a:headEnd type="none" w="sm" len="sm"/>
            <a:tailEnd type="none" w="sm" len="sm"/>
          </a:ln>
        </p:spPr>
        <p:txBody>
          <a:bodyPr wrap="none" anchor="ctr"/>
          <a:lstStyle/>
          <a:p>
            <a:pPr algn="ctr" eaLnBrk="1" hangingPunct="1">
              <a:lnSpc>
                <a:spcPct val="100000"/>
              </a:lnSpc>
              <a:spcBef>
                <a:spcPct val="0"/>
              </a:spcBef>
              <a:buClrTx/>
              <a:buSzTx/>
              <a:buFontTx/>
              <a:buNone/>
            </a:pPr>
            <a:r>
              <a:rPr lang="en-US" altLang="zh-CN" sz="3200">
                <a:solidFill>
                  <a:srgbClr val="FFFF00"/>
                </a:solidFill>
                <a:latin typeface="Times New Roman" pitchFamily="18" charset="0"/>
                <a:ea typeface="隶书" pitchFamily="49" charset="-122"/>
              </a:rPr>
              <a:t>3.</a:t>
            </a:r>
            <a:r>
              <a:rPr lang="zh-CN" altLang="en-US" sz="3200">
                <a:solidFill>
                  <a:srgbClr val="FFFF00"/>
                </a:solidFill>
                <a:latin typeface="Times New Roman" pitchFamily="18" charset="0"/>
                <a:ea typeface="隶书" pitchFamily="49" charset="-122"/>
              </a:rPr>
              <a:t>利用扫描识别技术</a:t>
            </a:r>
            <a:endParaRPr lang="zh-CN" altLang="en-US" sz="3200">
              <a:solidFill>
                <a:srgbClr val="FFFF00"/>
              </a:solidFill>
              <a:latin typeface="Arial Black" pitchFamily="34" charset="0"/>
              <a:ea typeface="隶书" pitchFamily="49" charset="-122"/>
            </a:endParaRPr>
          </a:p>
        </p:txBody>
      </p:sp>
      <p:sp>
        <p:nvSpPr>
          <p:cNvPr id="904202" name="AutoShape 10"/>
          <p:cNvSpPr>
            <a:spLocks noChangeArrowheads="1"/>
          </p:cNvSpPr>
          <p:nvPr/>
        </p:nvSpPr>
        <p:spPr bwMode="auto">
          <a:xfrm>
            <a:off x="4800600" y="4648200"/>
            <a:ext cx="3886200" cy="762000"/>
          </a:xfrm>
          <a:prstGeom prst="cube">
            <a:avLst>
              <a:gd name="adj" fmla="val 25000"/>
            </a:avLst>
          </a:prstGeom>
          <a:solidFill>
            <a:srgbClr val="008000"/>
          </a:solidFill>
          <a:ln w="12700">
            <a:solidFill>
              <a:schemeClr val="tx1"/>
            </a:solidFill>
            <a:miter lim="800000"/>
            <a:headEnd type="none" w="sm" len="sm"/>
            <a:tailEnd type="none" w="sm" len="sm"/>
          </a:ln>
        </p:spPr>
        <p:txBody>
          <a:bodyPr wrap="none" anchor="ctr"/>
          <a:lstStyle/>
          <a:p>
            <a:pPr algn="ctr" eaLnBrk="1" hangingPunct="1">
              <a:lnSpc>
                <a:spcPct val="100000"/>
              </a:lnSpc>
              <a:spcBef>
                <a:spcPct val="0"/>
              </a:spcBef>
              <a:buClrTx/>
              <a:buSzTx/>
              <a:buFontTx/>
              <a:buNone/>
            </a:pPr>
            <a:r>
              <a:rPr lang="zh-CN" altLang="en-US" sz="2800">
                <a:solidFill>
                  <a:srgbClr val="FFFFFF"/>
                </a:solidFill>
                <a:latin typeface=""/>
                <a:ea typeface="隶书" pitchFamily="49" charset="-122"/>
              </a:rPr>
              <a:t>全拼、简拼、双拼 </a:t>
            </a:r>
            <a:endParaRPr lang="zh-CN" altLang="en-US" sz="3200">
              <a:solidFill>
                <a:srgbClr val="FFFF00"/>
              </a:solidFill>
              <a:latin typeface="Times New Roman" pitchFamily="18" charset="0"/>
              <a:ea typeface="隶书" pitchFamily="49" charset="-122"/>
            </a:endParaRPr>
          </a:p>
        </p:txBody>
      </p:sp>
      <p:sp>
        <p:nvSpPr>
          <p:cNvPr id="904203" name="AutoShape 11"/>
          <p:cNvSpPr>
            <a:spLocks noChangeArrowheads="1"/>
          </p:cNvSpPr>
          <p:nvPr/>
        </p:nvSpPr>
        <p:spPr bwMode="auto">
          <a:xfrm>
            <a:off x="4724400" y="5638800"/>
            <a:ext cx="3962400" cy="762000"/>
          </a:xfrm>
          <a:prstGeom prst="cube">
            <a:avLst>
              <a:gd name="adj" fmla="val 25000"/>
            </a:avLst>
          </a:prstGeom>
          <a:solidFill>
            <a:srgbClr val="008000"/>
          </a:solidFill>
          <a:ln w="12700">
            <a:solidFill>
              <a:schemeClr val="tx1"/>
            </a:solidFill>
            <a:miter lim="800000"/>
            <a:headEnd type="none" w="sm" len="sm"/>
            <a:tailEnd type="none" w="sm" len="sm"/>
          </a:ln>
        </p:spPr>
        <p:txBody>
          <a:bodyPr wrap="none" anchor="ctr"/>
          <a:lstStyle/>
          <a:p>
            <a:pPr algn="ctr" eaLnBrk="1" hangingPunct="1">
              <a:lnSpc>
                <a:spcPct val="100000"/>
              </a:lnSpc>
              <a:spcBef>
                <a:spcPct val="0"/>
              </a:spcBef>
              <a:buClrTx/>
              <a:buSzTx/>
              <a:buFontTx/>
              <a:buNone/>
            </a:pPr>
            <a:r>
              <a:rPr lang="zh-CN" altLang="en-US" sz="3200">
                <a:solidFill>
                  <a:srgbClr val="FFFF00"/>
                </a:solidFill>
                <a:latin typeface=""/>
                <a:ea typeface="隶书" pitchFamily="49" charset="-122"/>
              </a:rPr>
              <a:t>五笔字型和区位码等</a:t>
            </a:r>
            <a:endParaRPr lang="zh-CN" altLang="en-US" sz="3200">
              <a:solidFill>
                <a:srgbClr val="FFFF00"/>
              </a:solidFill>
              <a:latin typeface="Times New Roman" pitchFamily="18" charset="0"/>
              <a:ea typeface="隶书" pitchFamily="49" charset="-122"/>
            </a:endParaRPr>
          </a:p>
        </p:txBody>
      </p:sp>
      <p:sp>
        <p:nvSpPr>
          <p:cNvPr id="46092" name="AutoShape 12"/>
          <p:cNvSpPr>
            <a:spLocks/>
          </p:cNvSpPr>
          <p:nvPr/>
        </p:nvSpPr>
        <p:spPr bwMode="auto">
          <a:xfrm>
            <a:off x="228600" y="3886200"/>
            <a:ext cx="228600" cy="1905000"/>
          </a:xfrm>
          <a:prstGeom prst="leftBrace">
            <a:avLst>
              <a:gd name="adj1" fmla="val 69444"/>
              <a:gd name="adj2" fmla="val 50000"/>
            </a:avLst>
          </a:prstGeom>
          <a:noFill/>
          <a:ln w="63500">
            <a:solidFill>
              <a:srgbClr val="3366FF"/>
            </a:solidFill>
            <a:round/>
            <a:headEnd/>
            <a:tailEnd/>
          </a:ln>
        </p:spPr>
        <p:txBody>
          <a:bodyPr wrap="none" anchor="ctr"/>
          <a:lstStyle/>
          <a:p>
            <a:endParaRPr lang="zh-CN" altLang="en-US"/>
          </a:p>
        </p:txBody>
      </p:sp>
      <p:sp>
        <p:nvSpPr>
          <p:cNvPr id="46093" name="Line 13"/>
          <p:cNvSpPr>
            <a:spLocks noChangeShapeType="1"/>
          </p:cNvSpPr>
          <p:nvPr/>
        </p:nvSpPr>
        <p:spPr bwMode="auto">
          <a:xfrm>
            <a:off x="228600" y="1905000"/>
            <a:ext cx="762000" cy="0"/>
          </a:xfrm>
          <a:prstGeom prst="line">
            <a:avLst/>
          </a:prstGeom>
          <a:noFill/>
          <a:ln w="63500">
            <a:solidFill>
              <a:schemeClr val="accent2"/>
            </a:solidFill>
            <a:round/>
            <a:headEnd/>
            <a:tailEnd/>
          </a:ln>
        </p:spPr>
        <p:txBody>
          <a:bodyPr wrap="none" anchor="ctr"/>
          <a:lstStyle/>
          <a:p>
            <a:endParaRPr lang="zh-CN" altLang="en-US"/>
          </a:p>
        </p:txBody>
      </p:sp>
      <p:sp>
        <p:nvSpPr>
          <p:cNvPr id="46094" name="Line 14"/>
          <p:cNvSpPr>
            <a:spLocks noChangeShapeType="1"/>
          </p:cNvSpPr>
          <p:nvPr/>
        </p:nvSpPr>
        <p:spPr bwMode="auto">
          <a:xfrm flipH="1">
            <a:off x="228600" y="1828800"/>
            <a:ext cx="0" cy="3048000"/>
          </a:xfrm>
          <a:prstGeom prst="line">
            <a:avLst/>
          </a:prstGeom>
          <a:noFill/>
          <a:ln w="63500">
            <a:solidFill>
              <a:schemeClr val="accent2"/>
            </a:solidFill>
            <a:round/>
            <a:headEnd/>
            <a:tailEnd/>
          </a:ln>
        </p:spPr>
        <p:txBody>
          <a:bodyPr wrap="none" anchor="ctr"/>
          <a:lstStyle/>
          <a:p>
            <a:endParaRPr lang="zh-CN" altLang="en-US"/>
          </a:p>
        </p:txBody>
      </p:sp>
      <p:sp>
        <p:nvSpPr>
          <p:cNvPr id="46095" name="AutoShape 15"/>
          <p:cNvSpPr>
            <a:spLocks noChangeArrowheads="1"/>
          </p:cNvSpPr>
          <p:nvPr/>
        </p:nvSpPr>
        <p:spPr bwMode="auto">
          <a:xfrm>
            <a:off x="5334000" y="3124200"/>
            <a:ext cx="609600" cy="533400"/>
          </a:xfrm>
          <a:prstGeom prst="downArrow">
            <a:avLst>
              <a:gd name="adj1" fmla="val 50000"/>
              <a:gd name="adj2" fmla="val 25000"/>
            </a:avLst>
          </a:prstGeom>
          <a:solidFill>
            <a:srgbClr val="008000"/>
          </a:solidFill>
          <a:ln w="12700">
            <a:solidFill>
              <a:srgbClr val="008000"/>
            </a:solidFill>
            <a:miter lim="800000"/>
            <a:headEnd/>
            <a:tailEnd/>
          </a:ln>
        </p:spPr>
        <p:txBody>
          <a:bodyPr wrap="none" anchor="ctr"/>
          <a:lstStyle/>
          <a:p>
            <a:endParaRPr lang="zh-CN" altLang="en-US"/>
          </a:p>
        </p:txBody>
      </p:sp>
      <p:sp>
        <p:nvSpPr>
          <p:cNvPr id="904208" name="AutoShape 16"/>
          <p:cNvSpPr>
            <a:spLocks noChangeArrowheads="1"/>
          </p:cNvSpPr>
          <p:nvPr/>
        </p:nvSpPr>
        <p:spPr bwMode="auto">
          <a:xfrm>
            <a:off x="990600" y="2362200"/>
            <a:ext cx="5334000" cy="762000"/>
          </a:xfrm>
          <a:prstGeom prst="cube">
            <a:avLst>
              <a:gd name="adj" fmla="val 25000"/>
            </a:avLst>
          </a:prstGeom>
          <a:solidFill>
            <a:srgbClr val="008000"/>
          </a:solidFill>
          <a:ln w="12700">
            <a:solidFill>
              <a:schemeClr val="tx1"/>
            </a:solidFill>
            <a:miter lim="800000"/>
            <a:headEnd type="none" w="sm" len="sm"/>
            <a:tailEnd type="none" w="sm" len="sm"/>
          </a:ln>
        </p:spPr>
        <p:txBody>
          <a:bodyPr wrap="none" anchor="ctr"/>
          <a:lstStyle/>
          <a:p>
            <a:pPr algn="ctr" eaLnBrk="1" hangingPunct="1">
              <a:lnSpc>
                <a:spcPct val="100000"/>
              </a:lnSpc>
              <a:spcBef>
                <a:spcPct val="0"/>
              </a:spcBef>
              <a:buClrTx/>
              <a:buSzTx/>
              <a:buFontTx/>
              <a:buNone/>
            </a:pPr>
            <a:r>
              <a:rPr lang="zh-CN" altLang="en-US" sz="3200">
                <a:solidFill>
                  <a:srgbClr val="FFFF00"/>
                </a:solidFill>
                <a:latin typeface="Times New Roman" pitchFamily="18" charset="0"/>
                <a:ea typeface="隶书" pitchFamily="49" charset="-122"/>
              </a:rPr>
              <a:t>人以手动方式输入</a:t>
            </a:r>
            <a:endParaRPr lang="zh-CN" altLang="en-US" sz="2800">
              <a:solidFill>
                <a:srgbClr val="FFFF00"/>
              </a:solidFill>
              <a:latin typeface="Arial Black" pitchFamily="34" charset="0"/>
              <a:ea typeface="隶书"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1000"/>
                                  </p:stCondLst>
                                  <p:childTnLst>
                                    <p:set>
                                      <p:cBhvr>
                                        <p:cTn id="6" dur="1" fill="hold">
                                          <p:stCondLst>
                                            <p:cond delay="499"/>
                                          </p:stCondLst>
                                        </p:cTn>
                                        <p:tgtEl>
                                          <p:spTgt spid="904196"/>
                                        </p:tgtEl>
                                        <p:attrNameLst>
                                          <p:attrName>style.visibility</p:attrName>
                                        </p:attrNameLst>
                                      </p:cBhvr>
                                      <p:to>
                                        <p:strVal val="visible"/>
                                      </p:to>
                                    </p:set>
                                    <p:anim to="" calcmode="lin" valueType="num">
                                      <p:cBhvr>
                                        <p:cTn id="7" dur="1" fill="hold"/>
                                        <p:tgtEl>
                                          <p:spTgt spid="904196"/>
                                        </p:tgtEl>
                                        <p:attrNameLst>
                                          <p:attrName/>
                                        </p:attrNameLst>
                                      </p:cBhvr>
                                    </p:anim>
                                  </p:childTnLst>
                                </p:cTn>
                              </p:par>
                            </p:childTnLst>
                          </p:cTn>
                        </p:par>
                        <p:par>
                          <p:cTn id="8" fill="hold">
                            <p:stCondLst>
                              <p:cond delay="1500"/>
                            </p:stCondLst>
                            <p:childTnLst>
                              <p:par>
                                <p:cTn id="9" presetID="24" presetClass="entr" presetSubtype="0" fill="hold" grpId="0" nodeType="afterEffect">
                                  <p:stCondLst>
                                    <p:cond delay="1000"/>
                                  </p:stCondLst>
                                  <p:childTnLst>
                                    <p:set>
                                      <p:cBhvr>
                                        <p:cTn id="10" dur="1" fill="hold">
                                          <p:stCondLst>
                                            <p:cond delay="499"/>
                                          </p:stCondLst>
                                        </p:cTn>
                                        <p:tgtEl>
                                          <p:spTgt spid="904202"/>
                                        </p:tgtEl>
                                        <p:attrNameLst>
                                          <p:attrName>style.visibility</p:attrName>
                                        </p:attrNameLst>
                                      </p:cBhvr>
                                      <p:to>
                                        <p:strVal val="visible"/>
                                      </p:to>
                                    </p:set>
                                    <p:anim to="" calcmode="lin" valueType="num">
                                      <p:cBhvr>
                                        <p:cTn id="11" dur="1" fill="hold"/>
                                        <p:tgtEl>
                                          <p:spTgt spid="904202"/>
                                        </p:tgtEl>
                                        <p:attrNameLst>
                                          <p:attrName/>
                                        </p:attrNameLst>
                                      </p:cBhvr>
                                    </p:anim>
                                  </p:childTnLst>
                                </p:cTn>
                              </p:par>
                            </p:childTnLst>
                          </p:cTn>
                        </p:par>
                        <p:par>
                          <p:cTn id="12" fill="hold">
                            <p:stCondLst>
                              <p:cond delay="3000"/>
                            </p:stCondLst>
                            <p:childTnLst>
                              <p:par>
                                <p:cTn id="13" presetID="24" presetClass="entr" presetSubtype="0" fill="hold" grpId="0" nodeType="afterEffect">
                                  <p:stCondLst>
                                    <p:cond delay="1000"/>
                                  </p:stCondLst>
                                  <p:childTnLst>
                                    <p:set>
                                      <p:cBhvr>
                                        <p:cTn id="14" dur="1" fill="hold">
                                          <p:stCondLst>
                                            <p:cond delay="499"/>
                                          </p:stCondLst>
                                        </p:cTn>
                                        <p:tgtEl>
                                          <p:spTgt spid="904203"/>
                                        </p:tgtEl>
                                        <p:attrNameLst>
                                          <p:attrName>style.visibility</p:attrName>
                                        </p:attrNameLst>
                                      </p:cBhvr>
                                      <p:to>
                                        <p:strVal val="visible"/>
                                      </p:to>
                                    </p:set>
                                    <p:anim to="" calcmode="lin" valueType="num">
                                      <p:cBhvr>
                                        <p:cTn id="15" dur="1" fill="hold"/>
                                        <p:tgtEl>
                                          <p:spTgt spid="904203"/>
                                        </p:tgtEl>
                                        <p:attrNameLst>
                                          <p:attrName/>
                                        </p:attrNameLst>
                                      </p:cBhvr>
                                    </p:anim>
                                  </p:childTnLst>
                                </p:cTn>
                              </p:par>
                            </p:childTnLst>
                          </p:cTn>
                        </p:par>
                        <p:par>
                          <p:cTn id="16" fill="hold">
                            <p:stCondLst>
                              <p:cond delay="4500"/>
                            </p:stCondLst>
                            <p:childTnLst>
                              <p:par>
                                <p:cTn id="17" presetID="24" presetClass="entr" presetSubtype="0" fill="hold" grpId="0" nodeType="afterEffect">
                                  <p:stCondLst>
                                    <p:cond delay="1000"/>
                                  </p:stCondLst>
                                  <p:childTnLst>
                                    <p:set>
                                      <p:cBhvr>
                                        <p:cTn id="18" dur="1" fill="hold">
                                          <p:stCondLst>
                                            <p:cond delay="499"/>
                                          </p:stCondLst>
                                        </p:cTn>
                                        <p:tgtEl>
                                          <p:spTgt spid="904208"/>
                                        </p:tgtEl>
                                        <p:attrNameLst>
                                          <p:attrName>style.visibility</p:attrName>
                                        </p:attrNameLst>
                                      </p:cBhvr>
                                      <p:to>
                                        <p:strVal val="visible"/>
                                      </p:to>
                                    </p:set>
                                    <p:anim to="" calcmode="lin" valueType="num">
                                      <p:cBhvr>
                                        <p:cTn id="19" dur="1" fill="hold"/>
                                        <p:tgtEl>
                                          <p:spTgt spid="904208"/>
                                        </p:tgtEl>
                                        <p:attrNameLst>
                                          <p:attrName/>
                                        </p:attrNameLst>
                                      </p:cBhvr>
                                    </p:anim>
                                  </p:childTnLst>
                                </p:cTn>
                              </p:par>
                            </p:childTnLst>
                          </p:cTn>
                        </p:par>
                        <p:par>
                          <p:cTn id="20" fill="hold">
                            <p:stCondLst>
                              <p:cond delay="6000"/>
                            </p:stCondLst>
                            <p:childTnLst>
                              <p:par>
                                <p:cTn id="21" presetID="24" presetClass="entr" presetSubtype="0" fill="hold" grpId="0" nodeType="afterEffect">
                                  <p:stCondLst>
                                    <p:cond delay="1000"/>
                                  </p:stCondLst>
                                  <p:childTnLst>
                                    <p:set>
                                      <p:cBhvr>
                                        <p:cTn id="22" dur="1" fill="hold">
                                          <p:stCondLst>
                                            <p:cond delay="499"/>
                                          </p:stCondLst>
                                        </p:cTn>
                                        <p:tgtEl>
                                          <p:spTgt spid="904195"/>
                                        </p:tgtEl>
                                        <p:attrNameLst>
                                          <p:attrName>style.visibility</p:attrName>
                                        </p:attrNameLst>
                                      </p:cBhvr>
                                      <p:to>
                                        <p:strVal val="visible"/>
                                      </p:to>
                                    </p:set>
                                    <p:anim to="" calcmode="lin" valueType="num">
                                      <p:cBhvr>
                                        <p:cTn id="23" dur="1" fill="hold"/>
                                        <p:tgtEl>
                                          <p:spTgt spid="904195"/>
                                        </p:tgtEl>
                                        <p:attrNameLst>
                                          <p:attrName/>
                                        </p:attrNameLst>
                                      </p:cBhvr>
                                    </p:anim>
                                  </p:childTnLst>
                                </p:cTn>
                              </p:par>
                            </p:childTnLst>
                          </p:cTn>
                        </p:par>
                        <p:par>
                          <p:cTn id="24" fill="hold">
                            <p:stCondLst>
                              <p:cond delay="7500"/>
                            </p:stCondLst>
                            <p:childTnLst>
                              <p:par>
                                <p:cTn id="25" presetID="24" presetClass="entr" presetSubtype="0" fill="hold" grpId="0" nodeType="afterEffect">
                                  <p:stCondLst>
                                    <p:cond delay="1000"/>
                                  </p:stCondLst>
                                  <p:childTnLst>
                                    <p:set>
                                      <p:cBhvr>
                                        <p:cTn id="26" dur="1" fill="hold">
                                          <p:stCondLst>
                                            <p:cond delay="499"/>
                                          </p:stCondLst>
                                        </p:cTn>
                                        <p:tgtEl>
                                          <p:spTgt spid="904194"/>
                                        </p:tgtEl>
                                        <p:attrNameLst>
                                          <p:attrName>style.visibility</p:attrName>
                                        </p:attrNameLst>
                                      </p:cBhvr>
                                      <p:to>
                                        <p:strVal val="visible"/>
                                      </p:to>
                                    </p:set>
                                    <p:anim to="" calcmode="lin" valueType="num">
                                      <p:cBhvr>
                                        <p:cTn id="27" dur="1" fill="hold"/>
                                        <p:tgtEl>
                                          <p:spTgt spid="904194"/>
                                        </p:tgtEl>
                                        <p:attrNameLst>
                                          <p:attrName/>
                                        </p:attrNameLst>
                                      </p:cBhvr>
                                    </p:anim>
                                  </p:childTnLst>
                                </p:cTn>
                              </p:par>
                            </p:childTnLst>
                          </p:cTn>
                        </p:par>
                        <p:par>
                          <p:cTn id="28" fill="hold">
                            <p:stCondLst>
                              <p:cond delay="9000"/>
                            </p:stCondLst>
                            <p:childTnLst>
                              <p:par>
                                <p:cTn id="29" presetID="24" presetClass="entr" presetSubtype="0" fill="hold" grpId="0" nodeType="afterEffect">
                                  <p:stCondLst>
                                    <p:cond delay="1000"/>
                                  </p:stCondLst>
                                  <p:childTnLst>
                                    <p:set>
                                      <p:cBhvr>
                                        <p:cTn id="30" dur="1" fill="hold">
                                          <p:stCondLst>
                                            <p:cond delay="499"/>
                                          </p:stCondLst>
                                        </p:cTn>
                                        <p:tgtEl>
                                          <p:spTgt spid="904201"/>
                                        </p:tgtEl>
                                        <p:attrNameLst>
                                          <p:attrName>style.visibility</p:attrName>
                                        </p:attrNameLst>
                                      </p:cBhvr>
                                      <p:to>
                                        <p:strVal val="visible"/>
                                      </p:to>
                                    </p:set>
                                    <p:anim to="" calcmode="lin" valueType="num">
                                      <p:cBhvr>
                                        <p:cTn id="31" dur="1" fill="hold"/>
                                        <p:tgtEl>
                                          <p:spTgt spid="904201"/>
                                        </p:tgtEl>
                                        <p:attrNameLst>
                                          <p:attrName/>
                                        </p:attrNameLst>
                                      </p:cBhvr>
                                    </p:anim>
                                  </p:childTnLst>
                                </p:cTn>
                              </p:par>
                            </p:childTnLst>
                          </p:cTn>
                        </p:par>
                        <p:par>
                          <p:cTn id="32" fill="hold">
                            <p:stCondLst>
                              <p:cond delay="10500"/>
                            </p:stCondLst>
                            <p:childTnLst>
                              <p:par>
                                <p:cTn id="33" presetID="2" presetClass="entr" presetSubtype="2" fill="hold" grpId="0" nodeType="afterEffect">
                                  <p:stCondLst>
                                    <p:cond delay="1000"/>
                                  </p:stCondLst>
                                  <p:childTnLst>
                                    <p:set>
                                      <p:cBhvr>
                                        <p:cTn id="34" dur="1" fill="hold">
                                          <p:stCondLst>
                                            <p:cond delay="0"/>
                                          </p:stCondLst>
                                        </p:cTn>
                                        <p:tgtEl>
                                          <p:spTgt spid="904199"/>
                                        </p:tgtEl>
                                        <p:attrNameLst>
                                          <p:attrName>style.visibility</p:attrName>
                                        </p:attrNameLst>
                                      </p:cBhvr>
                                      <p:to>
                                        <p:strVal val="visible"/>
                                      </p:to>
                                    </p:set>
                                    <p:anim calcmode="lin" valueType="num">
                                      <p:cBhvr additive="base">
                                        <p:cTn id="35" dur="500" fill="hold"/>
                                        <p:tgtEl>
                                          <p:spTgt spid="904199"/>
                                        </p:tgtEl>
                                        <p:attrNameLst>
                                          <p:attrName>ppt_x</p:attrName>
                                        </p:attrNameLst>
                                      </p:cBhvr>
                                      <p:tavLst>
                                        <p:tav tm="0">
                                          <p:val>
                                            <p:strVal val="1+#ppt_w/2"/>
                                          </p:val>
                                        </p:tav>
                                        <p:tav tm="100000">
                                          <p:val>
                                            <p:strVal val="#ppt_x"/>
                                          </p:val>
                                        </p:tav>
                                      </p:tavLst>
                                    </p:anim>
                                    <p:anim calcmode="lin" valueType="num">
                                      <p:cBhvr additive="base">
                                        <p:cTn id="36" dur="500" fill="hold"/>
                                        <p:tgtEl>
                                          <p:spTgt spid="904199"/>
                                        </p:tgtEl>
                                        <p:attrNameLst>
                                          <p:attrName>ppt_y</p:attrName>
                                        </p:attrNameLst>
                                      </p:cBhvr>
                                      <p:tavLst>
                                        <p:tav tm="0">
                                          <p:val>
                                            <p:strVal val="#ppt_y"/>
                                          </p:val>
                                        </p:tav>
                                        <p:tav tm="100000">
                                          <p:val>
                                            <p:strVal val="#ppt_y"/>
                                          </p:val>
                                        </p:tav>
                                      </p:tavLst>
                                    </p:anim>
                                  </p:childTnLst>
                                </p:cTn>
                              </p:par>
                            </p:childTnLst>
                          </p:cTn>
                        </p:par>
                        <p:par>
                          <p:cTn id="37" fill="hold">
                            <p:stCondLst>
                              <p:cond delay="12000"/>
                            </p:stCondLst>
                            <p:childTnLst>
                              <p:par>
                                <p:cTn id="38" presetID="24" presetClass="entr" presetSubtype="0" fill="hold" grpId="0" nodeType="afterEffect">
                                  <p:stCondLst>
                                    <p:cond delay="1000"/>
                                  </p:stCondLst>
                                  <p:childTnLst>
                                    <p:set>
                                      <p:cBhvr>
                                        <p:cTn id="39" dur="1" fill="hold">
                                          <p:stCondLst>
                                            <p:cond delay="499"/>
                                          </p:stCondLst>
                                        </p:cTn>
                                        <p:tgtEl>
                                          <p:spTgt spid="904198"/>
                                        </p:tgtEl>
                                        <p:attrNameLst>
                                          <p:attrName>style.visibility</p:attrName>
                                        </p:attrNameLst>
                                      </p:cBhvr>
                                      <p:to>
                                        <p:strVal val="visible"/>
                                      </p:to>
                                    </p:set>
                                    <p:anim to="" calcmode="lin" valueType="num">
                                      <p:cBhvr>
                                        <p:cTn id="40" dur="1" fill="hold"/>
                                        <p:tgtEl>
                                          <p:spTgt spid="904198"/>
                                        </p:tgtEl>
                                        <p:attrNameLst>
                                          <p:attrName/>
                                        </p:attrNameLst>
                                      </p:cBhvr>
                                    </p:anim>
                                  </p:childTnLst>
                                </p:cTn>
                              </p:par>
                            </p:childTnLst>
                          </p:cTn>
                        </p:par>
                        <p:par>
                          <p:cTn id="41" fill="hold">
                            <p:stCondLst>
                              <p:cond delay="13500"/>
                            </p:stCondLst>
                            <p:childTnLst>
                              <p:par>
                                <p:cTn id="42" presetID="24" presetClass="entr" presetSubtype="0" fill="hold" grpId="0" nodeType="afterEffect">
                                  <p:stCondLst>
                                    <p:cond delay="1000"/>
                                  </p:stCondLst>
                                  <p:childTnLst>
                                    <p:set>
                                      <p:cBhvr>
                                        <p:cTn id="43" dur="1" fill="hold">
                                          <p:stCondLst>
                                            <p:cond delay="499"/>
                                          </p:stCondLst>
                                        </p:cTn>
                                        <p:tgtEl>
                                          <p:spTgt spid="904197"/>
                                        </p:tgtEl>
                                        <p:attrNameLst>
                                          <p:attrName>style.visibility</p:attrName>
                                        </p:attrNameLst>
                                      </p:cBhvr>
                                      <p:to>
                                        <p:strVal val="visible"/>
                                      </p:to>
                                    </p:set>
                                    <p:anim to="" calcmode="lin" valueType="num">
                                      <p:cBhvr>
                                        <p:cTn id="44" dur="1" fill="hold"/>
                                        <p:tgtEl>
                                          <p:spTgt spid="90419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4" grpId="0" animBg="1" autoUpdateAnimBg="0"/>
      <p:bldP spid="904195" grpId="0" animBg="1" autoUpdateAnimBg="0"/>
      <p:bldP spid="904196" grpId="0" animBg="1" autoUpdateAnimBg="0"/>
      <p:bldP spid="904197" grpId="0" animBg="1" autoUpdateAnimBg="0"/>
      <p:bldP spid="904198" grpId="0" animBg="1" autoUpdateAnimBg="0"/>
      <p:bldP spid="904199" grpId="0" animBg="1"/>
      <p:bldP spid="904201" grpId="0" animBg="1" autoUpdateAnimBg="0"/>
      <p:bldP spid="904202" grpId="0" animBg="1" autoUpdateAnimBg="0"/>
      <p:bldP spid="904203" grpId="0" animBg="1" autoUpdateAnimBg="0"/>
      <p:bldP spid="904208"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ChangeArrowheads="1"/>
          </p:cNvSpPr>
          <p:nvPr/>
        </p:nvSpPr>
        <p:spPr bwMode="auto">
          <a:xfrm>
            <a:off x="3314700" y="304800"/>
            <a:ext cx="2514600" cy="609600"/>
          </a:xfrm>
          <a:prstGeom prst="rect">
            <a:avLst/>
          </a:prstGeom>
          <a:solidFill>
            <a:srgbClr val="33CC33"/>
          </a:solidFill>
          <a:ln w="12700">
            <a:noFill/>
            <a:miter lim="800000"/>
            <a:headEnd/>
            <a:tailEnd/>
          </a:ln>
          <a:effectLst/>
          <a:scene3d>
            <a:camera prst="legacyObliqueTopRight"/>
            <a:lightRig rig="legacyFlat3" dir="b"/>
          </a:scene3d>
          <a:sp3d extrusionH="430200" prstMaterial="legacyMatte">
            <a:bevelT w="13500" h="13500" prst="angle"/>
            <a:bevelB w="13500" h="13500" prst="angle"/>
            <a:extrusionClr>
              <a:srgbClr val="33CC33"/>
            </a:extrusionClr>
          </a:sp3d>
        </p:spPr>
        <p:txBody>
          <a:bodyPr lIns="90488" tIns="44450" rIns="90488" bIns="44450" anchor="ctr">
            <a:flatTx/>
          </a:bodyPr>
          <a:lstStyle/>
          <a:p>
            <a:pPr algn="l" defTabSz="762000">
              <a:lnSpc>
                <a:spcPct val="70000"/>
              </a:lnSpc>
              <a:spcBef>
                <a:spcPct val="0"/>
              </a:spcBef>
              <a:buClrTx/>
              <a:buSzTx/>
              <a:buFontTx/>
              <a:buNone/>
              <a:defRPr/>
            </a:pPr>
            <a:r>
              <a:rPr lang="zh-CN" sz="3600" b="0">
                <a:solidFill>
                  <a:schemeClr val="bg2"/>
                </a:solidFill>
                <a:effectLst>
                  <a:outerShdw blurRad="38100" dist="38100" dir="2700000" algn="tl">
                    <a:srgbClr val="000000"/>
                  </a:outerShdw>
                </a:effectLst>
                <a:latin typeface="黑体" pitchFamily="2" charset="-122"/>
                <a:ea typeface="黑体" pitchFamily="2" charset="-122"/>
              </a:rPr>
              <a:t>汉字</a:t>
            </a:r>
            <a:r>
              <a:rPr lang="zh-CN" altLang="en-US" sz="3600" b="0">
                <a:solidFill>
                  <a:schemeClr val="bg2"/>
                </a:solidFill>
                <a:effectLst>
                  <a:outerShdw blurRad="38100" dist="38100" dir="2700000" algn="tl">
                    <a:srgbClr val="000000"/>
                  </a:outerShdw>
                </a:effectLst>
                <a:latin typeface="黑体" pitchFamily="2" charset="-122"/>
                <a:ea typeface="黑体" pitchFamily="2" charset="-122"/>
              </a:rPr>
              <a:t>输出</a:t>
            </a:r>
            <a:r>
              <a:rPr lang="zh-CN" sz="3600" b="0">
                <a:solidFill>
                  <a:schemeClr val="bg2"/>
                </a:solidFill>
                <a:effectLst>
                  <a:outerShdw blurRad="38100" dist="38100" dir="2700000" algn="tl">
                    <a:srgbClr val="000000"/>
                  </a:outerShdw>
                </a:effectLst>
                <a:latin typeface="黑体" pitchFamily="2" charset="-122"/>
                <a:ea typeface="黑体" pitchFamily="2" charset="-122"/>
              </a:rPr>
              <a:t>码</a:t>
            </a:r>
            <a:endParaRPr lang="zh-CN" altLang="en-US" sz="3600" b="0">
              <a:solidFill>
                <a:schemeClr val="bg2"/>
              </a:solidFill>
              <a:effectLst>
                <a:outerShdw blurRad="38100" dist="38100" dir="2700000" algn="tl">
                  <a:srgbClr val="000000"/>
                </a:outerShdw>
              </a:effectLst>
              <a:latin typeface="隶书" pitchFamily="49" charset="-122"/>
              <a:ea typeface="隶书" pitchFamily="49" charset="-122"/>
            </a:endParaRPr>
          </a:p>
        </p:txBody>
      </p:sp>
      <p:sp>
        <p:nvSpPr>
          <p:cNvPr id="47107" name="Text Box 3"/>
          <p:cNvSpPr txBox="1">
            <a:spLocks noChangeArrowheads="1"/>
          </p:cNvSpPr>
          <p:nvPr/>
        </p:nvSpPr>
        <p:spPr bwMode="auto">
          <a:xfrm>
            <a:off x="304800" y="965200"/>
            <a:ext cx="8534400" cy="1917700"/>
          </a:xfrm>
          <a:prstGeom prst="rect">
            <a:avLst/>
          </a:prstGeom>
          <a:noFill/>
          <a:ln w="12700">
            <a:noFill/>
            <a:miter lim="800000"/>
            <a:headEnd/>
            <a:tailEnd/>
          </a:ln>
        </p:spPr>
        <p:txBody>
          <a:bodyPr>
            <a:spAutoFit/>
          </a:bodyPr>
          <a:lstStyle/>
          <a:p>
            <a:pPr algn="l" eaLnBrk="1" hangingPunct="1">
              <a:lnSpc>
                <a:spcPct val="100000"/>
              </a:lnSpc>
              <a:spcBef>
                <a:spcPct val="50000"/>
              </a:spcBef>
              <a:buClrTx/>
              <a:buSzTx/>
              <a:buFontTx/>
              <a:buNone/>
            </a:pPr>
            <a:r>
              <a:rPr lang="en-US" altLang="zh-CN" sz="2400">
                <a:latin typeface="Times New Roman" pitchFamily="18" charset="0"/>
              </a:rPr>
              <a:t>         </a:t>
            </a:r>
            <a:r>
              <a:rPr lang="zh-CN" altLang="en-US" sz="2400">
                <a:latin typeface="Times New Roman" pitchFamily="18" charset="0"/>
              </a:rPr>
              <a:t>汉字的输出主要是指在输出设备上输出汉字的字型。汉字是一种象形文字，每一个汉字都可看成是一个特殊的图形，这种图形很容易用点阵来描述。所谓点阵就是把字符图形放在一个网状的方格内，再用黑白点（</a:t>
            </a:r>
            <a:r>
              <a:rPr lang="zh-CN" altLang="en-US" sz="2400">
                <a:latin typeface=""/>
              </a:rPr>
              <a:t>有点的地方为</a:t>
            </a:r>
            <a:r>
              <a:rPr lang="zh-CN" altLang="en-US" sz="2400">
                <a:latin typeface="Times New Roman" pitchFamily="18" charset="0"/>
              </a:rPr>
              <a:t>“</a:t>
            </a:r>
            <a:r>
              <a:rPr lang="en-US" altLang="zh-CN" sz="2400">
                <a:latin typeface=""/>
              </a:rPr>
              <a:t>1</a:t>
            </a:r>
            <a:r>
              <a:rPr lang="en-US" altLang="zh-CN" sz="2400">
                <a:latin typeface="Times New Roman" pitchFamily="18" charset="0"/>
              </a:rPr>
              <a:t>”</a:t>
            </a:r>
            <a:r>
              <a:rPr lang="zh-CN" altLang="en-US" sz="2400">
                <a:latin typeface=""/>
              </a:rPr>
              <a:t>，空白的地方为</a:t>
            </a:r>
            <a:r>
              <a:rPr lang="zh-CN" altLang="en-US" sz="2400">
                <a:latin typeface="Times New Roman" pitchFamily="18" charset="0"/>
              </a:rPr>
              <a:t>“</a:t>
            </a:r>
            <a:r>
              <a:rPr lang="en-US" altLang="zh-CN" sz="2400">
                <a:latin typeface=""/>
              </a:rPr>
              <a:t>0</a:t>
            </a:r>
            <a:r>
              <a:rPr lang="en-US" altLang="zh-CN" sz="2400">
                <a:latin typeface="Times New Roman" pitchFamily="18" charset="0"/>
              </a:rPr>
              <a:t>”</a:t>
            </a:r>
            <a:r>
              <a:rPr lang="zh-CN" altLang="en-US" sz="2400">
                <a:latin typeface="Times New Roman" pitchFamily="18" charset="0"/>
              </a:rPr>
              <a:t>）表现任何一个汉字。</a:t>
            </a:r>
          </a:p>
        </p:txBody>
      </p:sp>
      <p:pic>
        <p:nvPicPr>
          <p:cNvPr id="47108" name="Picture 4" descr="wpeD"/>
          <p:cNvPicPr>
            <a:picLocks noChangeAspect="1" noChangeArrowheads="1"/>
          </p:cNvPicPr>
          <p:nvPr/>
        </p:nvPicPr>
        <p:blipFill>
          <a:blip r:embed="rId2"/>
          <a:srcRect/>
          <a:stretch>
            <a:fillRect/>
          </a:stretch>
        </p:blipFill>
        <p:spPr bwMode="auto">
          <a:xfrm>
            <a:off x="4800600" y="2971800"/>
            <a:ext cx="4114800" cy="3886200"/>
          </a:xfrm>
          <a:prstGeom prst="rect">
            <a:avLst/>
          </a:prstGeom>
          <a:noFill/>
          <a:ln w="9525">
            <a:noFill/>
            <a:miter lim="800000"/>
            <a:headEnd/>
            <a:tailEnd/>
          </a:ln>
        </p:spPr>
      </p:pic>
      <p:sp>
        <p:nvSpPr>
          <p:cNvPr id="47109" name="Text Box 5"/>
          <p:cNvSpPr txBox="1">
            <a:spLocks noChangeArrowheads="1"/>
          </p:cNvSpPr>
          <p:nvPr/>
        </p:nvSpPr>
        <p:spPr bwMode="auto">
          <a:xfrm>
            <a:off x="293688" y="2749550"/>
            <a:ext cx="4262437" cy="4108450"/>
          </a:xfrm>
          <a:prstGeom prst="rect">
            <a:avLst/>
          </a:prstGeom>
          <a:noFill/>
          <a:ln w="12700">
            <a:noFill/>
            <a:miter lim="800000"/>
            <a:headEnd/>
            <a:tailEnd/>
          </a:ln>
        </p:spPr>
        <p:txBody>
          <a:bodyPr>
            <a:spAutoFit/>
          </a:bodyPr>
          <a:lstStyle/>
          <a:p>
            <a:pPr algn="l" eaLnBrk="1" hangingPunct="1">
              <a:lnSpc>
                <a:spcPct val="100000"/>
              </a:lnSpc>
              <a:spcBef>
                <a:spcPct val="50000"/>
              </a:spcBef>
              <a:buClrTx/>
              <a:buSzTx/>
              <a:buFontTx/>
              <a:buNone/>
            </a:pPr>
            <a:r>
              <a:rPr lang="en-US" altLang="zh-CN" sz="2400">
                <a:latin typeface=""/>
              </a:rPr>
              <a:t>       </a:t>
            </a:r>
            <a:r>
              <a:rPr lang="zh-CN" altLang="en-US" sz="2400">
                <a:latin typeface=""/>
              </a:rPr>
              <a:t>例如，可以将</a:t>
            </a:r>
            <a:r>
              <a:rPr lang="zh-CN" altLang="en-US" sz="2400">
                <a:latin typeface="Times New Roman" pitchFamily="18" charset="0"/>
              </a:rPr>
              <a:t>“</a:t>
            </a:r>
            <a:r>
              <a:rPr lang="zh-CN" altLang="en-US" sz="2400">
                <a:latin typeface=""/>
              </a:rPr>
              <a:t>杭</a:t>
            </a:r>
            <a:r>
              <a:rPr lang="zh-CN" altLang="en-US" sz="2400">
                <a:latin typeface="Times New Roman" pitchFamily="18" charset="0"/>
              </a:rPr>
              <a:t>”</a:t>
            </a:r>
            <a:r>
              <a:rPr lang="zh-CN" altLang="en-US" sz="2400">
                <a:latin typeface=""/>
              </a:rPr>
              <a:t>字画在右图所示的</a:t>
            </a:r>
            <a:r>
              <a:rPr lang="en-US" altLang="zh-CN" sz="2400">
                <a:latin typeface=""/>
              </a:rPr>
              <a:t>16×16</a:t>
            </a:r>
            <a:r>
              <a:rPr lang="zh-CN" altLang="en-US" sz="2400">
                <a:latin typeface=""/>
              </a:rPr>
              <a:t>的方格上，则</a:t>
            </a:r>
            <a:r>
              <a:rPr lang="zh-CN" altLang="en-US" sz="2400">
                <a:latin typeface="Times New Roman" pitchFamily="18" charset="0"/>
              </a:rPr>
              <a:t>“</a:t>
            </a:r>
            <a:r>
              <a:rPr lang="zh-CN" altLang="en-US" sz="2400">
                <a:latin typeface=""/>
              </a:rPr>
              <a:t>杭</a:t>
            </a:r>
            <a:r>
              <a:rPr lang="zh-CN" altLang="en-US" sz="2400">
                <a:latin typeface="Times New Roman" pitchFamily="18" charset="0"/>
              </a:rPr>
              <a:t>”</a:t>
            </a:r>
            <a:r>
              <a:rPr lang="zh-CN" altLang="en-US" sz="2400">
                <a:latin typeface=""/>
              </a:rPr>
              <a:t>字的字形码是</a:t>
            </a:r>
            <a:r>
              <a:rPr lang="en-US" altLang="zh-CN" sz="2400">
                <a:latin typeface=""/>
              </a:rPr>
              <a:t>0001000010000</a:t>
            </a:r>
            <a:r>
              <a:rPr lang="zh-CN" altLang="en-US" sz="2400">
                <a:latin typeface=""/>
              </a:rPr>
              <a:t>、</a:t>
            </a:r>
            <a:r>
              <a:rPr lang="en-US" altLang="zh-CN" sz="2400">
                <a:latin typeface=""/>
              </a:rPr>
              <a:t>0001000001000000</a:t>
            </a:r>
            <a:r>
              <a:rPr lang="zh-CN" altLang="en-US" sz="2400">
                <a:latin typeface=""/>
              </a:rPr>
              <a:t>、</a:t>
            </a:r>
            <a:r>
              <a:rPr lang="en-US" altLang="zh-CN" sz="2400">
                <a:latin typeface="Times New Roman" pitchFamily="18" charset="0"/>
              </a:rPr>
              <a:t>……</a:t>
            </a:r>
            <a:r>
              <a:rPr lang="en-US" altLang="zh-CN" sz="2400">
                <a:latin typeface=""/>
              </a:rPr>
              <a:t>0001000000000000</a:t>
            </a:r>
            <a:r>
              <a:rPr lang="zh-CN" altLang="en-US" sz="2400">
                <a:latin typeface=""/>
              </a:rPr>
              <a:t>。即每一行由</a:t>
            </a:r>
            <a:r>
              <a:rPr lang="en-US" altLang="zh-CN" sz="2400">
                <a:latin typeface=""/>
              </a:rPr>
              <a:t>16</a:t>
            </a:r>
            <a:r>
              <a:rPr lang="zh-CN" altLang="en-US" sz="2400">
                <a:latin typeface=""/>
              </a:rPr>
              <a:t>位，共</a:t>
            </a:r>
            <a:r>
              <a:rPr lang="en-US" altLang="zh-CN" sz="2400">
                <a:latin typeface=""/>
              </a:rPr>
              <a:t>16</a:t>
            </a:r>
            <a:r>
              <a:rPr lang="zh-CN" altLang="en-US" sz="2400">
                <a:latin typeface=""/>
              </a:rPr>
              <a:t>行组成一个汉字的字形码，即共需要二进制位</a:t>
            </a:r>
            <a:r>
              <a:rPr lang="en-US" altLang="zh-CN" sz="2400">
                <a:solidFill>
                  <a:srgbClr val="FF3300"/>
                </a:solidFill>
              </a:rPr>
              <a:t>16×16=256</a:t>
            </a:r>
            <a:r>
              <a:rPr lang="zh-CN" altLang="en-US" sz="2400">
                <a:solidFill>
                  <a:srgbClr val="FF3300"/>
                </a:solidFill>
              </a:rPr>
              <a:t>位</a:t>
            </a:r>
            <a:r>
              <a:rPr lang="en-US" altLang="zh-CN" sz="2400">
                <a:solidFill>
                  <a:srgbClr val="FF3300"/>
                </a:solidFill>
              </a:rPr>
              <a:t>=32</a:t>
            </a:r>
            <a:r>
              <a:rPr lang="zh-CN" altLang="en-US" sz="2400">
                <a:solidFill>
                  <a:srgbClr val="FF3300"/>
                </a:solidFill>
              </a:rPr>
              <a:t>字节</a:t>
            </a:r>
            <a:r>
              <a:rPr lang="en-US" altLang="zh-CN" sz="2400">
                <a:solidFill>
                  <a:srgbClr val="FF3300"/>
                </a:solidFill>
              </a:rPr>
              <a:t>,24×24</a:t>
            </a:r>
            <a:r>
              <a:rPr lang="zh-CN" altLang="en-US" sz="2400">
                <a:solidFill>
                  <a:srgbClr val="FF3300"/>
                </a:solidFill>
              </a:rPr>
              <a:t>点阵需要</a:t>
            </a:r>
            <a:r>
              <a:rPr lang="en-US" altLang="zh-CN" sz="2400">
                <a:solidFill>
                  <a:srgbClr val="FF3300"/>
                </a:solidFill>
              </a:rPr>
              <a:t>24×24÷8=72</a:t>
            </a:r>
            <a:r>
              <a:rPr lang="zh-CN" altLang="en-US" sz="2400">
                <a:solidFill>
                  <a:srgbClr val="FF3300"/>
                </a:solidFill>
              </a:rPr>
              <a:t>个字节</a:t>
            </a:r>
            <a:endParaRPr lang="zh-CN" altLang="en-US">
              <a:latin typeface="Times New Roman" pitchFamily="18" charset="0"/>
            </a:endParaRPr>
          </a:p>
        </p:txBody>
      </p:sp>
      <p:sp>
        <p:nvSpPr>
          <p:cNvPr id="47110" name="Text Box 6"/>
          <p:cNvSpPr txBox="1">
            <a:spLocks noChangeArrowheads="1"/>
          </p:cNvSpPr>
          <p:nvPr/>
        </p:nvSpPr>
        <p:spPr bwMode="auto">
          <a:xfrm>
            <a:off x="4572000" y="2286000"/>
            <a:ext cx="4419600" cy="396875"/>
          </a:xfrm>
          <a:prstGeom prst="rect">
            <a:avLst/>
          </a:prstGeom>
          <a:noFill/>
          <a:ln w="12700">
            <a:noFill/>
            <a:miter lim="800000"/>
            <a:headEnd/>
            <a:tailEnd/>
          </a:ln>
        </p:spPr>
        <p:txBody>
          <a:bodyPr>
            <a:spAutoFit/>
          </a:bodyPr>
          <a:lstStyle/>
          <a:p>
            <a:pPr algn="l" eaLnBrk="1" hangingPunct="1">
              <a:lnSpc>
                <a:spcPct val="100000"/>
              </a:lnSpc>
              <a:spcBef>
                <a:spcPct val="50000"/>
              </a:spcBef>
              <a:buClrTx/>
              <a:buSzTx/>
              <a:buFontTx/>
              <a:buNone/>
            </a:pPr>
            <a:endParaRPr lang="zh-CN" altLang="zh-CN">
              <a:latin typeface="Times New Roman" pitchFamily="18" charset="0"/>
            </a:endParaRPr>
          </a:p>
        </p:txBody>
      </p:sp>
      <p:sp>
        <p:nvSpPr>
          <p:cNvPr id="47111" name="Text Box 7"/>
          <p:cNvSpPr txBox="1">
            <a:spLocks noChangeArrowheads="1"/>
          </p:cNvSpPr>
          <p:nvPr/>
        </p:nvSpPr>
        <p:spPr bwMode="auto">
          <a:xfrm>
            <a:off x="4876800" y="2514600"/>
            <a:ext cx="4267200" cy="457200"/>
          </a:xfrm>
          <a:prstGeom prst="rect">
            <a:avLst/>
          </a:prstGeom>
          <a:noFill/>
          <a:ln w="12700">
            <a:noFill/>
            <a:miter lim="800000"/>
            <a:headEnd/>
            <a:tailEnd/>
          </a:ln>
        </p:spPr>
        <p:txBody>
          <a:bodyPr>
            <a:spAutoFit/>
          </a:bodyPr>
          <a:lstStyle/>
          <a:p>
            <a:pPr algn="l" eaLnBrk="1" hangingPunct="1">
              <a:lnSpc>
                <a:spcPct val="100000"/>
              </a:lnSpc>
              <a:spcBef>
                <a:spcPct val="50000"/>
              </a:spcBef>
              <a:buClrTx/>
              <a:buSzTx/>
              <a:buFontTx/>
              <a:buNone/>
            </a:pPr>
            <a:r>
              <a:rPr lang="en-US" altLang="zh-CN" sz="2400">
                <a:solidFill>
                  <a:srgbClr val="FF3300"/>
                </a:solidFill>
                <a:latin typeface="Times New Roman" pitchFamily="18" charset="0"/>
              </a:rPr>
              <a:t>1        4          8          12        16      </a:t>
            </a:r>
          </a:p>
        </p:txBody>
      </p:sp>
      <p:sp>
        <p:nvSpPr>
          <p:cNvPr id="47112" name="Line 8"/>
          <p:cNvSpPr>
            <a:spLocks noChangeShapeType="1"/>
          </p:cNvSpPr>
          <p:nvPr/>
        </p:nvSpPr>
        <p:spPr bwMode="auto">
          <a:xfrm>
            <a:off x="5029200" y="2819400"/>
            <a:ext cx="0" cy="304800"/>
          </a:xfrm>
          <a:prstGeom prst="line">
            <a:avLst/>
          </a:prstGeom>
          <a:noFill/>
          <a:ln w="12700">
            <a:solidFill>
              <a:srgbClr val="FF3300"/>
            </a:solidFill>
            <a:round/>
            <a:headEnd/>
            <a:tailEnd type="triangle" w="med" len="med"/>
          </a:ln>
        </p:spPr>
        <p:txBody>
          <a:bodyPr wrap="none" anchor="ctr"/>
          <a:lstStyle/>
          <a:p>
            <a:endParaRPr lang="zh-CN" altLang="en-US"/>
          </a:p>
        </p:txBody>
      </p:sp>
      <p:sp>
        <p:nvSpPr>
          <p:cNvPr id="47113" name="Line 9"/>
          <p:cNvSpPr>
            <a:spLocks noChangeShapeType="1"/>
          </p:cNvSpPr>
          <p:nvPr/>
        </p:nvSpPr>
        <p:spPr bwMode="auto">
          <a:xfrm>
            <a:off x="5791200" y="2819400"/>
            <a:ext cx="0" cy="228600"/>
          </a:xfrm>
          <a:prstGeom prst="line">
            <a:avLst/>
          </a:prstGeom>
          <a:noFill/>
          <a:ln w="12700">
            <a:solidFill>
              <a:srgbClr val="FF3300"/>
            </a:solidFill>
            <a:round/>
            <a:headEnd/>
            <a:tailEnd type="triangle" w="med" len="med"/>
          </a:ln>
        </p:spPr>
        <p:txBody>
          <a:bodyPr wrap="none" anchor="ctr"/>
          <a:lstStyle/>
          <a:p>
            <a:endParaRPr lang="zh-CN" altLang="en-US"/>
          </a:p>
        </p:txBody>
      </p:sp>
      <p:sp>
        <p:nvSpPr>
          <p:cNvPr id="47114" name="Line 10"/>
          <p:cNvSpPr>
            <a:spLocks noChangeShapeType="1"/>
          </p:cNvSpPr>
          <p:nvPr/>
        </p:nvSpPr>
        <p:spPr bwMode="auto">
          <a:xfrm>
            <a:off x="6705600" y="2895600"/>
            <a:ext cx="0" cy="228600"/>
          </a:xfrm>
          <a:prstGeom prst="line">
            <a:avLst/>
          </a:prstGeom>
          <a:noFill/>
          <a:ln w="12700">
            <a:solidFill>
              <a:srgbClr val="FF3300"/>
            </a:solidFill>
            <a:round/>
            <a:headEnd/>
            <a:tailEnd type="triangle" w="med" len="med"/>
          </a:ln>
        </p:spPr>
        <p:txBody>
          <a:bodyPr wrap="none" anchor="ctr"/>
          <a:lstStyle/>
          <a:p>
            <a:endParaRPr lang="zh-CN" altLang="en-US"/>
          </a:p>
        </p:txBody>
      </p:sp>
      <p:sp>
        <p:nvSpPr>
          <p:cNvPr id="47115" name="Line 11"/>
          <p:cNvSpPr>
            <a:spLocks noChangeShapeType="1"/>
          </p:cNvSpPr>
          <p:nvPr/>
        </p:nvSpPr>
        <p:spPr bwMode="auto">
          <a:xfrm>
            <a:off x="7696200" y="2895600"/>
            <a:ext cx="0" cy="304800"/>
          </a:xfrm>
          <a:prstGeom prst="line">
            <a:avLst/>
          </a:prstGeom>
          <a:noFill/>
          <a:ln w="12700">
            <a:solidFill>
              <a:srgbClr val="FF3300"/>
            </a:solidFill>
            <a:round/>
            <a:headEnd/>
            <a:tailEnd type="triangle" w="med" len="med"/>
          </a:ln>
        </p:spPr>
        <p:txBody>
          <a:bodyPr wrap="none" anchor="ctr"/>
          <a:lstStyle/>
          <a:p>
            <a:endParaRPr lang="zh-CN" altLang="en-US"/>
          </a:p>
        </p:txBody>
      </p:sp>
      <p:sp>
        <p:nvSpPr>
          <p:cNvPr id="47116" name="Line 12"/>
          <p:cNvSpPr>
            <a:spLocks noChangeShapeType="1"/>
          </p:cNvSpPr>
          <p:nvPr/>
        </p:nvSpPr>
        <p:spPr bwMode="auto">
          <a:xfrm>
            <a:off x="8686800" y="2895600"/>
            <a:ext cx="0" cy="228600"/>
          </a:xfrm>
          <a:prstGeom prst="line">
            <a:avLst/>
          </a:prstGeom>
          <a:noFill/>
          <a:ln w="12700">
            <a:solidFill>
              <a:srgbClr val="FF3300"/>
            </a:solidFill>
            <a:round/>
            <a:headEnd/>
            <a:tailEnd type="triangle" w="med" len="med"/>
          </a:ln>
        </p:spPr>
        <p:txBody>
          <a:bodyPr wrap="none" anchor="ctr"/>
          <a:lstStyle/>
          <a:p>
            <a:endParaRPr lang="zh-CN" altLang="en-US"/>
          </a:p>
        </p:txBody>
      </p:sp>
    </p:spTree>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AutoShape 2"/>
          <p:cNvSpPr>
            <a:spLocks noChangeArrowheads="1"/>
          </p:cNvSpPr>
          <p:nvPr/>
        </p:nvSpPr>
        <p:spPr bwMode="auto">
          <a:xfrm>
            <a:off x="1214438" y="1114425"/>
            <a:ext cx="4114800" cy="762000"/>
          </a:xfrm>
          <a:prstGeom prst="cube">
            <a:avLst>
              <a:gd name="adj" fmla="val 25000"/>
            </a:avLst>
          </a:prstGeom>
          <a:solidFill>
            <a:schemeClr val="accent2"/>
          </a:solidFill>
          <a:ln w="12700">
            <a:solidFill>
              <a:schemeClr val="tx1"/>
            </a:solidFill>
            <a:miter lim="800000"/>
            <a:headEnd type="none" w="sm" len="sm"/>
            <a:tailEnd type="none" w="sm" len="sm"/>
          </a:ln>
        </p:spPr>
        <p:txBody>
          <a:bodyPr wrap="none" anchor="ctr"/>
          <a:lstStyle/>
          <a:p>
            <a:pPr algn="ctr" eaLnBrk="1" hangingPunct="1">
              <a:lnSpc>
                <a:spcPct val="100000"/>
              </a:lnSpc>
              <a:spcBef>
                <a:spcPct val="0"/>
              </a:spcBef>
              <a:buClrTx/>
              <a:buSzTx/>
              <a:buFontTx/>
              <a:buNone/>
            </a:pPr>
            <a:r>
              <a:rPr lang="zh-CN" altLang="en-US" sz="3600">
                <a:solidFill>
                  <a:srgbClr val="D9FC06"/>
                </a:solidFill>
                <a:latin typeface=""/>
                <a:ea typeface="隶书" pitchFamily="49" charset="-122"/>
              </a:rPr>
              <a:t>点阵法</a:t>
            </a:r>
            <a:endParaRPr lang="zh-CN" altLang="en-US" sz="3600">
              <a:solidFill>
                <a:srgbClr val="D9FC06"/>
              </a:solidFill>
              <a:latin typeface="Arial Black" pitchFamily="34" charset="0"/>
              <a:ea typeface="隶书" pitchFamily="49" charset="-122"/>
            </a:endParaRPr>
          </a:p>
        </p:txBody>
      </p:sp>
      <p:sp>
        <p:nvSpPr>
          <p:cNvPr id="907267" name="AutoShape 3"/>
          <p:cNvSpPr>
            <a:spLocks noChangeArrowheads="1"/>
          </p:cNvSpPr>
          <p:nvPr/>
        </p:nvSpPr>
        <p:spPr bwMode="auto">
          <a:xfrm>
            <a:off x="1262063" y="188913"/>
            <a:ext cx="4114800" cy="762000"/>
          </a:xfrm>
          <a:prstGeom prst="cube">
            <a:avLst>
              <a:gd name="adj" fmla="val 25000"/>
            </a:avLst>
          </a:prstGeom>
          <a:solidFill>
            <a:schemeClr val="accent2"/>
          </a:solidFill>
          <a:ln w="12700">
            <a:solidFill>
              <a:schemeClr val="tx1"/>
            </a:solidFill>
            <a:miter lim="800000"/>
            <a:headEnd type="none" w="sm" len="sm"/>
            <a:tailEnd type="none" w="sm" len="sm"/>
          </a:ln>
        </p:spPr>
        <p:txBody>
          <a:bodyPr wrap="none" anchor="ctr"/>
          <a:lstStyle/>
          <a:p>
            <a:pPr algn="ctr" eaLnBrk="1" hangingPunct="1">
              <a:lnSpc>
                <a:spcPct val="100000"/>
              </a:lnSpc>
              <a:spcBef>
                <a:spcPct val="0"/>
              </a:spcBef>
              <a:buClrTx/>
              <a:buSzTx/>
              <a:buFontTx/>
              <a:buNone/>
            </a:pPr>
            <a:r>
              <a:rPr lang="zh-CN" altLang="en-US" sz="3600">
                <a:solidFill>
                  <a:srgbClr val="D9FC06"/>
                </a:solidFill>
                <a:ea typeface="隶书" pitchFamily="49" charset="-122"/>
              </a:rPr>
              <a:t>向量（矢量）法</a:t>
            </a:r>
          </a:p>
        </p:txBody>
      </p:sp>
      <p:sp>
        <p:nvSpPr>
          <p:cNvPr id="907268" name="Oval 4"/>
          <p:cNvSpPr>
            <a:spLocks noChangeArrowheads="1"/>
          </p:cNvSpPr>
          <p:nvPr/>
        </p:nvSpPr>
        <p:spPr bwMode="auto">
          <a:xfrm>
            <a:off x="5957888" y="374650"/>
            <a:ext cx="2819400" cy="1311275"/>
          </a:xfrm>
          <a:prstGeom prst="ellipse">
            <a:avLst/>
          </a:prstGeom>
          <a:solidFill>
            <a:schemeClr val="accent2"/>
          </a:solidFill>
          <a:ln w="12700">
            <a:noFill/>
            <a:miter lim="800000"/>
            <a:headEnd type="none" w="sm" len="sm"/>
            <a:tailEnd type="none" w="sm" len="sm"/>
          </a:ln>
          <a:effectLst>
            <a:outerShdw dist="107763" dir="2700000" algn="ctr" rotWithShape="0">
              <a:srgbClr val="808080"/>
            </a:outerShdw>
          </a:effectLst>
        </p:spPr>
        <p:txBody>
          <a:bodyPr wrap="none" anchor="ctr"/>
          <a:lstStyle/>
          <a:p>
            <a:pPr algn="ctr" eaLnBrk="1" hangingPunct="1">
              <a:lnSpc>
                <a:spcPct val="100000"/>
              </a:lnSpc>
              <a:spcBef>
                <a:spcPct val="0"/>
              </a:spcBef>
              <a:buClrTx/>
              <a:buSzTx/>
              <a:buFontTx/>
              <a:buNone/>
              <a:defRPr/>
            </a:pPr>
            <a:r>
              <a:rPr lang="zh-CN" altLang="en-US" sz="2800">
                <a:solidFill>
                  <a:srgbClr val="FFFFFF"/>
                </a:solidFill>
                <a:latin typeface=""/>
                <a:ea typeface="隶书" pitchFamily="49" charset="-122"/>
              </a:rPr>
              <a:t>构造汉字字型</a:t>
            </a:r>
          </a:p>
          <a:p>
            <a:pPr algn="ctr" eaLnBrk="1" hangingPunct="1">
              <a:lnSpc>
                <a:spcPct val="100000"/>
              </a:lnSpc>
              <a:spcBef>
                <a:spcPct val="0"/>
              </a:spcBef>
              <a:buClrTx/>
              <a:buSzTx/>
              <a:buFontTx/>
              <a:buNone/>
              <a:defRPr/>
            </a:pPr>
            <a:r>
              <a:rPr lang="zh-CN" altLang="en-US" sz="2800">
                <a:solidFill>
                  <a:srgbClr val="FFFFFF"/>
                </a:solidFill>
                <a:latin typeface=""/>
                <a:ea typeface="隶书" pitchFamily="49" charset="-122"/>
              </a:rPr>
              <a:t>有两种方法</a:t>
            </a:r>
          </a:p>
        </p:txBody>
      </p:sp>
      <p:sp>
        <p:nvSpPr>
          <p:cNvPr id="907269" name="AutoShape 5"/>
          <p:cNvSpPr>
            <a:spLocks/>
          </p:cNvSpPr>
          <p:nvPr/>
        </p:nvSpPr>
        <p:spPr bwMode="auto">
          <a:xfrm>
            <a:off x="5497513" y="279400"/>
            <a:ext cx="381000" cy="1371600"/>
          </a:xfrm>
          <a:prstGeom prst="rightBrace">
            <a:avLst>
              <a:gd name="adj1" fmla="val 30000"/>
              <a:gd name="adj2" fmla="val 60532"/>
            </a:avLst>
          </a:prstGeom>
          <a:noFill/>
          <a:ln w="38100">
            <a:solidFill>
              <a:srgbClr val="000099"/>
            </a:solidFill>
            <a:miter lim="800000"/>
            <a:headEnd type="none" w="sm" len="sm"/>
            <a:tailEnd type="none" w="sm" len="sm"/>
          </a:ln>
        </p:spPr>
        <p:txBody>
          <a:bodyPr wrap="none" anchor="ctr"/>
          <a:lstStyle/>
          <a:p>
            <a:endParaRPr lang="zh-CN" altLang="en-US"/>
          </a:p>
        </p:txBody>
      </p:sp>
      <p:sp>
        <p:nvSpPr>
          <p:cNvPr id="48134" name="Text Box 7"/>
          <p:cNvSpPr txBox="1">
            <a:spLocks noChangeArrowheads="1"/>
          </p:cNvSpPr>
          <p:nvPr/>
        </p:nvSpPr>
        <p:spPr bwMode="auto">
          <a:xfrm>
            <a:off x="457200" y="1981200"/>
            <a:ext cx="8686800" cy="2674938"/>
          </a:xfrm>
          <a:prstGeom prst="rect">
            <a:avLst/>
          </a:prstGeom>
          <a:noFill/>
          <a:ln w="12700">
            <a:noFill/>
            <a:miter lim="800000"/>
            <a:headEnd/>
            <a:tailEnd/>
          </a:ln>
        </p:spPr>
        <p:txBody>
          <a:bodyPr>
            <a:spAutoFit/>
          </a:bodyPr>
          <a:lstStyle/>
          <a:p>
            <a:pPr algn="l" eaLnBrk="1" hangingPunct="1">
              <a:lnSpc>
                <a:spcPct val="100000"/>
              </a:lnSpc>
              <a:spcBef>
                <a:spcPct val="5000"/>
              </a:spcBef>
              <a:buClrTx/>
              <a:buSzTx/>
              <a:buFontTx/>
              <a:buNone/>
            </a:pPr>
            <a:r>
              <a:rPr lang="en-US" altLang="zh-CN" sz="2400">
                <a:latin typeface=""/>
              </a:rPr>
              <a:t>        </a:t>
            </a:r>
            <a:r>
              <a:rPr lang="zh-CN" altLang="en-US" sz="2800">
                <a:latin typeface=""/>
                <a:ea typeface="黑体" pitchFamily="2" charset="-122"/>
              </a:rPr>
              <a:t>在计算机内处理的是汉字的内码，而在显示器、打印机上要输出的是汉字的字形，所以必须事先把全部的汉字字形都放在计算机内，并通过汉字处理系统的专门处理程序自动把要输出的汉字内码转换成对应的汉字字形后输出。</a:t>
            </a:r>
          </a:p>
          <a:p>
            <a:pPr algn="l" eaLnBrk="1" hangingPunct="1">
              <a:lnSpc>
                <a:spcPct val="100000"/>
              </a:lnSpc>
              <a:spcBef>
                <a:spcPct val="5000"/>
              </a:spcBef>
              <a:buClrTx/>
              <a:buSzTx/>
              <a:buFontTx/>
              <a:buNone/>
            </a:pPr>
            <a:r>
              <a:rPr lang="zh-CN" altLang="en-US" sz="2800">
                <a:latin typeface=""/>
                <a:ea typeface="黑体" pitchFamily="2" charset="-122"/>
              </a:rPr>
              <a:t>   全部汉字字形的集合称为汉字字形库（简称汉字库）</a:t>
            </a:r>
          </a:p>
        </p:txBody>
      </p:sp>
      <p:sp>
        <p:nvSpPr>
          <p:cNvPr id="907272" name="AutoShape 8"/>
          <p:cNvSpPr>
            <a:spLocks noChangeArrowheads="1"/>
          </p:cNvSpPr>
          <p:nvPr/>
        </p:nvSpPr>
        <p:spPr bwMode="auto">
          <a:xfrm>
            <a:off x="457200" y="4648200"/>
            <a:ext cx="5334000" cy="609600"/>
          </a:xfrm>
          <a:prstGeom prst="cube">
            <a:avLst>
              <a:gd name="adj" fmla="val 25000"/>
            </a:avLst>
          </a:prstGeom>
          <a:solidFill>
            <a:srgbClr val="008000"/>
          </a:solidFill>
          <a:ln w="12700">
            <a:solidFill>
              <a:schemeClr val="tx1"/>
            </a:solidFill>
            <a:miter lim="800000"/>
            <a:headEnd type="none" w="sm" len="sm"/>
            <a:tailEnd type="none" w="sm" len="sm"/>
          </a:ln>
        </p:spPr>
        <p:txBody>
          <a:bodyPr wrap="none" anchor="ctr"/>
          <a:lstStyle/>
          <a:p>
            <a:pPr algn="ctr" eaLnBrk="1" hangingPunct="1">
              <a:lnSpc>
                <a:spcPct val="100000"/>
              </a:lnSpc>
              <a:spcBef>
                <a:spcPct val="0"/>
              </a:spcBef>
              <a:buClrTx/>
              <a:buSzTx/>
              <a:buFontTx/>
              <a:buNone/>
            </a:pPr>
            <a:r>
              <a:rPr lang="en-US" altLang="zh-CN" sz="2400" b="0">
                <a:latin typeface="Times New Roman" pitchFamily="18" charset="0"/>
              </a:rPr>
              <a:t> </a:t>
            </a:r>
            <a:r>
              <a:rPr lang="zh-CN" altLang="en-US" sz="3200">
                <a:solidFill>
                  <a:srgbClr val="FF3300"/>
                </a:solidFill>
                <a:latin typeface="Times New Roman" pitchFamily="18" charset="0"/>
                <a:ea typeface="隶书" pitchFamily="49" charset="-122"/>
              </a:rPr>
              <a:t>一级字库   常用汉字</a:t>
            </a:r>
            <a:r>
              <a:rPr lang="en-US" altLang="zh-CN" sz="3200">
                <a:solidFill>
                  <a:srgbClr val="FF3300"/>
                </a:solidFill>
                <a:latin typeface="Times New Roman" pitchFamily="18" charset="0"/>
                <a:ea typeface="隶书" pitchFamily="49" charset="-122"/>
              </a:rPr>
              <a:t>3755</a:t>
            </a:r>
            <a:r>
              <a:rPr lang="zh-CN" altLang="en-US" sz="3200">
                <a:solidFill>
                  <a:srgbClr val="FF3300"/>
                </a:solidFill>
                <a:latin typeface="Times New Roman" pitchFamily="18" charset="0"/>
                <a:ea typeface="隶书" pitchFamily="49" charset="-122"/>
              </a:rPr>
              <a:t>个</a:t>
            </a:r>
            <a:r>
              <a:rPr lang="zh-CN" altLang="en-US" sz="2800">
                <a:solidFill>
                  <a:srgbClr val="FFFF00"/>
                </a:solidFill>
                <a:latin typeface="Times New Roman" pitchFamily="18" charset="0"/>
                <a:ea typeface="隶书" pitchFamily="49" charset="-122"/>
              </a:rPr>
              <a:t> </a:t>
            </a:r>
          </a:p>
        </p:txBody>
      </p:sp>
      <p:sp>
        <p:nvSpPr>
          <p:cNvPr id="907273" name="AutoShape 9"/>
          <p:cNvSpPr>
            <a:spLocks noChangeArrowheads="1"/>
          </p:cNvSpPr>
          <p:nvPr/>
        </p:nvSpPr>
        <p:spPr bwMode="auto">
          <a:xfrm>
            <a:off x="381000" y="5334000"/>
            <a:ext cx="5410200" cy="609600"/>
          </a:xfrm>
          <a:prstGeom prst="cube">
            <a:avLst>
              <a:gd name="adj" fmla="val 25000"/>
            </a:avLst>
          </a:prstGeom>
          <a:solidFill>
            <a:srgbClr val="FF9900"/>
          </a:solidFill>
          <a:ln w="12700">
            <a:solidFill>
              <a:schemeClr val="tx1"/>
            </a:solidFill>
            <a:miter lim="800000"/>
            <a:headEnd type="none" w="sm" len="sm"/>
            <a:tailEnd type="none" w="sm" len="sm"/>
          </a:ln>
        </p:spPr>
        <p:txBody>
          <a:bodyPr wrap="none" anchor="ctr"/>
          <a:lstStyle/>
          <a:p>
            <a:pPr algn="ctr" eaLnBrk="1" hangingPunct="1">
              <a:lnSpc>
                <a:spcPct val="100000"/>
              </a:lnSpc>
              <a:spcBef>
                <a:spcPct val="0"/>
              </a:spcBef>
              <a:buClrTx/>
              <a:buSzTx/>
              <a:buFontTx/>
              <a:buNone/>
            </a:pPr>
            <a:r>
              <a:rPr lang="zh-CN" altLang="en-US" sz="3200">
                <a:latin typeface="Times New Roman" pitchFamily="18" charset="0"/>
                <a:ea typeface="隶书" pitchFamily="49" charset="-122"/>
              </a:rPr>
              <a:t>二级字库   常用汉字</a:t>
            </a:r>
            <a:r>
              <a:rPr lang="en-US" altLang="zh-CN" sz="3200">
                <a:latin typeface="Times New Roman" pitchFamily="18" charset="0"/>
                <a:ea typeface="隶书" pitchFamily="49" charset="-122"/>
              </a:rPr>
              <a:t>3008</a:t>
            </a:r>
            <a:r>
              <a:rPr lang="zh-CN" altLang="en-US" sz="3200">
                <a:latin typeface="Times New Roman" pitchFamily="18" charset="0"/>
                <a:ea typeface="隶书" pitchFamily="49" charset="-122"/>
              </a:rPr>
              <a:t>个</a:t>
            </a:r>
          </a:p>
        </p:txBody>
      </p:sp>
      <p:sp>
        <p:nvSpPr>
          <p:cNvPr id="907274" name="AutoShape 10"/>
          <p:cNvSpPr>
            <a:spLocks noChangeArrowheads="1"/>
          </p:cNvSpPr>
          <p:nvPr/>
        </p:nvSpPr>
        <p:spPr bwMode="auto">
          <a:xfrm>
            <a:off x="457200" y="6019800"/>
            <a:ext cx="5334000" cy="609600"/>
          </a:xfrm>
          <a:prstGeom prst="cube">
            <a:avLst>
              <a:gd name="adj" fmla="val 25000"/>
            </a:avLst>
          </a:prstGeom>
          <a:solidFill>
            <a:schemeClr val="accent2"/>
          </a:solidFill>
          <a:ln w="12700">
            <a:solidFill>
              <a:schemeClr val="tx1"/>
            </a:solidFill>
            <a:miter lim="800000"/>
            <a:headEnd type="none" w="sm" len="sm"/>
            <a:tailEnd type="none" w="sm" len="sm"/>
          </a:ln>
        </p:spPr>
        <p:txBody>
          <a:bodyPr wrap="none" anchor="ctr"/>
          <a:lstStyle/>
          <a:p>
            <a:pPr algn="ctr" eaLnBrk="1" hangingPunct="1">
              <a:lnSpc>
                <a:spcPct val="100000"/>
              </a:lnSpc>
              <a:spcBef>
                <a:spcPct val="0"/>
              </a:spcBef>
              <a:buClrTx/>
              <a:buSzTx/>
              <a:buFontTx/>
              <a:buNone/>
            </a:pPr>
            <a:r>
              <a:rPr lang="zh-CN" altLang="en-US" sz="3200">
                <a:solidFill>
                  <a:srgbClr val="FFFF00"/>
                </a:solidFill>
                <a:latin typeface="Times New Roman" pitchFamily="18" charset="0"/>
                <a:ea typeface="隶书" pitchFamily="49" charset="-122"/>
              </a:rPr>
              <a:t>各种字母符号</a:t>
            </a:r>
            <a:r>
              <a:rPr lang="en-US" altLang="zh-CN" sz="3200">
                <a:solidFill>
                  <a:srgbClr val="FFFF00"/>
                </a:solidFill>
                <a:latin typeface="Times New Roman" pitchFamily="18" charset="0"/>
                <a:ea typeface="隶书" pitchFamily="49" charset="-122"/>
              </a:rPr>
              <a:t>682</a:t>
            </a:r>
            <a:r>
              <a:rPr lang="zh-CN" altLang="en-US" sz="3200">
                <a:solidFill>
                  <a:srgbClr val="FFFF00"/>
                </a:solidFill>
                <a:latin typeface="Times New Roman" pitchFamily="18" charset="0"/>
                <a:ea typeface="隶书" pitchFamily="49" charset="-122"/>
              </a:rPr>
              <a:t>个</a:t>
            </a:r>
            <a:endParaRPr lang="zh-CN" altLang="en-US" sz="2800">
              <a:solidFill>
                <a:srgbClr val="FFFF00"/>
              </a:solidFill>
              <a:latin typeface="Times New Roman" pitchFamily="18" charset="0"/>
              <a:ea typeface="隶书" pitchFamily="49" charset="-122"/>
            </a:endParaRPr>
          </a:p>
        </p:txBody>
      </p:sp>
      <p:sp>
        <p:nvSpPr>
          <p:cNvPr id="907275" name="Oval 11"/>
          <p:cNvSpPr>
            <a:spLocks noChangeArrowheads="1"/>
          </p:cNvSpPr>
          <p:nvPr/>
        </p:nvSpPr>
        <p:spPr bwMode="auto">
          <a:xfrm>
            <a:off x="6248400" y="4800600"/>
            <a:ext cx="2514600" cy="1676400"/>
          </a:xfrm>
          <a:prstGeom prst="ellipse">
            <a:avLst/>
          </a:prstGeom>
          <a:solidFill>
            <a:srgbClr val="FFFF00"/>
          </a:solidFill>
          <a:ln w="12700">
            <a:noFill/>
            <a:miter lim="800000"/>
            <a:headEnd type="none" w="sm" len="sm"/>
            <a:tailEnd type="none" w="sm" len="sm"/>
          </a:ln>
          <a:effectLst>
            <a:outerShdw dist="107763" dir="2700000" algn="ctr" rotWithShape="0">
              <a:srgbClr val="808080"/>
            </a:outerShdw>
          </a:effectLst>
        </p:spPr>
        <p:txBody>
          <a:bodyPr wrap="none" anchor="ctr"/>
          <a:lstStyle/>
          <a:p>
            <a:pPr algn="ctr" eaLnBrk="1" hangingPunct="1">
              <a:lnSpc>
                <a:spcPct val="100000"/>
              </a:lnSpc>
              <a:spcBef>
                <a:spcPct val="0"/>
              </a:spcBef>
              <a:buClrTx/>
              <a:buSzTx/>
              <a:buFontTx/>
              <a:buNone/>
              <a:defRPr/>
            </a:pPr>
            <a:r>
              <a:rPr lang="zh-CN" altLang="en-US" sz="2800">
                <a:solidFill>
                  <a:srgbClr val="000066"/>
                </a:solidFill>
                <a:latin typeface="Arial Black" pitchFamily="34" charset="0"/>
              </a:rPr>
              <a:t>合计</a:t>
            </a:r>
            <a:r>
              <a:rPr lang="en-US" altLang="zh-CN" sz="2400">
                <a:solidFill>
                  <a:srgbClr val="000066"/>
                </a:solidFill>
                <a:latin typeface="Arial Black" pitchFamily="34" charset="0"/>
              </a:rPr>
              <a:t>7445</a:t>
            </a:r>
            <a:r>
              <a:rPr lang="zh-CN" altLang="en-US" sz="2800">
                <a:solidFill>
                  <a:srgbClr val="000066"/>
                </a:solidFill>
                <a:latin typeface="Arial Black" pitchFamily="34" charset="0"/>
              </a:rPr>
              <a:t>个</a:t>
            </a:r>
          </a:p>
          <a:p>
            <a:pPr algn="ctr" eaLnBrk="1" hangingPunct="1">
              <a:lnSpc>
                <a:spcPct val="100000"/>
              </a:lnSpc>
              <a:spcBef>
                <a:spcPct val="0"/>
              </a:spcBef>
              <a:buClrTx/>
              <a:buSzTx/>
              <a:buFontTx/>
              <a:buNone/>
              <a:defRPr/>
            </a:pPr>
            <a:r>
              <a:rPr lang="zh-CN" altLang="en-US" sz="2800">
                <a:solidFill>
                  <a:srgbClr val="000066"/>
                </a:solidFill>
                <a:latin typeface="Arial Black" pitchFamily="34" charset="0"/>
              </a:rPr>
              <a:t>其中汉字</a:t>
            </a:r>
          </a:p>
          <a:p>
            <a:pPr algn="ctr" eaLnBrk="1" hangingPunct="1">
              <a:lnSpc>
                <a:spcPct val="100000"/>
              </a:lnSpc>
              <a:spcBef>
                <a:spcPct val="0"/>
              </a:spcBef>
              <a:buClrTx/>
              <a:buSzTx/>
              <a:buFontTx/>
              <a:buNone/>
              <a:defRPr/>
            </a:pPr>
            <a:r>
              <a:rPr lang="en-US" altLang="zh-CN" sz="2800">
                <a:solidFill>
                  <a:srgbClr val="000066"/>
                </a:solidFill>
                <a:latin typeface="Arial Black" pitchFamily="34" charset="0"/>
              </a:rPr>
              <a:t>6763</a:t>
            </a:r>
            <a:r>
              <a:rPr lang="zh-CN" altLang="en-US" sz="2800">
                <a:solidFill>
                  <a:srgbClr val="000066"/>
                </a:solidFill>
                <a:latin typeface="Arial Black" pitchFamily="34" charset="0"/>
              </a:rPr>
              <a:t>个</a:t>
            </a:r>
          </a:p>
        </p:txBody>
      </p:sp>
      <p:sp>
        <p:nvSpPr>
          <p:cNvPr id="907276" name="AutoShape 12"/>
          <p:cNvSpPr>
            <a:spLocks/>
          </p:cNvSpPr>
          <p:nvPr/>
        </p:nvSpPr>
        <p:spPr bwMode="auto">
          <a:xfrm>
            <a:off x="5867400" y="4724400"/>
            <a:ext cx="381000" cy="1905000"/>
          </a:xfrm>
          <a:prstGeom prst="rightBrace">
            <a:avLst>
              <a:gd name="adj1" fmla="val 41667"/>
              <a:gd name="adj2" fmla="val 53273"/>
            </a:avLst>
          </a:prstGeom>
          <a:noFill/>
          <a:ln w="38100">
            <a:solidFill>
              <a:srgbClr val="008000"/>
            </a:solidFill>
            <a:miter lim="800000"/>
            <a:headEnd type="none" w="sm" len="sm"/>
            <a:tailEnd type="none" w="sm" len="sm"/>
          </a:ln>
        </p:spPr>
        <p:txBody>
          <a:bodyPr wrap="none" anchor="ctr"/>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1000"/>
                                  </p:stCondLst>
                                  <p:childTnLst>
                                    <p:set>
                                      <p:cBhvr>
                                        <p:cTn id="6" dur="1" fill="hold">
                                          <p:stCondLst>
                                            <p:cond delay="499"/>
                                          </p:stCondLst>
                                        </p:cTn>
                                        <p:tgtEl>
                                          <p:spTgt spid="907267"/>
                                        </p:tgtEl>
                                        <p:attrNameLst>
                                          <p:attrName>style.visibility</p:attrName>
                                        </p:attrNameLst>
                                      </p:cBhvr>
                                      <p:to>
                                        <p:strVal val="visible"/>
                                      </p:to>
                                    </p:set>
                                    <p:anim to="" calcmode="lin" valueType="num">
                                      <p:cBhvr>
                                        <p:cTn id="7" dur="1" fill="hold"/>
                                        <p:tgtEl>
                                          <p:spTgt spid="907267"/>
                                        </p:tgtEl>
                                        <p:attrNameLst>
                                          <p:attrName/>
                                        </p:attrNameLst>
                                      </p:cBhvr>
                                    </p:anim>
                                  </p:childTnLst>
                                </p:cTn>
                              </p:par>
                            </p:childTnLst>
                          </p:cTn>
                        </p:par>
                        <p:par>
                          <p:cTn id="8" fill="hold">
                            <p:stCondLst>
                              <p:cond delay="1500"/>
                            </p:stCondLst>
                            <p:childTnLst>
                              <p:par>
                                <p:cTn id="9" presetID="24" presetClass="entr" presetSubtype="0" fill="hold" grpId="0" nodeType="afterEffect">
                                  <p:stCondLst>
                                    <p:cond delay="1000"/>
                                  </p:stCondLst>
                                  <p:childTnLst>
                                    <p:set>
                                      <p:cBhvr>
                                        <p:cTn id="10" dur="1" fill="hold">
                                          <p:stCondLst>
                                            <p:cond delay="499"/>
                                          </p:stCondLst>
                                        </p:cTn>
                                        <p:tgtEl>
                                          <p:spTgt spid="907272"/>
                                        </p:tgtEl>
                                        <p:attrNameLst>
                                          <p:attrName>style.visibility</p:attrName>
                                        </p:attrNameLst>
                                      </p:cBhvr>
                                      <p:to>
                                        <p:strVal val="visible"/>
                                      </p:to>
                                    </p:set>
                                    <p:anim to="" calcmode="lin" valueType="num">
                                      <p:cBhvr>
                                        <p:cTn id="11" dur="1" fill="hold"/>
                                        <p:tgtEl>
                                          <p:spTgt spid="907272"/>
                                        </p:tgtEl>
                                        <p:attrNameLst>
                                          <p:attrName/>
                                        </p:attrNameLst>
                                      </p:cBhvr>
                                    </p:anim>
                                  </p:childTnLst>
                                </p:cTn>
                              </p:par>
                            </p:childTnLst>
                          </p:cTn>
                        </p:par>
                        <p:par>
                          <p:cTn id="12" fill="hold">
                            <p:stCondLst>
                              <p:cond delay="3000"/>
                            </p:stCondLst>
                            <p:childTnLst>
                              <p:par>
                                <p:cTn id="13" presetID="24" presetClass="entr" presetSubtype="0" fill="hold" grpId="0" nodeType="afterEffect">
                                  <p:stCondLst>
                                    <p:cond delay="1000"/>
                                  </p:stCondLst>
                                  <p:childTnLst>
                                    <p:set>
                                      <p:cBhvr>
                                        <p:cTn id="14" dur="1" fill="hold">
                                          <p:stCondLst>
                                            <p:cond delay="499"/>
                                          </p:stCondLst>
                                        </p:cTn>
                                        <p:tgtEl>
                                          <p:spTgt spid="907266"/>
                                        </p:tgtEl>
                                        <p:attrNameLst>
                                          <p:attrName>style.visibility</p:attrName>
                                        </p:attrNameLst>
                                      </p:cBhvr>
                                      <p:to>
                                        <p:strVal val="visible"/>
                                      </p:to>
                                    </p:set>
                                    <p:anim to="" calcmode="lin" valueType="num">
                                      <p:cBhvr>
                                        <p:cTn id="15" dur="1" fill="hold"/>
                                        <p:tgtEl>
                                          <p:spTgt spid="907266"/>
                                        </p:tgtEl>
                                        <p:attrNameLst>
                                          <p:attrName/>
                                        </p:attrNameLst>
                                      </p:cBhvr>
                                    </p:anim>
                                  </p:childTnLst>
                                </p:cTn>
                              </p:par>
                            </p:childTnLst>
                          </p:cTn>
                        </p:par>
                        <p:par>
                          <p:cTn id="16" fill="hold">
                            <p:stCondLst>
                              <p:cond delay="4500"/>
                            </p:stCondLst>
                            <p:childTnLst>
                              <p:par>
                                <p:cTn id="17" presetID="24" presetClass="entr" presetSubtype="0" fill="hold" grpId="0" nodeType="afterEffect">
                                  <p:stCondLst>
                                    <p:cond delay="1000"/>
                                  </p:stCondLst>
                                  <p:childTnLst>
                                    <p:set>
                                      <p:cBhvr>
                                        <p:cTn id="18" dur="1" fill="hold">
                                          <p:stCondLst>
                                            <p:cond delay="499"/>
                                          </p:stCondLst>
                                        </p:cTn>
                                        <p:tgtEl>
                                          <p:spTgt spid="907273"/>
                                        </p:tgtEl>
                                        <p:attrNameLst>
                                          <p:attrName>style.visibility</p:attrName>
                                        </p:attrNameLst>
                                      </p:cBhvr>
                                      <p:to>
                                        <p:strVal val="visible"/>
                                      </p:to>
                                    </p:set>
                                    <p:anim to="" calcmode="lin" valueType="num">
                                      <p:cBhvr>
                                        <p:cTn id="19" dur="1" fill="hold"/>
                                        <p:tgtEl>
                                          <p:spTgt spid="907273"/>
                                        </p:tgtEl>
                                        <p:attrNameLst>
                                          <p:attrName/>
                                        </p:attrNameLst>
                                      </p:cBhvr>
                                    </p:anim>
                                  </p:childTnLst>
                                </p:cTn>
                              </p:par>
                            </p:childTnLst>
                          </p:cTn>
                        </p:par>
                        <p:par>
                          <p:cTn id="20" fill="hold">
                            <p:stCondLst>
                              <p:cond delay="6000"/>
                            </p:stCondLst>
                            <p:childTnLst>
                              <p:par>
                                <p:cTn id="21" presetID="24" presetClass="entr" presetSubtype="0" fill="hold" grpId="0" nodeType="afterEffect">
                                  <p:stCondLst>
                                    <p:cond delay="1000"/>
                                  </p:stCondLst>
                                  <p:childTnLst>
                                    <p:set>
                                      <p:cBhvr>
                                        <p:cTn id="22" dur="1" fill="hold">
                                          <p:stCondLst>
                                            <p:cond delay="499"/>
                                          </p:stCondLst>
                                        </p:cTn>
                                        <p:tgtEl>
                                          <p:spTgt spid="907274"/>
                                        </p:tgtEl>
                                        <p:attrNameLst>
                                          <p:attrName>style.visibility</p:attrName>
                                        </p:attrNameLst>
                                      </p:cBhvr>
                                      <p:to>
                                        <p:strVal val="visible"/>
                                      </p:to>
                                    </p:set>
                                    <p:anim to="" calcmode="lin" valueType="num">
                                      <p:cBhvr>
                                        <p:cTn id="23" dur="1" fill="hold"/>
                                        <p:tgtEl>
                                          <p:spTgt spid="907274"/>
                                        </p:tgtEl>
                                        <p:attrNameLst>
                                          <p:attrName/>
                                        </p:attrNameLst>
                                      </p:cBhvr>
                                    </p:anim>
                                  </p:childTnLst>
                                </p:cTn>
                              </p:par>
                            </p:childTnLst>
                          </p:cTn>
                        </p:par>
                        <p:par>
                          <p:cTn id="24" fill="hold">
                            <p:stCondLst>
                              <p:cond delay="7500"/>
                            </p:stCondLst>
                            <p:childTnLst>
                              <p:par>
                                <p:cTn id="25" presetID="2" presetClass="entr" presetSubtype="2" fill="hold" grpId="0" nodeType="afterEffect">
                                  <p:stCondLst>
                                    <p:cond delay="1000"/>
                                  </p:stCondLst>
                                  <p:childTnLst>
                                    <p:set>
                                      <p:cBhvr>
                                        <p:cTn id="26" dur="1" fill="hold">
                                          <p:stCondLst>
                                            <p:cond delay="0"/>
                                          </p:stCondLst>
                                        </p:cTn>
                                        <p:tgtEl>
                                          <p:spTgt spid="907269"/>
                                        </p:tgtEl>
                                        <p:attrNameLst>
                                          <p:attrName>style.visibility</p:attrName>
                                        </p:attrNameLst>
                                      </p:cBhvr>
                                      <p:to>
                                        <p:strVal val="visible"/>
                                      </p:to>
                                    </p:set>
                                    <p:anim calcmode="lin" valueType="num">
                                      <p:cBhvr additive="base">
                                        <p:cTn id="27" dur="500" fill="hold"/>
                                        <p:tgtEl>
                                          <p:spTgt spid="907269"/>
                                        </p:tgtEl>
                                        <p:attrNameLst>
                                          <p:attrName>ppt_x</p:attrName>
                                        </p:attrNameLst>
                                      </p:cBhvr>
                                      <p:tavLst>
                                        <p:tav tm="0">
                                          <p:val>
                                            <p:strVal val="1+#ppt_w/2"/>
                                          </p:val>
                                        </p:tav>
                                        <p:tav tm="100000">
                                          <p:val>
                                            <p:strVal val="#ppt_x"/>
                                          </p:val>
                                        </p:tav>
                                      </p:tavLst>
                                    </p:anim>
                                    <p:anim calcmode="lin" valueType="num">
                                      <p:cBhvr additive="base">
                                        <p:cTn id="28" dur="500" fill="hold"/>
                                        <p:tgtEl>
                                          <p:spTgt spid="907269"/>
                                        </p:tgtEl>
                                        <p:attrNameLst>
                                          <p:attrName>ppt_y</p:attrName>
                                        </p:attrNameLst>
                                      </p:cBhvr>
                                      <p:tavLst>
                                        <p:tav tm="0">
                                          <p:val>
                                            <p:strVal val="#ppt_y"/>
                                          </p:val>
                                        </p:tav>
                                        <p:tav tm="100000">
                                          <p:val>
                                            <p:strVal val="#ppt_y"/>
                                          </p:val>
                                        </p:tav>
                                      </p:tavLst>
                                    </p:anim>
                                  </p:childTnLst>
                                </p:cTn>
                              </p:par>
                            </p:childTnLst>
                          </p:cTn>
                        </p:par>
                        <p:par>
                          <p:cTn id="29" fill="hold">
                            <p:stCondLst>
                              <p:cond delay="9000"/>
                            </p:stCondLst>
                            <p:childTnLst>
                              <p:par>
                                <p:cTn id="30" presetID="24" presetClass="entr" presetSubtype="0" fill="hold" grpId="0" nodeType="afterEffect">
                                  <p:stCondLst>
                                    <p:cond delay="1000"/>
                                  </p:stCondLst>
                                  <p:childTnLst>
                                    <p:set>
                                      <p:cBhvr>
                                        <p:cTn id="31" dur="1" fill="hold">
                                          <p:stCondLst>
                                            <p:cond delay="499"/>
                                          </p:stCondLst>
                                        </p:cTn>
                                        <p:tgtEl>
                                          <p:spTgt spid="907268"/>
                                        </p:tgtEl>
                                        <p:attrNameLst>
                                          <p:attrName>style.visibility</p:attrName>
                                        </p:attrNameLst>
                                      </p:cBhvr>
                                      <p:to>
                                        <p:strVal val="visible"/>
                                      </p:to>
                                    </p:set>
                                    <p:anim to="" calcmode="lin" valueType="num">
                                      <p:cBhvr>
                                        <p:cTn id="32" dur="1" fill="hold"/>
                                        <p:tgtEl>
                                          <p:spTgt spid="907268"/>
                                        </p:tgtEl>
                                        <p:attrNameLst>
                                          <p:attrName/>
                                        </p:attrNameLst>
                                      </p:cBhvr>
                                    </p:anim>
                                  </p:childTnLst>
                                </p:cTn>
                              </p:par>
                            </p:childTnLst>
                          </p:cTn>
                        </p:par>
                        <p:par>
                          <p:cTn id="33" fill="hold">
                            <p:stCondLst>
                              <p:cond delay="10500"/>
                            </p:stCondLst>
                            <p:childTnLst>
                              <p:par>
                                <p:cTn id="34" presetID="2" presetClass="entr" presetSubtype="2" fill="hold" grpId="0" nodeType="afterEffect">
                                  <p:stCondLst>
                                    <p:cond delay="1000"/>
                                  </p:stCondLst>
                                  <p:childTnLst>
                                    <p:set>
                                      <p:cBhvr>
                                        <p:cTn id="35" dur="1" fill="hold">
                                          <p:stCondLst>
                                            <p:cond delay="0"/>
                                          </p:stCondLst>
                                        </p:cTn>
                                        <p:tgtEl>
                                          <p:spTgt spid="907276"/>
                                        </p:tgtEl>
                                        <p:attrNameLst>
                                          <p:attrName>style.visibility</p:attrName>
                                        </p:attrNameLst>
                                      </p:cBhvr>
                                      <p:to>
                                        <p:strVal val="visible"/>
                                      </p:to>
                                    </p:set>
                                    <p:anim calcmode="lin" valueType="num">
                                      <p:cBhvr additive="base">
                                        <p:cTn id="36" dur="500" fill="hold"/>
                                        <p:tgtEl>
                                          <p:spTgt spid="907276"/>
                                        </p:tgtEl>
                                        <p:attrNameLst>
                                          <p:attrName>ppt_x</p:attrName>
                                        </p:attrNameLst>
                                      </p:cBhvr>
                                      <p:tavLst>
                                        <p:tav tm="0">
                                          <p:val>
                                            <p:strVal val="1+#ppt_w/2"/>
                                          </p:val>
                                        </p:tav>
                                        <p:tav tm="100000">
                                          <p:val>
                                            <p:strVal val="#ppt_x"/>
                                          </p:val>
                                        </p:tav>
                                      </p:tavLst>
                                    </p:anim>
                                    <p:anim calcmode="lin" valueType="num">
                                      <p:cBhvr additive="base">
                                        <p:cTn id="37" dur="500" fill="hold"/>
                                        <p:tgtEl>
                                          <p:spTgt spid="907276"/>
                                        </p:tgtEl>
                                        <p:attrNameLst>
                                          <p:attrName>ppt_y</p:attrName>
                                        </p:attrNameLst>
                                      </p:cBhvr>
                                      <p:tavLst>
                                        <p:tav tm="0">
                                          <p:val>
                                            <p:strVal val="#ppt_y"/>
                                          </p:val>
                                        </p:tav>
                                        <p:tav tm="100000">
                                          <p:val>
                                            <p:strVal val="#ppt_y"/>
                                          </p:val>
                                        </p:tav>
                                      </p:tavLst>
                                    </p:anim>
                                  </p:childTnLst>
                                </p:cTn>
                              </p:par>
                            </p:childTnLst>
                          </p:cTn>
                        </p:par>
                        <p:par>
                          <p:cTn id="38" fill="hold">
                            <p:stCondLst>
                              <p:cond delay="12000"/>
                            </p:stCondLst>
                            <p:childTnLst>
                              <p:par>
                                <p:cTn id="39" presetID="24" presetClass="entr" presetSubtype="0" fill="hold" grpId="0" nodeType="afterEffect">
                                  <p:stCondLst>
                                    <p:cond delay="1000"/>
                                  </p:stCondLst>
                                  <p:childTnLst>
                                    <p:set>
                                      <p:cBhvr>
                                        <p:cTn id="40" dur="1" fill="hold">
                                          <p:stCondLst>
                                            <p:cond delay="499"/>
                                          </p:stCondLst>
                                        </p:cTn>
                                        <p:tgtEl>
                                          <p:spTgt spid="907275"/>
                                        </p:tgtEl>
                                        <p:attrNameLst>
                                          <p:attrName>style.visibility</p:attrName>
                                        </p:attrNameLst>
                                      </p:cBhvr>
                                      <p:to>
                                        <p:strVal val="visible"/>
                                      </p:to>
                                    </p:set>
                                    <p:anim to="" calcmode="lin" valueType="num">
                                      <p:cBhvr>
                                        <p:cTn id="41" dur="1" fill="hold"/>
                                        <p:tgtEl>
                                          <p:spTgt spid="90727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66" grpId="0" animBg="1" autoUpdateAnimBg="0"/>
      <p:bldP spid="907267" grpId="0" animBg="1" autoUpdateAnimBg="0"/>
      <p:bldP spid="907268" grpId="0" animBg="1" autoUpdateAnimBg="0"/>
      <p:bldP spid="907269" grpId="0" animBg="1"/>
      <p:bldP spid="907272" grpId="0" animBg="1" autoUpdateAnimBg="0"/>
      <p:bldP spid="907273" grpId="0" animBg="1" autoUpdateAnimBg="0"/>
      <p:bldP spid="907274" grpId="0" animBg="1" autoUpdateAnimBg="0"/>
      <p:bldP spid="907275" grpId="0" animBg="1" autoUpdateAnimBg="0"/>
      <p:bldP spid="90727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bwMode="auto">
          <a:xfrm>
            <a:off x="457200" y="274638"/>
            <a:ext cx="8243888" cy="1011237"/>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smtClean="0">
                <a:solidFill>
                  <a:schemeClr val="tx2"/>
                </a:solidFill>
              </a:rPr>
              <a:t>数据类型</a:t>
            </a:r>
            <a:r>
              <a:rPr lang="en-US" altLang="zh-CN" b="0" smtClean="0">
                <a:solidFill>
                  <a:schemeClr val="tx2"/>
                </a:solidFill>
              </a:rPr>
              <a:t>(</a:t>
            </a:r>
            <a:r>
              <a:rPr kumimoji="0" lang="en-US" altLang="zh-CN" smtClean="0">
                <a:solidFill>
                  <a:schemeClr val="tx1"/>
                </a:solidFill>
                <a:effectLst/>
              </a:rPr>
              <a:t>Data Types)</a:t>
            </a:r>
          </a:p>
        </p:txBody>
      </p:sp>
      <p:sp>
        <p:nvSpPr>
          <p:cNvPr id="1166342" name="Rectangle 6"/>
          <p:cNvSpPr>
            <a:spLocks noChangeArrowheads="1"/>
          </p:cNvSpPr>
          <p:nvPr/>
        </p:nvSpPr>
        <p:spPr bwMode="auto">
          <a:xfrm>
            <a:off x="590550" y="1455738"/>
            <a:ext cx="7543800" cy="2862262"/>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lnSpc>
                <a:spcPct val="100000"/>
              </a:lnSpc>
              <a:spcBef>
                <a:spcPts val="700"/>
              </a:spcBef>
              <a:spcAft>
                <a:spcPts val="650"/>
              </a:spcAft>
              <a:buClrTx/>
              <a:buSzTx/>
              <a:buFontTx/>
              <a:buNone/>
              <a:defRPr/>
            </a:pPr>
            <a:r>
              <a:rPr kumimoji="0" lang="en-US" altLang="zh-CN" sz="3600" dirty="0">
                <a:effectLst>
                  <a:outerShdw blurRad="38100" dist="38100" dir="2700000" algn="tl">
                    <a:srgbClr val="FFFFFF"/>
                  </a:outerShdw>
                </a:effectLst>
                <a:latin typeface="Times" charset="0"/>
              </a:rPr>
              <a:t>The computer industry uses </a:t>
            </a:r>
            <a:r>
              <a:rPr kumimoji="0" lang="en-US" altLang="zh-CN" sz="3600">
                <a:effectLst>
                  <a:outerShdw blurRad="38100" dist="38100" dir="2700000" algn="tl">
                    <a:srgbClr val="FFFFFF"/>
                  </a:outerShdw>
                </a:effectLst>
                <a:latin typeface="Times" charset="0"/>
              </a:rPr>
              <a:t>the term “</a:t>
            </a:r>
            <a:r>
              <a:rPr kumimoji="0" lang="en-US" altLang="zh-CN" sz="3600" err="1">
                <a:effectLst>
                  <a:outerShdw blurRad="38100" dist="38100" dir="2700000" algn="tl">
                    <a:srgbClr val="FFFFFF"/>
                  </a:outerShdw>
                </a:effectLst>
                <a:latin typeface="Times" charset="0"/>
              </a:rPr>
              <a:t>multimedia</a:t>
            </a:r>
            <a:r>
              <a:rPr kumimoji="0" lang="en-US" altLang="zh-CN" sz="3600">
                <a:effectLst>
                  <a:outerShdw blurRad="38100" dist="38100" dir="2700000" algn="tl">
                    <a:srgbClr val="FFFFFF"/>
                  </a:outerShdw>
                </a:effectLst>
                <a:latin typeface="Times" charset="0"/>
              </a:rPr>
              <a:t>”  </a:t>
            </a:r>
            <a:r>
              <a:rPr kumimoji="0" lang="en-US" altLang="zh-CN" sz="3600" dirty="0">
                <a:effectLst>
                  <a:outerShdw blurRad="38100" dist="38100" dir="2700000" algn="tl">
                    <a:srgbClr val="FFFFFF"/>
                  </a:outerShdw>
                </a:effectLst>
                <a:latin typeface="Times" charset="0"/>
              </a:rPr>
              <a:t>to define information that contains numbers, text, images, audio, and video.</a:t>
            </a:r>
          </a:p>
        </p:txBody>
      </p:sp>
      <p:sp>
        <p:nvSpPr>
          <p:cNvPr id="6148" name="Rectangle 7"/>
          <p:cNvSpPr>
            <a:spLocks noChangeArrowheads="1"/>
          </p:cNvSpPr>
          <p:nvPr/>
        </p:nvSpPr>
        <p:spPr bwMode="auto">
          <a:xfrm>
            <a:off x="561975" y="4764088"/>
            <a:ext cx="7543800" cy="1797050"/>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p:spPr>
        <p:txBody>
          <a:bodyPr>
            <a:spAutoFit/>
          </a:bodyPr>
          <a:lstStyle/>
          <a:p>
            <a:pPr algn="ctr" eaLnBrk="1" hangingPunct="1">
              <a:lnSpc>
                <a:spcPct val="100000"/>
              </a:lnSpc>
              <a:spcBef>
                <a:spcPts val="700"/>
              </a:spcBef>
              <a:spcAft>
                <a:spcPts val="650"/>
              </a:spcAft>
              <a:buClrTx/>
              <a:buSzTx/>
              <a:buFontTx/>
              <a:buNone/>
            </a:pPr>
            <a:r>
              <a:rPr kumimoji="0" lang="zh-CN" altLang="en-US" sz="3600">
                <a:solidFill>
                  <a:schemeClr val="tx2"/>
                </a:solidFill>
                <a:latin typeface="Times" charset="0"/>
              </a:rPr>
              <a:t>计算机使用术语“多媒体”来定义包含数值，文本，图像，音频，视频的信息。</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44500" y="1792288"/>
            <a:ext cx="3943350" cy="3890962"/>
            <a:chOff x="1248" y="768"/>
            <a:chExt cx="2484" cy="2451"/>
          </a:xfrm>
        </p:grpSpPr>
        <p:grpSp>
          <p:nvGrpSpPr>
            <p:cNvPr id="49533" name="Group 3"/>
            <p:cNvGrpSpPr>
              <a:grpSpLocks/>
            </p:cNvGrpSpPr>
            <p:nvPr/>
          </p:nvGrpSpPr>
          <p:grpSpPr bwMode="auto">
            <a:xfrm>
              <a:off x="1248" y="768"/>
              <a:ext cx="1656" cy="414"/>
              <a:chOff x="624" y="1248"/>
              <a:chExt cx="3072" cy="768"/>
            </a:xfrm>
          </p:grpSpPr>
          <p:grpSp>
            <p:nvGrpSpPr>
              <p:cNvPr id="50163" name="Group 4"/>
              <p:cNvGrpSpPr>
                <a:grpSpLocks/>
              </p:cNvGrpSpPr>
              <p:nvPr/>
            </p:nvGrpSpPr>
            <p:grpSpPr bwMode="auto">
              <a:xfrm>
                <a:off x="624" y="1248"/>
                <a:ext cx="1536" cy="768"/>
                <a:chOff x="624" y="1248"/>
                <a:chExt cx="1536" cy="768"/>
              </a:xfrm>
            </p:grpSpPr>
            <p:grpSp>
              <p:nvGrpSpPr>
                <p:cNvPr id="50203" name="Group 5"/>
                <p:cNvGrpSpPr>
                  <a:grpSpLocks/>
                </p:cNvGrpSpPr>
                <p:nvPr/>
              </p:nvGrpSpPr>
              <p:grpSpPr bwMode="auto">
                <a:xfrm>
                  <a:off x="624" y="1248"/>
                  <a:ext cx="768" cy="768"/>
                  <a:chOff x="624" y="1248"/>
                  <a:chExt cx="768" cy="768"/>
                </a:xfrm>
              </p:grpSpPr>
              <p:grpSp>
                <p:nvGrpSpPr>
                  <p:cNvPr id="50223" name="Group 6"/>
                  <p:cNvGrpSpPr>
                    <a:grpSpLocks/>
                  </p:cNvGrpSpPr>
                  <p:nvPr/>
                </p:nvGrpSpPr>
                <p:grpSpPr bwMode="auto">
                  <a:xfrm>
                    <a:off x="624" y="1248"/>
                    <a:ext cx="768" cy="384"/>
                    <a:chOff x="624" y="1248"/>
                    <a:chExt cx="768" cy="384"/>
                  </a:xfrm>
                </p:grpSpPr>
                <p:sp>
                  <p:nvSpPr>
                    <p:cNvPr id="50233" name="Rectangle 7"/>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34" name="Rectangle 8"/>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35" name="Rectangle 9"/>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36" name="Rectangle 10"/>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37" name="Rectangle 11"/>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38" name="Rectangle 12"/>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39" name="Rectangle 13"/>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40" name="Rectangle 14"/>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50224" name="Group 15"/>
                  <p:cNvGrpSpPr>
                    <a:grpSpLocks/>
                  </p:cNvGrpSpPr>
                  <p:nvPr/>
                </p:nvGrpSpPr>
                <p:grpSpPr bwMode="auto">
                  <a:xfrm>
                    <a:off x="624" y="1632"/>
                    <a:ext cx="768" cy="384"/>
                    <a:chOff x="624" y="1248"/>
                    <a:chExt cx="768" cy="384"/>
                  </a:xfrm>
                </p:grpSpPr>
                <p:sp>
                  <p:nvSpPr>
                    <p:cNvPr id="50225" name="Rectangle 16"/>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26" name="Rectangle 17"/>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27" name="Rectangle 18"/>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28" name="Rectangle 19"/>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29" name="Rectangle 20"/>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30" name="Rectangle 21"/>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31" name="Rectangle 22"/>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32" name="Rectangle 23"/>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nvGrpSpPr>
                <p:cNvPr id="50204" name="Group 24"/>
                <p:cNvGrpSpPr>
                  <a:grpSpLocks/>
                </p:cNvGrpSpPr>
                <p:nvPr/>
              </p:nvGrpSpPr>
              <p:grpSpPr bwMode="auto">
                <a:xfrm>
                  <a:off x="1392" y="1248"/>
                  <a:ext cx="768" cy="768"/>
                  <a:chOff x="624" y="1248"/>
                  <a:chExt cx="768" cy="768"/>
                </a:xfrm>
              </p:grpSpPr>
              <p:grpSp>
                <p:nvGrpSpPr>
                  <p:cNvPr id="50205" name="Group 25"/>
                  <p:cNvGrpSpPr>
                    <a:grpSpLocks/>
                  </p:cNvGrpSpPr>
                  <p:nvPr/>
                </p:nvGrpSpPr>
                <p:grpSpPr bwMode="auto">
                  <a:xfrm>
                    <a:off x="624" y="1248"/>
                    <a:ext cx="768" cy="384"/>
                    <a:chOff x="624" y="1248"/>
                    <a:chExt cx="768" cy="384"/>
                  </a:xfrm>
                </p:grpSpPr>
                <p:sp>
                  <p:nvSpPr>
                    <p:cNvPr id="50215" name="Rectangle 26"/>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16" name="Rectangle 27"/>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17" name="Rectangle 28"/>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18" name="Rectangle 29"/>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19" name="Rectangle 30"/>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20" name="Rectangle 31"/>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21" name="Rectangle 32"/>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22" name="Rectangle 33"/>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50206" name="Group 34"/>
                  <p:cNvGrpSpPr>
                    <a:grpSpLocks/>
                  </p:cNvGrpSpPr>
                  <p:nvPr/>
                </p:nvGrpSpPr>
                <p:grpSpPr bwMode="auto">
                  <a:xfrm>
                    <a:off x="624" y="1632"/>
                    <a:ext cx="768" cy="384"/>
                    <a:chOff x="624" y="1248"/>
                    <a:chExt cx="768" cy="384"/>
                  </a:xfrm>
                </p:grpSpPr>
                <p:sp>
                  <p:nvSpPr>
                    <p:cNvPr id="50207" name="Rectangle 35"/>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08" name="Rectangle 36"/>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09" name="Rectangle 37"/>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10" name="Rectangle 38"/>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11" name="Rectangle 39"/>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12" name="Rectangle 40"/>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13" name="Rectangle 41"/>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14" name="Rectangle 42"/>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grpSp>
            <p:nvGrpSpPr>
              <p:cNvPr id="50164" name="Group 43"/>
              <p:cNvGrpSpPr>
                <a:grpSpLocks/>
              </p:cNvGrpSpPr>
              <p:nvPr/>
            </p:nvGrpSpPr>
            <p:grpSpPr bwMode="auto">
              <a:xfrm>
                <a:off x="2160" y="1248"/>
                <a:ext cx="1536" cy="768"/>
                <a:chOff x="624" y="1248"/>
                <a:chExt cx="1536" cy="768"/>
              </a:xfrm>
            </p:grpSpPr>
            <p:grpSp>
              <p:nvGrpSpPr>
                <p:cNvPr id="50165" name="Group 44"/>
                <p:cNvGrpSpPr>
                  <a:grpSpLocks/>
                </p:cNvGrpSpPr>
                <p:nvPr/>
              </p:nvGrpSpPr>
              <p:grpSpPr bwMode="auto">
                <a:xfrm>
                  <a:off x="624" y="1248"/>
                  <a:ext cx="768" cy="768"/>
                  <a:chOff x="624" y="1248"/>
                  <a:chExt cx="768" cy="768"/>
                </a:xfrm>
              </p:grpSpPr>
              <p:grpSp>
                <p:nvGrpSpPr>
                  <p:cNvPr id="50185" name="Group 45"/>
                  <p:cNvGrpSpPr>
                    <a:grpSpLocks/>
                  </p:cNvGrpSpPr>
                  <p:nvPr/>
                </p:nvGrpSpPr>
                <p:grpSpPr bwMode="auto">
                  <a:xfrm>
                    <a:off x="624" y="1248"/>
                    <a:ext cx="768" cy="384"/>
                    <a:chOff x="624" y="1248"/>
                    <a:chExt cx="768" cy="384"/>
                  </a:xfrm>
                </p:grpSpPr>
                <p:sp>
                  <p:nvSpPr>
                    <p:cNvPr id="50195" name="Rectangle 46"/>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96" name="Rectangle 47"/>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97" name="Rectangle 48"/>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98" name="Rectangle 49"/>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99" name="Rectangle 50"/>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00" name="Rectangle 51"/>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01" name="Rectangle 52"/>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202" name="Rectangle 53"/>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50186" name="Group 54"/>
                  <p:cNvGrpSpPr>
                    <a:grpSpLocks/>
                  </p:cNvGrpSpPr>
                  <p:nvPr/>
                </p:nvGrpSpPr>
                <p:grpSpPr bwMode="auto">
                  <a:xfrm>
                    <a:off x="624" y="1632"/>
                    <a:ext cx="768" cy="384"/>
                    <a:chOff x="624" y="1248"/>
                    <a:chExt cx="768" cy="384"/>
                  </a:xfrm>
                </p:grpSpPr>
                <p:sp>
                  <p:nvSpPr>
                    <p:cNvPr id="50187" name="Rectangle 55"/>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88" name="Rectangle 56"/>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89" name="Rectangle 57"/>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90" name="Rectangle 58"/>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91" name="Rectangle 59"/>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92" name="Rectangle 60"/>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93" name="Rectangle 61"/>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94" name="Rectangle 62"/>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nvGrpSpPr>
                <p:cNvPr id="50166" name="Group 63"/>
                <p:cNvGrpSpPr>
                  <a:grpSpLocks/>
                </p:cNvGrpSpPr>
                <p:nvPr/>
              </p:nvGrpSpPr>
              <p:grpSpPr bwMode="auto">
                <a:xfrm>
                  <a:off x="1392" y="1248"/>
                  <a:ext cx="768" cy="768"/>
                  <a:chOff x="624" y="1248"/>
                  <a:chExt cx="768" cy="768"/>
                </a:xfrm>
              </p:grpSpPr>
              <p:grpSp>
                <p:nvGrpSpPr>
                  <p:cNvPr id="50167" name="Group 64"/>
                  <p:cNvGrpSpPr>
                    <a:grpSpLocks/>
                  </p:cNvGrpSpPr>
                  <p:nvPr/>
                </p:nvGrpSpPr>
                <p:grpSpPr bwMode="auto">
                  <a:xfrm>
                    <a:off x="624" y="1248"/>
                    <a:ext cx="768" cy="384"/>
                    <a:chOff x="624" y="1248"/>
                    <a:chExt cx="768" cy="384"/>
                  </a:xfrm>
                </p:grpSpPr>
                <p:sp>
                  <p:nvSpPr>
                    <p:cNvPr id="50177" name="Rectangle 65"/>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78" name="Rectangle 66"/>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79" name="Rectangle 67"/>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80" name="Rectangle 68"/>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81" name="Rectangle 69"/>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82" name="Rectangle 70"/>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83" name="Rectangle 71"/>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84" name="Rectangle 72"/>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50168" name="Group 73"/>
                  <p:cNvGrpSpPr>
                    <a:grpSpLocks/>
                  </p:cNvGrpSpPr>
                  <p:nvPr/>
                </p:nvGrpSpPr>
                <p:grpSpPr bwMode="auto">
                  <a:xfrm>
                    <a:off x="624" y="1632"/>
                    <a:ext cx="768" cy="384"/>
                    <a:chOff x="624" y="1248"/>
                    <a:chExt cx="768" cy="384"/>
                  </a:xfrm>
                </p:grpSpPr>
                <p:sp>
                  <p:nvSpPr>
                    <p:cNvPr id="50169" name="Rectangle 74"/>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70" name="Rectangle 75"/>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71" name="Rectangle 76"/>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72" name="Rectangle 77"/>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73" name="Rectangle 78"/>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74" name="Rectangle 79"/>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75" name="Rectangle 80"/>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76" name="Rectangle 81"/>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grpSp>
        <p:grpSp>
          <p:nvGrpSpPr>
            <p:cNvPr id="49534" name="Group 82"/>
            <p:cNvGrpSpPr>
              <a:grpSpLocks/>
            </p:cNvGrpSpPr>
            <p:nvPr/>
          </p:nvGrpSpPr>
          <p:grpSpPr bwMode="auto">
            <a:xfrm>
              <a:off x="2904" y="768"/>
              <a:ext cx="828" cy="414"/>
              <a:chOff x="624" y="1248"/>
              <a:chExt cx="1536" cy="768"/>
            </a:xfrm>
          </p:grpSpPr>
          <p:grpSp>
            <p:nvGrpSpPr>
              <p:cNvPr id="50125" name="Group 83"/>
              <p:cNvGrpSpPr>
                <a:grpSpLocks/>
              </p:cNvGrpSpPr>
              <p:nvPr/>
            </p:nvGrpSpPr>
            <p:grpSpPr bwMode="auto">
              <a:xfrm>
                <a:off x="624" y="1248"/>
                <a:ext cx="768" cy="768"/>
                <a:chOff x="624" y="1248"/>
                <a:chExt cx="768" cy="768"/>
              </a:xfrm>
            </p:grpSpPr>
            <p:grpSp>
              <p:nvGrpSpPr>
                <p:cNvPr id="50145" name="Group 84"/>
                <p:cNvGrpSpPr>
                  <a:grpSpLocks/>
                </p:cNvGrpSpPr>
                <p:nvPr/>
              </p:nvGrpSpPr>
              <p:grpSpPr bwMode="auto">
                <a:xfrm>
                  <a:off x="624" y="1248"/>
                  <a:ext cx="768" cy="384"/>
                  <a:chOff x="624" y="1248"/>
                  <a:chExt cx="768" cy="384"/>
                </a:xfrm>
              </p:grpSpPr>
              <p:sp>
                <p:nvSpPr>
                  <p:cNvPr id="50155" name="Rectangle 85"/>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56" name="Rectangle 86"/>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57" name="Rectangle 87"/>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58" name="Rectangle 88"/>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59" name="Rectangle 89"/>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60" name="Rectangle 90"/>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61" name="Rectangle 91"/>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62" name="Rectangle 92"/>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50146" name="Group 93"/>
                <p:cNvGrpSpPr>
                  <a:grpSpLocks/>
                </p:cNvGrpSpPr>
                <p:nvPr/>
              </p:nvGrpSpPr>
              <p:grpSpPr bwMode="auto">
                <a:xfrm>
                  <a:off x="624" y="1632"/>
                  <a:ext cx="768" cy="384"/>
                  <a:chOff x="624" y="1248"/>
                  <a:chExt cx="768" cy="384"/>
                </a:xfrm>
              </p:grpSpPr>
              <p:sp>
                <p:nvSpPr>
                  <p:cNvPr id="50147" name="Rectangle 94"/>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48" name="Rectangle 95"/>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49" name="Rectangle 96"/>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50" name="Rectangle 97"/>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51" name="Rectangle 98"/>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52" name="Rectangle 99"/>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53" name="Rectangle 100"/>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54" name="Rectangle 101"/>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nvGrpSpPr>
              <p:cNvPr id="50126" name="Group 102"/>
              <p:cNvGrpSpPr>
                <a:grpSpLocks/>
              </p:cNvGrpSpPr>
              <p:nvPr/>
            </p:nvGrpSpPr>
            <p:grpSpPr bwMode="auto">
              <a:xfrm>
                <a:off x="1392" y="1248"/>
                <a:ext cx="768" cy="768"/>
                <a:chOff x="624" y="1248"/>
                <a:chExt cx="768" cy="768"/>
              </a:xfrm>
            </p:grpSpPr>
            <p:grpSp>
              <p:nvGrpSpPr>
                <p:cNvPr id="50127" name="Group 103"/>
                <p:cNvGrpSpPr>
                  <a:grpSpLocks/>
                </p:cNvGrpSpPr>
                <p:nvPr/>
              </p:nvGrpSpPr>
              <p:grpSpPr bwMode="auto">
                <a:xfrm>
                  <a:off x="624" y="1248"/>
                  <a:ext cx="768" cy="384"/>
                  <a:chOff x="624" y="1248"/>
                  <a:chExt cx="768" cy="384"/>
                </a:xfrm>
              </p:grpSpPr>
              <p:sp>
                <p:nvSpPr>
                  <p:cNvPr id="50137" name="Rectangle 104"/>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38" name="Rectangle 105"/>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39" name="Rectangle 106"/>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40" name="Rectangle 107"/>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41" name="Rectangle 108"/>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42" name="Rectangle 109"/>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43" name="Rectangle 110"/>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44" name="Rectangle 111"/>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50128" name="Group 112"/>
                <p:cNvGrpSpPr>
                  <a:grpSpLocks/>
                </p:cNvGrpSpPr>
                <p:nvPr/>
              </p:nvGrpSpPr>
              <p:grpSpPr bwMode="auto">
                <a:xfrm>
                  <a:off x="624" y="1632"/>
                  <a:ext cx="768" cy="384"/>
                  <a:chOff x="624" y="1248"/>
                  <a:chExt cx="768" cy="384"/>
                </a:xfrm>
              </p:grpSpPr>
              <p:sp>
                <p:nvSpPr>
                  <p:cNvPr id="50129" name="Rectangle 113"/>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30" name="Rectangle 114"/>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31" name="Rectangle 115"/>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32" name="Rectangle 116"/>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33" name="Rectangle 117"/>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34" name="Rectangle 118"/>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35" name="Rectangle 119"/>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36" name="Rectangle 120"/>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grpSp>
          <p:nvGrpSpPr>
            <p:cNvPr id="49535" name="Group 121"/>
            <p:cNvGrpSpPr>
              <a:grpSpLocks/>
            </p:cNvGrpSpPr>
            <p:nvPr/>
          </p:nvGrpSpPr>
          <p:grpSpPr bwMode="auto">
            <a:xfrm>
              <a:off x="1248" y="1173"/>
              <a:ext cx="1656" cy="414"/>
              <a:chOff x="624" y="1248"/>
              <a:chExt cx="3072" cy="768"/>
            </a:xfrm>
          </p:grpSpPr>
          <p:grpSp>
            <p:nvGrpSpPr>
              <p:cNvPr id="50047" name="Group 122"/>
              <p:cNvGrpSpPr>
                <a:grpSpLocks/>
              </p:cNvGrpSpPr>
              <p:nvPr/>
            </p:nvGrpSpPr>
            <p:grpSpPr bwMode="auto">
              <a:xfrm>
                <a:off x="624" y="1248"/>
                <a:ext cx="1536" cy="768"/>
                <a:chOff x="624" y="1248"/>
                <a:chExt cx="1536" cy="768"/>
              </a:xfrm>
            </p:grpSpPr>
            <p:grpSp>
              <p:nvGrpSpPr>
                <p:cNvPr id="50087" name="Group 123"/>
                <p:cNvGrpSpPr>
                  <a:grpSpLocks/>
                </p:cNvGrpSpPr>
                <p:nvPr/>
              </p:nvGrpSpPr>
              <p:grpSpPr bwMode="auto">
                <a:xfrm>
                  <a:off x="624" y="1248"/>
                  <a:ext cx="768" cy="768"/>
                  <a:chOff x="624" y="1248"/>
                  <a:chExt cx="768" cy="768"/>
                </a:xfrm>
              </p:grpSpPr>
              <p:grpSp>
                <p:nvGrpSpPr>
                  <p:cNvPr id="50107" name="Group 124"/>
                  <p:cNvGrpSpPr>
                    <a:grpSpLocks/>
                  </p:cNvGrpSpPr>
                  <p:nvPr/>
                </p:nvGrpSpPr>
                <p:grpSpPr bwMode="auto">
                  <a:xfrm>
                    <a:off x="624" y="1248"/>
                    <a:ext cx="768" cy="384"/>
                    <a:chOff x="624" y="1248"/>
                    <a:chExt cx="768" cy="384"/>
                  </a:xfrm>
                </p:grpSpPr>
                <p:sp>
                  <p:nvSpPr>
                    <p:cNvPr id="50117" name="Rectangle 125"/>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18" name="Rectangle 126"/>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19" name="Rectangle 127"/>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20" name="Rectangle 128"/>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21" name="Rectangle 129"/>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22" name="Rectangle 130"/>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23" name="Rectangle 131"/>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24" name="Rectangle 132"/>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50108" name="Group 133"/>
                  <p:cNvGrpSpPr>
                    <a:grpSpLocks/>
                  </p:cNvGrpSpPr>
                  <p:nvPr/>
                </p:nvGrpSpPr>
                <p:grpSpPr bwMode="auto">
                  <a:xfrm>
                    <a:off x="624" y="1632"/>
                    <a:ext cx="768" cy="384"/>
                    <a:chOff x="624" y="1248"/>
                    <a:chExt cx="768" cy="384"/>
                  </a:xfrm>
                </p:grpSpPr>
                <p:sp>
                  <p:nvSpPr>
                    <p:cNvPr id="50109" name="Rectangle 134"/>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10" name="Rectangle 135"/>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11" name="Rectangle 136"/>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12" name="Rectangle 137"/>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13" name="Rectangle 138"/>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14" name="Rectangle 139"/>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15" name="Rectangle 140"/>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16" name="Rectangle 141"/>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nvGrpSpPr>
                <p:cNvPr id="50088" name="Group 142"/>
                <p:cNvGrpSpPr>
                  <a:grpSpLocks/>
                </p:cNvGrpSpPr>
                <p:nvPr/>
              </p:nvGrpSpPr>
              <p:grpSpPr bwMode="auto">
                <a:xfrm>
                  <a:off x="1392" y="1248"/>
                  <a:ext cx="768" cy="768"/>
                  <a:chOff x="624" y="1248"/>
                  <a:chExt cx="768" cy="768"/>
                </a:xfrm>
              </p:grpSpPr>
              <p:grpSp>
                <p:nvGrpSpPr>
                  <p:cNvPr id="50089" name="Group 143"/>
                  <p:cNvGrpSpPr>
                    <a:grpSpLocks/>
                  </p:cNvGrpSpPr>
                  <p:nvPr/>
                </p:nvGrpSpPr>
                <p:grpSpPr bwMode="auto">
                  <a:xfrm>
                    <a:off x="624" y="1248"/>
                    <a:ext cx="768" cy="384"/>
                    <a:chOff x="624" y="1248"/>
                    <a:chExt cx="768" cy="384"/>
                  </a:xfrm>
                </p:grpSpPr>
                <p:sp>
                  <p:nvSpPr>
                    <p:cNvPr id="50099" name="Rectangle 144"/>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00" name="Rectangle 145"/>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01" name="Rectangle 146"/>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02" name="Rectangle 147"/>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03" name="Rectangle 148"/>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04" name="Rectangle 149"/>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05" name="Rectangle 150"/>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106" name="Rectangle 151"/>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50090" name="Group 152"/>
                  <p:cNvGrpSpPr>
                    <a:grpSpLocks/>
                  </p:cNvGrpSpPr>
                  <p:nvPr/>
                </p:nvGrpSpPr>
                <p:grpSpPr bwMode="auto">
                  <a:xfrm>
                    <a:off x="624" y="1632"/>
                    <a:ext cx="768" cy="384"/>
                    <a:chOff x="624" y="1248"/>
                    <a:chExt cx="768" cy="384"/>
                  </a:xfrm>
                </p:grpSpPr>
                <p:sp>
                  <p:nvSpPr>
                    <p:cNvPr id="50091" name="Rectangle 153"/>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92" name="Rectangle 154"/>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93" name="Rectangle 155"/>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94" name="Rectangle 156"/>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95" name="Rectangle 157"/>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96" name="Rectangle 158"/>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97" name="Rectangle 159"/>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98" name="Rectangle 160"/>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grpSp>
            <p:nvGrpSpPr>
              <p:cNvPr id="50048" name="Group 161"/>
              <p:cNvGrpSpPr>
                <a:grpSpLocks/>
              </p:cNvGrpSpPr>
              <p:nvPr/>
            </p:nvGrpSpPr>
            <p:grpSpPr bwMode="auto">
              <a:xfrm>
                <a:off x="2160" y="1248"/>
                <a:ext cx="1536" cy="768"/>
                <a:chOff x="624" y="1248"/>
                <a:chExt cx="1536" cy="768"/>
              </a:xfrm>
            </p:grpSpPr>
            <p:grpSp>
              <p:nvGrpSpPr>
                <p:cNvPr id="50049" name="Group 162"/>
                <p:cNvGrpSpPr>
                  <a:grpSpLocks/>
                </p:cNvGrpSpPr>
                <p:nvPr/>
              </p:nvGrpSpPr>
              <p:grpSpPr bwMode="auto">
                <a:xfrm>
                  <a:off x="624" y="1248"/>
                  <a:ext cx="768" cy="768"/>
                  <a:chOff x="624" y="1248"/>
                  <a:chExt cx="768" cy="768"/>
                </a:xfrm>
              </p:grpSpPr>
              <p:grpSp>
                <p:nvGrpSpPr>
                  <p:cNvPr id="50069" name="Group 163"/>
                  <p:cNvGrpSpPr>
                    <a:grpSpLocks/>
                  </p:cNvGrpSpPr>
                  <p:nvPr/>
                </p:nvGrpSpPr>
                <p:grpSpPr bwMode="auto">
                  <a:xfrm>
                    <a:off x="624" y="1248"/>
                    <a:ext cx="768" cy="384"/>
                    <a:chOff x="624" y="1248"/>
                    <a:chExt cx="768" cy="384"/>
                  </a:xfrm>
                </p:grpSpPr>
                <p:sp>
                  <p:nvSpPr>
                    <p:cNvPr id="50079" name="Rectangle 164"/>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80" name="Rectangle 165"/>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81" name="Rectangle 166"/>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82" name="Rectangle 167"/>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83" name="Rectangle 168"/>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84" name="Rectangle 169"/>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85" name="Rectangle 170"/>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86" name="Rectangle 171"/>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50070" name="Group 172"/>
                  <p:cNvGrpSpPr>
                    <a:grpSpLocks/>
                  </p:cNvGrpSpPr>
                  <p:nvPr/>
                </p:nvGrpSpPr>
                <p:grpSpPr bwMode="auto">
                  <a:xfrm>
                    <a:off x="624" y="1632"/>
                    <a:ext cx="768" cy="384"/>
                    <a:chOff x="624" y="1248"/>
                    <a:chExt cx="768" cy="384"/>
                  </a:xfrm>
                </p:grpSpPr>
                <p:sp>
                  <p:nvSpPr>
                    <p:cNvPr id="50071" name="Rectangle 173"/>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72" name="Rectangle 174"/>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73" name="Rectangle 175"/>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74" name="Rectangle 176"/>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75" name="Rectangle 177"/>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76" name="Rectangle 178"/>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77" name="Rectangle 179"/>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78" name="Rectangle 180"/>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nvGrpSpPr>
                <p:cNvPr id="50050" name="Group 181"/>
                <p:cNvGrpSpPr>
                  <a:grpSpLocks/>
                </p:cNvGrpSpPr>
                <p:nvPr/>
              </p:nvGrpSpPr>
              <p:grpSpPr bwMode="auto">
                <a:xfrm>
                  <a:off x="1392" y="1248"/>
                  <a:ext cx="768" cy="768"/>
                  <a:chOff x="624" y="1248"/>
                  <a:chExt cx="768" cy="768"/>
                </a:xfrm>
              </p:grpSpPr>
              <p:grpSp>
                <p:nvGrpSpPr>
                  <p:cNvPr id="50051" name="Group 182"/>
                  <p:cNvGrpSpPr>
                    <a:grpSpLocks/>
                  </p:cNvGrpSpPr>
                  <p:nvPr/>
                </p:nvGrpSpPr>
                <p:grpSpPr bwMode="auto">
                  <a:xfrm>
                    <a:off x="624" y="1248"/>
                    <a:ext cx="768" cy="384"/>
                    <a:chOff x="624" y="1248"/>
                    <a:chExt cx="768" cy="384"/>
                  </a:xfrm>
                </p:grpSpPr>
                <p:sp>
                  <p:nvSpPr>
                    <p:cNvPr id="50061" name="Rectangle 183"/>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62" name="Rectangle 184"/>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63" name="Rectangle 185"/>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64" name="Rectangle 186"/>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65" name="Rectangle 187"/>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66" name="Rectangle 188"/>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67" name="Rectangle 189"/>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68" name="Rectangle 190"/>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50052" name="Group 191"/>
                  <p:cNvGrpSpPr>
                    <a:grpSpLocks/>
                  </p:cNvGrpSpPr>
                  <p:nvPr/>
                </p:nvGrpSpPr>
                <p:grpSpPr bwMode="auto">
                  <a:xfrm>
                    <a:off x="624" y="1632"/>
                    <a:ext cx="768" cy="384"/>
                    <a:chOff x="624" y="1248"/>
                    <a:chExt cx="768" cy="384"/>
                  </a:xfrm>
                </p:grpSpPr>
                <p:sp>
                  <p:nvSpPr>
                    <p:cNvPr id="50053" name="Rectangle 192"/>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54" name="Rectangle 193"/>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55" name="Rectangle 194"/>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56" name="Rectangle 195"/>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57" name="Rectangle 196"/>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58" name="Rectangle 197"/>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59" name="Rectangle 198"/>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60" name="Rectangle 199"/>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grpSp>
        <p:grpSp>
          <p:nvGrpSpPr>
            <p:cNvPr id="49536" name="Group 200"/>
            <p:cNvGrpSpPr>
              <a:grpSpLocks/>
            </p:cNvGrpSpPr>
            <p:nvPr/>
          </p:nvGrpSpPr>
          <p:grpSpPr bwMode="auto">
            <a:xfrm>
              <a:off x="2904" y="1173"/>
              <a:ext cx="828" cy="414"/>
              <a:chOff x="624" y="1248"/>
              <a:chExt cx="1536" cy="768"/>
            </a:xfrm>
          </p:grpSpPr>
          <p:grpSp>
            <p:nvGrpSpPr>
              <p:cNvPr id="50009" name="Group 201"/>
              <p:cNvGrpSpPr>
                <a:grpSpLocks/>
              </p:cNvGrpSpPr>
              <p:nvPr/>
            </p:nvGrpSpPr>
            <p:grpSpPr bwMode="auto">
              <a:xfrm>
                <a:off x="624" y="1248"/>
                <a:ext cx="768" cy="768"/>
                <a:chOff x="624" y="1248"/>
                <a:chExt cx="768" cy="768"/>
              </a:xfrm>
            </p:grpSpPr>
            <p:grpSp>
              <p:nvGrpSpPr>
                <p:cNvPr id="50029" name="Group 202"/>
                <p:cNvGrpSpPr>
                  <a:grpSpLocks/>
                </p:cNvGrpSpPr>
                <p:nvPr/>
              </p:nvGrpSpPr>
              <p:grpSpPr bwMode="auto">
                <a:xfrm>
                  <a:off x="624" y="1248"/>
                  <a:ext cx="768" cy="384"/>
                  <a:chOff x="624" y="1248"/>
                  <a:chExt cx="768" cy="384"/>
                </a:xfrm>
              </p:grpSpPr>
              <p:sp>
                <p:nvSpPr>
                  <p:cNvPr id="50039" name="Rectangle 203"/>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40" name="Rectangle 204"/>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41" name="Rectangle 205"/>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42" name="Rectangle 206"/>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43" name="Rectangle 207"/>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44" name="Rectangle 208"/>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45" name="Rectangle 209"/>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46" name="Rectangle 210"/>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50030" name="Group 211"/>
                <p:cNvGrpSpPr>
                  <a:grpSpLocks/>
                </p:cNvGrpSpPr>
                <p:nvPr/>
              </p:nvGrpSpPr>
              <p:grpSpPr bwMode="auto">
                <a:xfrm>
                  <a:off x="624" y="1632"/>
                  <a:ext cx="768" cy="384"/>
                  <a:chOff x="624" y="1248"/>
                  <a:chExt cx="768" cy="384"/>
                </a:xfrm>
              </p:grpSpPr>
              <p:sp>
                <p:nvSpPr>
                  <p:cNvPr id="50031" name="Rectangle 212"/>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32" name="Rectangle 213"/>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33" name="Rectangle 214"/>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34" name="Rectangle 215"/>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35" name="Rectangle 216"/>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36" name="Rectangle 217"/>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37" name="Rectangle 218"/>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38" name="Rectangle 219"/>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nvGrpSpPr>
              <p:cNvPr id="50010" name="Group 220"/>
              <p:cNvGrpSpPr>
                <a:grpSpLocks/>
              </p:cNvGrpSpPr>
              <p:nvPr/>
            </p:nvGrpSpPr>
            <p:grpSpPr bwMode="auto">
              <a:xfrm>
                <a:off x="1392" y="1248"/>
                <a:ext cx="768" cy="768"/>
                <a:chOff x="624" y="1248"/>
                <a:chExt cx="768" cy="768"/>
              </a:xfrm>
            </p:grpSpPr>
            <p:grpSp>
              <p:nvGrpSpPr>
                <p:cNvPr id="50011" name="Group 221"/>
                <p:cNvGrpSpPr>
                  <a:grpSpLocks/>
                </p:cNvGrpSpPr>
                <p:nvPr/>
              </p:nvGrpSpPr>
              <p:grpSpPr bwMode="auto">
                <a:xfrm>
                  <a:off x="624" y="1248"/>
                  <a:ext cx="768" cy="384"/>
                  <a:chOff x="624" y="1248"/>
                  <a:chExt cx="768" cy="384"/>
                </a:xfrm>
              </p:grpSpPr>
              <p:sp>
                <p:nvSpPr>
                  <p:cNvPr id="50021" name="Rectangle 222"/>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22" name="Rectangle 223"/>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23" name="Rectangle 224"/>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24" name="Rectangle 225"/>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25" name="Rectangle 226"/>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26" name="Rectangle 227"/>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27" name="Rectangle 228"/>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28" name="Rectangle 229"/>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50012" name="Group 230"/>
                <p:cNvGrpSpPr>
                  <a:grpSpLocks/>
                </p:cNvGrpSpPr>
                <p:nvPr/>
              </p:nvGrpSpPr>
              <p:grpSpPr bwMode="auto">
                <a:xfrm>
                  <a:off x="624" y="1632"/>
                  <a:ext cx="768" cy="384"/>
                  <a:chOff x="624" y="1248"/>
                  <a:chExt cx="768" cy="384"/>
                </a:xfrm>
              </p:grpSpPr>
              <p:sp>
                <p:nvSpPr>
                  <p:cNvPr id="50013" name="Rectangle 231"/>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14" name="Rectangle 232"/>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15" name="Rectangle 233"/>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16" name="Rectangle 234"/>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17" name="Rectangle 235"/>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18" name="Rectangle 236"/>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19" name="Rectangle 237"/>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20" name="Rectangle 238"/>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grpSp>
          <p:nvGrpSpPr>
            <p:cNvPr id="49537" name="Group 239"/>
            <p:cNvGrpSpPr>
              <a:grpSpLocks/>
            </p:cNvGrpSpPr>
            <p:nvPr/>
          </p:nvGrpSpPr>
          <p:grpSpPr bwMode="auto">
            <a:xfrm>
              <a:off x="1248" y="1579"/>
              <a:ext cx="1656" cy="414"/>
              <a:chOff x="624" y="1248"/>
              <a:chExt cx="3072" cy="768"/>
            </a:xfrm>
          </p:grpSpPr>
          <p:grpSp>
            <p:nvGrpSpPr>
              <p:cNvPr id="49931" name="Group 240"/>
              <p:cNvGrpSpPr>
                <a:grpSpLocks/>
              </p:cNvGrpSpPr>
              <p:nvPr/>
            </p:nvGrpSpPr>
            <p:grpSpPr bwMode="auto">
              <a:xfrm>
                <a:off x="624" y="1248"/>
                <a:ext cx="1536" cy="768"/>
                <a:chOff x="624" y="1248"/>
                <a:chExt cx="1536" cy="768"/>
              </a:xfrm>
            </p:grpSpPr>
            <p:grpSp>
              <p:nvGrpSpPr>
                <p:cNvPr id="49971" name="Group 241"/>
                <p:cNvGrpSpPr>
                  <a:grpSpLocks/>
                </p:cNvGrpSpPr>
                <p:nvPr/>
              </p:nvGrpSpPr>
              <p:grpSpPr bwMode="auto">
                <a:xfrm>
                  <a:off x="624" y="1248"/>
                  <a:ext cx="768" cy="768"/>
                  <a:chOff x="624" y="1248"/>
                  <a:chExt cx="768" cy="768"/>
                </a:xfrm>
              </p:grpSpPr>
              <p:grpSp>
                <p:nvGrpSpPr>
                  <p:cNvPr id="49991" name="Group 242"/>
                  <p:cNvGrpSpPr>
                    <a:grpSpLocks/>
                  </p:cNvGrpSpPr>
                  <p:nvPr/>
                </p:nvGrpSpPr>
                <p:grpSpPr bwMode="auto">
                  <a:xfrm>
                    <a:off x="624" y="1248"/>
                    <a:ext cx="768" cy="384"/>
                    <a:chOff x="624" y="1248"/>
                    <a:chExt cx="768" cy="384"/>
                  </a:xfrm>
                </p:grpSpPr>
                <p:sp>
                  <p:nvSpPr>
                    <p:cNvPr id="50001" name="Rectangle 243"/>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02" name="Rectangle 244"/>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03" name="Rectangle 245"/>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04" name="Rectangle 246"/>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05" name="Rectangle 247"/>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06" name="Rectangle 248"/>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07" name="Rectangle 249"/>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08" name="Rectangle 250"/>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992" name="Group 251"/>
                  <p:cNvGrpSpPr>
                    <a:grpSpLocks/>
                  </p:cNvGrpSpPr>
                  <p:nvPr/>
                </p:nvGrpSpPr>
                <p:grpSpPr bwMode="auto">
                  <a:xfrm>
                    <a:off x="624" y="1632"/>
                    <a:ext cx="768" cy="384"/>
                    <a:chOff x="624" y="1248"/>
                    <a:chExt cx="768" cy="384"/>
                  </a:xfrm>
                </p:grpSpPr>
                <p:sp>
                  <p:nvSpPr>
                    <p:cNvPr id="49993" name="Rectangle 252"/>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94" name="Rectangle 253"/>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95" name="Rectangle 254"/>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96" name="Rectangle 255"/>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97" name="Rectangle 256"/>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98" name="Rectangle 257"/>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99" name="Rectangle 258"/>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50000" name="Rectangle 259"/>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nvGrpSpPr>
                <p:cNvPr id="49972" name="Group 260"/>
                <p:cNvGrpSpPr>
                  <a:grpSpLocks/>
                </p:cNvGrpSpPr>
                <p:nvPr/>
              </p:nvGrpSpPr>
              <p:grpSpPr bwMode="auto">
                <a:xfrm>
                  <a:off x="1392" y="1248"/>
                  <a:ext cx="768" cy="768"/>
                  <a:chOff x="624" y="1248"/>
                  <a:chExt cx="768" cy="768"/>
                </a:xfrm>
              </p:grpSpPr>
              <p:grpSp>
                <p:nvGrpSpPr>
                  <p:cNvPr id="49973" name="Group 261"/>
                  <p:cNvGrpSpPr>
                    <a:grpSpLocks/>
                  </p:cNvGrpSpPr>
                  <p:nvPr/>
                </p:nvGrpSpPr>
                <p:grpSpPr bwMode="auto">
                  <a:xfrm>
                    <a:off x="624" y="1248"/>
                    <a:ext cx="768" cy="384"/>
                    <a:chOff x="624" y="1248"/>
                    <a:chExt cx="768" cy="384"/>
                  </a:xfrm>
                </p:grpSpPr>
                <p:sp>
                  <p:nvSpPr>
                    <p:cNvPr id="49983" name="Rectangle 262"/>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84" name="Rectangle 263"/>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85" name="Rectangle 264"/>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86" name="Rectangle 265"/>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87" name="Rectangle 266"/>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88" name="Rectangle 267"/>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89" name="Rectangle 268"/>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90" name="Rectangle 269"/>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974" name="Group 270"/>
                  <p:cNvGrpSpPr>
                    <a:grpSpLocks/>
                  </p:cNvGrpSpPr>
                  <p:nvPr/>
                </p:nvGrpSpPr>
                <p:grpSpPr bwMode="auto">
                  <a:xfrm>
                    <a:off x="624" y="1632"/>
                    <a:ext cx="768" cy="384"/>
                    <a:chOff x="624" y="1248"/>
                    <a:chExt cx="768" cy="384"/>
                  </a:xfrm>
                </p:grpSpPr>
                <p:sp>
                  <p:nvSpPr>
                    <p:cNvPr id="49975" name="Rectangle 271"/>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76" name="Rectangle 272"/>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77" name="Rectangle 273"/>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78" name="Rectangle 274"/>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79" name="Rectangle 275"/>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80" name="Rectangle 276"/>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81" name="Rectangle 277"/>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82" name="Rectangle 278"/>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grpSp>
            <p:nvGrpSpPr>
              <p:cNvPr id="49932" name="Group 279"/>
              <p:cNvGrpSpPr>
                <a:grpSpLocks/>
              </p:cNvGrpSpPr>
              <p:nvPr/>
            </p:nvGrpSpPr>
            <p:grpSpPr bwMode="auto">
              <a:xfrm>
                <a:off x="2160" y="1248"/>
                <a:ext cx="1536" cy="768"/>
                <a:chOff x="624" y="1248"/>
                <a:chExt cx="1536" cy="768"/>
              </a:xfrm>
            </p:grpSpPr>
            <p:grpSp>
              <p:nvGrpSpPr>
                <p:cNvPr id="49933" name="Group 280"/>
                <p:cNvGrpSpPr>
                  <a:grpSpLocks/>
                </p:cNvGrpSpPr>
                <p:nvPr/>
              </p:nvGrpSpPr>
              <p:grpSpPr bwMode="auto">
                <a:xfrm>
                  <a:off x="624" y="1248"/>
                  <a:ext cx="768" cy="768"/>
                  <a:chOff x="624" y="1248"/>
                  <a:chExt cx="768" cy="768"/>
                </a:xfrm>
              </p:grpSpPr>
              <p:grpSp>
                <p:nvGrpSpPr>
                  <p:cNvPr id="49953" name="Group 281"/>
                  <p:cNvGrpSpPr>
                    <a:grpSpLocks/>
                  </p:cNvGrpSpPr>
                  <p:nvPr/>
                </p:nvGrpSpPr>
                <p:grpSpPr bwMode="auto">
                  <a:xfrm>
                    <a:off x="624" y="1248"/>
                    <a:ext cx="768" cy="384"/>
                    <a:chOff x="624" y="1248"/>
                    <a:chExt cx="768" cy="384"/>
                  </a:xfrm>
                </p:grpSpPr>
                <p:sp>
                  <p:nvSpPr>
                    <p:cNvPr id="49963" name="Rectangle 282"/>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64" name="Rectangle 283"/>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65" name="Rectangle 284"/>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66" name="Rectangle 285"/>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67" name="Rectangle 286"/>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68" name="Rectangle 287"/>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69" name="Rectangle 288"/>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70" name="Rectangle 289"/>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954" name="Group 290"/>
                  <p:cNvGrpSpPr>
                    <a:grpSpLocks/>
                  </p:cNvGrpSpPr>
                  <p:nvPr/>
                </p:nvGrpSpPr>
                <p:grpSpPr bwMode="auto">
                  <a:xfrm>
                    <a:off x="624" y="1632"/>
                    <a:ext cx="768" cy="384"/>
                    <a:chOff x="624" y="1248"/>
                    <a:chExt cx="768" cy="384"/>
                  </a:xfrm>
                </p:grpSpPr>
                <p:sp>
                  <p:nvSpPr>
                    <p:cNvPr id="49955" name="Rectangle 291"/>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56" name="Rectangle 292"/>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57" name="Rectangle 293"/>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58" name="Rectangle 294"/>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59" name="Rectangle 295"/>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60" name="Rectangle 296"/>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61" name="Rectangle 297"/>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62" name="Rectangle 298"/>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nvGrpSpPr>
                <p:cNvPr id="49934" name="Group 299"/>
                <p:cNvGrpSpPr>
                  <a:grpSpLocks/>
                </p:cNvGrpSpPr>
                <p:nvPr/>
              </p:nvGrpSpPr>
              <p:grpSpPr bwMode="auto">
                <a:xfrm>
                  <a:off x="1392" y="1248"/>
                  <a:ext cx="768" cy="768"/>
                  <a:chOff x="624" y="1248"/>
                  <a:chExt cx="768" cy="768"/>
                </a:xfrm>
              </p:grpSpPr>
              <p:grpSp>
                <p:nvGrpSpPr>
                  <p:cNvPr id="49935" name="Group 300"/>
                  <p:cNvGrpSpPr>
                    <a:grpSpLocks/>
                  </p:cNvGrpSpPr>
                  <p:nvPr/>
                </p:nvGrpSpPr>
                <p:grpSpPr bwMode="auto">
                  <a:xfrm>
                    <a:off x="624" y="1248"/>
                    <a:ext cx="768" cy="384"/>
                    <a:chOff x="624" y="1248"/>
                    <a:chExt cx="768" cy="384"/>
                  </a:xfrm>
                </p:grpSpPr>
                <p:sp>
                  <p:nvSpPr>
                    <p:cNvPr id="49945" name="Rectangle 301"/>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46" name="Rectangle 302"/>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47" name="Rectangle 303"/>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48" name="Rectangle 304"/>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49" name="Rectangle 305"/>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50" name="Rectangle 306"/>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51" name="Rectangle 307"/>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52" name="Rectangle 308"/>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936" name="Group 309"/>
                  <p:cNvGrpSpPr>
                    <a:grpSpLocks/>
                  </p:cNvGrpSpPr>
                  <p:nvPr/>
                </p:nvGrpSpPr>
                <p:grpSpPr bwMode="auto">
                  <a:xfrm>
                    <a:off x="624" y="1632"/>
                    <a:ext cx="768" cy="384"/>
                    <a:chOff x="624" y="1248"/>
                    <a:chExt cx="768" cy="384"/>
                  </a:xfrm>
                </p:grpSpPr>
                <p:sp>
                  <p:nvSpPr>
                    <p:cNvPr id="49937" name="Rectangle 310"/>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38" name="Rectangle 311"/>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39" name="Rectangle 312"/>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40" name="Rectangle 313"/>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41" name="Rectangle 314"/>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42" name="Rectangle 315"/>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43" name="Rectangle 316"/>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44" name="Rectangle 317"/>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grpSp>
        <p:grpSp>
          <p:nvGrpSpPr>
            <p:cNvPr id="49538" name="Group 318"/>
            <p:cNvGrpSpPr>
              <a:grpSpLocks/>
            </p:cNvGrpSpPr>
            <p:nvPr/>
          </p:nvGrpSpPr>
          <p:grpSpPr bwMode="auto">
            <a:xfrm>
              <a:off x="2904" y="1579"/>
              <a:ext cx="828" cy="414"/>
              <a:chOff x="624" y="1248"/>
              <a:chExt cx="1536" cy="768"/>
            </a:xfrm>
          </p:grpSpPr>
          <p:grpSp>
            <p:nvGrpSpPr>
              <p:cNvPr id="49893" name="Group 319"/>
              <p:cNvGrpSpPr>
                <a:grpSpLocks/>
              </p:cNvGrpSpPr>
              <p:nvPr/>
            </p:nvGrpSpPr>
            <p:grpSpPr bwMode="auto">
              <a:xfrm>
                <a:off x="624" y="1248"/>
                <a:ext cx="768" cy="768"/>
                <a:chOff x="624" y="1248"/>
                <a:chExt cx="768" cy="768"/>
              </a:xfrm>
            </p:grpSpPr>
            <p:grpSp>
              <p:nvGrpSpPr>
                <p:cNvPr id="49913" name="Group 320"/>
                <p:cNvGrpSpPr>
                  <a:grpSpLocks/>
                </p:cNvGrpSpPr>
                <p:nvPr/>
              </p:nvGrpSpPr>
              <p:grpSpPr bwMode="auto">
                <a:xfrm>
                  <a:off x="624" y="1248"/>
                  <a:ext cx="768" cy="384"/>
                  <a:chOff x="624" y="1248"/>
                  <a:chExt cx="768" cy="384"/>
                </a:xfrm>
              </p:grpSpPr>
              <p:sp>
                <p:nvSpPr>
                  <p:cNvPr id="49923" name="Rectangle 321"/>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24" name="Rectangle 322"/>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25" name="Rectangle 323"/>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26" name="Rectangle 324"/>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27" name="Rectangle 325"/>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28" name="Rectangle 326"/>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29" name="Rectangle 327"/>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30" name="Rectangle 328"/>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914" name="Group 329"/>
                <p:cNvGrpSpPr>
                  <a:grpSpLocks/>
                </p:cNvGrpSpPr>
                <p:nvPr/>
              </p:nvGrpSpPr>
              <p:grpSpPr bwMode="auto">
                <a:xfrm>
                  <a:off x="624" y="1632"/>
                  <a:ext cx="768" cy="384"/>
                  <a:chOff x="624" y="1248"/>
                  <a:chExt cx="768" cy="384"/>
                </a:xfrm>
              </p:grpSpPr>
              <p:sp>
                <p:nvSpPr>
                  <p:cNvPr id="49915" name="Rectangle 330"/>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16" name="Rectangle 331"/>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17" name="Rectangle 332"/>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18" name="Rectangle 333"/>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19" name="Rectangle 334"/>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20" name="Rectangle 335"/>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21" name="Rectangle 336"/>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22" name="Rectangle 337"/>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nvGrpSpPr>
              <p:cNvPr id="49894" name="Group 338"/>
              <p:cNvGrpSpPr>
                <a:grpSpLocks/>
              </p:cNvGrpSpPr>
              <p:nvPr/>
            </p:nvGrpSpPr>
            <p:grpSpPr bwMode="auto">
              <a:xfrm>
                <a:off x="1392" y="1248"/>
                <a:ext cx="768" cy="768"/>
                <a:chOff x="624" y="1248"/>
                <a:chExt cx="768" cy="768"/>
              </a:xfrm>
            </p:grpSpPr>
            <p:grpSp>
              <p:nvGrpSpPr>
                <p:cNvPr id="49895" name="Group 339"/>
                <p:cNvGrpSpPr>
                  <a:grpSpLocks/>
                </p:cNvGrpSpPr>
                <p:nvPr/>
              </p:nvGrpSpPr>
              <p:grpSpPr bwMode="auto">
                <a:xfrm>
                  <a:off x="624" y="1248"/>
                  <a:ext cx="768" cy="384"/>
                  <a:chOff x="624" y="1248"/>
                  <a:chExt cx="768" cy="384"/>
                </a:xfrm>
              </p:grpSpPr>
              <p:sp>
                <p:nvSpPr>
                  <p:cNvPr id="49905" name="Rectangle 340"/>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06" name="Rectangle 341"/>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07" name="Rectangle 342"/>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08" name="Rectangle 343"/>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09" name="Rectangle 344"/>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10" name="Rectangle 345"/>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11" name="Rectangle 346"/>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12" name="Rectangle 347"/>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896" name="Group 348"/>
                <p:cNvGrpSpPr>
                  <a:grpSpLocks/>
                </p:cNvGrpSpPr>
                <p:nvPr/>
              </p:nvGrpSpPr>
              <p:grpSpPr bwMode="auto">
                <a:xfrm>
                  <a:off x="624" y="1632"/>
                  <a:ext cx="768" cy="384"/>
                  <a:chOff x="624" y="1248"/>
                  <a:chExt cx="768" cy="384"/>
                </a:xfrm>
              </p:grpSpPr>
              <p:sp>
                <p:nvSpPr>
                  <p:cNvPr id="49897" name="Rectangle 349"/>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98" name="Rectangle 350"/>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99" name="Rectangle 351"/>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00" name="Rectangle 352"/>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01" name="Rectangle 353"/>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02" name="Rectangle 354"/>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03" name="Rectangle 355"/>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904" name="Rectangle 356"/>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grpSp>
          <p:nvGrpSpPr>
            <p:cNvPr id="49539" name="Group 357"/>
            <p:cNvGrpSpPr>
              <a:grpSpLocks/>
            </p:cNvGrpSpPr>
            <p:nvPr/>
          </p:nvGrpSpPr>
          <p:grpSpPr bwMode="auto">
            <a:xfrm>
              <a:off x="1248" y="1984"/>
              <a:ext cx="1656" cy="414"/>
              <a:chOff x="624" y="1248"/>
              <a:chExt cx="3072" cy="768"/>
            </a:xfrm>
          </p:grpSpPr>
          <p:grpSp>
            <p:nvGrpSpPr>
              <p:cNvPr id="49815" name="Group 358"/>
              <p:cNvGrpSpPr>
                <a:grpSpLocks/>
              </p:cNvGrpSpPr>
              <p:nvPr/>
            </p:nvGrpSpPr>
            <p:grpSpPr bwMode="auto">
              <a:xfrm>
                <a:off x="624" y="1248"/>
                <a:ext cx="1536" cy="768"/>
                <a:chOff x="624" y="1248"/>
                <a:chExt cx="1536" cy="768"/>
              </a:xfrm>
            </p:grpSpPr>
            <p:grpSp>
              <p:nvGrpSpPr>
                <p:cNvPr id="49855" name="Group 359"/>
                <p:cNvGrpSpPr>
                  <a:grpSpLocks/>
                </p:cNvGrpSpPr>
                <p:nvPr/>
              </p:nvGrpSpPr>
              <p:grpSpPr bwMode="auto">
                <a:xfrm>
                  <a:off x="624" y="1248"/>
                  <a:ext cx="768" cy="768"/>
                  <a:chOff x="624" y="1248"/>
                  <a:chExt cx="768" cy="768"/>
                </a:xfrm>
              </p:grpSpPr>
              <p:grpSp>
                <p:nvGrpSpPr>
                  <p:cNvPr id="49875" name="Group 360"/>
                  <p:cNvGrpSpPr>
                    <a:grpSpLocks/>
                  </p:cNvGrpSpPr>
                  <p:nvPr/>
                </p:nvGrpSpPr>
                <p:grpSpPr bwMode="auto">
                  <a:xfrm>
                    <a:off x="624" y="1248"/>
                    <a:ext cx="768" cy="384"/>
                    <a:chOff x="624" y="1248"/>
                    <a:chExt cx="768" cy="384"/>
                  </a:xfrm>
                </p:grpSpPr>
                <p:sp>
                  <p:nvSpPr>
                    <p:cNvPr id="49885" name="Rectangle 361"/>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86" name="Rectangle 362"/>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87" name="Rectangle 363"/>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88" name="Rectangle 364"/>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89" name="Rectangle 365"/>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90" name="Rectangle 366"/>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91" name="Rectangle 367"/>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92" name="Rectangle 368"/>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876" name="Group 369"/>
                  <p:cNvGrpSpPr>
                    <a:grpSpLocks/>
                  </p:cNvGrpSpPr>
                  <p:nvPr/>
                </p:nvGrpSpPr>
                <p:grpSpPr bwMode="auto">
                  <a:xfrm>
                    <a:off x="624" y="1632"/>
                    <a:ext cx="768" cy="384"/>
                    <a:chOff x="624" y="1248"/>
                    <a:chExt cx="768" cy="384"/>
                  </a:xfrm>
                </p:grpSpPr>
                <p:sp>
                  <p:nvSpPr>
                    <p:cNvPr id="49877" name="Rectangle 370"/>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78" name="Rectangle 371"/>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79" name="Rectangle 372"/>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80" name="Rectangle 373"/>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81" name="Rectangle 374"/>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82" name="Rectangle 375"/>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83" name="Rectangle 376"/>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84" name="Rectangle 377"/>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nvGrpSpPr>
                <p:cNvPr id="49856" name="Group 378"/>
                <p:cNvGrpSpPr>
                  <a:grpSpLocks/>
                </p:cNvGrpSpPr>
                <p:nvPr/>
              </p:nvGrpSpPr>
              <p:grpSpPr bwMode="auto">
                <a:xfrm>
                  <a:off x="1392" y="1248"/>
                  <a:ext cx="768" cy="768"/>
                  <a:chOff x="624" y="1248"/>
                  <a:chExt cx="768" cy="768"/>
                </a:xfrm>
              </p:grpSpPr>
              <p:grpSp>
                <p:nvGrpSpPr>
                  <p:cNvPr id="49857" name="Group 379"/>
                  <p:cNvGrpSpPr>
                    <a:grpSpLocks/>
                  </p:cNvGrpSpPr>
                  <p:nvPr/>
                </p:nvGrpSpPr>
                <p:grpSpPr bwMode="auto">
                  <a:xfrm>
                    <a:off x="624" y="1248"/>
                    <a:ext cx="768" cy="384"/>
                    <a:chOff x="624" y="1248"/>
                    <a:chExt cx="768" cy="384"/>
                  </a:xfrm>
                </p:grpSpPr>
                <p:sp>
                  <p:nvSpPr>
                    <p:cNvPr id="49867" name="Rectangle 380"/>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68" name="Rectangle 381"/>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69" name="Rectangle 382"/>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70" name="Rectangle 383"/>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71" name="Rectangle 384"/>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72" name="Rectangle 385"/>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73" name="Rectangle 386"/>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74" name="Rectangle 387"/>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858" name="Group 388"/>
                  <p:cNvGrpSpPr>
                    <a:grpSpLocks/>
                  </p:cNvGrpSpPr>
                  <p:nvPr/>
                </p:nvGrpSpPr>
                <p:grpSpPr bwMode="auto">
                  <a:xfrm>
                    <a:off x="624" y="1632"/>
                    <a:ext cx="768" cy="384"/>
                    <a:chOff x="624" y="1248"/>
                    <a:chExt cx="768" cy="384"/>
                  </a:xfrm>
                </p:grpSpPr>
                <p:sp>
                  <p:nvSpPr>
                    <p:cNvPr id="49859" name="Rectangle 389"/>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60" name="Rectangle 390"/>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61" name="Rectangle 391"/>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62" name="Rectangle 392"/>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63" name="Rectangle 393"/>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64" name="Rectangle 394"/>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65" name="Rectangle 395"/>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66" name="Rectangle 396"/>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grpSp>
            <p:nvGrpSpPr>
              <p:cNvPr id="49816" name="Group 397"/>
              <p:cNvGrpSpPr>
                <a:grpSpLocks/>
              </p:cNvGrpSpPr>
              <p:nvPr/>
            </p:nvGrpSpPr>
            <p:grpSpPr bwMode="auto">
              <a:xfrm>
                <a:off x="2160" y="1248"/>
                <a:ext cx="1536" cy="768"/>
                <a:chOff x="624" y="1248"/>
                <a:chExt cx="1536" cy="768"/>
              </a:xfrm>
            </p:grpSpPr>
            <p:grpSp>
              <p:nvGrpSpPr>
                <p:cNvPr id="49817" name="Group 398"/>
                <p:cNvGrpSpPr>
                  <a:grpSpLocks/>
                </p:cNvGrpSpPr>
                <p:nvPr/>
              </p:nvGrpSpPr>
              <p:grpSpPr bwMode="auto">
                <a:xfrm>
                  <a:off x="624" y="1248"/>
                  <a:ext cx="768" cy="768"/>
                  <a:chOff x="624" y="1248"/>
                  <a:chExt cx="768" cy="768"/>
                </a:xfrm>
              </p:grpSpPr>
              <p:grpSp>
                <p:nvGrpSpPr>
                  <p:cNvPr id="49837" name="Group 399"/>
                  <p:cNvGrpSpPr>
                    <a:grpSpLocks/>
                  </p:cNvGrpSpPr>
                  <p:nvPr/>
                </p:nvGrpSpPr>
                <p:grpSpPr bwMode="auto">
                  <a:xfrm>
                    <a:off x="624" y="1248"/>
                    <a:ext cx="768" cy="384"/>
                    <a:chOff x="624" y="1248"/>
                    <a:chExt cx="768" cy="384"/>
                  </a:xfrm>
                </p:grpSpPr>
                <p:sp>
                  <p:nvSpPr>
                    <p:cNvPr id="49847" name="Rectangle 400"/>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48" name="Rectangle 401"/>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49" name="Rectangle 402"/>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50" name="Rectangle 403"/>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51" name="Rectangle 404"/>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52" name="Rectangle 405"/>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53" name="Rectangle 406"/>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54" name="Rectangle 407"/>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838" name="Group 408"/>
                  <p:cNvGrpSpPr>
                    <a:grpSpLocks/>
                  </p:cNvGrpSpPr>
                  <p:nvPr/>
                </p:nvGrpSpPr>
                <p:grpSpPr bwMode="auto">
                  <a:xfrm>
                    <a:off x="624" y="1632"/>
                    <a:ext cx="768" cy="384"/>
                    <a:chOff x="624" y="1248"/>
                    <a:chExt cx="768" cy="384"/>
                  </a:xfrm>
                </p:grpSpPr>
                <p:sp>
                  <p:nvSpPr>
                    <p:cNvPr id="49839" name="Rectangle 409"/>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40" name="Rectangle 410"/>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41" name="Rectangle 411"/>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42" name="Rectangle 412"/>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43" name="Rectangle 413"/>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44" name="Rectangle 414"/>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45" name="Rectangle 415"/>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46" name="Rectangle 416"/>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nvGrpSpPr>
                <p:cNvPr id="49818" name="Group 417"/>
                <p:cNvGrpSpPr>
                  <a:grpSpLocks/>
                </p:cNvGrpSpPr>
                <p:nvPr/>
              </p:nvGrpSpPr>
              <p:grpSpPr bwMode="auto">
                <a:xfrm>
                  <a:off x="1392" y="1248"/>
                  <a:ext cx="768" cy="768"/>
                  <a:chOff x="624" y="1248"/>
                  <a:chExt cx="768" cy="768"/>
                </a:xfrm>
              </p:grpSpPr>
              <p:grpSp>
                <p:nvGrpSpPr>
                  <p:cNvPr id="49819" name="Group 418"/>
                  <p:cNvGrpSpPr>
                    <a:grpSpLocks/>
                  </p:cNvGrpSpPr>
                  <p:nvPr/>
                </p:nvGrpSpPr>
                <p:grpSpPr bwMode="auto">
                  <a:xfrm>
                    <a:off x="624" y="1248"/>
                    <a:ext cx="768" cy="384"/>
                    <a:chOff x="624" y="1248"/>
                    <a:chExt cx="768" cy="384"/>
                  </a:xfrm>
                </p:grpSpPr>
                <p:sp>
                  <p:nvSpPr>
                    <p:cNvPr id="49829" name="Rectangle 419"/>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30" name="Rectangle 420"/>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31" name="Rectangle 421"/>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32" name="Rectangle 422"/>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33" name="Rectangle 423"/>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34" name="Rectangle 424"/>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35" name="Rectangle 425"/>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36" name="Rectangle 426"/>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820" name="Group 427"/>
                  <p:cNvGrpSpPr>
                    <a:grpSpLocks/>
                  </p:cNvGrpSpPr>
                  <p:nvPr/>
                </p:nvGrpSpPr>
                <p:grpSpPr bwMode="auto">
                  <a:xfrm>
                    <a:off x="624" y="1632"/>
                    <a:ext cx="768" cy="384"/>
                    <a:chOff x="624" y="1248"/>
                    <a:chExt cx="768" cy="384"/>
                  </a:xfrm>
                </p:grpSpPr>
                <p:sp>
                  <p:nvSpPr>
                    <p:cNvPr id="49821" name="Rectangle 428"/>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22" name="Rectangle 429"/>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23" name="Rectangle 430"/>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24" name="Rectangle 431"/>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25" name="Rectangle 432"/>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26" name="Rectangle 433"/>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27" name="Rectangle 434"/>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28" name="Rectangle 435"/>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grpSp>
        <p:grpSp>
          <p:nvGrpSpPr>
            <p:cNvPr id="49540" name="Group 436"/>
            <p:cNvGrpSpPr>
              <a:grpSpLocks/>
            </p:cNvGrpSpPr>
            <p:nvPr/>
          </p:nvGrpSpPr>
          <p:grpSpPr bwMode="auto">
            <a:xfrm>
              <a:off x="2904" y="1984"/>
              <a:ext cx="828" cy="414"/>
              <a:chOff x="624" y="1248"/>
              <a:chExt cx="1536" cy="768"/>
            </a:xfrm>
          </p:grpSpPr>
          <p:grpSp>
            <p:nvGrpSpPr>
              <p:cNvPr id="49777" name="Group 437"/>
              <p:cNvGrpSpPr>
                <a:grpSpLocks/>
              </p:cNvGrpSpPr>
              <p:nvPr/>
            </p:nvGrpSpPr>
            <p:grpSpPr bwMode="auto">
              <a:xfrm>
                <a:off x="624" y="1248"/>
                <a:ext cx="768" cy="768"/>
                <a:chOff x="624" y="1248"/>
                <a:chExt cx="768" cy="768"/>
              </a:xfrm>
            </p:grpSpPr>
            <p:grpSp>
              <p:nvGrpSpPr>
                <p:cNvPr id="49797" name="Group 438"/>
                <p:cNvGrpSpPr>
                  <a:grpSpLocks/>
                </p:cNvGrpSpPr>
                <p:nvPr/>
              </p:nvGrpSpPr>
              <p:grpSpPr bwMode="auto">
                <a:xfrm>
                  <a:off x="624" y="1248"/>
                  <a:ext cx="768" cy="384"/>
                  <a:chOff x="624" y="1248"/>
                  <a:chExt cx="768" cy="384"/>
                </a:xfrm>
              </p:grpSpPr>
              <p:sp>
                <p:nvSpPr>
                  <p:cNvPr id="49807" name="Rectangle 439"/>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08" name="Rectangle 440"/>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09" name="Rectangle 441"/>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10" name="Rectangle 442"/>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11" name="Rectangle 443"/>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12" name="Rectangle 444"/>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13" name="Rectangle 445"/>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14" name="Rectangle 446"/>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798" name="Group 447"/>
                <p:cNvGrpSpPr>
                  <a:grpSpLocks/>
                </p:cNvGrpSpPr>
                <p:nvPr/>
              </p:nvGrpSpPr>
              <p:grpSpPr bwMode="auto">
                <a:xfrm>
                  <a:off x="624" y="1632"/>
                  <a:ext cx="768" cy="384"/>
                  <a:chOff x="624" y="1248"/>
                  <a:chExt cx="768" cy="384"/>
                </a:xfrm>
              </p:grpSpPr>
              <p:sp>
                <p:nvSpPr>
                  <p:cNvPr id="49799" name="Rectangle 448"/>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00" name="Rectangle 449"/>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01" name="Rectangle 450"/>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02" name="Rectangle 451"/>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03" name="Rectangle 452"/>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04" name="Rectangle 453"/>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05" name="Rectangle 454"/>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806" name="Rectangle 455"/>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nvGrpSpPr>
              <p:cNvPr id="49778" name="Group 456"/>
              <p:cNvGrpSpPr>
                <a:grpSpLocks/>
              </p:cNvGrpSpPr>
              <p:nvPr/>
            </p:nvGrpSpPr>
            <p:grpSpPr bwMode="auto">
              <a:xfrm>
                <a:off x="1392" y="1248"/>
                <a:ext cx="768" cy="768"/>
                <a:chOff x="624" y="1248"/>
                <a:chExt cx="768" cy="768"/>
              </a:xfrm>
            </p:grpSpPr>
            <p:grpSp>
              <p:nvGrpSpPr>
                <p:cNvPr id="49779" name="Group 457"/>
                <p:cNvGrpSpPr>
                  <a:grpSpLocks/>
                </p:cNvGrpSpPr>
                <p:nvPr/>
              </p:nvGrpSpPr>
              <p:grpSpPr bwMode="auto">
                <a:xfrm>
                  <a:off x="624" y="1248"/>
                  <a:ext cx="768" cy="384"/>
                  <a:chOff x="624" y="1248"/>
                  <a:chExt cx="768" cy="384"/>
                </a:xfrm>
              </p:grpSpPr>
              <p:sp>
                <p:nvSpPr>
                  <p:cNvPr id="49789" name="Rectangle 458"/>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90" name="Rectangle 459"/>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91" name="Rectangle 460"/>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92" name="Rectangle 461"/>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93" name="Rectangle 462"/>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94" name="Rectangle 463"/>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95" name="Rectangle 464"/>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96" name="Rectangle 465"/>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780" name="Group 466"/>
                <p:cNvGrpSpPr>
                  <a:grpSpLocks/>
                </p:cNvGrpSpPr>
                <p:nvPr/>
              </p:nvGrpSpPr>
              <p:grpSpPr bwMode="auto">
                <a:xfrm>
                  <a:off x="624" y="1632"/>
                  <a:ext cx="768" cy="384"/>
                  <a:chOff x="624" y="1248"/>
                  <a:chExt cx="768" cy="384"/>
                </a:xfrm>
              </p:grpSpPr>
              <p:sp>
                <p:nvSpPr>
                  <p:cNvPr id="49781" name="Rectangle 467"/>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82" name="Rectangle 468"/>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83" name="Rectangle 469"/>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84" name="Rectangle 470"/>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85" name="Rectangle 471"/>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86" name="Rectangle 472"/>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87" name="Rectangle 473"/>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88" name="Rectangle 474"/>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grpSp>
          <p:nvGrpSpPr>
            <p:cNvPr id="49541" name="Group 475"/>
            <p:cNvGrpSpPr>
              <a:grpSpLocks/>
            </p:cNvGrpSpPr>
            <p:nvPr/>
          </p:nvGrpSpPr>
          <p:grpSpPr bwMode="auto">
            <a:xfrm>
              <a:off x="1248" y="2400"/>
              <a:ext cx="1656" cy="414"/>
              <a:chOff x="624" y="1248"/>
              <a:chExt cx="3072" cy="768"/>
            </a:xfrm>
          </p:grpSpPr>
          <p:grpSp>
            <p:nvGrpSpPr>
              <p:cNvPr id="49699" name="Group 476"/>
              <p:cNvGrpSpPr>
                <a:grpSpLocks/>
              </p:cNvGrpSpPr>
              <p:nvPr/>
            </p:nvGrpSpPr>
            <p:grpSpPr bwMode="auto">
              <a:xfrm>
                <a:off x="624" y="1248"/>
                <a:ext cx="1536" cy="768"/>
                <a:chOff x="624" y="1248"/>
                <a:chExt cx="1536" cy="768"/>
              </a:xfrm>
            </p:grpSpPr>
            <p:grpSp>
              <p:nvGrpSpPr>
                <p:cNvPr id="49739" name="Group 477"/>
                <p:cNvGrpSpPr>
                  <a:grpSpLocks/>
                </p:cNvGrpSpPr>
                <p:nvPr/>
              </p:nvGrpSpPr>
              <p:grpSpPr bwMode="auto">
                <a:xfrm>
                  <a:off x="624" y="1248"/>
                  <a:ext cx="768" cy="768"/>
                  <a:chOff x="624" y="1248"/>
                  <a:chExt cx="768" cy="768"/>
                </a:xfrm>
              </p:grpSpPr>
              <p:grpSp>
                <p:nvGrpSpPr>
                  <p:cNvPr id="49759" name="Group 478"/>
                  <p:cNvGrpSpPr>
                    <a:grpSpLocks/>
                  </p:cNvGrpSpPr>
                  <p:nvPr/>
                </p:nvGrpSpPr>
                <p:grpSpPr bwMode="auto">
                  <a:xfrm>
                    <a:off x="624" y="1248"/>
                    <a:ext cx="768" cy="384"/>
                    <a:chOff x="624" y="1248"/>
                    <a:chExt cx="768" cy="384"/>
                  </a:xfrm>
                </p:grpSpPr>
                <p:sp>
                  <p:nvSpPr>
                    <p:cNvPr id="49769" name="Rectangle 479"/>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70" name="Rectangle 480"/>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71" name="Rectangle 481"/>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72" name="Rectangle 482"/>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73" name="Rectangle 483"/>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74" name="Rectangle 484"/>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75" name="Rectangle 485"/>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76" name="Rectangle 486"/>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760" name="Group 487"/>
                  <p:cNvGrpSpPr>
                    <a:grpSpLocks/>
                  </p:cNvGrpSpPr>
                  <p:nvPr/>
                </p:nvGrpSpPr>
                <p:grpSpPr bwMode="auto">
                  <a:xfrm>
                    <a:off x="624" y="1632"/>
                    <a:ext cx="768" cy="384"/>
                    <a:chOff x="624" y="1248"/>
                    <a:chExt cx="768" cy="384"/>
                  </a:xfrm>
                </p:grpSpPr>
                <p:sp>
                  <p:nvSpPr>
                    <p:cNvPr id="49761" name="Rectangle 488"/>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62" name="Rectangle 489"/>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63" name="Rectangle 490"/>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64" name="Rectangle 491"/>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65" name="Rectangle 492"/>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66" name="Rectangle 493"/>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67" name="Rectangle 494"/>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68" name="Rectangle 495"/>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nvGrpSpPr>
                <p:cNvPr id="49740" name="Group 496"/>
                <p:cNvGrpSpPr>
                  <a:grpSpLocks/>
                </p:cNvGrpSpPr>
                <p:nvPr/>
              </p:nvGrpSpPr>
              <p:grpSpPr bwMode="auto">
                <a:xfrm>
                  <a:off x="1392" y="1248"/>
                  <a:ext cx="768" cy="768"/>
                  <a:chOff x="624" y="1248"/>
                  <a:chExt cx="768" cy="768"/>
                </a:xfrm>
              </p:grpSpPr>
              <p:grpSp>
                <p:nvGrpSpPr>
                  <p:cNvPr id="49741" name="Group 497"/>
                  <p:cNvGrpSpPr>
                    <a:grpSpLocks/>
                  </p:cNvGrpSpPr>
                  <p:nvPr/>
                </p:nvGrpSpPr>
                <p:grpSpPr bwMode="auto">
                  <a:xfrm>
                    <a:off x="624" y="1248"/>
                    <a:ext cx="768" cy="384"/>
                    <a:chOff x="624" y="1248"/>
                    <a:chExt cx="768" cy="384"/>
                  </a:xfrm>
                </p:grpSpPr>
                <p:sp>
                  <p:nvSpPr>
                    <p:cNvPr id="49751" name="Rectangle 498"/>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52" name="Rectangle 499"/>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53" name="Rectangle 500"/>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54" name="Rectangle 501"/>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55" name="Rectangle 502"/>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56" name="Rectangle 503"/>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57" name="Rectangle 504"/>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58" name="Rectangle 505"/>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742" name="Group 506"/>
                  <p:cNvGrpSpPr>
                    <a:grpSpLocks/>
                  </p:cNvGrpSpPr>
                  <p:nvPr/>
                </p:nvGrpSpPr>
                <p:grpSpPr bwMode="auto">
                  <a:xfrm>
                    <a:off x="624" y="1632"/>
                    <a:ext cx="768" cy="384"/>
                    <a:chOff x="624" y="1248"/>
                    <a:chExt cx="768" cy="384"/>
                  </a:xfrm>
                </p:grpSpPr>
                <p:sp>
                  <p:nvSpPr>
                    <p:cNvPr id="49743" name="Rectangle 507"/>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44" name="Rectangle 508"/>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45" name="Rectangle 509"/>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46" name="Rectangle 510"/>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47" name="Rectangle 511"/>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48" name="Rectangle 512"/>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49" name="Rectangle 513"/>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50" name="Rectangle 514"/>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grpSp>
            <p:nvGrpSpPr>
              <p:cNvPr id="49700" name="Group 515"/>
              <p:cNvGrpSpPr>
                <a:grpSpLocks/>
              </p:cNvGrpSpPr>
              <p:nvPr/>
            </p:nvGrpSpPr>
            <p:grpSpPr bwMode="auto">
              <a:xfrm>
                <a:off x="2160" y="1248"/>
                <a:ext cx="1536" cy="768"/>
                <a:chOff x="624" y="1248"/>
                <a:chExt cx="1536" cy="768"/>
              </a:xfrm>
            </p:grpSpPr>
            <p:grpSp>
              <p:nvGrpSpPr>
                <p:cNvPr id="49701" name="Group 516"/>
                <p:cNvGrpSpPr>
                  <a:grpSpLocks/>
                </p:cNvGrpSpPr>
                <p:nvPr/>
              </p:nvGrpSpPr>
              <p:grpSpPr bwMode="auto">
                <a:xfrm>
                  <a:off x="624" y="1248"/>
                  <a:ext cx="768" cy="768"/>
                  <a:chOff x="624" y="1248"/>
                  <a:chExt cx="768" cy="768"/>
                </a:xfrm>
              </p:grpSpPr>
              <p:grpSp>
                <p:nvGrpSpPr>
                  <p:cNvPr id="49721" name="Group 517"/>
                  <p:cNvGrpSpPr>
                    <a:grpSpLocks/>
                  </p:cNvGrpSpPr>
                  <p:nvPr/>
                </p:nvGrpSpPr>
                <p:grpSpPr bwMode="auto">
                  <a:xfrm>
                    <a:off x="624" y="1248"/>
                    <a:ext cx="768" cy="384"/>
                    <a:chOff x="624" y="1248"/>
                    <a:chExt cx="768" cy="384"/>
                  </a:xfrm>
                </p:grpSpPr>
                <p:sp>
                  <p:nvSpPr>
                    <p:cNvPr id="49731" name="Rectangle 518"/>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32" name="Rectangle 519"/>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33" name="Rectangle 520"/>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34" name="Rectangle 521"/>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35" name="Rectangle 522"/>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36" name="Rectangle 523"/>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37" name="Rectangle 524"/>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38" name="Rectangle 525"/>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722" name="Group 526"/>
                  <p:cNvGrpSpPr>
                    <a:grpSpLocks/>
                  </p:cNvGrpSpPr>
                  <p:nvPr/>
                </p:nvGrpSpPr>
                <p:grpSpPr bwMode="auto">
                  <a:xfrm>
                    <a:off x="624" y="1632"/>
                    <a:ext cx="768" cy="384"/>
                    <a:chOff x="624" y="1248"/>
                    <a:chExt cx="768" cy="384"/>
                  </a:xfrm>
                </p:grpSpPr>
                <p:sp>
                  <p:nvSpPr>
                    <p:cNvPr id="49723" name="Rectangle 527"/>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24" name="Rectangle 528"/>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25" name="Rectangle 529"/>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26" name="Rectangle 530"/>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27" name="Rectangle 531"/>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28" name="Rectangle 532"/>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29" name="Rectangle 533"/>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30" name="Rectangle 534"/>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nvGrpSpPr>
                <p:cNvPr id="49702" name="Group 535"/>
                <p:cNvGrpSpPr>
                  <a:grpSpLocks/>
                </p:cNvGrpSpPr>
                <p:nvPr/>
              </p:nvGrpSpPr>
              <p:grpSpPr bwMode="auto">
                <a:xfrm>
                  <a:off x="1392" y="1248"/>
                  <a:ext cx="768" cy="768"/>
                  <a:chOff x="624" y="1248"/>
                  <a:chExt cx="768" cy="768"/>
                </a:xfrm>
              </p:grpSpPr>
              <p:grpSp>
                <p:nvGrpSpPr>
                  <p:cNvPr id="49703" name="Group 536"/>
                  <p:cNvGrpSpPr>
                    <a:grpSpLocks/>
                  </p:cNvGrpSpPr>
                  <p:nvPr/>
                </p:nvGrpSpPr>
                <p:grpSpPr bwMode="auto">
                  <a:xfrm>
                    <a:off x="624" y="1248"/>
                    <a:ext cx="768" cy="384"/>
                    <a:chOff x="624" y="1248"/>
                    <a:chExt cx="768" cy="384"/>
                  </a:xfrm>
                </p:grpSpPr>
                <p:sp>
                  <p:nvSpPr>
                    <p:cNvPr id="49713" name="Rectangle 537"/>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14" name="Rectangle 538"/>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15" name="Rectangle 539"/>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16" name="Rectangle 540"/>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17" name="Rectangle 541"/>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18" name="Rectangle 542"/>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19" name="Rectangle 543"/>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20" name="Rectangle 544"/>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704" name="Group 545"/>
                  <p:cNvGrpSpPr>
                    <a:grpSpLocks/>
                  </p:cNvGrpSpPr>
                  <p:nvPr/>
                </p:nvGrpSpPr>
                <p:grpSpPr bwMode="auto">
                  <a:xfrm>
                    <a:off x="624" y="1632"/>
                    <a:ext cx="768" cy="384"/>
                    <a:chOff x="624" y="1248"/>
                    <a:chExt cx="768" cy="384"/>
                  </a:xfrm>
                </p:grpSpPr>
                <p:sp>
                  <p:nvSpPr>
                    <p:cNvPr id="49705" name="Rectangle 546"/>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06" name="Rectangle 547"/>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07" name="Rectangle 548"/>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08" name="Rectangle 549"/>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09" name="Rectangle 550"/>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10" name="Rectangle 551"/>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11" name="Rectangle 552"/>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712" name="Rectangle 553"/>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grpSp>
        <p:grpSp>
          <p:nvGrpSpPr>
            <p:cNvPr id="49542" name="Group 554"/>
            <p:cNvGrpSpPr>
              <a:grpSpLocks/>
            </p:cNvGrpSpPr>
            <p:nvPr/>
          </p:nvGrpSpPr>
          <p:grpSpPr bwMode="auto">
            <a:xfrm>
              <a:off x="2904" y="2400"/>
              <a:ext cx="828" cy="414"/>
              <a:chOff x="624" y="1248"/>
              <a:chExt cx="1536" cy="768"/>
            </a:xfrm>
          </p:grpSpPr>
          <p:grpSp>
            <p:nvGrpSpPr>
              <p:cNvPr id="49661" name="Group 555"/>
              <p:cNvGrpSpPr>
                <a:grpSpLocks/>
              </p:cNvGrpSpPr>
              <p:nvPr/>
            </p:nvGrpSpPr>
            <p:grpSpPr bwMode="auto">
              <a:xfrm>
                <a:off x="624" y="1248"/>
                <a:ext cx="768" cy="768"/>
                <a:chOff x="624" y="1248"/>
                <a:chExt cx="768" cy="768"/>
              </a:xfrm>
            </p:grpSpPr>
            <p:grpSp>
              <p:nvGrpSpPr>
                <p:cNvPr id="49681" name="Group 556"/>
                <p:cNvGrpSpPr>
                  <a:grpSpLocks/>
                </p:cNvGrpSpPr>
                <p:nvPr/>
              </p:nvGrpSpPr>
              <p:grpSpPr bwMode="auto">
                <a:xfrm>
                  <a:off x="624" y="1248"/>
                  <a:ext cx="768" cy="384"/>
                  <a:chOff x="624" y="1248"/>
                  <a:chExt cx="768" cy="384"/>
                </a:xfrm>
              </p:grpSpPr>
              <p:sp>
                <p:nvSpPr>
                  <p:cNvPr id="49691" name="Rectangle 557"/>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92" name="Rectangle 558"/>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93" name="Rectangle 559"/>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94" name="Rectangle 560"/>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95" name="Rectangle 561"/>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96" name="Rectangle 562"/>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97" name="Rectangle 563"/>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98" name="Rectangle 564"/>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682" name="Group 565"/>
                <p:cNvGrpSpPr>
                  <a:grpSpLocks/>
                </p:cNvGrpSpPr>
                <p:nvPr/>
              </p:nvGrpSpPr>
              <p:grpSpPr bwMode="auto">
                <a:xfrm>
                  <a:off x="624" y="1632"/>
                  <a:ext cx="768" cy="384"/>
                  <a:chOff x="624" y="1248"/>
                  <a:chExt cx="768" cy="384"/>
                </a:xfrm>
              </p:grpSpPr>
              <p:sp>
                <p:nvSpPr>
                  <p:cNvPr id="49683" name="Rectangle 566"/>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84" name="Rectangle 567"/>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85" name="Rectangle 568"/>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86" name="Rectangle 569"/>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87" name="Rectangle 570"/>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88" name="Rectangle 571"/>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89" name="Rectangle 572"/>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90" name="Rectangle 573"/>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nvGrpSpPr>
              <p:cNvPr id="49662" name="Group 574"/>
              <p:cNvGrpSpPr>
                <a:grpSpLocks/>
              </p:cNvGrpSpPr>
              <p:nvPr/>
            </p:nvGrpSpPr>
            <p:grpSpPr bwMode="auto">
              <a:xfrm>
                <a:off x="1392" y="1248"/>
                <a:ext cx="768" cy="768"/>
                <a:chOff x="624" y="1248"/>
                <a:chExt cx="768" cy="768"/>
              </a:xfrm>
            </p:grpSpPr>
            <p:grpSp>
              <p:nvGrpSpPr>
                <p:cNvPr id="49663" name="Group 575"/>
                <p:cNvGrpSpPr>
                  <a:grpSpLocks/>
                </p:cNvGrpSpPr>
                <p:nvPr/>
              </p:nvGrpSpPr>
              <p:grpSpPr bwMode="auto">
                <a:xfrm>
                  <a:off x="624" y="1248"/>
                  <a:ext cx="768" cy="384"/>
                  <a:chOff x="624" y="1248"/>
                  <a:chExt cx="768" cy="384"/>
                </a:xfrm>
              </p:grpSpPr>
              <p:sp>
                <p:nvSpPr>
                  <p:cNvPr id="49673" name="Rectangle 576"/>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74" name="Rectangle 577"/>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75" name="Rectangle 578"/>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76" name="Rectangle 579"/>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77" name="Rectangle 580"/>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78" name="Rectangle 581"/>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79" name="Rectangle 582"/>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80" name="Rectangle 583"/>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664" name="Group 584"/>
                <p:cNvGrpSpPr>
                  <a:grpSpLocks/>
                </p:cNvGrpSpPr>
                <p:nvPr/>
              </p:nvGrpSpPr>
              <p:grpSpPr bwMode="auto">
                <a:xfrm>
                  <a:off x="624" y="1632"/>
                  <a:ext cx="768" cy="384"/>
                  <a:chOff x="624" y="1248"/>
                  <a:chExt cx="768" cy="384"/>
                </a:xfrm>
              </p:grpSpPr>
              <p:sp>
                <p:nvSpPr>
                  <p:cNvPr id="49665" name="Rectangle 585"/>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66" name="Rectangle 586"/>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67" name="Rectangle 587"/>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68" name="Rectangle 588"/>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69" name="Rectangle 589"/>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70" name="Rectangle 590"/>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71" name="Rectangle 591"/>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72" name="Rectangle 592"/>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grpSp>
          <p:nvGrpSpPr>
            <p:cNvPr id="49543" name="Group 593"/>
            <p:cNvGrpSpPr>
              <a:grpSpLocks/>
            </p:cNvGrpSpPr>
            <p:nvPr/>
          </p:nvGrpSpPr>
          <p:grpSpPr bwMode="auto">
            <a:xfrm>
              <a:off x="1248" y="2805"/>
              <a:ext cx="1656" cy="414"/>
              <a:chOff x="624" y="1248"/>
              <a:chExt cx="3072" cy="768"/>
            </a:xfrm>
          </p:grpSpPr>
          <p:grpSp>
            <p:nvGrpSpPr>
              <p:cNvPr id="49583" name="Group 594"/>
              <p:cNvGrpSpPr>
                <a:grpSpLocks/>
              </p:cNvGrpSpPr>
              <p:nvPr/>
            </p:nvGrpSpPr>
            <p:grpSpPr bwMode="auto">
              <a:xfrm>
                <a:off x="624" y="1248"/>
                <a:ext cx="1536" cy="768"/>
                <a:chOff x="624" y="1248"/>
                <a:chExt cx="1536" cy="768"/>
              </a:xfrm>
            </p:grpSpPr>
            <p:grpSp>
              <p:nvGrpSpPr>
                <p:cNvPr id="49623" name="Group 595"/>
                <p:cNvGrpSpPr>
                  <a:grpSpLocks/>
                </p:cNvGrpSpPr>
                <p:nvPr/>
              </p:nvGrpSpPr>
              <p:grpSpPr bwMode="auto">
                <a:xfrm>
                  <a:off x="624" y="1248"/>
                  <a:ext cx="768" cy="768"/>
                  <a:chOff x="624" y="1248"/>
                  <a:chExt cx="768" cy="768"/>
                </a:xfrm>
              </p:grpSpPr>
              <p:grpSp>
                <p:nvGrpSpPr>
                  <p:cNvPr id="49643" name="Group 596"/>
                  <p:cNvGrpSpPr>
                    <a:grpSpLocks/>
                  </p:cNvGrpSpPr>
                  <p:nvPr/>
                </p:nvGrpSpPr>
                <p:grpSpPr bwMode="auto">
                  <a:xfrm>
                    <a:off x="624" y="1248"/>
                    <a:ext cx="768" cy="384"/>
                    <a:chOff x="624" y="1248"/>
                    <a:chExt cx="768" cy="384"/>
                  </a:xfrm>
                </p:grpSpPr>
                <p:sp>
                  <p:nvSpPr>
                    <p:cNvPr id="49653" name="Rectangle 597"/>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54" name="Rectangle 598"/>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55" name="Rectangle 599"/>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56" name="Rectangle 600"/>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57" name="Rectangle 601"/>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58" name="Rectangle 602"/>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59" name="Rectangle 603"/>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60" name="Rectangle 604"/>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644" name="Group 605"/>
                  <p:cNvGrpSpPr>
                    <a:grpSpLocks/>
                  </p:cNvGrpSpPr>
                  <p:nvPr/>
                </p:nvGrpSpPr>
                <p:grpSpPr bwMode="auto">
                  <a:xfrm>
                    <a:off x="624" y="1632"/>
                    <a:ext cx="768" cy="384"/>
                    <a:chOff x="624" y="1248"/>
                    <a:chExt cx="768" cy="384"/>
                  </a:xfrm>
                </p:grpSpPr>
                <p:sp>
                  <p:nvSpPr>
                    <p:cNvPr id="49645" name="Rectangle 606"/>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46" name="Rectangle 607"/>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47" name="Rectangle 608"/>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48" name="Rectangle 609"/>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49" name="Rectangle 610"/>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50" name="Rectangle 611"/>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51" name="Rectangle 612"/>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52" name="Rectangle 613"/>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nvGrpSpPr>
                <p:cNvPr id="49624" name="Group 614"/>
                <p:cNvGrpSpPr>
                  <a:grpSpLocks/>
                </p:cNvGrpSpPr>
                <p:nvPr/>
              </p:nvGrpSpPr>
              <p:grpSpPr bwMode="auto">
                <a:xfrm>
                  <a:off x="1392" y="1248"/>
                  <a:ext cx="768" cy="768"/>
                  <a:chOff x="624" y="1248"/>
                  <a:chExt cx="768" cy="768"/>
                </a:xfrm>
              </p:grpSpPr>
              <p:grpSp>
                <p:nvGrpSpPr>
                  <p:cNvPr id="49625" name="Group 615"/>
                  <p:cNvGrpSpPr>
                    <a:grpSpLocks/>
                  </p:cNvGrpSpPr>
                  <p:nvPr/>
                </p:nvGrpSpPr>
                <p:grpSpPr bwMode="auto">
                  <a:xfrm>
                    <a:off x="624" y="1248"/>
                    <a:ext cx="768" cy="384"/>
                    <a:chOff x="624" y="1248"/>
                    <a:chExt cx="768" cy="384"/>
                  </a:xfrm>
                </p:grpSpPr>
                <p:sp>
                  <p:nvSpPr>
                    <p:cNvPr id="49635" name="Rectangle 616"/>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36" name="Rectangle 617"/>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37" name="Rectangle 618"/>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38" name="Rectangle 619"/>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39" name="Rectangle 620"/>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40" name="Rectangle 621"/>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41" name="Rectangle 622"/>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42" name="Rectangle 623"/>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626" name="Group 624"/>
                  <p:cNvGrpSpPr>
                    <a:grpSpLocks/>
                  </p:cNvGrpSpPr>
                  <p:nvPr/>
                </p:nvGrpSpPr>
                <p:grpSpPr bwMode="auto">
                  <a:xfrm>
                    <a:off x="624" y="1632"/>
                    <a:ext cx="768" cy="384"/>
                    <a:chOff x="624" y="1248"/>
                    <a:chExt cx="768" cy="384"/>
                  </a:xfrm>
                </p:grpSpPr>
                <p:sp>
                  <p:nvSpPr>
                    <p:cNvPr id="49627" name="Rectangle 625"/>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28" name="Rectangle 626"/>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29" name="Rectangle 627"/>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30" name="Rectangle 628"/>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31" name="Rectangle 629"/>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32" name="Rectangle 630"/>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33" name="Rectangle 631"/>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34" name="Rectangle 632"/>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grpSp>
            <p:nvGrpSpPr>
              <p:cNvPr id="49584" name="Group 633"/>
              <p:cNvGrpSpPr>
                <a:grpSpLocks/>
              </p:cNvGrpSpPr>
              <p:nvPr/>
            </p:nvGrpSpPr>
            <p:grpSpPr bwMode="auto">
              <a:xfrm>
                <a:off x="2160" y="1248"/>
                <a:ext cx="1536" cy="768"/>
                <a:chOff x="624" y="1248"/>
                <a:chExt cx="1536" cy="768"/>
              </a:xfrm>
            </p:grpSpPr>
            <p:grpSp>
              <p:nvGrpSpPr>
                <p:cNvPr id="49585" name="Group 634"/>
                <p:cNvGrpSpPr>
                  <a:grpSpLocks/>
                </p:cNvGrpSpPr>
                <p:nvPr/>
              </p:nvGrpSpPr>
              <p:grpSpPr bwMode="auto">
                <a:xfrm>
                  <a:off x="624" y="1248"/>
                  <a:ext cx="768" cy="768"/>
                  <a:chOff x="624" y="1248"/>
                  <a:chExt cx="768" cy="768"/>
                </a:xfrm>
              </p:grpSpPr>
              <p:grpSp>
                <p:nvGrpSpPr>
                  <p:cNvPr id="49605" name="Group 635"/>
                  <p:cNvGrpSpPr>
                    <a:grpSpLocks/>
                  </p:cNvGrpSpPr>
                  <p:nvPr/>
                </p:nvGrpSpPr>
                <p:grpSpPr bwMode="auto">
                  <a:xfrm>
                    <a:off x="624" y="1248"/>
                    <a:ext cx="768" cy="384"/>
                    <a:chOff x="624" y="1248"/>
                    <a:chExt cx="768" cy="384"/>
                  </a:xfrm>
                </p:grpSpPr>
                <p:sp>
                  <p:nvSpPr>
                    <p:cNvPr id="49615" name="Rectangle 636"/>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16" name="Rectangle 637"/>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17" name="Rectangle 638"/>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18" name="Rectangle 639"/>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19" name="Rectangle 640"/>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20" name="Rectangle 641"/>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21" name="Rectangle 642"/>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22" name="Rectangle 643"/>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606" name="Group 644"/>
                  <p:cNvGrpSpPr>
                    <a:grpSpLocks/>
                  </p:cNvGrpSpPr>
                  <p:nvPr/>
                </p:nvGrpSpPr>
                <p:grpSpPr bwMode="auto">
                  <a:xfrm>
                    <a:off x="624" y="1632"/>
                    <a:ext cx="768" cy="384"/>
                    <a:chOff x="624" y="1248"/>
                    <a:chExt cx="768" cy="384"/>
                  </a:xfrm>
                </p:grpSpPr>
                <p:sp>
                  <p:nvSpPr>
                    <p:cNvPr id="49607" name="Rectangle 645"/>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08" name="Rectangle 646"/>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09" name="Rectangle 647"/>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10" name="Rectangle 648"/>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11" name="Rectangle 649"/>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12" name="Rectangle 650"/>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13" name="Rectangle 651"/>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14" name="Rectangle 652"/>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nvGrpSpPr>
                <p:cNvPr id="49586" name="Group 653"/>
                <p:cNvGrpSpPr>
                  <a:grpSpLocks/>
                </p:cNvGrpSpPr>
                <p:nvPr/>
              </p:nvGrpSpPr>
              <p:grpSpPr bwMode="auto">
                <a:xfrm>
                  <a:off x="1392" y="1248"/>
                  <a:ext cx="768" cy="768"/>
                  <a:chOff x="624" y="1248"/>
                  <a:chExt cx="768" cy="768"/>
                </a:xfrm>
              </p:grpSpPr>
              <p:grpSp>
                <p:nvGrpSpPr>
                  <p:cNvPr id="49587" name="Group 654"/>
                  <p:cNvGrpSpPr>
                    <a:grpSpLocks/>
                  </p:cNvGrpSpPr>
                  <p:nvPr/>
                </p:nvGrpSpPr>
                <p:grpSpPr bwMode="auto">
                  <a:xfrm>
                    <a:off x="624" y="1248"/>
                    <a:ext cx="768" cy="384"/>
                    <a:chOff x="624" y="1248"/>
                    <a:chExt cx="768" cy="384"/>
                  </a:xfrm>
                </p:grpSpPr>
                <p:sp>
                  <p:nvSpPr>
                    <p:cNvPr id="49597" name="Rectangle 655"/>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98" name="Rectangle 656"/>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99" name="Rectangle 657"/>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00" name="Rectangle 658"/>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01" name="Rectangle 659"/>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02" name="Rectangle 660"/>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03" name="Rectangle 661"/>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604" name="Rectangle 662"/>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588" name="Group 663"/>
                  <p:cNvGrpSpPr>
                    <a:grpSpLocks/>
                  </p:cNvGrpSpPr>
                  <p:nvPr/>
                </p:nvGrpSpPr>
                <p:grpSpPr bwMode="auto">
                  <a:xfrm>
                    <a:off x="624" y="1632"/>
                    <a:ext cx="768" cy="384"/>
                    <a:chOff x="624" y="1248"/>
                    <a:chExt cx="768" cy="384"/>
                  </a:xfrm>
                </p:grpSpPr>
                <p:sp>
                  <p:nvSpPr>
                    <p:cNvPr id="49589" name="Rectangle 664"/>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90" name="Rectangle 665"/>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91" name="Rectangle 666"/>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92" name="Rectangle 667"/>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93" name="Rectangle 668"/>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94" name="Rectangle 669"/>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95" name="Rectangle 670"/>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96" name="Rectangle 671"/>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grpSp>
        <p:grpSp>
          <p:nvGrpSpPr>
            <p:cNvPr id="49544" name="Group 672"/>
            <p:cNvGrpSpPr>
              <a:grpSpLocks/>
            </p:cNvGrpSpPr>
            <p:nvPr/>
          </p:nvGrpSpPr>
          <p:grpSpPr bwMode="auto">
            <a:xfrm>
              <a:off x="2904" y="2805"/>
              <a:ext cx="828" cy="414"/>
              <a:chOff x="624" y="1248"/>
              <a:chExt cx="1536" cy="768"/>
            </a:xfrm>
          </p:grpSpPr>
          <p:grpSp>
            <p:nvGrpSpPr>
              <p:cNvPr id="49545" name="Group 673"/>
              <p:cNvGrpSpPr>
                <a:grpSpLocks/>
              </p:cNvGrpSpPr>
              <p:nvPr/>
            </p:nvGrpSpPr>
            <p:grpSpPr bwMode="auto">
              <a:xfrm>
                <a:off x="624" y="1248"/>
                <a:ext cx="768" cy="768"/>
                <a:chOff x="624" y="1248"/>
                <a:chExt cx="768" cy="768"/>
              </a:xfrm>
            </p:grpSpPr>
            <p:grpSp>
              <p:nvGrpSpPr>
                <p:cNvPr id="49565" name="Group 674"/>
                <p:cNvGrpSpPr>
                  <a:grpSpLocks/>
                </p:cNvGrpSpPr>
                <p:nvPr/>
              </p:nvGrpSpPr>
              <p:grpSpPr bwMode="auto">
                <a:xfrm>
                  <a:off x="624" y="1248"/>
                  <a:ext cx="768" cy="384"/>
                  <a:chOff x="624" y="1248"/>
                  <a:chExt cx="768" cy="384"/>
                </a:xfrm>
              </p:grpSpPr>
              <p:sp>
                <p:nvSpPr>
                  <p:cNvPr id="49575" name="Rectangle 675"/>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76" name="Rectangle 676"/>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77" name="Rectangle 677"/>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78" name="Rectangle 678"/>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79" name="Rectangle 679"/>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80" name="Rectangle 680"/>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81" name="Rectangle 681"/>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82" name="Rectangle 682"/>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566" name="Group 683"/>
                <p:cNvGrpSpPr>
                  <a:grpSpLocks/>
                </p:cNvGrpSpPr>
                <p:nvPr/>
              </p:nvGrpSpPr>
              <p:grpSpPr bwMode="auto">
                <a:xfrm>
                  <a:off x="624" y="1632"/>
                  <a:ext cx="768" cy="384"/>
                  <a:chOff x="624" y="1248"/>
                  <a:chExt cx="768" cy="384"/>
                </a:xfrm>
              </p:grpSpPr>
              <p:sp>
                <p:nvSpPr>
                  <p:cNvPr id="49567" name="Rectangle 684"/>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68" name="Rectangle 685"/>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69" name="Rectangle 686"/>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70" name="Rectangle 687"/>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71" name="Rectangle 688"/>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72" name="Rectangle 689"/>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73" name="Rectangle 690"/>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74" name="Rectangle 691"/>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nvGrpSpPr>
              <p:cNvPr id="49546" name="Group 692"/>
              <p:cNvGrpSpPr>
                <a:grpSpLocks/>
              </p:cNvGrpSpPr>
              <p:nvPr/>
            </p:nvGrpSpPr>
            <p:grpSpPr bwMode="auto">
              <a:xfrm>
                <a:off x="1392" y="1248"/>
                <a:ext cx="768" cy="768"/>
                <a:chOff x="624" y="1248"/>
                <a:chExt cx="768" cy="768"/>
              </a:xfrm>
            </p:grpSpPr>
            <p:grpSp>
              <p:nvGrpSpPr>
                <p:cNvPr id="49547" name="Group 693"/>
                <p:cNvGrpSpPr>
                  <a:grpSpLocks/>
                </p:cNvGrpSpPr>
                <p:nvPr/>
              </p:nvGrpSpPr>
              <p:grpSpPr bwMode="auto">
                <a:xfrm>
                  <a:off x="624" y="1248"/>
                  <a:ext cx="768" cy="384"/>
                  <a:chOff x="624" y="1248"/>
                  <a:chExt cx="768" cy="384"/>
                </a:xfrm>
              </p:grpSpPr>
              <p:sp>
                <p:nvSpPr>
                  <p:cNvPr id="49557" name="Rectangle 694"/>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58" name="Rectangle 695"/>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59" name="Rectangle 696"/>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60" name="Rectangle 697"/>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61" name="Rectangle 698"/>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62" name="Rectangle 699"/>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63" name="Rectangle 700"/>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64" name="Rectangle 701"/>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nvGrpSpPr>
                <p:cNvPr id="49548" name="Group 702"/>
                <p:cNvGrpSpPr>
                  <a:grpSpLocks/>
                </p:cNvGrpSpPr>
                <p:nvPr/>
              </p:nvGrpSpPr>
              <p:grpSpPr bwMode="auto">
                <a:xfrm>
                  <a:off x="624" y="1632"/>
                  <a:ext cx="768" cy="384"/>
                  <a:chOff x="624" y="1248"/>
                  <a:chExt cx="768" cy="384"/>
                </a:xfrm>
              </p:grpSpPr>
              <p:sp>
                <p:nvSpPr>
                  <p:cNvPr id="49549" name="Rectangle 703"/>
                  <p:cNvSpPr>
                    <a:spLocks noChangeArrowheads="1"/>
                  </p:cNvSpPr>
                  <p:nvPr/>
                </p:nvSpPr>
                <p:spPr bwMode="auto">
                  <a:xfrm>
                    <a:off x="624"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50" name="Rectangle 704"/>
                  <p:cNvSpPr>
                    <a:spLocks noChangeArrowheads="1"/>
                  </p:cNvSpPr>
                  <p:nvPr/>
                </p:nvSpPr>
                <p:spPr bwMode="auto">
                  <a:xfrm>
                    <a:off x="816"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51" name="Rectangle 705"/>
                  <p:cNvSpPr>
                    <a:spLocks noChangeArrowheads="1"/>
                  </p:cNvSpPr>
                  <p:nvPr/>
                </p:nvSpPr>
                <p:spPr bwMode="auto">
                  <a:xfrm>
                    <a:off x="1008"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52" name="Rectangle 706"/>
                  <p:cNvSpPr>
                    <a:spLocks noChangeArrowheads="1"/>
                  </p:cNvSpPr>
                  <p:nvPr/>
                </p:nvSpPr>
                <p:spPr bwMode="auto">
                  <a:xfrm>
                    <a:off x="1200" y="1248"/>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53" name="Rectangle 707"/>
                  <p:cNvSpPr>
                    <a:spLocks noChangeArrowheads="1"/>
                  </p:cNvSpPr>
                  <p:nvPr/>
                </p:nvSpPr>
                <p:spPr bwMode="auto">
                  <a:xfrm>
                    <a:off x="1200"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54" name="Rectangle 708"/>
                  <p:cNvSpPr>
                    <a:spLocks noChangeArrowheads="1"/>
                  </p:cNvSpPr>
                  <p:nvPr/>
                </p:nvSpPr>
                <p:spPr bwMode="auto">
                  <a:xfrm>
                    <a:off x="1008"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55" name="Rectangle 709"/>
                  <p:cNvSpPr>
                    <a:spLocks noChangeArrowheads="1"/>
                  </p:cNvSpPr>
                  <p:nvPr/>
                </p:nvSpPr>
                <p:spPr bwMode="auto">
                  <a:xfrm>
                    <a:off x="816"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sp>
                <p:nvSpPr>
                  <p:cNvPr id="49556" name="Rectangle 710"/>
                  <p:cNvSpPr>
                    <a:spLocks noChangeArrowheads="1"/>
                  </p:cNvSpPr>
                  <p:nvPr/>
                </p:nvSpPr>
                <p:spPr bwMode="auto">
                  <a:xfrm>
                    <a:off x="624" y="1440"/>
                    <a:ext cx="192" cy="192"/>
                  </a:xfrm>
                  <a:prstGeom prst="rect">
                    <a:avLst/>
                  </a:prstGeom>
                  <a:solidFill>
                    <a:srgbClr val="FFFF66"/>
                  </a:solidFill>
                  <a:ln w="19050">
                    <a:solidFill>
                      <a:schemeClr val="tx1"/>
                    </a:solidFill>
                    <a:miter lim="800000"/>
                    <a:headEnd/>
                    <a:tailEnd/>
                  </a:ln>
                </p:spPr>
                <p:txBody>
                  <a:bodyPr wrap="none" anchor="ctr"/>
                  <a:lstStyle/>
                  <a:p>
                    <a:endParaRPr lang="zh-CN" altLang="en-US"/>
                  </a:p>
                </p:txBody>
              </p:sp>
            </p:grpSp>
          </p:grpSp>
        </p:grpSp>
      </p:grpSp>
      <p:sp>
        <p:nvSpPr>
          <p:cNvPr id="910023" name="Rectangle 711"/>
          <p:cNvSpPr>
            <a:spLocks noGrp="1" noChangeArrowheads="1"/>
          </p:cNvSpPr>
          <p:nvPr>
            <p:ph type="title"/>
          </p:nvPr>
        </p:nvSpPr>
        <p:spPr bwMode="auto">
          <a:xfrm>
            <a:off x="406400" y="338138"/>
            <a:ext cx="4187825" cy="1143000"/>
          </a:xfrm>
          <a:ln>
            <a:miter lim="800000"/>
            <a:headEnd/>
            <a:tailEnd/>
          </a:ln>
        </p:spPr>
        <p:txBody>
          <a:bodyPr vert="horz" wrap="square" lIns="91440" tIns="45720" rIns="91440" bIns="45720" numCol="1" anchor="t" anchorCtr="0" compatLnSpc="1">
            <a:prstTxWarp prst="textNoShape">
              <a:avLst/>
            </a:prstTxWarp>
          </a:bodyPr>
          <a:lstStyle/>
          <a:p>
            <a:pPr>
              <a:defRPr/>
            </a:pPr>
            <a:r>
              <a:rPr lang="en-US" altLang="zh-CN" smtClean="0"/>
              <a:t>  </a:t>
            </a:r>
            <a:r>
              <a:rPr lang="zh-CN" altLang="en-US" sz="3200" smtClean="0">
                <a:solidFill>
                  <a:schemeClr val="tx2"/>
                </a:solidFill>
              </a:rPr>
              <a:t>汉字的输出</a:t>
            </a:r>
            <a:r>
              <a:rPr lang="en-US" altLang="zh-CN" sz="3200" smtClean="0">
                <a:solidFill>
                  <a:schemeClr val="tx2"/>
                </a:solidFill>
              </a:rPr>
              <a:t>(</a:t>
            </a:r>
            <a:r>
              <a:rPr lang="zh-CN" altLang="en-US" sz="3200" smtClean="0">
                <a:solidFill>
                  <a:schemeClr val="tx2"/>
                </a:solidFill>
              </a:rPr>
              <a:t>字库</a:t>
            </a:r>
            <a:r>
              <a:rPr lang="en-US" altLang="zh-CN" sz="3200" smtClean="0">
                <a:solidFill>
                  <a:schemeClr val="tx2"/>
                </a:solidFill>
              </a:rPr>
              <a:t>)</a:t>
            </a:r>
          </a:p>
        </p:txBody>
      </p:sp>
      <p:grpSp>
        <p:nvGrpSpPr>
          <p:cNvPr id="49177" name="Group 712"/>
          <p:cNvGrpSpPr>
            <a:grpSpLocks/>
          </p:cNvGrpSpPr>
          <p:nvPr/>
        </p:nvGrpSpPr>
        <p:grpSpPr bwMode="auto">
          <a:xfrm>
            <a:off x="407988" y="1912938"/>
            <a:ext cx="3962400" cy="3657600"/>
            <a:chOff x="1248" y="768"/>
            <a:chExt cx="2496" cy="2304"/>
          </a:xfrm>
        </p:grpSpPr>
        <p:grpSp>
          <p:nvGrpSpPr>
            <p:cNvPr id="49176" name="Group 713"/>
            <p:cNvGrpSpPr>
              <a:grpSpLocks/>
            </p:cNvGrpSpPr>
            <p:nvPr/>
          </p:nvGrpSpPr>
          <p:grpSpPr bwMode="auto">
            <a:xfrm>
              <a:off x="1344" y="768"/>
              <a:ext cx="96" cy="768"/>
              <a:chOff x="1344" y="768"/>
              <a:chExt cx="96" cy="768"/>
            </a:xfrm>
          </p:grpSpPr>
          <p:grpSp>
            <p:nvGrpSpPr>
              <p:cNvPr id="49522" name="Group 714"/>
              <p:cNvGrpSpPr>
                <a:grpSpLocks/>
              </p:cNvGrpSpPr>
              <p:nvPr/>
            </p:nvGrpSpPr>
            <p:grpSpPr bwMode="auto">
              <a:xfrm>
                <a:off x="1344" y="768"/>
                <a:ext cx="96" cy="288"/>
                <a:chOff x="1344" y="768"/>
                <a:chExt cx="96" cy="288"/>
              </a:xfrm>
            </p:grpSpPr>
            <p:sp>
              <p:nvSpPr>
                <p:cNvPr id="49530" name="Oval 715"/>
                <p:cNvSpPr>
                  <a:spLocks noChangeArrowheads="1"/>
                </p:cNvSpPr>
                <p:nvPr/>
              </p:nvSpPr>
              <p:spPr bwMode="auto">
                <a:xfrm>
                  <a:off x="134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531" name="Oval 716"/>
                <p:cNvSpPr>
                  <a:spLocks noChangeArrowheads="1"/>
                </p:cNvSpPr>
                <p:nvPr/>
              </p:nvSpPr>
              <p:spPr bwMode="auto">
                <a:xfrm>
                  <a:off x="1344" y="86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532" name="Oval 717"/>
                <p:cNvSpPr>
                  <a:spLocks noChangeArrowheads="1"/>
                </p:cNvSpPr>
                <p:nvPr/>
              </p:nvSpPr>
              <p:spPr bwMode="auto">
                <a:xfrm>
                  <a:off x="13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523" name="Group 718"/>
              <p:cNvGrpSpPr>
                <a:grpSpLocks/>
              </p:cNvGrpSpPr>
              <p:nvPr/>
            </p:nvGrpSpPr>
            <p:grpSpPr bwMode="auto">
              <a:xfrm>
                <a:off x="1344" y="1056"/>
                <a:ext cx="96" cy="288"/>
                <a:chOff x="1344" y="768"/>
                <a:chExt cx="96" cy="288"/>
              </a:xfrm>
            </p:grpSpPr>
            <p:sp>
              <p:nvSpPr>
                <p:cNvPr id="49527" name="Oval 719"/>
                <p:cNvSpPr>
                  <a:spLocks noChangeArrowheads="1"/>
                </p:cNvSpPr>
                <p:nvPr/>
              </p:nvSpPr>
              <p:spPr bwMode="auto">
                <a:xfrm>
                  <a:off x="134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528" name="Oval 720"/>
                <p:cNvSpPr>
                  <a:spLocks noChangeArrowheads="1"/>
                </p:cNvSpPr>
                <p:nvPr/>
              </p:nvSpPr>
              <p:spPr bwMode="auto">
                <a:xfrm>
                  <a:off x="1344" y="86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529" name="Oval 721"/>
                <p:cNvSpPr>
                  <a:spLocks noChangeArrowheads="1"/>
                </p:cNvSpPr>
                <p:nvPr/>
              </p:nvSpPr>
              <p:spPr bwMode="auto">
                <a:xfrm>
                  <a:off x="13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524" name="Group 722"/>
              <p:cNvGrpSpPr>
                <a:grpSpLocks/>
              </p:cNvGrpSpPr>
              <p:nvPr/>
            </p:nvGrpSpPr>
            <p:grpSpPr bwMode="auto">
              <a:xfrm>
                <a:off x="1344" y="1344"/>
                <a:ext cx="96" cy="192"/>
                <a:chOff x="720" y="1008"/>
                <a:chExt cx="96" cy="192"/>
              </a:xfrm>
            </p:grpSpPr>
            <p:sp>
              <p:nvSpPr>
                <p:cNvPr id="49525" name="Oval 723"/>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526" name="Oval 724"/>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3" name="Group 725"/>
            <p:cNvGrpSpPr>
              <a:grpSpLocks/>
            </p:cNvGrpSpPr>
            <p:nvPr/>
          </p:nvGrpSpPr>
          <p:grpSpPr bwMode="auto">
            <a:xfrm>
              <a:off x="1440" y="864"/>
              <a:ext cx="96" cy="672"/>
              <a:chOff x="1440" y="864"/>
              <a:chExt cx="96" cy="672"/>
            </a:xfrm>
          </p:grpSpPr>
          <p:grpSp>
            <p:nvGrpSpPr>
              <p:cNvPr id="49512" name="Group 726"/>
              <p:cNvGrpSpPr>
                <a:grpSpLocks/>
              </p:cNvGrpSpPr>
              <p:nvPr/>
            </p:nvGrpSpPr>
            <p:grpSpPr bwMode="auto">
              <a:xfrm>
                <a:off x="1440" y="864"/>
                <a:ext cx="96" cy="384"/>
                <a:chOff x="720" y="912"/>
                <a:chExt cx="96" cy="384"/>
              </a:xfrm>
            </p:grpSpPr>
            <p:sp>
              <p:nvSpPr>
                <p:cNvPr id="49517" name="Oval 727"/>
                <p:cNvSpPr>
                  <a:spLocks noChangeArrowheads="1"/>
                </p:cNvSpPr>
                <p:nvPr/>
              </p:nvSpPr>
              <p:spPr bwMode="auto">
                <a:xfrm>
                  <a:off x="720" y="912"/>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nvGrpSpPr>
                <p:cNvPr id="49518" name="Group 728"/>
                <p:cNvGrpSpPr>
                  <a:grpSpLocks/>
                </p:cNvGrpSpPr>
                <p:nvPr/>
              </p:nvGrpSpPr>
              <p:grpSpPr bwMode="auto">
                <a:xfrm>
                  <a:off x="720" y="1008"/>
                  <a:ext cx="96" cy="288"/>
                  <a:chOff x="1344" y="768"/>
                  <a:chExt cx="96" cy="288"/>
                </a:xfrm>
              </p:grpSpPr>
              <p:sp>
                <p:nvSpPr>
                  <p:cNvPr id="49519" name="Oval 729"/>
                  <p:cNvSpPr>
                    <a:spLocks noChangeArrowheads="1"/>
                  </p:cNvSpPr>
                  <p:nvPr/>
                </p:nvSpPr>
                <p:spPr bwMode="auto">
                  <a:xfrm>
                    <a:off x="134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520" name="Oval 730"/>
                  <p:cNvSpPr>
                    <a:spLocks noChangeArrowheads="1"/>
                  </p:cNvSpPr>
                  <p:nvPr/>
                </p:nvSpPr>
                <p:spPr bwMode="auto">
                  <a:xfrm>
                    <a:off x="1344" y="86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521" name="Oval 731"/>
                  <p:cNvSpPr>
                    <a:spLocks noChangeArrowheads="1"/>
                  </p:cNvSpPr>
                  <p:nvPr/>
                </p:nvSpPr>
                <p:spPr bwMode="auto">
                  <a:xfrm>
                    <a:off x="13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513" name="Group 732"/>
              <p:cNvGrpSpPr>
                <a:grpSpLocks/>
              </p:cNvGrpSpPr>
              <p:nvPr/>
            </p:nvGrpSpPr>
            <p:grpSpPr bwMode="auto">
              <a:xfrm>
                <a:off x="1440" y="1248"/>
                <a:ext cx="96" cy="288"/>
                <a:chOff x="1344" y="768"/>
                <a:chExt cx="96" cy="288"/>
              </a:xfrm>
            </p:grpSpPr>
            <p:sp>
              <p:nvSpPr>
                <p:cNvPr id="49514" name="Oval 733"/>
                <p:cNvSpPr>
                  <a:spLocks noChangeArrowheads="1"/>
                </p:cNvSpPr>
                <p:nvPr/>
              </p:nvSpPr>
              <p:spPr bwMode="auto">
                <a:xfrm>
                  <a:off x="134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515" name="Oval 734"/>
                <p:cNvSpPr>
                  <a:spLocks noChangeArrowheads="1"/>
                </p:cNvSpPr>
                <p:nvPr/>
              </p:nvSpPr>
              <p:spPr bwMode="auto">
                <a:xfrm>
                  <a:off x="1344" y="86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516" name="Oval 735"/>
                <p:cNvSpPr>
                  <a:spLocks noChangeArrowheads="1"/>
                </p:cNvSpPr>
                <p:nvPr/>
              </p:nvSpPr>
              <p:spPr bwMode="auto">
                <a:xfrm>
                  <a:off x="13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178" name="Group 736"/>
            <p:cNvGrpSpPr>
              <a:grpSpLocks/>
            </p:cNvGrpSpPr>
            <p:nvPr/>
          </p:nvGrpSpPr>
          <p:grpSpPr bwMode="auto">
            <a:xfrm>
              <a:off x="1824" y="864"/>
              <a:ext cx="96" cy="672"/>
              <a:chOff x="1440" y="864"/>
              <a:chExt cx="96" cy="672"/>
            </a:xfrm>
          </p:grpSpPr>
          <p:grpSp>
            <p:nvGrpSpPr>
              <p:cNvPr id="49502" name="Group 737"/>
              <p:cNvGrpSpPr>
                <a:grpSpLocks/>
              </p:cNvGrpSpPr>
              <p:nvPr/>
            </p:nvGrpSpPr>
            <p:grpSpPr bwMode="auto">
              <a:xfrm>
                <a:off x="1440" y="864"/>
                <a:ext cx="96" cy="384"/>
                <a:chOff x="720" y="912"/>
                <a:chExt cx="96" cy="384"/>
              </a:xfrm>
            </p:grpSpPr>
            <p:sp>
              <p:nvSpPr>
                <p:cNvPr id="49507" name="Oval 738"/>
                <p:cNvSpPr>
                  <a:spLocks noChangeArrowheads="1"/>
                </p:cNvSpPr>
                <p:nvPr/>
              </p:nvSpPr>
              <p:spPr bwMode="auto">
                <a:xfrm>
                  <a:off x="720" y="912"/>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nvGrpSpPr>
                <p:cNvPr id="49508" name="Group 739"/>
                <p:cNvGrpSpPr>
                  <a:grpSpLocks/>
                </p:cNvGrpSpPr>
                <p:nvPr/>
              </p:nvGrpSpPr>
              <p:grpSpPr bwMode="auto">
                <a:xfrm>
                  <a:off x="720" y="1008"/>
                  <a:ext cx="96" cy="288"/>
                  <a:chOff x="1344" y="768"/>
                  <a:chExt cx="96" cy="288"/>
                </a:xfrm>
              </p:grpSpPr>
              <p:sp>
                <p:nvSpPr>
                  <p:cNvPr id="49509" name="Oval 740"/>
                  <p:cNvSpPr>
                    <a:spLocks noChangeArrowheads="1"/>
                  </p:cNvSpPr>
                  <p:nvPr/>
                </p:nvSpPr>
                <p:spPr bwMode="auto">
                  <a:xfrm>
                    <a:off x="134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510" name="Oval 741"/>
                  <p:cNvSpPr>
                    <a:spLocks noChangeArrowheads="1"/>
                  </p:cNvSpPr>
                  <p:nvPr/>
                </p:nvSpPr>
                <p:spPr bwMode="auto">
                  <a:xfrm>
                    <a:off x="1344" y="86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511" name="Oval 742"/>
                  <p:cNvSpPr>
                    <a:spLocks noChangeArrowheads="1"/>
                  </p:cNvSpPr>
                  <p:nvPr/>
                </p:nvSpPr>
                <p:spPr bwMode="auto">
                  <a:xfrm>
                    <a:off x="13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503" name="Group 743"/>
              <p:cNvGrpSpPr>
                <a:grpSpLocks/>
              </p:cNvGrpSpPr>
              <p:nvPr/>
            </p:nvGrpSpPr>
            <p:grpSpPr bwMode="auto">
              <a:xfrm>
                <a:off x="1440" y="1248"/>
                <a:ext cx="96" cy="288"/>
                <a:chOff x="1344" y="768"/>
                <a:chExt cx="96" cy="288"/>
              </a:xfrm>
            </p:grpSpPr>
            <p:sp>
              <p:nvSpPr>
                <p:cNvPr id="49504" name="Oval 744"/>
                <p:cNvSpPr>
                  <a:spLocks noChangeArrowheads="1"/>
                </p:cNvSpPr>
                <p:nvPr/>
              </p:nvSpPr>
              <p:spPr bwMode="auto">
                <a:xfrm>
                  <a:off x="134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505" name="Oval 745"/>
                <p:cNvSpPr>
                  <a:spLocks noChangeArrowheads="1"/>
                </p:cNvSpPr>
                <p:nvPr/>
              </p:nvSpPr>
              <p:spPr bwMode="auto">
                <a:xfrm>
                  <a:off x="1344" y="86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506" name="Oval 746"/>
                <p:cNvSpPr>
                  <a:spLocks noChangeArrowheads="1"/>
                </p:cNvSpPr>
                <p:nvPr/>
              </p:nvSpPr>
              <p:spPr bwMode="auto">
                <a:xfrm>
                  <a:off x="13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179" name="Group 747"/>
            <p:cNvGrpSpPr>
              <a:grpSpLocks/>
            </p:cNvGrpSpPr>
            <p:nvPr/>
          </p:nvGrpSpPr>
          <p:grpSpPr bwMode="auto">
            <a:xfrm>
              <a:off x="1536" y="864"/>
              <a:ext cx="288" cy="96"/>
              <a:chOff x="672" y="1056"/>
              <a:chExt cx="288" cy="96"/>
            </a:xfrm>
          </p:grpSpPr>
          <p:sp>
            <p:nvSpPr>
              <p:cNvPr id="49499" name="Oval 748"/>
              <p:cNvSpPr>
                <a:spLocks noChangeArrowheads="1"/>
              </p:cNvSpPr>
              <p:nvPr/>
            </p:nvSpPr>
            <p:spPr bwMode="auto">
              <a:xfrm>
                <a:off x="768"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500" name="Oval 749"/>
              <p:cNvSpPr>
                <a:spLocks noChangeArrowheads="1"/>
              </p:cNvSpPr>
              <p:nvPr/>
            </p:nvSpPr>
            <p:spPr bwMode="auto">
              <a:xfrm>
                <a:off x="672"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501" name="Oval 750"/>
              <p:cNvSpPr>
                <a:spLocks noChangeArrowheads="1"/>
              </p:cNvSpPr>
              <p:nvPr/>
            </p:nvSpPr>
            <p:spPr bwMode="auto">
              <a:xfrm>
                <a:off x="864"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180" name="Group 751"/>
            <p:cNvGrpSpPr>
              <a:grpSpLocks/>
            </p:cNvGrpSpPr>
            <p:nvPr/>
          </p:nvGrpSpPr>
          <p:grpSpPr bwMode="auto">
            <a:xfrm>
              <a:off x="1536" y="1440"/>
              <a:ext cx="288" cy="96"/>
              <a:chOff x="672" y="1056"/>
              <a:chExt cx="288" cy="96"/>
            </a:xfrm>
          </p:grpSpPr>
          <p:sp>
            <p:nvSpPr>
              <p:cNvPr id="49496" name="Oval 752"/>
              <p:cNvSpPr>
                <a:spLocks noChangeArrowheads="1"/>
              </p:cNvSpPr>
              <p:nvPr/>
            </p:nvSpPr>
            <p:spPr bwMode="auto">
              <a:xfrm>
                <a:off x="768"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97" name="Oval 753"/>
              <p:cNvSpPr>
                <a:spLocks noChangeArrowheads="1"/>
              </p:cNvSpPr>
              <p:nvPr/>
            </p:nvSpPr>
            <p:spPr bwMode="auto">
              <a:xfrm>
                <a:off x="672"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98" name="Oval 754"/>
              <p:cNvSpPr>
                <a:spLocks noChangeArrowheads="1"/>
              </p:cNvSpPr>
              <p:nvPr/>
            </p:nvSpPr>
            <p:spPr bwMode="auto">
              <a:xfrm>
                <a:off x="864"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181" name="Group 755"/>
            <p:cNvGrpSpPr>
              <a:grpSpLocks/>
            </p:cNvGrpSpPr>
            <p:nvPr/>
          </p:nvGrpSpPr>
          <p:grpSpPr bwMode="auto">
            <a:xfrm>
              <a:off x="1920" y="768"/>
              <a:ext cx="96" cy="768"/>
              <a:chOff x="1344" y="768"/>
              <a:chExt cx="96" cy="768"/>
            </a:xfrm>
          </p:grpSpPr>
          <p:grpSp>
            <p:nvGrpSpPr>
              <p:cNvPr id="49485" name="Group 756"/>
              <p:cNvGrpSpPr>
                <a:grpSpLocks/>
              </p:cNvGrpSpPr>
              <p:nvPr/>
            </p:nvGrpSpPr>
            <p:grpSpPr bwMode="auto">
              <a:xfrm>
                <a:off x="1344" y="768"/>
                <a:ext cx="96" cy="288"/>
                <a:chOff x="1344" y="768"/>
                <a:chExt cx="96" cy="288"/>
              </a:xfrm>
            </p:grpSpPr>
            <p:sp>
              <p:nvSpPr>
                <p:cNvPr id="49493" name="Oval 757"/>
                <p:cNvSpPr>
                  <a:spLocks noChangeArrowheads="1"/>
                </p:cNvSpPr>
                <p:nvPr/>
              </p:nvSpPr>
              <p:spPr bwMode="auto">
                <a:xfrm>
                  <a:off x="134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94" name="Oval 758"/>
                <p:cNvSpPr>
                  <a:spLocks noChangeArrowheads="1"/>
                </p:cNvSpPr>
                <p:nvPr/>
              </p:nvSpPr>
              <p:spPr bwMode="auto">
                <a:xfrm>
                  <a:off x="1344" y="86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95" name="Oval 759"/>
                <p:cNvSpPr>
                  <a:spLocks noChangeArrowheads="1"/>
                </p:cNvSpPr>
                <p:nvPr/>
              </p:nvSpPr>
              <p:spPr bwMode="auto">
                <a:xfrm>
                  <a:off x="13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486" name="Group 760"/>
              <p:cNvGrpSpPr>
                <a:grpSpLocks/>
              </p:cNvGrpSpPr>
              <p:nvPr/>
            </p:nvGrpSpPr>
            <p:grpSpPr bwMode="auto">
              <a:xfrm>
                <a:off x="1344" y="1056"/>
                <a:ext cx="96" cy="288"/>
                <a:chOff x="1344" y="768"/>
                <a:chExt cx="96" cy="288"/>
              </a:xfrm>
            </p:grpSpPr>
            <p:sp>
              <p:nvSpPr>
                <p:cNvPr id="49490" name="Oval 761"/>
                <p:cNvSpPr>
                  <a:spLocks noChangeArrowheads="1"/>
                </p:cNvSpPr>
                <p:nvPr/>
              </p:nvSpPr>
              <p:spPr bwMode="auto">
                <a:xfrm>
                  <a:off x="134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91" name="Oval 762"/>
                <p:cNvSpPr>
                  <a:spLocks noChangeArrowheads="1"/>
                </p:cNvSpPr>
                <p:nvPr/>
              </p:nvSpPr>
              <p:spPr bwMode="auto">
                <a:xfrm>
                  <a:off x="1344" y="86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92" name="Oval 763"/>
                <p:cNvSpPr>
                  <a:spLocks noChangeArrowheads="1"/>
                </p:cNvSpPr>
                <p:nvPr/>
              </p:nvSpPr>
              <p:spPr bwMode="auto">
                <a:xfrm>
                  <a:off x="13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487" name="Group 764"/>
              <p:cNvGrpSpPr>
                <a:grpSpLocks/>
              </p:cNvGrpSpPr>
              <p:nvPr/>
            </p:nvGrpSpPr>
            <p:grpSpPr bwMode="auto">
              <a:xfrm>
                <a:off x="1344" y="1344"/>
                <a:ext cx="96" cy="192"/>
                <a:chOff x="720" y="1008"/>
                <a:chExt cx="96" cy="192"/>
              </a:xfrm>
            </p:grpSpPr>
            <p:sp>
              <p:nvSpPr>
                <p:cNvPr id="49488" name="Oval 765"/>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89" name="Oval 766"/>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182" name="Group 767"/>
            <p:cNvGrpSpPr>
              <a:grpSpLocks/>
            </p:cNvGrpSpPr>
            <p:nvPr/>
          </p:nvGrpSpPr>
          <p:grpSpPr bwMode="auto">
            <a:xfrm rot="5400000">
              <a:off x="1296" y="2736"/>
              <a:ext cx="192" cy="288"/>
              <a:chOff x="720" y="2400"/>
              <a:chExt cx="192" cy="288"/>
            </a:xfrm>
          </p:grpSpPr>
          <p:sp>
            <p:nvSpPr>
              <p:cNvPr id="49479" name="Oval 768"/>
              <p:cNvSpPr>
                <a:spLocks noChangeArrowheads="1"/>
              </p:cNvSpPr>
              <p:nvPr/>
            </p:nvSpPr>
            <p:spPr bwMode="auto">
              <a:xfrm>
                <a:off x="720" y="240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80" name="Oval 769"/>
              <p:cNvSpPr>
                <a:spLocks noChangeArrowheads="1"/>
              </p:cNvSpPr>
              <p:nvPr/>
            </p:nvSpPr>
            <p:spPr bwMode="auto">
              <a:xfrm>
                <a:off x="720" y="249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81" name="Oval 770"/>
              <p:cNvSpPr>
                <a:spLocks noChangeArrowheads="1"/>
              </p:cNvSpPr>
              <p:nvPr/>
            </p:nvSpPr>
            <p:spPr bwMode="auto">
              <a:xfrm>
                <a:off x="720" y="2592"/>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82" name="Oval 771"/>
              <p:cNvSpPr>
                <a:spLocks noChangeArrowheads="1"/>
              </p:cNvSpPr>
              <p:nvPr/>
            </p:nvSpPr>
            <p:spPr bwMode="auto">
              <a:xfrm>
                <a:off x="816" y="240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83" name="Oval 772"/>
              <p:cNvSpPr>
                <a:spLocks noChangeArrowheads="1"/>
              </p:cNvSpPr>
              <p:nvPr/>
            </p:nvSpPr>
            <p:spPr bwMode="auto">
              <a:xfrm>
                <a:off x="816" y="249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84" name="Oval 773"/>
              <p:cNvSpPr>
                <a:spLocks noChangeArrowheads="1"/>
              </p:cNvSpPr>
              <p:nvPr/>
            </p:nvSpPr>
            <p:spPr bwMode="auto">
              <a:xfrm>
                <a:off x="816" y="2592"/>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183" name="Group 774"/>
            <p:cNvGrpSpPr>
              <a:grpSpLocks/>
            </p:cNvGrpSpPr>
            <p:nvPr/>
          </p:nvGrpSpPr>
          <p:grpSpPr bwMode="auto">
            <a:xfrm>
              <a:off x="1536" y="2784"/>
              <a:ext cx="192" cy="96"/>
              <a:chOff x="720" y="2688"/>
              <a:chExt cx="192" cy="96"/>
            </a:xfrm>
          </p:grpSpPr>
          <p:sp>
            <p:nvSpPr>
              <p:cNvPr id="49477" name="Oval 775"/>
              <p:cNvSpPr>
                <a:spLocks noChangeArrowheads="1"/>
              </p:cNvSpPr>
              <p:nvPr/>
            </p:nvSpPr>
            <p:spPr bwMode="auto">
              <a:xfrm>
                <a:off x="720" y="268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78" name="Oval 776"/>
              <p:cNvSpPr>
                <a:spLocks noChangeArrowheads="1"/>
              </p:cNvSpPr>
              <p:nvPr/>
            </p:nvSpPr>
            <p:spPr bwMode="auto">
              <a:xfrm>
                <a:off x="816" y="268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49184" name="Oval 777"/>
            <p:cNvSpPr>
              <a:spLocks noChangeArrowheads="1"/>
            </p:cNvSpPr>
            <p:nvPr/>
          </p:nvSpPr>
          <p:spPr bwMode="auto">
            <a:xfrm rot="5400000">
              <a:off x="1728" y="278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nvGrpSpPr>
            <p:cNvPr id="49185" name="Group 778"/>
            <p:cNvGrpSpPr>
              <a:grpSpLocks/>
            </p:cNvGrpSpPr>
            <p:nvPr/>
          </p:nvGrpSpPr>
          <p:grpSpPr bwMode="auto">
            <a:xfrm rot="5400000">
              <a:off x="1106" y="2447"/>
              <a:ext cx="575" cy="99"/>
              <a:chOff x="480" y="2590"/>
              <a:chExt cx="575" cy="99"/>
            </a:xfrm>
          </p:grpSpPr>
          <p:grpSp>
            <p:nvGrpSpPr>
              <p:cNvPr id="49469" name="Group 779"/>
              <p:cNvGrpSpPr>
                <a:grpSpLocks/>
              </p:cNvGrpSpPr>
              <p:nvPr/>
            </p:nvGrpSpPr>
            <p:grpSpPr bwMode="auto">
              <a:xfrm>
                <a:off x="767" y="2590"/>
                <a:ext cx="288" cy="97"/>
                <a:chOff x="767" y="2590"/>
                <a:chExt cx="288" cy="97"/>
              </a:xfrm>
            </p:grpSpPr>
            <p:sp>
              <p:nvSpPr>
                <p:cNvPr id="49474" name="Oval 780"/>
                <p:cNvSpPr>
                  <a:spLocks noChangeArrowheads="1"/>
                </p:cNvSpPr>
                <p:nvPr/>
              </p:nvSpPr>
              <p:spPr bwMode="auto">
                <a:xfrm rot="5400000">
                  <a:off x="959" y="2591"/>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75" name="Oval 781"/>
                <p:cNvSpPr>
                  <a:spLocks noChangeArrowheads="1"/>
                </p:cNvSpPr>
                <p:nvPr/>
              </p:nvSpPr>
              <p:spPr bwMode="auto">
                <a:xfrm rot="5400000">
                  <a:off x="862" y="259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76" name="Oval 782"/>
                <p:cNvSpPr>
                  <a:spLocks noChangeArrowheads="1"/>
                </p:cNvSpPr>
                <p:nvPr/>
              </p:nvSpPr>
              <p:spPr bwMode="auto">
                <a:xfrm rot="5400000">
                  <a:off x="767" y="2591"/>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470" name="Group 783"/>
              <p:cNvGrpSpPr>
                <a:grpSpLocks/>
              </p:cNvGrpSpPr>
              <p:nvPr/>
            </p:nvGrpSpPr>
            <p:grpSpPr bwMode="auto">
              <a:xfrm>
                <a:off x="480" y="2592"/>
                <a:ext cx="288" cy="97"/>
                <a:chOff x="767" y="2590"/>
                <a:chExt cx="288" cy="97"/>
              </a:xfrm>
            </p:grpSpPr>
            <p:sp>
              <p:nvSpPr>
                <p:cNvPr id="49471" name="Oval 784"/>
                <p:cNvSpPr>
                  <a:spLocks noChangeArrowheads="1"/>
                </p:cNvSpPr>
                <p:nvPr/>
              </p:nvSpPr>
              <p:spPr bwMode="auto">
                <a:xfrm rot="5400000">
                  <a:off x="959" y="2591"/>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72" name="Oval 785"/>
                <p:cNvSpPr>
                  <a:spLocks noChangeArrowheads="1"/>
                </p:cNvSpPr>
                <p:nvPr/>
              </p:nvSpPr>
              <p:spPr bwMode="auto">
                <a:xfrm rot="5400000">
                  <a:off x="862" y="259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73" name="Oval 786"/>
                <p:cNvSpPr>
                  <a:spLocks noChangeArrowheads="1"/>
                </p:cNvSpPr>
                <p:nvPr/>
              </p:nvSpPr>
              <p:spPr bwMode="auto">
                <a:xfrm rot="5400000">
                  <a:off x="767" y="2591"/>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186" name="Group 787"/>
            <p:cNvGrpSpPr>
              <a:grpSpLocks/>
            </p:cNvGrpSpPr>
            <p:nvPr/>
          </p:nvGrpSpPr>
          <p:grpSpPr bwMode="auto">
            <a:xfrm rot="5400000">
              <a:off x="1249" y="2015"/>
              <a:ext cx="288" cy="97"/>
              <a:chOff x="767" y="2590"/>
              <a:chExt cx="288" cy="97"/>
            </a:xfrm>
          </p:grpSpPr>
          <p:sp>
            <p:nvSpPr>
              <p:cNvPr id="49466" name="Oval 788"/>
              <p:cNvSpPr>
                <a:spLocks noChangeArrowheads="1"/>
              </p:cNvSpPr>
              <p:nvPr/>
            </p:nvSpPr>
            <p:spPr bwMode="auto">
              <a:xfrm rot="5400000">
                <a:off x="959" y="2591"/>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67" name="Oval 789"/>
              <p:cNvSpPr>
                <a:spLocks noChangeArrowheads="1"/>
              </p:cNvSpPr>
              <p:nvPr/>
            </p:nvSpPr>
            <p:spPr bwMode="auto">
              <a:xfrm rot="5400000">
                <a:off x="862" y="259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68" name="Oval 790"/>
              <p:cNvSpPr>
                <a:spLocks noChangeArrowheads="1"/>
              </p:cNvSpPr>
              <p:nvPr/>
            </p:nvSpPr>
            <p:spPr bwMode="auto">
              <a:xfrm rot="5400000">
                <a:off x="767" y="2591"/>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187" name="Group 791"/>
            <p:cNvGrpSpPr>
              <a:grpSpLocks/>
            </p:cNvGrpSpPr>
            <p:nvPr/>
          </p:nvGrpSpPr>
          <p:grpSpPr bwMode="auto">
            <a:xfrm>
              <a:off x="1536" y="1536"/>
              <a:ext cx="480" cy="1248"/>
              <a:chOff x="1632" y="1536"/>
              <a:chExt cx="480" cy="1248"/>
            </a:xfrm>
          </p:grpSpPr>
          <p:grpSp>
            <p:nvGrpSpPr>
              <p:cNvPr id="49421" name="Group 792"/>
              <p:cNvGrpSpPr>
                <a:grpSpLocks/>
              </p:cNvGrpSpPr>
              <p:nvPr/>
            </p:nvGrpSpPr>
            <p:grpSpPr bwMode="auto">
              <a:xfrm rot="5400000">
                <a:off x="1776" y="2544"/>
                <a:ext cx="96" cy="384"/>
                <a:chOff x="672" y="1248"/>
                <a:chExt cx="96" cy="384"/>
              </a:xfrm>
            </p:grpSpPr>
            <p:sp>
              <p:nvSpPr>
                <p:cNvPr id="49461" name="Oval 793"/>
                <p:cNvSpPr>
                  <a:spLocks noChangeArrowheads="1"/>
                </p:cNvSpPr>
                <p:nvPr/>
              </p:nvSpPr>
              <p:spPr bwMode="auto">
                <a:xfrm>
                  <a:off x="672" y="124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nvGrpSpPr>
                <p:cNvPr id="49462" name="Group 794"/>
                <p:cNvGrpSpPr>
                  <a:grpSpLocks/>
                </p:cNvGrpSpPr>
                <p:nvPr/>
              </p:nvGrpSpPr>
              <p:grpSpPr bwMode="auto">
                <a:xfrm>
                  <a:off x="672" y="1344"/>
                  <a:ext cx="96" cy="288"/>
                  <a:chOff x="1344" y="768"/>
                  <a:chExt cx="96" cy="288"/>
                </a:xfrm>
              </p:grpSpPr>
              <p:sp>
                <p:nvSpPr>
                  <p:cNvPr id="49463" name="Oval 795"/>
                  <p:cNvSpPr>
                    <a:spLocks noChangeArrowheads="1"/>
                  </p:cNvSpPr>
                  <p:nvPr/>
                </p:nvSpPr>
                <p:spPr bwMode="auto">
                  <a:xfrm>
                    <a:off x="134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64" name="Oval 796"/>
                  <p:cNvSpPr>
                    <a:spLocks noChangeArrowheads="1"/>
                  </p:cNvSpPr>
                  <p:nvPr/>
                </p:nvSpPr>
                <p:spPr bwMode="auto">
                  <a:xfrm>
                    <a:off x="1344" y="86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65" name="Oval 797"/>
                  <p:cNvSpPr>
                    <a:spLocks noChangeArrowheads="1"/>
                  </p:cNvSpPr>
                  <p:nvPr/>
                </p:nvSpPr>
                <p:spPr bwMode="auto">
                  <a:xfrm>
                    <a:off x="13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422" name="Group 798"/>
              <p:cNvGrpSpPr>
                <a:grpSpLocks/>
              </p:cNvGrpSpPr>
              <p:nvPr/>
            </p:nvGrpSpPr>
            <p:grpSpPr bwMode="auto">
              <a:xfrm>
                <a:off x="1632" y="1536"/>
                <a:ext cx="192" cy="768"/>
                <a:chOff x="1632" y="1536"/>
                <a:chExt cx="192" cy="768"/>
              </a:xfrm>
            </p:grpSpPr>
            <p:grpSp>
              <p:nvGrpSpPr>
                <p:cNvPr id="49437" name="Group 799"/>
                <p:cNvGrpSpPr>
                  <a:grpSpLocks/>
                </p:cNvGrpSpPr>
                <p:nvPr/>
              </p:nvGrpSpPr>
              <p:grpSpPr bwMode="auto">
                <a:xfrm>
                  <a:off x="1632" y="1536"/>
                  <a:ext cx="96" cy="768"/>
                  <a:chOff x="1344" y="768"/>
                  <a:chExt cx="96" cy="768"/>
                </a:xfrm>
              </p:grpSpPr>
              <p:grpSp>
                <p:nvGrpSpPr>
                  <p:cNvPr id="49450" name="Group 800"/>
                  <p:cNvGrpSpPr>
                    <a:grpSpLocks/>
                  </p:cNvGrpSpPr>
                  <p:nvPr/>
                </p:nvGrpSpPr>
                <p:grpSpPr bwMode="auto">
                  <a:xfrm>
                    <a:off x="1344" y="768"/>
                    <a:ext cx="96" cy="288"/>
                    <a:chOff x="1344" y="768"/>
                    <a:chExt cx="96" cy="288"/>
                  </a:xfrm>
                </p:grpSpPr>
                <p:sp>
                  <p:nvSpPr>
                    <p:cNvPr id="49458" name="Oval 801"/>
                    <p:cNvSpPr>
                      <a:spLocks noChangeArrowheads="1"/>
                    </p:cNvSpPr>
                    <p:nvPr/>
                  </p:nvSpPr>
                  <p:spPr bwMode="auto">
                    <a:xfrm>
                      <a:off x="134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59" name="Oval 802"/>
                    <p:cNvSpPr>
                      <a:spLocks noChangeArrowheads="1"/>
                    </p:cNvSpPr>
                    <p:nvPr/>
                  </p:nvSpPr>
                  <p:spPr bwMode="auto">
                    <a:xfrm>
                      <a:off x="1344" y="86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60" name="Oval 803"/>
                    <p:cNvSpPr>
                      <a:spLocks noChangeArrowheads="1"/>
                    </p:cNvSpPr>
                    <p:nvPr/>
                  </p:nvSpPr>
                  <p:spPr bwMode="auto">
                    <a:xfrm>
                      <a:off x="13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451" name="Group 804"/>
                  <p:cNvGrpSpPr>
                    <a:grpSpLocks/>
                  </p:cNvGrpSpPr>
                  <p:nvPr/>
                </p:nvGrpSpPr>
                <p:grpSpPr bwMode="auto">
                  <a:xfrm>
                    <a:off x="1344" y="1056"/>
                    <a:ext cx="96" cy="288"/>
                    <a:chOff x="1344" y="768"/>
                    <a:chExt cx="96" cy="288"/>
                  </a:xfrm>
                </p:grpSpPr>
                <p:sp>
                  <p:nvSpPr>
                    <p:cNvPr id="49455" name="Oval 805"/>
                    <p:cNvSpPr>
                      <a:spLocks noChangeArrowheads="1"/>
                    </p:cNvSpPr>
                    <p:nvPr/>
                  </p:nvSpPr>
                  <p:spPr bwMode="auto">
                    <a:xfrm>
                      <a:off x="134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56" name="Oval 806"/>
                    <p:cNvSpPr>
                      <a:spLocks noChangeArrowheads="1"/>
                    </p:cNvSpPr>
                    <p:nvPr/>
                  </p:nvSpPr>
                  <p:spPr bwMode="auto">
                    <a:xfrm>
                      <a:off x="1344" y="86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57" name="Oval 807"/>
                    <p:cNvSpPr>
                      <a:spLocks noChangeArrowheads="1"/>
                    </p:cNvSpPr>
                    <p:nvPr/>
                  </p:nvSpPr>
                  <p:spPr bwMode="auto">
                    <a:xfrm>
                      <a:off x="13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452" name="Group 808"/>
                  <p:cNvGrpSpPr>
                    <a:grpSpLocks/>
                  </p:cNvGrpSpPr>
                  <p:nvPr/>
                </p:nvGrpSpPr>
                <p:grpSpPr bwMode="auto">
                  <a:xfrm>
                    <a:off x="1344" y="1344"/>
                    <a:ext cx="96" cy="192"/>
                    <a:chOff x="720" y="1008"/>
                    <a:chExt cx="96" cy="192"/>
                  </a:xfrm>
                </p:grpSpPr>
                <p:sp>
                  <p:nvSpPr>
                    <p:cNvPr id="49453" name="Oval 809"/>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54" name="Oval 810"/>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438" name="Group 811"/>
                <p:cNvGrpSpPr>
                  <a:grpSpLocks/>
                </p:cNvGrpSpPr>
                <p:nvPr/>
              </p:nvGrpSpPr>
              <p:grpSpPr bwMode="auto">
                <a:xfrm>
                  <a:off x="1728" y="1536"/>
                  <a:ext cx="96" cy="768"/>
                  <a:chOff x="1344" y="768"/>
                  <a:chExt cx="96" cy="768"/>
                </a:xfrm>
              </p:grpSpPr>
              <p:grpSp>
                <p:nvGrpSpPr>
                  <p:cNvPr id="49439" name="Group 812"/>
                  <p:cNvGrpSpPr>
                    <a:grpSpLocks/>
                  </p:cNvGrpSpPr>
                  <p:nvPr/>
                </p:nvGrpSpPr>
                <p:grpSpPr bwMode="auto">
                  <a:xfrm>
                    <a:off x="1344" y="768"/>
                    <a:ext cx="96" cy="288"/>
                    <a:chOff x="1344" y="768"/>
                    <a:chExt cx="96" cy="288"/>
                  </a:xfrm>
                </p:grpSpPr>
                <p:sp>
                  <p:nvSpPr>
                    <p:cNvPr id="49447" name="Oval 813"/>
                    <p:cNvSpPr>
                      <a:spLocks noChangeArrowheads="1"/>
                    </p:cNvSpPr>
                    <p:nvPr/>
                  </p:nvSpPr>
                  <p:spPr bwMode="auto">
                    <a:xfrm>
                      <a:off x="134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48" name="Oval 814"/>
                    <p:cNvSpPr>
                      <a:spLocks noChangeArrowheads="1"/>
                    </p:cNvSpPr>
                    <p:nvPr/>
                  </p:nvSpPr>
                  <p:spPr bwMode="auto">
                    <a:xfrm>
                      <a:off x="1344" y="86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49" name="Oval 815"/>
                    <p:cNvSpPr>
                      <a:spLocks noChangeArrowheads="1"/>
                    </p:cNvSpPr>
                    <p:nvPr/>
                  </p:nvSpPr>
                  <p:spPr bwMode="auto">
                    <a:xfrm>
                      <a:off x="13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440" name="Group 816"/>
                  <p:cNvGrpSpPr>
                    <a:grpSpLocks/>
                  </p:cNvGrpSpPr>
                  <p:nvPr/>
                </p:nvGrpSpPr>
                <p:grpSpPr bwMode="auto">
                  <a:xfrm>
                    <a:off x="1344" y="1056"/>
                    <a:ext cx="96" cy="288"/>
                    <a:chOff x="1344" y="768"/>
                    <a:chExt cx="96" cy="288"/>
                  </a:xfrm>
                </p:grpSpPr>
                <p:sp>
                  <p:nvSpPr>
                    <p:cNvPr id="49444" name="Oval 817"/>
                    <p:cNvSpPr>
                      <a:spLocks noChangeArrowheads="1"/>
                    </p:cNvSpPr>
                    <p:nvPr/>
                  </p:nvSpPr>
                  <p:spPr bwMode="auto">
                    <a:xfrm>
                      <a:off x="134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45" name="Oval 818"/>
                    <p:cNvSpPr>
                      <a:spLocks noChangeArrowheads="1"/>
                    </p:cNvSpPr>
                    <p:nvPr/>
                  </p:nvSpPr>
                  <p:spPr bwMode="auto">
                    <a:xfrm>
                      <a:off x="1344" y="86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46" name="Oval 819"/>
                    <p:cNvSpPr>
                      <a:spLocks noChangeArrowheads="1"/>
                    </p:cNvSpPr>
                    <p:nvPr/>
                  </p:nvSpPr>
                  <p:spPr bwMode="auto">
                    <a:xfrm>
                      <a:off x="13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441" name="Group 820"/>
                  <p:cNvGrpSpPr>
                    <a:grpSpLocks/>
                  </p:cNvGrpSpPr>
                  <p:nvPr/>
                </p:nvGrpSpPr>
                <p:grpSpPr bwMode="auto">
                  <a:xfrm>
                    <a:off x="1344" y="1344"/>
                    <a:ext cx="96" cy="192"/>
                    <a:chOff x="720" y="1008"/>
                    <a:chExt cx="96" cy="192"/>
                  </a:xfrm>
                </p:grpSpPr>
                <p:sp>
                  <p:nvSpPr>
                    <p:cNvPr id="49442" name="Oval 821"/>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43" name="Oval 822"/>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grpSp>
            <p:nvGrpSpPr>
              <p:cNvPr id="49423" name="Group 823"/>
              <p:cNvGrpSpPr>
                <a:grpSpLocks/>
              </p:cNvGrpSpPr>
              <p:nvPr/>
            </p:nvGrpSpPr>
            <p:grpSpPr bwMode="auto">
              <a:xfrm>
                <a:off x="1632" y="2304"/>
                <a:ext cx="192" cy="384"/>
                <a:chOff x="720" y="2016"/>
                <a:chExt cx="192" cy="384"/>
              </a:xfrm>
            </p:grpSpPr>
            <p:sp>
              <p:nvSpPr>
                <p:cNvPr id="49429" name="Oval 824"/>
                <p:cNvSpPr>
                  <a:spLocks noChangeArrowheads="1"/>
                </p:cNvSpPr>
                <p:nvPr/>
              </p:nvSpPr>
              <p:spPr bwMode="auto">
                <a:xfrm>
                  <a:off x="720" y="201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30" name="Oval 825"/>
                <p:cNvSpPr>
                  <a:spLocks noChangeArrowheads="1"/>
                </p:cNvSpPr>
                <p:nvPr/>
              </p:nvSpPr>
              <p:spPr bwMode="auto">
                <a:xfrm>
                  <a:off x="720" y="2112"/>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31" name="Oval 826"/>
                <p:cNvSpPr>
                  <a:spLocks noChangeArrowheads="1"/>
                </p:cNvSpPr>
                <p:nvPr/>
              </p:nvSpPr>
              <p:spPr bwMode="auto">
                <a:xfrm>
                  <a:off x="720" y="22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32" name="Oval 827"/>
                <p:cNvSpPr>
                  <a:spLocks noChangeArrowheads="1"/>
                </p:cNvSpPr>
                <p:nvPr/>
              </p:nvSpPr>
              <p:spPr bwMode="auto">
                <a:xfrm>
                  <a:off x="720" y="23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33" name="Oval 828"/>
                <p:cNvSpPr>
                  <a:spLocks noChangeArrowheads="1"/>
                </p:cNvSpPr>
                <p:nvPr/>
              </p:nvSpPr>
              <p:spPr bwMode="auto">
                <a:xfrm>
                  <a:off x="816" y="201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34" name="Oval 829"/>
                <p:cNvSpPr>
                  <a:spLocks noChangeArrowheads="1"/>
                </p:cNvSpPr>
                <p:nvPr/>
              </p:nvSpPr>
              <p:spPr bwMode="auto">
                <a:xfrm>
                  <a:off x="816" y="2112"/>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35" name="Oval 830"/>
                <p:cNvSpPr>
                  <a:spLocks noChangeArrowheads="1"/>
                </p:cNvSpPr>
                <p:nvPr/>
              </p:nvSpPr>
              <p:spPr bwMode="auto">
                <a:xfrm>
                  <a:off x="816" y="22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36" name="Oval 831"/>
                <p:cNvSpPr>
                  <a:spLocks noChangeArrowheads="1"/>
                </p:cNvSpPr>
                <p:nvPr/>
              </p:nvSpPr>
              <p:spPr bwMode="auto">
                <a:xfrm>
                  <a:off x="816" y="23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424" name="Group 832"/>
              <p:cNvGrpSpPr>
                <a:grpSpLocks/>
              </p:cNvGrpSpPr>
              <p:nvPr/>
            </p:nvGrpSpPr>
            <p:grpSpPr bwMode="auto">
              <a:xfrm rot="10800000">
                <a:off x="1824" y="2112"/>
                <a:ext cx="288" cy="97"/>
                <a:chOff x="767" y="2590"/>
                <a:chExt cx="288" cy="97"/>
              </a:xfrm>
            </p:grpSpPr>
            <p:sp>
              <p:nvSpPr>
                <p:cNvPr id="49426" name="Oval 833"/>
                <p:cNvSpPr>
                  <a:spLocks noChangeArrowheads="1"/>
                </p:cNvSpPr>
                <p:nvPr/>
              </p:nvSpPr>
              <p:spPr bwMode="auto">
                <a:xfrm rot="5400000">
                  <a:off x="959" y="2591"/>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27" name="Oval 834"/>
                <p:cNvSpPr>
                  <a:spLocks noChangeArrowheads="1"/>
                </p:cNvSpPr>
                <p:nvPr/>
              </p:nvSpPr>
              <p:spPr bwMode="auto">
                <a:xfrm rot="5400000">
                  <a:off x="862" y="259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28" name="Oval 835"/>
                <p:cNvSpPr>
                  <a:spLocks noChangeArrowheads="1"/>
                </p:cNvSpPr>
                <p:nvPr/>
              </p:nvSpPr>
              <p:spPr bwMode="auto">
                <a:xfrm rot="5400000">
                  <a:off x="767" y="2591"/>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49425" name="Oval 836"/>
              <p:cNvSpPr>
                <a:spLocks noChangeArrowheads="1"/>
              </p:cNvSpPr>
              <p:nvPr/>
            </p:nvSpPr>
            <p:spPr bwMode="auto">
              <a:xfrm rot="-5400000">
                <a:off x="1920" y="201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188" name="Group 837"/>
            <p:cNvGrpSpPr>
              <a:grpSpLocks/>
            </p:cNvGrpSpPr>
            <p:nvPr/>
          </p:nvGrpSpPr>
          <p:grpSpPr bwMode="auto">
            <a:xfrm>
              <a:off x="2304" y="768"/>
              <a:ext cx="289" cy="97"/>
              <a:chOff x="719" y="2160"/>
              <a:chExt cx="289" cy="97"/>
            </a:xfrm>
          </p:grpSpPr>
          <p:sp>
            <p:nvSpPr>
              <p:cNvPr id="49418" name="Oval 838"/>
              <p:cNvSpPr>
                <a:spLocks noChangeArrowheads="1"/>
              </p:cNvSpPr>
              <p:nvPr/>
            </p:nvSpPr>
            <p:spPr bwMode="auto">
              <a:xfrm rot="-5400000">
                <a:off x="719" y="21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19" name="Oval 839"/>
              <p:cNvSpPr>
                <a:spLocks noChangeArrowheads="1"/>
              </p:cNvSpPr>
              <p:nvPr/>
            </p:nvSpPr>
            <p:spPr bwMode="auto">
              <a:xfrm rot="-5400000">
                <a:off x="816" y="2161"/>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20" name="Oval 840"/>
              <p:cNvSpPr>
                <a:spLocks noChangeArrowheads="1"/>
              </p:cNvSpPr>
              <p:nvPr/>
            </p:nvSpPr>
            <p:spPr bwMode="auto">
              <a:xfrm rot="-5400000">
                <a:off x="912" y="21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49189" name="Oval 841"/>
            <p:cNvSpPr>
              <a:spLocks noChangeArrowheads="1"/>
            </p:cNvSpPr>
            <p:nvPr/>
          </p:nvSpPr>
          <p:spPr bwMode="auto">
            <a:xfrm rot="-5400000">
              <a:off x="1920" y="168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nvGrpSpPr>
            <p:cNvPr id="49190" name="Group 842"/>
            <p:cNvGrpSpPr>
              <a:grpSpLocks/>
            </p:cNvGrpSpPr>
            <p:nvPr/>
          </p:nvGrpSpPr>
          <p:grpSpPr bwMode="auto">
            <a:xfrm>
              <a:off x="2304" y="864"/>
              <a:ext cx="194" cy="288"/>
              <a:chOff x="671" y="1056"/>
              <a:chExt cx="194" cy="288"/>
            </a:xfrm>
          </p:grpSpPr>
          <p:sp>
            <p:nvSpPr>
              <p:cNvPr id="49412" name="Oval 843"/>
              <p:cNvSpPr>
                <a:spLocks noChangeArrowheads="1"/>
              </p:cNvSpPr>
              <p:nvPr/>
            </p:nvSpPr>
            <p:spPr bwMode="auto">
              <a:xfrm rot="-5400000">
                <a:off x="672"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13" name="Oval 844"/>
              <p:cNvSpPr>
                <a:spLocks noChangeArrowheads="1"/>
              </p:cNvSpPr>
              <p:nvPr/>
            </p:nvSpPr>
            <p:spPr bwMode="auto">
              <a:xfrm rot="-5400000">
                <a:off x="769" y="1057"/>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14" name="Oval 845"/>
              <p:cNvSpPr>
                <a:spLocks noChangeArrowheads="1"/>
              </p:cNvSpPr>
              <p:nvPr/>
            </p:nvSpPr>
            <p:spPr bwMode="auto">
              <a:xfrm rot="-5400000">
                <a:off x="671" y="1152"/>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15" name="Oval 846"/>
              <p:cNvSpPr>
                <a:spLocks noChangeArrowheads="1"/>
              </p:cNvSpPr>
              <p:nvPr/>
            </p:nvSpPr>
            <p:spPr bwMode="auto">
              <a:xfrm rot="-5400000">
                <a:off x="768" y="1153"/>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16" name="Oval 847"/>
              <p:cNvSpPr>
                <a:spLocks noChangeArrowheads="1"/>
              </p:cNvSpPr>
              <p:nvPr/>
            </p:nvSpPr>
            <p:spPr bwMode="auto">
              <a:xfrm rot="-5400000">
                <a:off x="672" y="1247"/>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17" name="Oval 848"/>
              <p:cNvSpPr>
                <a:spLocks noChangeArrowheads="1"/>
              </p:cNvSpPr>
              <p:nvPr/>
            </p:nvSpPr>
            <p:spPr bwMode="auto">
              <a:xfrm rot="-5400000">
                <a:off x="769" y="124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191" name="Group 849"/>
            <p:cNvGrpSpPr>
              <a:grpSpLocks/>
            </p:cNvGrpSpPr>
            <p:nvPr/>
          </p:nvGrpSpPr>
          <p:grpSpPr bwMode="auto">
            <a:xfrm>
              <a:off x="2208" y="1152"/>
              <a:ext cx="193" cy="97"/>
              <a:chOff x="672" y="1056"/>
              <a:chExt cx="193" cy="97"/>
            </a:xfrm>
          </p:grpSpPr>
          <p:sp>
            <p:nvSpPr>
              <p:cNvPr id="49410" name="Oval 850"/>
              <p:cNvSpPr>
                <a:spLocks noChangeArrowheads="1"/>
              </p:cNvSpPr>
              <p:nvPr/>
            </p:nvSpPr>
            <p:spPr bwMode="auto">
              <a:xfrm rot="-5400000">
                <a:off x="672"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11" name="Oval 851"/>
              <p:cNvSpPr>
                <a:spLocks noChangeArrowheads="1"/>
              </p:cNvSpPr>
              <p:nvPr/>
            </p:nvSpPr>
            <p:spPr bwMode="auto">
              <a:xfrm rot="-5400000">
                <a:off x="769" y="1057"/>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192" name="Group 852"/>
            <p:cNvGrpSpPr>
              <a:grpSpLocks/>
            </p:cNvGrpSpPr>
            <p:nvPr/>
          </p:nvGrpSpPr>
          <p:grpSpPr bwMode="auto">
            <a:xfrm>
              <a:off x="2208" y="1248"/>
              <a:ext cx="193" cy="97"/>
              <a:chOff x="672" y="1056"/>
              <a:chExt cx="193" cy="97"/>
            </a:xfrm>
          </p:grpSpPr>
          <p:sp>
            <p:nvSpPr>
              <p:cNvPr id="49408" name="Oval 853"/>
              <p:cNvSpPr>
                <a:spLocks noChangeArrowheads="1"/>
              </p:cNvSpPr>
              <p:nvPr/>
            </p:nvSpPr>
            <p:spPr bwMode="auto">
              <a:xfrm rot="-5400000">
                <a:off x="672"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09" name="Oval 854"/>
              <p:cNvSpPr>
                <a:spLocks noChangeArrowheads="1"/>
              </p:cNvSpPr>
              <p:nvPr/>
            </p:nvSpPr>
            <p:spPr bwMode="auto">
              <a:xfrm rot="-5400000">
                <a:off x="769" y="1057"/>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193" name="Group 855"/>
            <p:cNvGrpSpPr>
              <a:grpSpLocks/>
            </p:cNvGrpSpPr>
            <p:nvPr/>
          </p:nvGrpSpPr>
          <p:grpSpPr bwMode="auto">
            <a:xfrm>
              <a:off x="2112" y="1344"/>
              <a:ext cx="193" cy="97"/>
              <a:chOff x="672" y="1056"/>
              <a:chExt cx="193" cy="97"/>
            </a:xfrm>
          </p:grpSpPr>
          <p:sp>
            <p:nvSpPr>
              <p:cNvPr id="49406" name="Oval 856"/>
              <p:cNvSpPr>
                <a:spLocks noChangeArrowheads="1"/>
              </p:cNvSpPr>
              <p:nvPr/>
            </p:nvSpPr>
            <p:spPr bwMode="auto">
              <a:xfrm rot="-5400000">
                <a:off x="672"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07" name="Oval 857"/>
              <p:cNvSpPr>
                <a:spLocks noChangeArrowheads="1"/>
              </p:cNvSpPr>
              <p:nvPr/>
            </p:nvSpPr>
            <p:spPr bwMode="auto">
              <a:xfrm rot="-5400000">
                <a:off x="769" y="1057"/>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194" name="Group 858"/>
            <p:cNvGrpSpPr>
              <a:grpSpLocks/>
            </p:cNvGrpSpPr>
            <p:nvPr/>
          </p:nvGrpSpPr>
          <p:grpSpPr bwMode="auto">
            <a:xfrm>
              <a:off x="2112" y="1440"/>
              <a:ext cx="193" cy="97"/>
              <a:chOff x="672" y="1056"/>
              <a:chExt cx="193" cy="97"/>
            </a:xfrm>
          </p:grpSpPr>
          <p:sp>
            <p:nvSpPr>
              <p:cNvPr id="49404" name="Oval 859"/>
              <p:cNvSpPr>
                <a:spLocks noChangeArrowheads="1"/>
              </p:cNvSpPr>
              <p:nvPr/>
            </p:nvSpPr>
            <p:spPr bwMode="auto">
              <a:xfrm rot="-5400000">
                <a:off x="672"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05" name="Oval 860"/>
              <p:cNvSpPr>
                <a:spLocks noChangeArrowheads="1"/>
              </p:cNvSpPr>
              <p:nvPr/>
            </p:nvSpPr>
            <p:spPr bwMode="auto">
              <a:xfrm rot="-5400000">
                <a:off x="769" y="1057"/>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195" name="Group 861"/>
            <p:cNvGrpSpPr>
              <a:grpSpLocks/>
            </p:cNvGrpSpPr>
            <p:nvPr/>
          </p:nvGrpSpPr>
          <p:grpSpPr bwMode="auto">
            <a:xfrm>
              <a:off x="2015" y="1536"/>
              <a:ext cx="193" cy="97"/>
              <a:chOff x="672" y="1056"/>
              <a:chExt cx="193" cy="97"/>
            </a:xfrm>
          </p:grpSpPr>
          <p:sp>
            <p:nvSpPr>
              <p:cNvPr id="49402" name="Oval 862"/>
              <p:cNvSpPr>
                <a:spLocks noChangeArrowheads="1"/>
              </p:cNvSpPr>
              <p:nvPr/>
            </p:nvSpPr>
            <p:spPr bwMode="auto">
              <a:xfrm rot="-5400000">
                <a:off x="672"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03" name="Oval 863"/>
              <p:cNvSpPr>
                <a:spLocks noChangeArrowheads="1"/>
              </p:cNvSpPr>
              <p:nvPr/>
            </p:nvSpPr>
            <p:spPr bwMode="auto">
              <a:xfrm rot="-5400000">
                <a:off x="769" y="1057"/>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49196" name="Oval 864"/>
            <p:cNvSpPr>
              <a:spLocks noChangeArrowheads="1"/>
            </p:cNvSpPr>
            <p:nvPr/>
          </p:nvSpPr>
          <p:spPr bwMode="auto">
            <a:xfrm rot="-5400000">
              <a:off x="2016" y="1632"/>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197" name="Oval 865"/>
            <p:cNvSpPr>
              <a:spLocks noChangeArrowheads="1"/>
            </p:cNvSpPr>
            <p:nvPr/>
          </p:nvSpPr>
          <p:spPr bwMode="auto">
            <a:xfrm rot="-5400000">
              <a:off x="3360"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nvGrpSpPr>
            <p:cNvPr id="49198" name="Group 866"/>
            <p:cNvGrpSpPr>
              <a:grpSpLocks/>
            </p:cNvGrpSpPr>
            <p:nvPr/>
          </p:nvGrpSpPr>
          <p:grpSpPr bwMode="auto">
            <a:xfrm>
              <a:off x="2496" y="1056"/>
              <a:ext cx="288" cy="96"/>
              <a:chOff x="672" y="1056"/>
              <a:chExt cx="288" cy="96"/>
            </a:xfrm>
          </p:grpSpPr>
          <p:sp>
            <p:nvSpPr>
              <p:cNvPr id="49399" name="Oval 867"/>
              <p:cNvSpPr>
                <a:spLocks noChangeArrowheads="1"/>
              </p:cNvSpPr>
              <p:nvPr/>
            </p:nvSpPr>
            <p:spPr bwMode="auto">
              <a:xfrm>
                <a:off x="768"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00" name="Oval 868"/>
              <p:cNvSpPr>
                <a:spLocks noChangeArrowheads="1"/>
              </p:cNvSpPr>
              <p:nvPr/>
            </p:nvSpPr>
            <p:spPr bwMode="auto">
              <a:xfrm>
                <a:off x="672"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401" name="Oval 869"/>
              <p:cNvSpPr>
                <a:spLocks noChangeArrowheads="1"/>
              </p:cNvSpPr>
              <p:nvPr/>
            </p:nvSpPr>
            <p:spPr bwMode="auto">
              <a:xfrm>
                <a:off x="864"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199" name="Group 870"/>
            <p:cNvGrpSpPr>
              <a:grpSpLocks/>
            </p:cNvGrpSpPr>
            <p:nvPr/>
          </p:nvGrpSpPr>
          <p:grpSpPr bwMode="auto">
            <a:xfrm>
              <a:off x="2784" y="1056"/>
              <a:ext cx="288" cy="96"/>
              <a:chOff x="672" y="1056"/>
              <a:chExt cx="288" cy="96"/>
            </a:xfrm>
          </p:grpSpPr>
          <p:sp>
            <p:nvSpPr>
              <p:cNvPr id="49396" name="Oval 871"/>
              <p:cNvSpPr>
                <a:spLocks noChangeArrowheads="1"/>
              </p:cNvSpPr>
              <p:nvPr/>
            </p:nvSpPr>
            <p:spPr bwMode="auto">
              <a:xfrm>
                <a:off x="768"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97" name="Oval 872"/>
              <p:cNvSpPr>
                <a:spLocks noChangeArrowheads="1"/>
              </p:cNvSpPr>
              <p:nvPr/>
            </p:nvSpPr>
            <p:spPr bwMode="auto">
              <a:xfrm>
                <a:off x="672"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98" name="Oval 873"/>
              <p:cNvSpPr>
                <a:spLocks noChangeArrowheads="1"/>
              </p:cNvSpPr>
              <p:nvPr/>
            </p:nvSpPr>
            <p:spPr bwMode="auto">
              <a:xfrm>
                <a:off x="864"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200" name="Group 874"/>
            <p:cNvGrpSpPr>
              <a:grpSpLocks/>
            </p:cNvGrpSpPr>
            <p:nvPr/>
          </p:nvGrpSpPr>
          <p:grpSpPr bwMode="auto">
            <a:xfrm>
              <a:off x="3072" y="1056"/>
              <a:ext cx="288" cy="96"/>
              <a:chOff x="672" y="1056"/>
              <a:chExt cx="288" cy="96"/>
            </a:xfrm>
          </p:grpSpPr>
          <p:sp>
            <p:nvSpPr>
              <p:cNvPr id="49393" name="Oval 875"/>
              <p:cNvSpPr>
                <a:spLocks noChangeArrowheads="1"/>
              </p:cNvSpPr>
              <p:nvPr/>
            </p:nvSpPr>
            <p:spPr bwMode="auto">
              <a:xfrm>
                <a:off x="768"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94" name="Oval 876"/>
              <p:cNvSpPr>
                <a:spLocks noChangeArrowheads="1"/>
              </p:cNvSpPr>
              <p:nvPr/>
            </p:nvSpPr>
            <p:spPr bwMode="auto">
              <a:xfrm>
                <a:off x="672"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95" name="Oval 877"/>
              <p:cNvSpPr>
                <a:spLocks noChangeArrowheads="1"/>
              </p:cNvSpPr>
              <p:nvPr/>
            </p:nvSpPr>
            <p:spPr bwMode="auto">
              <a:xfrm>
                <a:off x="864"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201" name="Group 878"/>
            <p:cNvGrpSpPr>
              <a:grpSpLocks/>
            </p:cNvGrpSpPr>
            <p:nvPr/>
          </p:nvGrpSpPr>
          <p:grpSpPr bwMode="auto">
            <a:xfrm>
              <a:off x="3264" y="1152"/>
              <a:ext cx="192" cy="768"/>
              <a:chOff x="1632" y="1536"/>
              <a:chExt cx="192" cy="768"/>
            </a:xfrm>
          </p:grpSpPr>
          <p:grpSp>
            <p:nvGrpSpPr>
              <p:cNvPr id="49369" name="Group 879"/>
              <p:cNvGrpSpPr>
                <a:grpSpLocks/>
              </p:cNvGrpSpPr>
              <p:nvPr/>
            </p:nvGrpSpPr>
            <p:grpSpPr bwMode="auto">
              <a:xfrm>
                <a:off x="1632" y="1536"/>
                <a:ext cx="96" cy="768"/>
                <a:chOff x="1344" y="768"/>
                <a:chExt cx="96" cy="768"/>
              </a:xfrm>
            </p:grpSpPr>
            <p:grpSp>
              <p:nvGrpSpPr>
                <p:cNvPr id="49382" name="Group 880"/>
                <p:cNvGrpSpPr>
                  <a:grpSpLocks/>
                </p:cNvGrpSpPr>
                <p:nvPr/>
              </p:nvGrpSpPr>
              <p:grpSpPr bwMode="auto">
                <a:xfrm>
                  <a:off x="1344" y="768"/>
                  <a:ext cx="96" cy="288"/>
                  <a:chOff x="1344" y="768"/>
                  <a:chExt cx="96" cy="288"/>
                </a:xfrm>
              </p:grpSpPr>
              <p:sp>
                <p:nvSpPr>
                  <p:cNvPr id="49390" name="Oval 881"/>
                  <p:cNvSpPr>
                    <a:spLocks noChangeArrowheads="1"/>
                  </p:cNvSpPr>
                  <p:nvPr/>
                </p:nvSpPr>
                <p:spPr bwMode="auto">
                  <a:xfrm>
                    <a:off x="134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91" name="Oval 882"/>
                  <p:cNvSpPr>
                    <a:spLocks noChangeArrowheads="1"/>
                  </p:cNvSpPr>
                  <p:nvPr/>
                </p:nvSpPr>
                <p:spPr bwMode="auto">
                  <a:xfrm>
                    <a:off x="1344" y="86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92" name="Oval 883"/>
                  <p:cNvSpPr>
                    <a:spLocks noChangeArrowheads="1"/>
                  </p:cNvSpPr>
                  <p:nvPr/>
                </p:nvSpPr>
                <p:spPr bwMode="auto">
                  <a:xfrm>
                    <a:off x="13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 name="Group 884"/>
                <p:cNvGrpSpPr>
                  <a:grpSpLocks/>
                </p:cNvGrpSpPr>
                <p:nvPr/>
              </p:nvGrpSpPr>
              <p:grpSpPr bwMode="auto">
                <a:xfrm>
                  <a:off x="1344" y="1056"/>
                  <a:ext cx="96" cy="288"/>
                  <a:chOff x="1344" y="768"/>
                  <a:chExt cx="96" cy="288"/>
                </a:xfrm>
              </p:grpSpPr>
              <p:sp>
                <p:nvSpPr>
                  <p:cNvPr id="49387" name="Oval 885"/>
                  <p:cNvSpPr>
                    <a:spLocks noChangeArrowheads="1"/>
                  </p:cNvSpPr>
                  <p:nvPr/>
                </p:nvSpPr>
                <p:spPr bwMode="auto">
                  <a:xfrm>
                    <a:off x="134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88" name="Oval 886"/>
                  <p:cNvSpPr>
                    <a:spLocks noChangeArrowheads="1"/>
                  </p:cNvSpPr>
                  <p:nvPr/>
                </p:nvSpPr>
                <p:spPr bwMode="auto">
                  <a:xfrm>
                    <a:off x="1344" y="86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89" name="Oval 887"/>
                  <p:cNvSpPr>
                    <a:spLocks noChangeArrowheads="1"/>
                  </p:cNvSpPr>
                  <p:nvPr/>
                </p:nvSpPr>
                <p:spPr bwMode="auto">
                  <a:xfrm>
                    <a:off x="13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384" name="Group 888"/>
                <p:cNvGrpSpPr>
                  <a:grpSpLocks/>
                </p:cNvGrpSpPr>
                <p:nvPr/>
              </p:nvGrpSpPr>
              <p:grpSpPr bwMode="auto">
                <a:xfrm>
                  <a:off x="1344" y="1344"/>
                  <a:ext cx="96" cy="192"/>
                  <a:chOff x="720" y="1008"/>
                  <a:chExt cx="96" cy="192"/>
                </a:xfrm>
              </p:grpSpPr>
              <p:sp>
                <p:nvSpPr>
                  <p:cNvPr id="49385" name="Oval 889"/>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86" name="Oval 890"/>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370" name="Group 891"/>
              <p:cNvGrpSpPr>
                <a:grpSpLocks/>
              </p:cNvGrpSpPr>
              <p:nvPr/>
            </p:nvGrpSpPr>
            <p:grpSpPr bwMode="auto">
              <a:xfrm>
                <a:off x="1728" y="1536"/>
                <a:ext cx="96" cy="768"/>
                <a:chOff x="1344" y="768"/>
                <a:chExt cx="96" cy="768"/>
              </a:xfrm>
            </p:grpSpPr>
            <p:grpSp>
              <p:nvGrpSpPr>
                <p:cNvPr id="49371" name="Group 892"/>
                <p:cNvGrpSpPr>
                  <a:grpSpLocks/>
                </p:cNvGrpSpPr>
                <p:nvPr/>
              </p:nvGrpSpPr>
              <p:grpSpPr bwMode="auto">
                <a:xfrm>
                  <a:off x="1344" y="768"/>
                  <a:ext cx="96" cy="288"/>
                  <a:chOff x="1344" y="768"/>
                  <a:chExt cx="96" cy="288"/>
                </a:xfrm>
              </p:grpSpPr>
              <p:sp>
                <p:nvSpPr>
                  <p:cNvPr id="49379" name="Oval 893"/>
                  <p:cNvSpPr>
                    <a:spLocks noChangeArrowheads="1"/>
                  </p:cNvSpPr>
                  <p:nvPr/>
                </p:nvSpPr>
                <p:spPr bwMode="auto">
                  <a:xfrm>
                    <a:off x="134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80" name="Oval 894"/>
                  <p:cNvSpPr>
                    <a:spLocks noChangeArrowheads="1"/>
                  </p:cNvSpPr>
                  <p:nvPr/>
                </p:nvSpPr>
                <p:spPr bwMode="auto">
                  <a:xfrm>
                    <a:off x="1344" y="86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81" name="Oval 895"/>
                  <p:cNvSpPr>
                    <a:spLocks noChangeArrowheads="1"/>
                  </p:cNvSpPr>
                  <p:nvPr/>
                </p:nvSpPr>
                <p:spPr bwMode="auto">
                  <a:xfrm>
                    <a:off x="13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372" name="Group 896"/>
                <p:cNvGrpSpPr>
                  <a:grpSpLocks/>
                </p:cNvGrpSpPr>
                <p:nvPr/>
              </p:nvGrpSpPr>
              <p:grpSpPr bwMode="auto">
                <a:xfrm>
                  <a:off x="1344" y="1056"/>
                  <a:ext cx="96" cy="288"/>
                  <a:chOff x="1344" y="768"/>
                  <a:chExt cx="96" cy="288"/>
                </a:xfrm>
              </p:grpSpPr>
              <p:sp>
                <p:nvSpPr>
                  <p:cNvPr id="49376" name="Oval 897"/>
                  <p:cNvSpPr>
                    <a:spLocks noChangeArrowheads="1"/>
                  </p:cNvSpPr>
                  <p:nvPr/>
                </p:nvSpPr>
                <p:spPr bwMode="auto">
                  <a:xfrm>
                    <a:off x="134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77" name="Oval 898"/>
                  <p:cNvSpPr>
                    <a:spLocks noChangeArrowheads="1"/>
                  </p:cNvSpPr>
                  <p:nvPr/>
                </p:nvSpPr>
                <p:spPr bwMode="auto">
                  <a:xfrm>
                    <a:off x="1344" y="86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78" name="Oval 899"/>
                  <p:cNvSpPr>
                    <a:spLocks noChangeArrowheads="1"/>
                  </p:cNvSpPr>
                  <p:nvPr/>
                </p:nvSpPr>
                <p:spPr bwMode="auto">
                  <a:xfrm>
                    <a:off x="13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373" name="Group 900"/>
                <p:cNvGrpSpPr>
                  <a:grpSpLocks/>
                </p:cNvGrpSpPr>
                <p:nvPr/>
              </p:nvGrpSpPr>
              <p:grpSpPr bwMode="auto">
                <a:xfrm>
                  <a:off x="1344" y="1344"/>
                  <a:ext cx="96" cy="192"/>
                  <a:chOff x="720" y="1008"/>
                  <a:chExt cx="96" cy="192"/>
                </a:xfrm>
              </p:grpSpPr>
              <p:sp>
                <p:nvSpPr>
                  <p:cNvPr id="49374" name="Oval 901"/>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75" name="Oval 902"/>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grpSp>
          <p:nvGrpSpPr>
            <p:cNvPr id="49202" name="Group 903"/>
            <p:cNvGrpSpPr>
              <a:grpSpLocks/>
            </p:cNvGrpSpPr>
            <p:nvPr/>
          </p:nvGrpSpPr>
          <p:grpSpPr bwMode="auto">
            <a:xfrm>
              <a:off x="2112" y="1632"/>
              <a:ext cx="192" cy="576"/>
              <a:chOff x="4224" y="1488"/>
              <a:chExt cx="192" cy="576"/>
            </a:xfrm>
          </p:grpSpPr>
          <p:grpSp>
            <p:nvGrpSpPr>
              <p:cNvPr id="49353" name="Group 904"/>
              <p:cNvGrpSpPr>
                <a:grpSpLocks/>
              </p:cNvGrpSpPr>
              <p:nvPr/>
            </p:nvGrpSpPr>
            <p:grpSpPr bwMode="auto">
              <a:xfrm>
                <a:off x="4224" y="1488"/>
                <a:ext cx="96" cy="288"/>
                <a:chOff x="1344" y="768"/>
                <a:chExt cx="96" cy="288"/>
              </a:xfrm>
            </p:grpSpPr>
            <p:sp>
              <p:nvSpPr>
                <p:cNvPr id="49366" name="Oval 905"/>
                <p:cNvSpPr>
                  <a:spLocks noChangeArrowheads="1"/>
                </p:cNvSpPr>
                <p:nvPr/>
              </p:nvSpPr>
              <p:spPr bwMode="auto">
                <a:xfrm>
                  <a:off x="134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67" name="Oval 906"/>
                <p:cNvSpPr>
                  <a:spLocks noChangeArrowheads="1"/>
                </p:cNvSpPr>
                <p:nvPr/>
              </p:nvSpPr>
              <p:spPr bwMode="auto">
                <a:xfrm>
                  <a:off x="1344" y="86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68" name="Oval 907"/>
                <p:cNvSpPr>
                  <a:spLocks noChangeArrowheads="1"/>
                </p:cNvSpPr>
                <p:nvPr/>
              </p:nvSpPr>
              <p:spPr bwMode="auto">
                <a:xfrm>
                  <a:off x="13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354" name="Group 908"/>
              <p:cNvGrpSpPr>
                <a:grpSpLocks/>
              </p:cNvGrpSpPr>
              <p:nvPr/>
            </p:nvGrpSpPr>
            <p:grpSpPr bwMode="auto">
              <a:xfrm>
                <a:off x="4224" y="1776"/>
                <a:ext cx="96" cy="288"/>
                <a:chOff x="1344" y="768"/>
                <a:chExt cx="96" cy="288"/>
              </a:xfrm>
            </p:grpSpPr>
            <p:sp>
              <p:nvSpPr>
                <p:cNvPr id="49363" name="Oval 909"/>
                <p:cNvSpPr>
                  <a:spLocks noChangeArrowheads="1"/>
                </p:cNvSpPr>
                <p:nvPr/>
              </p:nvSpPr>
              <p:spPr bwMode="auto">
                <a:xfrm>
                  <a:off x="134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64" name="Oval 910"/>
                <p:cNvSpPr>
                  <a:spLocks noChangeArrowheads="1"/>
                </p:cNvSpPr>
                <p:nvPr/>
              </p:nvSpPr>
              <p:spPr bwMode="auto">
                <a:xfrm>
                  <a:off x="1344" y="86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65" name="Oval 911"/>
                <p:cNvSpPr>
                  <a:spLocks noChangeArrowheads="1"/>
                </p:cNvSpPr>
                <p:nvPr/>
              </p:nvSpPr>
              <p:spPr bwMode="auto">
                <a:xfrm>
                  <a:off x="13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355" name="Group 912"/>
              <p:cNvGrpSpPr>
                <a:grpSpLocks/>
              </p:cNvGrpSpPr>
              <p:nvPr/>
            </p:nvGrpSpPr>
            <p:grpSpPr bwMode="auto">
              <a:xfrm>
                <a:off x="4320" y="1488"/>
                <a:ext cx="96" cy="288"/>
                <a:chOff x="1344" y="768"/>
                <a:chExt cx="96" cy="288"/>
              </a:xfrm>
            </p:grpSpPr>
            <p:sp>
              <p:nvSpPr>
                <p:cNvPr id="49360" name="Oval 913"/>
                <p:cNvSpPr>
                  <a:spLocks noChangeArrowheads="1"/>
                </p:cNvSpPr>
                <p:nvPr/>
              </p:nvSpPr>
              <p:spPr bwMode="auto">
                <a:xfrm>
                  <a:off x="134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61" name="Oval 914"/>
                <p:cNvSpPr>
                  <a:spLocks noChangeArrowheads="1"/>
                </p:cNvSpPr>
                <p:nvPr/>
              </p:nvSpPr>
              <p:spPr bwMode="auto">
                <a:xfrm>
                  <a:off x="1344" y="86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62" name="Oval 915"/>
                <p:cNvSpPr>
                  <a:spLocks noChangeArrowheads="1"/>
                </p:cNvSpPr>
                <p:nvPr/>
              </p:nvSpPr>
              <p:spPr bwMode="auto">
                <a:xfrm>
                  <a:off x="13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356" name="Group 916"/>
              <p:cNvGrpSpPr>
                <a:grpSpLocks/>
              </p:cNvGrpSpPr>
              <p:nvPr/>
            </p:nvGrpSpPr>
            <p:grpSpPr bwMode="auto">
              <a:xfrm>
                <a:off x="4320" y="1776"/>
                <a:ext cx="96" cy="288"/>
                <a:chOff x="1344" y="768"/>
                <a:chExt cx="96" cy="288"/>
              </a:xfrm>
            </p:grpSpPr>
            <p:sp>
              <p:nvSpPr>
                <p:cNvPr id="49357" name="Oval 917"/>
                <p:cNvSpPr>
                  <a:spLocks noChangeArrowheads="1"/>
                </p:cNvSpPr>
                <p:nvPr/>
              </p:nvSpPr>
              <p:spPr bwMode="auto">
                <a:xfrm>
                  <a:off x="134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58" name="Oval 918"/>
                <p:cNvSpPr>
                  <a:spLocks noChangeArrowheads="1"/>
                </p:cNvSpPr>
                <p:nvPr/>
              </p:nvSpPr>
              <p:spPr bwMode="auto">
                <a:xfrm>
                  <a:off x="1344" y="86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59" name="Oval 919"/>
                <p:cNvSpPr>
                  <a:spLocks noChangeArrowheads="1"/>
                </p:cNvSpPr>
                <p:nvPr/>
              </p:nvSpPr>
              <p:spPr bwMode="auto">
                <a:xfrm>
                  <a:off x="13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203" name="Group 920"/>
            <p:cNvGrpSpPr>
              <a:grpSpLocks/>
            </p:cNvGrpSpPr>
            <p:nvPr/>
          </p:nvGrpSpPr>
          <p:grpSpPr bwMode="auto">
            <a:xfrm>
              <a:off x="2112" y="2400"/>
              <a:ext cx="192" cy="192"/>
              <a:chOff x="4224" y="2064"/>
              <a:chExt cx="192" cy="192"/>
            </a:xfrm>
          </p:grpSpPr>
          <p:grpSp>
            <p:nvGrpSpPr>
              <p:cNvPr id="49347" name="Group 921"/>
              <p:cNvGrpSpPr>
                <a:grpSpLocks/>
              </p:cNvGrpSpPr>
              <p:nvPr/>
            </p:nvGrpSpPr>
            <p:grpSpPr bwMode="auto">
              <a:xfrm>
                <a:off x="4224" y="2064"/>
                <a:ext cx="96" cy="192"/>
                <a:chOff x="720" y="1008"/>
                <a:chExt cx="96" cy="192"/>
              </a:xfrm>
            </p:grpSpPr>
            <p:sp>
              <p:nvSpPr>
                <p:cNvPr id="49351" name="Oval 922"/>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52" name="Oval 923"/>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348" name="Group 924"/>
              <p:cNvGrpSpPr>
                <a:grpSpLocks/>
              </p:cNvGrpSpPr>
              <p:nvPr/>
            </p:nvGrpSpPr>
            <p:grpSpPr bwMode="auto">
              <a:xfrm>
                <a:off x="4320" y="2064"/>
                <a:ext cx="96" cy="192"/>
                <a:chOff x="720" y="1008"/>
                <a:chExt cx="96" cy="192"/>
              </a:xfrm>
            </p:grpSpPr>
            <p:sp>
              <p:nvSpPr>
                <p:cNvPr id="49349" name="Oval 925"/>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50" name="Oval 926"/>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sp>
          <p:nvSpPr>
            <p:cNvPr id="49204" name="Oval 927"/>
            <p:cNvSpPr>
              <a:spLocks noChangeArrowheads="1"/>
            </p:cNvSpPr>
            <p:nvPr/>
          </p:nvSpPr>
          <p:spPr bwMode="auto">
            <a:xfrm rot="-5400000">
              <a:off x="3456" y="10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05" name="Oval 928"/>
            <p:cNvSpPr>
              <a:spLocks noChangeArrowheads="1"/>
            </p:cNvSpPr>
            <p:nvPr/>
          </p:nvSpPr>
          <p:spPr bwMode="auto">
            <a:xfrm rot="-5400000">
              <a:off x="3456" y="1152"/>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06" name="Oval 929"/>
            <p:cNvSpPr>
              <a:spLocks noChangeArrowheads="1"/>
            </p:cNvSpPr>
            <p:nvPr/>
          </p:nvSpPr>
          <p:spPr bwMode="auto">
            <a:xfrm rot="-5400000">
              <a:off x="3360"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nvGrpSpPr>
            <p:cNvPr id="49207" name="Group 930"/>
            <p:cNvGrpSpPr>
              <a:grpSpLocks/>
            </p:cNvGrpSpPr>
            <p:nvPr/>
          </p:nvGrpSpPr>
          <p:grpSpPr bwMode="auto">
            <a:xfrm>
              <a:off x="2112" y="2208"/>
              <a:ext cx="192" cy="192"/>
              <a:chOff x="4224" y="2064"/>
              <a:chExt cx="192" cy="192"/>
            </a:xfrm>
          </p:grpSpPr>
          <p:grpSp>
            <p:nvGrpSpPr>
              <p:cNvPr id="49341" name="Group 931"/>
              <p:cNvGrpSpPr>
                <a:grpSpLocks/>
              </p:cNvGrpSpPr>
              <p:nvPr/>
            </p:nvGrpSpPr>
            <p:grpSpPr bwMode="auto">
              <a:xfrm>
                <a:off x="4224" y="2064"/>
                <a:ext cx="96" cy="192"/>
                <a:chOff x="720" y="1008"/>
                <a:chExt cx="96" cy="192"/>
              </a:xfrm>
            </p:grpSpPr>
            <p:sp>
              <p:nvSpPr>
                <p:cNvPr id="49345" name="Oval 932"/>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46" name="Oval 933"/>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342" name="Group 934"/>
              <p:cNvGrpSpPr>
                <a:grpSpLocks/>
              </p:cNvGrpSpPr>
              <p:nvPr/>
            </p:nvGrpSpPr>
            <p:grpSpPr bwMode="auto">
              <a:xfrm>
                <a:off x="4320" y="2064"/>
                <a:ext cx="96" cy="192"/>
                <a:chOff x="720" y="1008"/>
                <a:chExt cx="96" cy="192"/>
              </a:xfrm>
            </p:grpSpPr>
            <p:sp>
              <p:nvSpPr>
                <p:cNvPr id="49343" name="Oval 935"/>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44" name="Oval 936"/>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208" name="Group 937"/>
            <p:cNvGrpSpPr>
              <a:grpSpLocks/>
            </p:cNvGrpSpPr>
            <p:nvPr/>
          </p:nvGrpSpPr>
          <p:grpSpPr bwMode="auto">
            <a:xfrm>
              <a:off x="2112" y="2592"/>
              <a:ext cx="192" cy="192"/>
              <a:chOff x="4224" y="2064"/>
              <a:chExt cx="192" cy="192"/>
            </a:xfrm>
          </p:grpSpPr>
          <p:grpSp>
            <p:nvGrpSpPr>
              <p:cNvPr id="49335" name="Group 938"/>
              <p:cNvGrpSpPr>
                <a:grpSpLocks/>
              </p:cNvGrpSpPr>
              <p:nvPr/>
            </p:nvGrpSpPr>
            <p:grpSpPr bwMode="auto">
              <a:xfrm>
                <a:off x="4224" y="2064"/>
                <a:ext cx="96" cy="192"/>
                <a:chOff x="720" y="1008"/>
                <a:chExt cx="96" cy="192"/>
              </a:xfrm>
            </p:grpSpPr>
            <p:sp>
              <p:nvSpPr>
                <p:cNvPr id="49339" name="Oval 939"/>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40" name="Oval 940"/>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336" name="Group 941"/>
              <p:cNvGrpSpPr>
                <a:grpSpLocks/>
              </p:cNvGrpSpPr>
              <p:nvPr/>
            </p:nvGrpSpPr>
            <p:grpSpPr bwMode="auto">
              <a:xfrm>
                <a:off x="4320" y="2064"/>
                <a:ext cx="96" cy="192"/>
                <a:chOff x="720" y="1008"/>
                <a:chExt cx="96" cy="192"/>
              </a:xfrm>
            </p:grpSpPr>
            <p:sp>
              <p:nvSpPr>
                <p:cNvPr id="49337" name="Oval 942"/>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38" name="Oval 943"/>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209" name="Group 944"/>
            <p:cNvGrpSpPr>
              <a:grpSpLocks/>
            </p:cNvGrpSpPr>
            <p:nvPr/>
          </p:nvGrpSpPr>
          <p:grpSpPr bwMode="auto">
            <a:xfrm>
              <a:off x="2112" y="2784"/>
              <a:ext cx="192" cy="192"/>
              <a:chOff x="4224" y="2064"/>
              <a:chExt cx="192" cy="192"/>
            </a:xfrm>
          </p:grpSpPr>
          <p:grpSp>
            <p:nvGrpSpPr>
              <p:cNvPr id="49329" name="Group 945"/>
              <p:cNvGrpSpPr>
                <a:grpSpLocks/>
              </p:cNvGrpSpPr>
              <p:nvPr/>
            </p:nvGrpSpPr>
            <p:grpSpPr bwMode="auto">
              <a:xfrm>
                <a:off x="4224" y="2064"/>
                <a:ext cx="96" cy="192"/>
                <a:chOff x="720" y="1008"/>
                <a:chExt cx="96" cy="192"/>
              </a:xfrm>
            </p:grpSpPr>
            <p:sp>
              <p:nvSpPr>
                <p:cNvPr id="49333" name="Oval 946"/>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34" name="Oval 947"/>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330" name="Group 948"/>
              <p:cNvGrpSpPr>
                <a:grpSpLocks/>
              </p:cNvGrpSpPr>
              <p:nvPr/>
            </p:nvGrpSpPr>
            <p:grpSpPr bwMode="auto">
              <a:xfrm>
                <a:off x="4320" y="2064"/>
                <a:ext cx="96" cy="192"/>
                <a:chOff x="720" y="1008"/>
                <a:chExt cx="96" cy="192"/>
              </a:xfrm>
            </p:grpSpPr>
            <p:sp>
              <p:nvSpPr>
                <p:cNvPr id="49331" name="Oval 949"/>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32" name="Oval 950"/>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210" name="Group 951"/>
            <p:cNvGrpSpPr>
              <a:grpSpLocks/>
            </p:cNvGrpSpPr>
            <p:nvPr/>
          </p:nvGrpSpPr>
          <p:grpSpPr bwMode="auto">
            <a:xfrm>
              <a:off x="2304" y="2880"/>
              <a:ext cx="192" cy="192"/>
              <a:chOff x="4224" y="2064"/>
              <a:chExt cx="192" cy="192"/>
            </a:xfrm>
          </p:grpSpPr>
          <p:grpSp>
            <p:nvGrpSpPr>
              <p:cNvPr id="49323" name="Group 952"/>
              <p:cNvGrpSpPr>
                <a:grpSpLocks/>
              </p:cNvGrpSpPr>
              <p:nvPr/>
            </p:nvGrpSpPr>
            <p:grpSpPr bwMode="auto">
              <a:xfrm>
                <a:off x="4224" y="2064"/>
                <a:ext cx="96" cy="192"/>
                <a:chOff x="720" y="1008"/>
                <a:chExt cx="96" cy="192"/>
              </a:xfrm>
            </p:grpSpPr>
            <p:sp>
              <p:nvSpPr>
                <p:cNvPr id="49327" name="Oval 953"/>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28" name="Oval 954"/>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324" name="Group 955"/>
              <p:cNvGrpSpPr>
                <a:grpSpLocks/>
              </p:cNvGrpSpPr>
              <p:nvPr/>
            </p:nvGrpSpPr>
            <p:grpSpPr bwMode="auto">
              <a:xfrm>
                <a:off x="4320" y="2064"/>
                <a:ext cx="96" cy="192"/>
                <a:chOff x="720" y="1008"/>
                <a:chExt cx="96" cy="192"/>
              </a:xfrm>
            </p:grpSpPr>
            <p:sp>
              <p:nvSpPr>
                <p:cNvPr id="49325" name="Oval 956"/>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26" name="Oval 957"/>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211" name="Group 958"/>
            <p:cNvGrpSpPr>
              <a:grpSpLocks/>
            </p:cNvGrpSpPr>
            <p:nvPr/>
          </p:nvGrpSpPr>
          <p:grpSpPr bwMode="auto">
            <a:xfrm>
              <a:off x="2496" y="2880"/>
              <a:ext cx="192" cy="192"/>
              <a:chOff x="4224" y="2064"/>
              <a:chExt cx="192" cy="192"/>
            </a:xfrm>
          </p:grpSpPr>
          <p:grpSp>
            <p:nvGrpSpPr>
              <p:cNvPr id="49317" name="Group 959"/>
              <p:cNvGrpSpPr>
                <a:grpSpLocks/>
              </p:cNvGrpSpPr>
              <p:nvPr/>
            </p:nvGrpSpPr>
            <p:grpSpPr bwMode="auto">
              <a:xfrm>
                <a:off x="4224" y="2064"/>
                <a:ext cx="96" cy="192"/>
                <a:chOff x="720" y="1008"/>
                <a:chExt cx="96" cy="192"/>
              </a:xfrm>
            </p:grpSpPr>
            <p:sp>
              <p:nvSpPr>
                <p:cNvPr id="49321" name="Oval 960"/>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22" name="Oval 961"/>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318" name="Group 962"/>
              <p:cNvGrpSpPr>
                <a:grpSpLocks/>
              </p:cNvGrpSpPr>
              <p:nvPr/>
            </p:nvGrpSpPr>
            <p:grpSpPr bwMode="auto">
              <a:xfrm>
                <a:off x="4320" y="2064"/>
                <a:ext cx="96" cy="192"/>
                <a:chOff x="720" y="1008"/>
                <a:chExt cx="96" cy="192"/>
              </a:xfrm>
            </p:grpSpPr>
            <p:sp>
              <p:nvSpPr>
                <p:cNvPr id="49319" name="Oval 963"/>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20" name="Oval 964"/>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212" name="Group 965"/>
            <p:cNvGrpSpPr>
              <a:grpSpLocks/>
            </p:cNvGrpSpPr>
            <p:nvPr/>
          </p:nvGrpSpPr>
          <p:grpSpPr bwMode="auto">
            <a:xfrm>
              <a:off x="2688" y="2880"/>
              <a:ext cx="384" cy="192"/>
              <a:chOff x="2400" y="2976"/>
              <a:chExt cx="384" cy="192"/>
            </a:xfrm>
          </p:grpSpPr>
          <p:grpSp>
            <p:nvGrpSpPr>
              <p:cNvPr id="49303" name="Group 966"/>
              <p:cNvGrpSpPr>
                <a:grpSpLocks/>
              </p:cNvGrpSpPr>
              <p:nvPr/>
            </p:nvGrpSpPr>
            <p:grpSpPr bwMode="auto">
              <a:xfrm>
                <a:off x="2400" y="2976"/>
                <a:ext cx="192" cy="192"/>
                <a:chOff x="4224" y="2064"/>
                <a:chExt cx="192" cy="192"/>
              </a:xfrm>
            </p:grpSpPr>
            <p:grpSp>
              <p:nvGrpSpPr>
                <p:cNvPr id="49311" name="Group 967"/>
                <p:cNvGrpSpPr>
                  <a:grpSpLocks/>
                </p:cNvGrpSpPr>
                <p:nvPr/>
              </p:nvGrpSpPr>
              <p:grpSpPr bwMode="auto">
                <a:xfrm>
                  <a:off x="4224" y="2064"/>
                  <a:ext cx="96" cy="192"/>
                  <a:chOff x="720" y="1008"/>
                  <a:chExt cx="96" cy="192"/>
                </a:xfrm>
              </p:grpSpPr>
              <p:sp>
                <p:nvSpPr>
                  <p:cNvPr id="49315" name="Oval 968"/>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16" name="Oval 969"/>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312" name="Group 970"/>
                <p:cNvGrpSpPr>
                  <a:grpSpLocks/>
                </p:cNvGrpSpPr>
                <p:nvPr/>
              </p:nvGrpSpPr>
              <p:grpSpPr bwMode="auto">
                <a:xfrm>
                  <a:off x="4320" y="2064"/>
                  <a:ext cx="96" cy="192"/>
                  <a:chOff x="720" y="1008"/>
                  <a:chExt cx="96" cy="192"/>
                </a:xfrm>
              </p:grpSpPr>
              <p:sp>
                <p:nvSpPr>
                  <p:cNvPr id="49313" name="Oval 971"/>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14" name="Oval 972"/>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304" name="Group 973"/>
              <p:cNvGrpSpPr>
                <a:grpSpLocks/>
              </p:cNvGrpSpPr>
              <p:nvPr/>
            </p:nvGrpSpPr>
            <p:grpSpPr bwMode="auto">
              <a:xfrm>
                <a:off x="2592" y="2976"/>
                <a:ext cx="192" cy="192"/>
                <a:chOff x="4224" y="2064"/>
                <a:chExt cx="192" cy="192"/>
              </a:xfrm>
            </p:grpSpPr>
            <p:grpSp>
              <p:nvGrpSpPr>
                <p:cNvPr id="49305" name="Group 974"/>
                <p:cNvGrpSpPr>
                  <a:grpSpLocks/>
                </p:cNvGrpSpPr>
                <p:nvPr/>
              </p:nvGrpSpPr>
              <p:grpSpPr bwMode="auto">
                <a:xfrm>
                  <a:off x="4224" y="2064"/>
                  <a:ext cx="96" cy="192"/>
                  <a:chOff x="720" y="1008"/>
                  <a:chExt cx="96" cy="192"/>
                </a:xfrm>
              </p:grpSpPr>
              <p:sp>
                <p:nvSpPr>
                  <p:cNvPr id="49309" name="Oval 975"/>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10" name="Oval 976"/>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306" name="Group 977"/>
                <p:cNvGrpSpPr>
                  <a:grpSpLocks/>
                </p:cNvGrpSpPr>
                <p:nvPr/>
              </p:nvGrpSpPr>
              <p:grpSpPr bwMode="auto">
                <a:xfrm>
                  <a:off x="4320" y="2064"/>
                  <a:ext cx="96" cy="192"/>
                  <a:chOff x="720" y="1008"/>
                  <a:chExt cx="96" cy="192"/>
                </a:xfrm>
              </p:grpSpPr>
              <p:sp>
                <p:nvSpPr>
                  <p:cNvPr id="49307" name="Oval 978"/>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08" name="Oval 979"/>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sp>
          <p:nvSpPr>
            <p:cNvPr id="49213" name="Oval 980"/>
            <p:cNvSpPr>
              <a:spLocks noChangeArrowheads="1"/>
            </p:cNvSpPr>
            <p:nvPr/>
          </p:nvSpPr>
          <p:spPr bwMode="auto">
            <a:xfrm>
              <a:off x="2880" y="153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14" name="Oval 981"/>
            <p:cNvSpPr>
              <a:spLocks noChangeArrowheads="1"/>
            </p:cNvSpPr>
            <p:nvPr/>
          </p:nvSpPr>
          <p:spPr bwMode="auto">
            <a:xfrm>
              <a:off x="2208" y="297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15" name="Oval 982"/>
            <p:cNvSpPr>
              <a:spLocks noChangeArrowheads="1"/>
            </p:cNvSpPr>
            <p:nvPr/>
          </p:nvSpPr>
          <p:spPr bwMode="auto">
            <a:xfrm>
              <a:off x="2688" y="1632"/>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nvGrpSpPr>
            <p:cNvPr id="49216" name="Group 983"/>
            <p:cNvGrpSpPr>
              <a:grpSpLocks/>
            </p:cNvGrpSpPr>
            <p:nvPr/>
          </p:nvGrpSpPr>
          <p:grpSpPr bwMode="auto">
            <a:xfrm>
              <a:off x="2304" y="1632"/>
              <a:ext cx="384" cy="96"/>
              <a:chOff x="3984" y="2256"/>
              <a:chExt cx="384" cy="96"/>
            </a:xfrm>
          </p:grpSpPr>
          <p:sp>
            <p:nvSpPr>
              <p:cNvPr id="49299" name="Oval 984"/>
              <p:cNvSpPr>
                <a:spLocks noChangeArrowheads="1"/>
              </p:cNvSpPr>
              <p:nvPr/>
            </p:nvSpPr>
            <p:spPr bwMode="auto">
              <a:xfrm>
                <a:off x="3984" y="22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00" name="Oval 985"/>
              <p:cNvSpPr>
                <a:spLocks noChangeArrowheads="1"/>
              </p:cNvSpPr>
              <p:nvPr/>
            </p:nvSpPr>
            <p:spPr bwMode="auto">
              <a:xfrm>
                <a:off x="4080" y="22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01" name="Oval 986"/>
              <p:cNvSpPr>
                <a:spLocks noChangeArrowheads="1"/>
              </p:cNvSpPr>
              <p:nvPr/>
            </p:nvSpPr>
            <p:spPr bwMode="auto">
              <a:xfrm>
                <a:off x="4176" y="22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302" name="Oval 987"/>
              <p:cNvSpPr>
                <a:spLocks noChangeArrowheads="1"/>
              </p:cNvSpPr>
              <p:nvPr/>
            </p:nvSpPr>
            <p:spPr bwMode="auto">
              <a:xfrm>
                <a:off x="4272" y="225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49217" name="Oval 988"/>
            <p:cNvSpPr>
              <a:spLocks noChangeArrowheads="1"/>
            </p:cNvSpPr>
            <p:nvPr/>
          </p:nvSpPr>
          <p:spPr bwMode="auto">
            <a:xfrm>
              <a:off x="2304" y="2112"/>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nvGrpSpPr>
            <p:cNvPr id="49218" name="Group 989"/>
            <p:cNvGrpSpPr>
              <a:grpSpLocks/>
            </p:cNvGrpSpPr>
            <p:nvPr/>
          </p:nvGrpSpPr>
          <p:grpSpPr bwMode="auto">
            <a:xfrm rot="-5400000">
              <a:off x="2688" y="1728"/>
              <a:ext cx="384" cy="192"/>
              <a:chOff x="4080" y="2736"/>
              <a:chExt cx="384" cy="192"/>
            </a:xfrm>
          </p:grpSpPr>
          <p:grpSp>
            <p:nvGrpSpPr>
              <p:cNvPr id="49285" name="Group 990"/>
              <p:cNvGrpSpPr>
                <a:grpSpLocks/>
              </p:cNvGrpSpPr>
              <p:nvPr/>
            </p:nvGrpSpPr>
            <p:grpSpPr bwMode="auto">
              <a:xfrm rot="10800000">
                <a:off x="4080" y="2736"/>
                <a:ext cx="192" cy="192"/>
                <a:chOff x="4224" y="2064"/>
                <a:chExt cx="192" cy="192"/>
              </a:xfrm>
            </p:grpSpPr>
            <p:grpSp>
              <p:nvGrpSpPr>
                <p:cNvPr id="49293" name="Group 991"/>
                <p:cNvGrpSpPr>
                  <a:grpSpLocks/>
                </p:cNvGrpSpPr>
                <p:nvPr/>
              </p:nvGrpSpPr>
              <p:grpSpPr bwMode="auto">
                <a:xfrm>
                  <a:off x="4224" y="2064"/>
                  <a:ext cx="96" cy="192"/>
                  <a:chOff x="720" y="1008"/>
                  <a:chExt cx="96" cy="192"/>
                </a:xfrm>
              </p:grpSpPr>
              <p:sp>
                <p:nvSpPr>
                  <p:cNvPr id="49297" name="Oval 992"/>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98" name="Oval 993"/>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294" name="Group 994"/>
                <p:cNvGrpSpPr>
                  <a:grpSpLocks/>
                </p:cNvGrpSpPr>
                <p:nvPr/>
              </p:nvGrpSpPr>
              <p:grpSpPr bwMode="auto">
                <a:xfrm>
                  <a:off x="4320" y="2064"/>
                  <a:ext cx="96" cy="192"/>
                  <a:chOff x="720" y="1008"/>
                  <a:chExt cx="96" cy="192"/>
                </a:xfrm>
              </p:grpSpPr>
              <p:sp>
                <p:nvSpPr>
                  <p:cNvPr id="49295" name="Oval 995"/>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96" name="Oval 996"/>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286" name="Group 997"/>
              <p:cNvGrpSpPr>
                <a:grpSpLocks/>
              </p:cNvGrpSpPr>
              <p:nvPr/>
            </p:nvGrpSpPr>
            <p:grpSpPr bwMode="auto">
              <a:xfrm rot="10800000">
                <a:off x="4272" y="2736"/>
                <a:ext cx="192" cy="192"/>
                <a:chOff x="4224" y="2064"/>
                <a:chExt cx="192" cy="192"/>
              </a:xfrm>
            </p:grpSpPr>
            <p:grpSp>
              <p:nvGrpSpPr>
                <p:cNvPr id="49287" name="Group 998"/>
                <p:cNvGrpSpPr>
                  <a:grpSpLocks/>
                </p:cNvGrpSpPr>
                <p:nvPr/>
              </p:nvGrpSpPr>
              <p:grpSpPr bwMode="auto">
                <a:xfrm>
                  <a:off x="4224" y="2064"/>
                  <a:ext cx="96" cy="192"/>
                  <a:chOff x="720" y="1008"/>
                  <a:chExt cx="96" cy="192"/>
                </a:xfrm>
              </p:grpSpPr>
              <p:sp>
                <p:nvSpPr>
                  <p:cNvPr id="49291" name="Oval 999"/>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92" name="Oval 1000"/>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288" name="Group 1001"/>
                <p:cNvGrpSpPr>
                  <a:grpSpLocks/>
                </p:cNvGrpSpPr>
                <p:nvPr/>
              </p:nvGrpSpPr>
              <p:grpSpPr bwMode="auto">
                <a:xfrm>
                  <a:off x="4320" y="2064"/>
                  <a:ext cx="96" cy="192"/>
                  <a:chOff x="720" y="1008"/>
                  <a:chExt cx="96" cy="192"/>
                </a:xfrm>
              </p:grpSpPr>
              <p:sp>
                <p:nvSpPr>
                  <p:cNvPr id="49289" name="Oval 1002"/>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90" name="Oval 1003"/>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grpSp>
          <p:nvGrpSpPr>
            <p:cNvPr id="49219" name="Group 1004"/>
            <p:cNvGrpSpPr>
              <a:grpSpLocks/>
            </p:cNvGrpSpPr>
            <p:nvPr/>
          </p:nvGrpSpPr>
          <p:grpSpPr bwMode="auto">
            <a:xfrm>
              <a:off x="2784" y="2016"/>
              <a:ext cx="192" cy="192"/>
              <a:chOff x="4224" y="2064"/>
              <a:chExt cx="192" cy="192"/>
            </a:xfrm>
          </p:grpSpPr>
          <p:grpSp>
            <p:nvGrpSpPr>
              <p:cNvPr id="49279" name="Group 1005"/>
              <p:cNvGrpSpPr>
                <a:grpSpLocks/>
              </p:cNvGrpSpPr>
              <p:nvPr/>
            </p:nvGrpSpPr>
            <p:grpSpPr bwMode="auto">
              <a:xfrm>
                <a:off x="4224" y="2064"/>
                <a:ext cx="96" cy="192"/>
                <a:chOff x="720" y="1008"/>
                <a:chExt cx="96" cy="192"/>
              </a:xfrm>
            </p:grpSpPr>
            <p:sp>
              <p:nvSpPr>
                <p:cNvPr id="49283" name="Oval 1006"/>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84" name="Oval 1007"/>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280" name="Group 1008"/>
              <p:cNvGrpSpPr>
                <a:grpSpLocks/>
              </p:cNvGrpSpPr>
              <p:nvPr/>
            </p:nvGrpSpPr>
            <p:grpSpPr bwMode="auto">
              <a:xfrm>
                <a:off x="4320" y="2064"/>
                <a:ext cx="96" cy="192"/>
                <a:chOff x="720" y="1008"/>
                <a:chExt cx="96" cy="192"/>
              </a:xfrm>
            </p:grpSpPr>
            <p:sp>
              <p:nvSpPr>
                <p:cNvPr id="49281" name="Oval 1009"/>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82" name="Oval 1010"/>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220" name="Group 1011"/>
            <p:cNvGrpSpPr>
              <a:grpSpLocks/>
            </p:cNvGrpSpPr>
            <p:nvPr/>
          </p:nvGrpSpPr>
          <p:grpSpPr bwMode="auto">
            <a:xfrm>
              <a:off x="2400" y="2112"/>
              <a:ext cx="384" cy="96"/>
              <a:chOff x="3888" y="2928"/>
              <a:chExt cx="384" cy="96"/>
            </a:xfrm>
          </p:grpSpPr>
          <p:grpSp>
            <p:nvGrpSpPr>
              <p:cNvPr id="49273" name="Group 1012"/>
              <p:cNvGrpSpPr>
                <a:grpSpLocks/>
              </p:cNvGrpSpPr>
              <p:nvPr/>
            </p:nvGrpSpPr>
            <p:grpSpPr bwMode="auto">
              <a:xfrm rot="5400000">
                <a:off x="4128" y="2880"/>
                <a:ext cx="96" cy="192"/>
                <a:chOff x="720" y="1008"/>
                <a:chExt cx="96" cy="192"/>
              </a:xfrm>
            </p:grpSpPr>
            <p:sp>
              <p:nvSpPr>
                <p:cNvPr id="49277" name="Oval 1013"/>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78" name="Oval 1014"/>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274" name="Group 1015"/>
              <p:cNvGrpSpPr>
                <a:grpSpLocks/>
              </p:cNvGrpSpPr>
              <p:nvPr/>
            </p:nvGrpSpPr>
            <p:grpSpPr bwMode="auto">
              <a:xfrm rot="5400000">
                <a:off x="3936" y="2880"/>
                <a:ext cx="96" cy="192"/>
                <a:chOff x="720" y="1008"/>
                <a:chExt cx="96" cy="192"/>
              </a:xfrm>
            </p:grpSpPr>
            <p:sp>
              <p:nvSpPr>
                <p:cNvPr id="49275" name="Oval 1016"/>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76" name="Oval 1017"/>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221" name="Group 1018"/>
            <p:cNvGrpSpPr>
              <a:grpSpLocks/>
            </p:cNvGrpSpPr>
            <p:nvPr/>
          </p:nvGrpSpPr>
          <p:grpSpPr bwMode="auto">
            <a:xfrm>
              <a:off x="3264" y="1920"/>
              <a:ext cx="192" cy="192"/>
              <a:chOff x="4464" y="2880"/>
              <a:chExt cx="192" cy="192"/>
            </a:xfrm>
          </p:grpSpPr>
          <p:grpSp>
            <p:nvGrpSpPr>
              <p:cNvPr id="49267" name="Group 1019"/>
              <p:cNvGrpSpPr>
                <a:grpSpLocks/>
              </p:cNvGrpSpPr>
              <p:nvPr/>
            </p:nvGrpSpPr>
            <p:grpSpPr bwMode="auto">
              <a:xfrm>
                <a:off x="4464" y="2880"/>
                <a:ext cx="96" cy="192"/>
                <a:chOff x="720" y="1008"/>
                <a:chExt cx="96" cy="192"/>
              </a:xfrm>
            </p:grpSpPr>
            <p:sp>
              <p:nvSpPr>
                <p:cNvPr id="49271" name="Oval 1020"/>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72" name="Oval 1021"/>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268" name="Group 1022"/>
              <p:cNvGrpSpPr>
                <a:grpSpLocks/>
              </p:cNvGrpSpPr>
              <p:nvPr/>
            </p:nvGrpSpPr>
            <p:grpSpPr bwMode="auto">
              <a:xfrm>
                <a:off x="4560" y="2880"/>
                <a:ext cx="96" cy="192"/>
                <a:chOff x="720" y="1008"/>
                <a:chExt cx="96" cy="192"/>
              </a:xfrm>
            </p:grpSpPr>
            <p:sp>
              <p:nvSpPr>
                <p:cNvPr id="49269" name="Oval 1023"/>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70" name="Oval 0"/>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222" name="Group 1"/>
            <p:cNvGrpSpPr>
              <a:grpSpLocks/>
            </p:cNvGrpSpPr>
            <p:nvPr/>
          </p:nvGrpSpPr>
          <p:grpSpPr bwMode="auto">
            <a:xfrm>
              <a:off x="3264" y="2112"/>
              <a:ext cx="192" cy="192"/>
              <a:chOff x="4464" y="2880"/>
              <a:chExt cx="192" cy="192"/>
            </a:xfrm>
          </p:grpSpPr>
          <p:grpSp>
            <p:nvGrpSpPr>
              <p:cNvPr id="49261" name="Group 2"/>
              <p:cNvGrpSpPr>
                <a:grpSpLocks/>
              </p:cNvGrpSpPr>
              <p:nvPr/>
            </p:nvGrpSpPr>
            <p:grpSpPr bwMode="auto">
              <a:xfrm>
                <a:off x="4464" y="2880"/>
                <a:ext cx="96" cy="192"/>
                <a:chOff x="720" y="1008"/>
                <a:chExt cx="96" cy="192"/>
              </a:xfrm>
            </p:grpSpPr>
            <p:sp>
              <p:nvSpPr>
                <p:cNvPr id="49265" name="Oval 3"/>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66" name="Oval 4"/>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262" name="Group 5"/>
              <p:cNvGrpSpPr>
                <a:grpSpLocks/>
              </p:cNvGrpSpPr>
              <p:nvPr/>
            </p:nvGrpSpPr>
            <p:grpSpPr bwMode="auto">
              <a:xfrm>
                <a:off x="4560" y="2880"/>
                <a:ext cx="96" cy="192"/>
                <a:chOff x="720" y="1008"/>
                <a:chExt cx="96" cy="192"/>
              </a:xfrm>
            </p:grpSpPr>
            <p:sp>
              <p:nvSpPr>
                <p:cNvPr id="49263" name="Oval 6"/>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64" name="Oval 7"/>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223" name="Group 8"/>
            <p:cNvGrpSpPr>
              <a:grpSpLocks/>
            </p:cNvGrpSpPr>
            <p:nvPr/>
          </p:nvGrpSpPr>
          <p:grpSpPr bwMode="auto">
            <a:xfrm>
              <a:off x="2880" y="2304"/>
              <a:ext cx="384" cy="192"/>
              <a:chOff x="2880" y="2208"/>
              <a:chExt cx="384" cy="192"/>
            </a:xfrm>
          </p:grpSpPr>
          <p:grpSp>
            <p:nvGrpSpPr>
              <p:cNvPr id="49252" name="Group 9"/>
              <p:cNvGrpSpPr>
                <a:grpSpLocks/>
              </p:cNvGrpSpPr>
              <p:nvPr/>
            </p:nvGrpSpPr>
            <p:grpSpPr bwMode="auto">
              <a:xfrm>
                <a:off x="3072" y="2208"/>
                <a:ext cx="96" cy="192"/>
                <a:chOff x="720" y="1008"/>
                <a:chExt cx="96" cy="192"/>
              </a:xfrm>
            </p:grpSpPr>
            <p:sp>
              <p:nvSpPr>
                <p:cNvPr id="49259" name="Oval 10"/>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60" name="Oval 11"/>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253" name="Group 12"/>
              <p:cNvGrpSpPr>
                <a:grpSpLocks/>
              </p:cNvGrpSpPr>
              <p:nvPr/>
            </p:nvGrpSpPr>
            <p:grpSpPr bwMode="auto">
              <a:xfrm>
                <a:off x="3168" y="2208"/>
                <a:ext cx="96" cy="192"/>
                <a:chOff x="720" y="1008"/>
                <a:chExt cx="96" cy="192"/>
              </a:xfrm>
            </p:grpSpPr>
            <p:sp>
              <p:nvSpPr>
                <p:cNvPr id="49257" name="Oval 13"/>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58" name="Oval 14"/>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254" name="Group 15"/>
              <p:cNvGrpSpPr>
                <a:grpSpLocks/>
              </p:cNvGrpSpPr>
              <p:nvPr/>
            </p:nvGrpSpPr>
            <p:grpSpPr bwMode="auto">
              <a:xfrm rot="5400000">
                <a:off x="2928" y="2160"/>
                <a:ext cx="96" cy="192"/>
                <a:chOff x="720" y="1008"/>
                <a:chExt cx="96" cy="192"/>
              </a:xfrm>
            </p:grpSpPr>
            <p:sp>
              <p:nvSpPr>
                <p:cNvPr id="49255" name="Oval 16"/>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56" name="Oval 17"/>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49224" name="Group 18"/>
            <p:cNvGrpSpPr>
              <a:grpSpLocks/>
            </p:cNvGrpSpPr>
            <p:nvPr/>
          </p:nvGrpSpPr>
          <p:grpSpPr bwMode="auto">
            <a:xfrm rot="5400000">
              <a:off x="3312" y="2256"/>
              <a:ext cx="96" cy="192"/>
              <a:chOff x="720" y="1008"/>
              <a:chExt cx="96" cy="192"/>
            </a:xfrm>
          </p:grpSpPr>
          <p:sp>
            <p:nvSpPr>
              <p:cNvPr id="49250" name="Oval 19"/>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51" name="Oval 20"/>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225" name="Group 21"/>
            <p:cNvGrpSpPr>
              <a:grpSpLocks/>
            </p:cNvGrpSpPr>
            <p:nvPr/>
          </p:nvGrpSpPr>
          <p:grpSpPr bwMode="auto">
            <a:xfrm>
              <a:off x="3072" y="2880"/>
              <a:ext cx="96" cy="192"/>
              <a:chOff x="720" y="1008"/>
              <a:chExt cx="96" cy="192"/>
            </a:xfrm>
          </p:grpSpPr>
          <p:sp>
            <p:nvSpPr>
              <p:cNvPr id="49248" name="Oval 22"/>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49" name="Oval 23"/>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226" name="Group 24"/>
            <p:cNvGrpSpPr>
              <a:grpSpLocks/>
            </p:cNvGrpSpPr>
            <p:nvPr/>
          </p:nvGrpSpPr>
          <p:grpSpPr bwMode="auto">
            <a:xfrm>
              <a:off x="3168" y="2880"/>
              <a:ext cx="96" cy="192"/>
              <a:chOff x="720" y="1008"/>
              <a:chExt cx="96" cy="192"/>
            </a:xfrm>
          </p:grpSpPr>
          <p:sp>
            <p:nvSpPr>
              <p:cNvPr id="49246" name="Oval 25"/>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47" name="Oval 26"/>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227" name="Group 27"/>
            <p:cNvGrpSpPr>
              <a:grpSpLocks/>
            </p:cNvGrpSpPr>
            <p:nvPr/>
          </p:nvGrpSpPr>
          <p:grpSpPr bwMode="auto">
            <a:xfrm>
              <a:off x="3264" y="2880"/>
              <a:ext cx="96" cy="192"/>
              <a:chOff x="720" y="1008"/>
              <a:chExt cx="96" cy="192"/>
            </a:xfrm>
          </p:grpSpPr>
          <p:sp>
            <p:nvSpPr>
              <p:cNvPr id="49244" name="Oval 28"/>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45" name="Oval 29"/>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228" name="Group 30"/>
            <p:cNvGrpSpPr>
              <a:grpSpLocks/>
            </p:cNvGrpSpPr>
            <p:nvPr/>
          </p:nvGrpSpPr>
          <p:grpSpPr bwMode="auto">
            <a:xfrm>
              <a:off x="3360" y="2880"/>
              <a:ext cx="96" cy="192"/>
              <a:chOff x="720" y="1008"/>
              <a:chExt cx="96" cy="192"/>
            </a:xfrm>
          </p:grpSpPr>
          <p:sp>
            <p:nvSpPr>
              <p:cNvPr id="49242" name="Oval 31"/>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43" name="Oval 32"/>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229" name="Group 33"/>
            <p:cNvGrpSpPr>
              <a:grpSpLocks/>
            </p:cNvGrpSpPr>
            <p:nvPr/>
          </p:nvGrpSpPr>
          <p:grpSpPr bwMode="auto">
            <a:xfrm>
              <a:off x="3552" y="2592"/>
              <a:ext cx="192" cy="480"/>
              <a:chOff x="3456" y="2592"/>
              <a:chExt cx="192" cy="480"/>
            </a:xfrm>
          </p:grpSpPr>
          <p:grpSp>
            <p:nvGrpSpPr>
              <p:cNvPr id="49232" name="Group 34"/>
              <p:cNvGrpSpPr>
                <a:grpSpLocks/>
              </p:cNvGrpSpPr>
              <p:nvPr/>
            </p:nvGrpSpPr>
            <p:grpSpPr bwMode="auto">
              <a:xfrm>
                <a:off x="3552" y="2784"/>
                <a:ext cx="96" cy="192"/>
                <a:chOff x="720" y="1008"/>
                <a:chExt cx="96" cy="192"/>
              </a:xfrm>
            </p:grpSpPr>
            <p:sp>
              <p:nvSpPr>
                <p:cNvPr id="49240" name="Oval 35"/>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41" name="Oval 36"/>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233" name="Group 37"/>
              <p:cNvGrpSpPr>
                <a:grpSpLocks/>
              </p:cNvGrpSpPr>
              <p:nvPr/>
            </p:nvGrpSpPr>
            <p:grpSpPr bwMode="auto">
              <a:xfrm>
                <a:off x="3456" y="2880"/>
                <a:ext cx="96" cy="192"/>
                <a:chOff x="720" y="1008"/>
                <a:chExt cx="96" cy="192"/>
              </a:xfrm>
            </p:grpSpPr>
            <p:sp>
              <p:nvSpPr>
                <p:cNvPr id="49238" name="Oval 38"/>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39" name="Oval 39"/>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234" name="Group 40"/>
              <p:cNvGrpSpPr>
                <a:grpSpLocks/>
              </p:cNvGrpSpPr>
              <p:nvPr/>
            </p:nvGrpSpPr>
            <p:grpSpPr bwMode="auto">
              <a:xfrm>
                <a:off x="3456" y="2688"/>
                <a:ext cx="96" cy="192"/>
                <a:chOff x="720" y="1008"/>
                <a:chExt cx="96" cy="192"/>
              </a:xfrm>
            </p:grpSpPr>
            <p:sp>
              <p:nvSpPr>
                <p:cNvPr id="49236" name="Oval 41"/>
                <p:cNvSpPr>
                  <a:spLocks noChangeArrowheads="1"/>
                </p:cNvSpPr>
                <p:nvPr/>
              </p:nvSpPr>
              <p:spPr bwMode="auto">
                <a:xfrm>
                  <a:off x="720"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37" name="Oval 42"/>
                <p:cNvSpPr>
                  <a:spLocks noChangeArrowheads="1"/>
                </p:cNvSpPr>
                <p:nvPr/>
              </p:nvSpPr>
              <p:spPr bwMode="auto">
                <a:xfrm>
                  <a:off x="720" y="110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49235" name="Oval 43"/>
              <p:cNvSpPr>
                <a:spLocks noChangeArrowheads="1"/>
              </p:cNvSpPr>
              <p:nvPr/>
            </p:nvSpPr>
            <p:spPr bwMode="auto">
              <a:xfrm>
                <a:off x="3456" y="2592"/>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49230" name="Oval 44"/>
            <p:cNvSpPr>
              <a:spLocks noChangeArrowheads="1"/>
            </p:cNvSpPr>
            <p:nvPr/>
          </p:nvSpPr>
          <p:spPr bwMode="auto">
            <a:xfrm>
              <a:off x="3456" y="288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9231" name="Oval 45"/>
            <p:cNvSpPr>
              <a:spLocks noChangeArrowheads="1"/>
            </p:cNvSpPr>
            <p:nvPr/>
          </p:nvSpPr>
          <p:spPr bwMode="auto">
            <a:xfrm>
              <a:off x="3456" y="297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49383" name="Group 46"/>
          <p:cNvGrpSpPr>
            <a:grpSpLocks/>
          </p:cNvGrpSpPr>
          <p:nvPr/>
        </p:nvGrpSpPr>
        <p:grpSpPr bwMode="auto">
          <a:xfrm>
            <a:off x="4449763" y="479425"/>
            <a:ext cx="4391025" cy="6378575"/>
            <a:chOff x="2784" y="2064"/>
            <a:chExt cx="2208" cy="1654"/>
          </a:xfrm>
        </p:grpSpPr>
        <p:sp>
          <p:nvSpPr>
            <p:cNvPr id="49158" name="Rectangle 47"/>
            <p:cNvSpPr>
              <a:spLocks noChangeArrowheads="1"/>
            </p:cNvSpPr>
            <p:nvPr/>
          </p:nvSpPr>
          <p:spPr bwMode="auto">
            <a:xfrm>
              <a:off x="2784" y="3408"/>
              <a:ext cx="930" cy="310"/>
            </a:xfrm>
            <a:prstGeom prst="rect">
              <a:avLst/>
            </a:prstGeom>
            <a:solidFill>
              <a:srgbClr val="008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00"/>
              </a:extrusionClr>
            </a:sp3d>
          </p:spPr>
          <p:txBody>
            <a:bodyPr wrap="none" anchor="ctr">
              <a:flatTx/>
            </a:bodyPr>
            <a:lstStyle/>
            <a:p>
              <a:pPr algn="ctr" eaLnBrk="1" hangingPunct="1">
                <a:lnSpc>
                  <a:spcPct val="100000"/>
                </a:lnSpc>
                <a:spcBef>
                  <a:spcPct val="0"/>
                </a:spcBef>
                <a:buClrTx/>
                <a:buSzTx/>
                <a:buFontTx/>
                <a:buNone/>
              </a:pPr>
              <a:r>
                <a:rPr lang="zh-CN" altLang="en-US" sz="3200">
                  <a:solidFill>
                    <a:srgbClr val="FFFFFF"/>
                  </a:solidFill>
                  <a:latin typeface="黑体" pitchFamily="2" charset="-122"/>
                  <a:ea typeface="黑体" pitchFamily="2" charset="-122"/>
                </a:rPr>
                <a:t>精密型</a:t>
              </a:r>
            </a:p>
          </p:txBody>
        </p:sp>
        <p:sp>
          <p:nvSpPr>
            <p:cNvPr id="49159" name="Rectangle 48"/>
            <p:cNvSpPr>
              <a:spLocks noChangeArrowheads="1"/>
            </p:cNvSpPr>
            <p:nvPr/>
          </p:nvSpPr>
          <p:spPr bwMode="auto">
            <a:xfrm>
              <a:off x="3714" y="3408"/>
              <a:ext cx="465" cy="310"/>
            </a:xfrm>
            <a:prstGeom prst="rect">
              <a:avLst/>
            </a:prstGeom>
            <a:solidFill>
              <a:srgbClr val="008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00"/>
              </a:extrusionClr>
            </a:sp3d>
          </p:spPr>
          <p:txBody>
            <a:bodyPr wrap="none" anchor="ctr">
              <a:flatTx/>
            </a:bodyPr>
            <a:lstStyle/>
            <a:p>
              <a:pPr algn="ctr" eaLnBrk="1" hangingPunct="1">
                <a:lnSpc>
                  <a:spcPct val="100000"/>
                </a:lnSpc>
                <a:spcBef>
                  <a:spcPct val="0"/>
                </a:spcBef>
                <a:buClrTx/>
                <a:buSzTx/>
                <a:buFontTx/>
                <a:buNone/>
              </a:pPr>
              <a:r>
                <a:rPr lang="en-US" altLang="zh-CN" sz="2800">
                  <a:solidFill>
                    <a:srgbClr val="FFFFFF"/>
                  </a:solidFill>
                  <a:latin typeface="黑体" pitchFamily="2" charset="-122"/>
                  <a:ea typeface="黑体" pitchFamily="2" charset="-122"/>
                </a:rPr>
                <a:t>48</a:t>
              </a:r>
              <a:r>
                <a:rPr lang="en-US" altLang="zh-CN" sz="2800">
                  <a:solidFill>
                    <a:srgbClr val="FFFFFF"/>
                  </a:solidFill>
                  <a:latin typeface="黑体" pitchFamily="2" charset="-122"/>
                  <a:ea typeface="黑体" pitchFamily="2" charset="-122"/>
                  <a:sym typeface="Symbol" pitchFamily="18" charset="2"/>
                </a:rPr>
                <a:t>48</a:t>
              </a:r>
              <a:endParaRPr lang="en-US" altLang="zh-CN" sz="2800">
                <a:solidFill>
                  <a:srgbClr val="FFFFFF"/>
                </a:solidFill>
                <a:latin typeface="黑体" pitchFamily="2" charset="-122"/>
                <a:ea typeface="黑体" pitchFamily="2" charset="-122"/>
              </a:endParaRPr>
            </a:p>
          </p:txBody>
        </p:sp>
        <p:sp>
          <p:nvSpPr>
            <p:cNvPr id="49160" name="Rectangle 49"/>
            <p:cNvSpPr>
              <a:spLocks noChangeArrowheads="1"/>
            </p:cNvSpPr>
            <p:nvPr/>
          </p:nvSpPr>
          <p:spPr bwMode="auto">
            <a:xfrm>
              <a:off x="4179" y="3408"/>
              <a:ext cx="813" cy="310"/>
            </a:xfrm>
            <a:prstGeom prst="rect">
              <a:avLst/>
            </a:prstGeom>
            <a:solidFill>
              <a:srgbClr val="008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00"/>
              </a:extrusionClr>
            </a:sp3d>
          </p:spPr>
          <p:txBody>
            <a:bodyPr wrap="none" anchor="ctr">
              <a:flatTx/>
            </a:bodyPr>
            <a:lstStyle/>
            <a:p>
              <a:pPr algn="ctr" eaLnBrk="1" hangingPunct="1">
                <a:lnSpc>
                  <a:spcPct val="100000"/>
                </a:lnSpc>
                <a:spcBef>
                  <a:spcPct val="0"/>
                </a:spcBef>
                <a:buClrTx/>
                <a:buSzTx/>
                <a:buFontTx/>
                <a:buNone/>
              </a:pPr>
              <a:endParaRPr lang="zh-CN" altLang="zh-CN" sz="1400">
                <a:solidFill>
                  <a:srgbClr val="FFFFCC"/>
                </a:solidFill>
                <a:latin typeface="幼圆" pitchFamily="49" charset="-122"/>
                <a:ea typeface="幼圆" pitchFamily="49" charset="-122"/>
              </a:endParaRPr>
            </a:p>
          </p:txBody>
        </p:sp>
        <p:sp>
          <p:nvSpPr>
            <p:cNvPr id="49161" name="Text Box 50"/>
            <p:cNvSpPr txBox="1">
              <a:spLocks noChangeArrowheads="1"/>
            </p:cNvSpPr>
            <p:nvPr/>
          </p:nvSpPr>
          <p:spPr bwMode="auto">
            <a:xfrm>
              <a:off x="4416" y="3411"/>
              <a:ext cx="406" cy="153"/>
            </a:xfrm>
            <a:prstGeom prst="rect">
              <a:avLst/>
            </a:prstGeom>
            <a:solidFill>
              <a:srgbClr val="008000"/>
            </a:solidFill>
            <a:ln w="9525">
              <a:solidFill>
                <a:srgbClr val="008000"/>
              </a:solidFill>
              <a:miter lim="800000"/>
              <a:headEnd/>
              <a:tailEnd/>
            </a:ln>
          </p:spPr>
          <p:txBody>
            <a:bodyPr wrap="none">
              <a:spAutoFit/>
            </a:bodyPr>
            <a:lstStyle/>
            <a:p>
              <a:pPr algn="l" eaLnBrk="1" hangingPunct="1">
                <a:lnSpc>
                  <a:spcPct val="100000"/>
                </a:lnSpc>
                <a:spcBef>
                  <a:spcPct val="0"/>
                </a:spcBef>
                <a:buClrTx/>
                <a:buSzTx/>
                <a:buFontTx/>
                <a:buNone/>
              </a:pPr>
              <a:r>
                <a:rPr lang="en-US" altLang="zh-CN" sz="3200">
                  <a:solidFill>
                    <a:srgbClr val="FFFFFF"/>
                  </a:solidFill>
                  <a:latin typeface="黑体" pitchFamily="2" charset="-122"/>
                  <a:ea typeface="黑体" pitchFamily="2" charset="-122"/>
                </a:rPr>
                <a:t>288</a:t>
              </a:r>
            </a:p>
          </p:txBody>
        </p:sp>
        <p:sp>
          <p:nvSpPr>
            <p:cNvPr id="49162" name="Rectangle 51"/>
            <p:cNvSpPr>
              <a:spLocks noChangeArrowheads="1"/>
            </p:cNvSpPr>
            <p:nvPr/>
          </p:nvSpPr>
          <p:spPr bwMode="auto">
            <a:xfrm>
              <a:off x="2784" y="3076"/>
              <a:ext cx="930" cy="310"/>
            </a:xfrm>
            <a:prstGeom prst="rect">
              <a:avLst/>
            </a:prstGeom>
            <a:solidFill>
              <a:srgbClr val="008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00"/>
              </a:extrusionClr>
            </a:sp3d>
          </p:spPr>
          <p:txBody>
            <a:bodyPr wrap="none" anchor="ctr">
              <a:flatTx/>
            </a:bodyPr>
            <a:lstStyle/>
            <a:p>
              <a:pPr algn="ctr" eaLnBrk="1" hangingPunct="1">
                <a:lnSpc>
                  <a:spcPct val="100000"/>
                </a:lnSpc>
                <a:spcBef>
                  <a:spcPct val="0"/>
                </a:spcBef>
                <a:buClrTx/>
                <a:buSzTx/>
                <a:buFontTx/>
                <a:buNone/>
              </a:pPr>
              <a:r>
                <a:rPr lang="zh-CN" altLang="en-US" sz="3200">
                  <a:solidFill>
                    <a:srgbClr val="FFFFFF"/>
                  </a:solidFill>
                  <a:latin typeface="黑体" pitchFamily="2" charset="-122"/>
                  <a:ea typeface="黑体" pitchFamily="2" charset="-122"/>
                </a:rPr>
                <a:t>提高型</a:t>
              </a:r>
            </a:p>
          </p:txBody>
        </p:sp>
        <p:sp>
          <p:nvSpPr>
            <p:cNvPr id="49163" name="Rectangle 52"/>
            <p:cNvSpPr>
              <a:spLocks noChangeArrowheads="1"/>
            </p:cNvSpPr>
            <p:nvPr/>
          </p:nvSpPr>
          <p:spPr bwMode="auto">
            <a:xfrm>
              <a:off x="3714" y="3076"/>
              <a:ext cx="465" cy="310"/>
            </a:xfrm>
            <a:prstGeom prst="rect">
              <a:avLst/>
            </a:prstGeom>
            <a:solidFill>
              <a:srgbClr val="008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00"/>
              </a:extrusionClr>
            </a:sp3d>
          </p:spPr>
          <p:txBody>
            <a:bodyPr wrap="none" anchor="ctr">
              <a:flatTx/>
            </a:bodyPr>
            <a:lstStyle/>
            <a:p>
              <a:pPr algn="ctr" eaLnBrk="1" hangingPunct="1">
                <a:lnSpc>
                  <a:spcPct val="100000"/>
                </a:lnSpc>
                <a:spcBef>
                  <a:spcPct val="0"/>
                </a:spcBef>
                <a:buClrTx/>
                <a:buSzTx/>
                <a:buFontTx/>
                <a:buNone/>
              </a:pPr>
              <a:r>
                <a:rPr lang="en-US" altLang="zh-CN" sz="2800">
                  <a:solidFill>
                    <a:srgbClr val="FFFFFF"/>
                  </a:solidFill>
                  <a:latin typeface="黑体" pitchFamily="2" charset="-122"/>
                  <a:ea typeface="黑体" pitchFamily="2" charset="-122"/>
                </a:rPr>
                <a:t>32</a:t>
              </a:r>
              <a:r>
                <a:rPr lang="en-US" altLang="zh-CN" sz="2800">
                  <a:solidFill>
                    <a:srgbClr val="FFFFFF"/>
                  </a:solidFill>
                  <a:latin typeface="黑体" pitchFamily="2" charset="-122"/>
                  <a:ea typeface="黑体" pitchFamily="2" charset="-122"/>
                  <a:sym typeface="Symbol" pitchFamily="18" charset="2"/>
                </a:rPr>
                <a:t>32</a:t>
              </a:r>
              <a:endParaRPr lang="en-US" altLang="zh-CN" sz="2800">
                <a:solidFill>
                  <a:srgbClr val="FFFFFF"/>
                </a:solidFill>
                <a:latin typeface="黑体" pitchFamily="2" charset="-122"/>
                <a:ea typeface="黑体" pitchFamily="2" charset="-122"/>
              </a:endParaRPr>
            </a:p>
          </p:txBody>
        </p:sp>
        <p:sp>
          <p:nvSpPr>
            <p:cNvPr id="49164" name="Rectangle 53"/>
            <p:cNvSpPr>
              <a:spLocks noChangeArrowheads="1"/>
            </p:cNvSpPr>
            <p:nvPr/>
          </p:nvSpPr>
          <p:spPr bwMode="auto">
            <a:xfrm>
              <a:off x="4179" y="3076"/>
              <a:ext cx="813" cy="310"/>
            </a:xfrm>
            <a:prstGeom prst="rect">
              <a:avLst/>
            </a:prstGeom>
            <a:solidFill>
              <a:srgbClr val="008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00"/>
              </a:extrusionClr>
            </a:sp3d>
          </p:spPr>
          <p:txBody>
            <a:bodyPr wrap="none" anchor="ctr">
              <a:flatTx/>
            </a:bodyPr>
            <a:lstStyle/>
            <a:p>
              <a:pPr algn="ctr" eaLnBrk="1" hangingPunct="1">
                <a:lnSpc>
                  <a:spcPct val="100000"/>
                </a:lnSpc>
                <a:spcBef>
                  <a:spcPct val="0"/>
                </a:spcBef>
                <a:buClrTx/>
                <a:buSzTx/>
                <a:buFontTx/>
                <a:buNone/>
              </a:pPr>
              <a:endParaRPr lang="zh-CN" altLang="zh-CN" sz="1400">
                <a:solidFill>
                  <a:srgbClr val="FFFFCC"/>
                </a:solidFill>
                <a:latin typeface="幼圆" pitchFamily="49" charset="-122"/>
                <a:ea typeface="幼圆" pitchFamily="49" charset="-122"/>
              </a:endParaRPr>
            </a:p>
          </p:txBody>
        </p:sp>
        <p:sp>
          <p:nvSpPr>
            <p:cNvPr id="49165" name="Text Box 54"/>
            <p:cNvSpPr txBox="1">
              <a:spLocks noChangeArrowheads="1"/>
            </p:cNvSpPr>
            <p:nvPr/>
          </p:nvSpPr>
          <p:spPr bwMode="auto">
            <a:xfrm>
              <a:off x="4416" y="3035"/>
              <a:ext cx="406" cy="152"/>
            </a:xfrm>
            <a:prstGeom prst="rect">
              <a:avLst/>
            </a:prstGeom>
            <a:solidFill>
              <a:srgbClr val="008000"/>
            </a:solidFill>
            <a:ln w="9525">
              <a:solidFill>
                <a:srgbClr val="008000"/>
              </a:solidFill>
              <a:miter lim="800000"/>
              <a:headEnd/>
              <a:tailEnd/>
            </a:ln>
          </p:spPr>
          <p:txBody>
            <a:bodyPr wrap="none">
              <a:spAutoFit/>
            </a:bodyPr>
            <a:lstStyle/>
            <a:p>
              <a:pPr algn="l" eaLnBrk="1" hangingPunct="1">
                <a:lnSpc>
                  <a:spcPct val="100000"/>
                </a:lnSpc>
                <a:spcBef>
                  <a:spcPct val="0"/>
                </a:spcBef>
                <a:buClrTx/>
                <a:buSzTx/>
                <a:buFontTx/>
                <a:buNone/>
              </a:pPr>
              <a:r>
                <a:rPr lang="en-US" altLang="zh-CN" sz="3200">
                  <a:solidFill>
                    <a:srgbClr val="FFFFFF"/>
                  </a:solidFill>
                  <a:latin typeface="黑体" pitchFamily="2" charset="-122"/>
                  <a:ea typeface="黑体" pitchFamily="2" charset="-122"/>
                </a:rPr>
                <a:t>128</a:t>
              </a:r>
            </a:p>
          </p:txBody>
        </p:sp>
        <p:sp>
          <p:nvSpPr>
            <p:cNvPr id="49166" name="Rectangle 55"/>
            <p:cNvSpPr>
              <a:spLocks noChangeArrowheads="1"/>
            </p:cNvSpPr>
            <p:nvPr/>
          </p:nvSpPr>
          <p:spPr bwMode="auto">
            <a:xfrm>
              <a:off x="2784" y="2736"/>
              <a:ext cx="930" cy="309"/>
            </a:xfrm>
            <a:prstGeom prst="rect">
              <a:avLst/>
            </a:prstGeom>
            <a:solidFill>
              <a:srgbClr val="008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00"/>
              </a:extrusionClr>
            </a:sp3d>
          </p:spPr>
          <p:txBody>
            <a:bodyPr wrap="none" anchor="ctr">
              <a:flatTx/>
            </a:bodyPr>
            <a:lstStyle/>
            <a:p>
              <a:pPr algn="ctr" eaLnBrk="1" hangingPunct="1">
                <a:lnSpc>
                  <a:spcPct val="100000"/>
                </a:lnSpc>
                <a:spcBef>
                  <a:spcPct val="0"/>
                </a:spcBef>
                <a:buClrTx/>
                <a:buSzTx/>
                <a:buFontTx/>
                <a:buNone/>
              </a:pPr>
              <a:r>
                <a:rPr lang="zh-CN" altLang="en-US" sz="3200">
                  <a:solidFill>
                    <a:srgbClr val="FFFFFF"/>
                  </a:solidFill>
                  <a:latin typeface="黑体" pitchFamily="2" charset="-122"/>
                  <a:ea typeface="黑体" pitchFamily="2" charset="-122"/>
                </a:rPr>
                <a:t>普及型</a:t>
              </a:r>
            </a:p>
          </p:txBody>
        </p:sp>
        <p:sp>
          <p:nvSpPr>
            <p:cNvPr id="49167" name="Rectangle 56"/>
            <p:cNvSpPr>
              <a:spLocks noChangeArrowheads="1"/>
            </p:cNvSpPr>
            <p:nvPr/>
          </p:nvSpPr>
          <p:spPr bwMode="auto">
            <a:xfrm>
              <a:off x="3714" y="2736"/>
              <a:ext cx="465" cy="309"/>
            </a:xfrm>
            <a:prstGeom prst="rect">
              <a:avLst/>
            </a:prstGeom>
            <a:solidFill>
              <a:srgbClr val="008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00"/>
              </a:extrusionClr>
            </a:sp3d>
          </p:spPr>
          <p:txBody>
            <a:bodyPr wrap="none" anchor="ctr">
              <a:flatTx/>
            </a:bodyPr>
            <a:lstStyle/>
            <a:p>
              <a:pPr algn="ctr" eaLnBrk="1" hangingPunct="1">
                <a:lnSpc>
                  <a:spcPct val="100000"/>
                </a:lnSpc>
                <a:spcBef>
                  <a:spcPct val="0"/>
                </a:spcBef>
                <a:buClrTx/>
                <a:buSzTx/>
                <a:buFontTx/>
                <a:buNone/>
              </a:pPr>
              <a:r>
                <a:rPr lang="en-US" altLang="zh-CN" sz="2800">
                  <a:solidFill>
                    <a:srgbClr val="FFFFFF"/>
                  </a:solidFill>
                  <a:latin typeface="黑体" pitchFamily="2" charset="-122"/>
                  <a:ea typeface="黑体" pitchFamily="2" charset="-122"/>
                </a:rPr>
                <a:t>24</a:t>
              </a:r>
              <a:r>
                <a:rPr lang="en-US" altLang="zh-CN" sz="2800">
                  <a:solidFill>
                    <a:srgbClr val="FFFFFF"/>
                  </a:solidFill>
                  <a:latin typeface="黑体" pitchFamily="2" charset="-122"/>
                  <a:ea typeface="黑体" pitchFamily="2" charset="-122"/>
                  <a:sym typeface="Symbol" pitchFamily="18" charset="2"/>
                </a:rPr>
                <a:t>24</a:t>
              </a:r>
              <a:endParaRPr lang="en-US" altLang="zh-CN" sz="2800">
                <a:solidFill>
                  <a:srgbClr val="FFFFFF"/>
                </a:solidFill>
                <a:latin typeface="黑体" pitchFamily="2" charset="-122"/>
                <a:ea typeface="黑体" pitchFamily="2" charset="-122"/>
              </a:endParaRPr>
            </a:p>
          </p:txBody>
        </p:sp>
        <p:sp>
          <p:nvSpPr>
            <p:cNvPr id="49168" name="Rectangle 57"/>
            <p:cNvSpPr>
              <a:spLocks noChangeArrowheads="1"/>
            </p:cNvSpPr>
            <p:nvPr/>
          </p:nvSpPr>
          <p:spPr bwMode="auto">
            <a:xfrm>
              <a:off x="4179" y="2736"/>
              <a:ext cx="813" cy="309"/>
            </a:xfrm>
            <a:prstGeom prst="rect">
              <a:avLst/>
            </a:prstGeom>
            <a:solidFill>
              <a:srgbClr val="008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00"/>
              </a:extrusionClr>
            </a:sp3d>
          </p:spPr>
          <p:txBody>
            <a:bodyPr wrap="none" anchor="ctr">
              <a:flatTx/>
            </a:bodyPr>
            <a:lstStyle/>
            <a:p>
              <a:pPr algn="ctr" eaLnBrk="1" hangingPunct="1">
                <a:lnSpc>
                  <a:spcPct val="100000"/>
                </a:lnSpc>
                <a:spcBef>
                  <a:spcPct val="0"/>
                </a:spcBef>
                <a:buClrTx/>
                <a:buSzTx/>
                <a:buFontTx/>
                <a:buNone/>
              </a:pPr>
              <a:endParaRPr lang="zh-CN" altLang="zh-CN" sz="1400">
                <a:solidFill>
                  <a:srgbClr val="FFFFCC"/>
                </a:solidFill>
                <a:latin typeface="幼圆" pitchFamily="49" charset="-122"/>
                <a:ea typeface="幼圆" pitchFamily="49" charset="-122"/>
              </a:endParaRPr>
            </a:p>
          </p:txBody>
        </p:sp>
        <p:sp>
          <p:nvSpPr>
            <p:cNvPr id="49169" name="Text Box 58"/>
            <p:cNvSpPr txBox="1">
              <a:spLocks noChangeArrowheads="1"/>
            </p:cNvSpPr>
            <p:nvPr/>
          </p:nvSpPr>
          <p:spPr bwMode="auto">
            <a:xfrm>
              <a:off x="4464" y="2716"/>
              <a:ext cx="304" cy="152"/>
            </a:xfrm>
            <a:prstGeom prst="rect">
              <a:avLst/>
            </a:prstGeom>
            <a:solidFill>
              <a:srgbClr val="008000"/>
            </a:solidFill>
            <a:ln w="9525">
              <a:solidFill>
                <a:srgbClr val="008000"/>
              </a:solidFill>
              <a:miter lim="800000"/>
              <a:headEnd/>
              <a:tailEnd/>
            </a:ln>
          </p:spPr>
          <p:txBody>
            <a:bodyPr wrap="none">
              <a:spAutoFit/>
            </a:bodyPr>
            <a:lstStyle/>
            <a:p>
              <a:pPr algn="l" eaLnBrk="1" hangingPunct="1">
                <a:lnSpc>
                  <a:spcPct val="100000"/>
                </a:lnSpc>
                <a:spcBef>
                  <a:spcPct val="0"/>
                </a:spcBef>
                <a:buClrTx/>
                <a:buSzTx/>
                <a:buFontTx/>
                <a:buNone/>
              </a:pPr>
              <a:r>
                <a:rPr lang="en-US" altLang="zh-CN" sz="3200">
                  <a:solidFill>
                    <a:srgbClr val="FFFFFF"/>
                  </a:solidFill>
                  <a:latin typeface="黑体" pitchFamily="2" charset="-122"/>
                  <a:ea typeface="黑体" pitchFamily="2" charset="-122"/>
                </a:rPr>
                <a:t>72</a:t>
              </a:r>
            </a:p>
          </p:txBody>
        </p:sp>
        <p:sp>
          <p:nvSpPr>
            <p:cNvPr id="49170" name="Rectangle 59"/>
            <p:cNvSpPr>
              <a:spLocks noChangeArrowheads="1"/>
            </p:cNvSpPr>
            <p:nvPr/>
          </p:nvSpPr>
          <p:spPr bwMode="auto">
            <a:xfrm>
              <a:off x="2784" y="2400"/>
              <a:ext cx="930" cy="310"/>
            </a:xfrm>
            <a:prstGeom prst="rect">
              <a:avLst/>
            </a:prstGeom>
            <a:solidFill>
              <a:srgbClr val="008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00"/>
              </a:extrusionClr>
            </a:sp3d>
          </p:spPr>
          <p:txBody>
            <a:bodyPr wrap="none" anchor="ctr">
              <a:flatTx/>
            </a:bodyPr>
            <a:lstStyle/>
            <a:p>
              <a:pPr algn="ctr" eaLnBrk="1" hangingPunct="1">
                <a:lnSpc>
                  <a:spcPct val="100000"/>
                </a:lnSpc>
                <a:spcBef>
                  <a:spcPct val="0"/>
                </a:spcBef>
                <a:buClrTx/>
                <a:buSzTx/>
                <a:buFontTx/>
                <a:buNone/>
              </a:pPr>
              <a:r>
                <a:rPr lang="zh-CN" altLang="en-US" sz="3200">
                  <a:solidFill>
                    <a:srgbClr val="FFFFFF"/>
                  </a:solidFill>
                  <a:latin typeface="黑体" pitchFamily="2" charset="-122"/>
                  <a:ea typeface="黑体" pitchFamily="2" charset="-122"/>
                </a:rPr>
                <a:t>简易型</a:t>
              </a:r>
            </a:p>
          </p:txBody>
        </p:sp>
        <p:sp>
          <p:nvSpPr>
            <p:cNvPr id="49171" name="Rectangle 60"/>
            <p:cNvSpPr>
              <a:spLocks noChangeArrowheads="1"/>
            </p:cNvSpPr>
            <p:nvPr/>
          </p:nvSpPr>
          <p:spPr bwMode="auto">
            <a:xfrm>
              <a:off x="3714" y="2400"/>
              <a:ext cx="465" cy="310"/>
            </a:xfrm>
            <a:prstGeom prst="rect">
              <a:avLst/>
            </a:prstGeom>
            <a:solidFill>
              <a:srgbClr val="008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00"/>
              </a:extrusionClr>
            </a:sp3d>
          </p:spPr>
          <p:txBody>
            <a:bodyPr wrap="none" anchor="ctr">
              <a:flatTx/>
            </a:bodyPr>
            <a:lstStyle/>
            <a:p>
              <a:pPr algn="ctr" eaLnBrk="1" hangingPunct="1">
                <a:lnSpc>
                  <a:spcPct val="100000"/>
                </a:lnSpc>
                <a:spcBef>
                  <a:spcPct val="0"/>
                </a:spcBef>
                <a:buClrTx/>
                <a:buSzTx/>
                <a:buFontTx/>
                <a:buNone/>
              </a:pPr>
              <a:r>
                <a:rPr lang="en-US" altLang="zh-CN" sz="2800">
                  <a:solidFill>
                    <a:srgbClr val="FFFFFF"/>
                  </a:solidFill>
                  <a:latin typeface="黑体" pitchFamily="2" charset="-122"/>
                  <a:ea typeface="黑体" pitchFamily="2" charset="-122"/>
                </a:rPr>
                <a:t>16</a:t>
              </a:r>
              <a:r>
                <a:rPr lang="en-US" altLang="zh-CN" sz="2800">
                  <a:solidFill>
                    <a:srgbClr val="FFFFFF"/>
                  </a:solidFill>
                  <a:latin typeface="黑体" pitchFamily="2" charset="-122"/>
                  <a:ea typeface="黑体" pitchFamily="2" charset="-122"/>
                  <a:sym typeface="Symbol" pitchFamily="18" charset="2"/>
                </a:rPr>
                <a:t></a:t>
              </a:r>
              <a:r>
                <a:rPr lang="en-US" altLang="zh-CN" sz="2800">
                  <a:solidFill>
                    <a:srgbClr val="FFFFFF"/>
                  </a:solidFill>
                  <a:latin typeface="黑体" pitchFamily="2" charset="-122"/>
                  <a:ea typeface="黑体" pitchFamily="2" charset="-122"/>
                </a:rPr>
                <a:t>16</a:t>
              </a:r>
            </a:p>
          </p:txBody>
        </p:sp>
        <p:sp>
          <p:nvSpPr>
            <p:cNvPr id="49172" name="Rectangle 61"/>
            <p:cNvSpPr>
              <a:spLocks noChangeArrowheads="1"/>
            </p:cNvSpPr>
            <p:nvPr/>
          </p:nvSpPr>
          <p:spPr bwMode="auto">
            <a:xfrm>
              <a:off x="4179" y="2400"/>
              <a:ext cx="813" cy="310"/>
            </a:xfrm>
            <a:prstGeom prst="rect">
              <a:avLst/>
            </a:prstGeom>
            <a:solidFill>
              <a:srgbClr val="008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00"/>
              </a:extrusionClr>
            </a:sp3d>
          </p:spPr>
          <p:txBody>
            <a:bodyPr wrap="none" anchor="ctr">
              <a:flatTx/>
            </a:bodyPr>
            <a:lstStyle/>
            <a:p>
              <a:pPr algn="ctr" eaLnBrk="1" hangingPunct="1">
                <a:lnSpc>
                  <a:spcPct val="100000"/>
                </a:lnSpc>
                <a:spcBef>
                  <a:spcPct val="0"/>
                </a:spcBef>
                <a:buClrTx/>
                <a:buSzTx/>
                <a:buFontTx/>
                <a:buNone/>
              </a:pPr>
              <a:r>
                <a:rPr lang="en-US" altLang="zh-CN" sz="3200">
                  <a:solidFill>
                    <a:srgbClr val="FFFFFF"/>
                  </a:solidFill>
                  <a:latin typeface="黑体" pitchFamily="2" charset="-122"/>
                  <a:ea typeface="黑体" pitchFamily="2" charset="-122"/>
                </a:rPr>
                <a:t>32</a:t>
              </a:r>
            </a:p>
          </p:txBody>
        </p:sp>
        <p:sp>
          <p:nvSpPr>
            <p:cNvPr id="49173" name="Rectangle 62"/>
            <p:cNvSpPr>
              <a:spLocks noChangeArrowheads="1"/>
            </p:cNvSpPr>
            <p:nvPr/>
          </p:nvSpPr>
          <p:spPr bwMode="auto">
            <a:xfrm>
              <a:off x="2784" y="2064"/>
              <a:ext cx="930" cy="310"/>
            </a:xfrm>
            <a:prstGeom prst="rect">
              <a:avLst/>
            </a:prstGeom>
            <a:solidFill>
              <a:srgbClr val="008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00"/>
              </a:extrusionClr>
            </a:sp3d>
          </p:spPr>
          <p:txBody>
            <a:bodyPr wrap="none" anchor="ctr">
              <a:flatTx/>
            </a:bodyPr>
            <a:lstStyle/>
            <a:p>
              <a:pPr algn="ctr" eaLnBrk="1" hangingPunct="1">
                <a:lnSpc>
                  <a:spcPct val="100000"/>
                </a:lnSpc>
                <a:spcBef>
                  <a:spcPct val="0"/>
                </a:spcBef>
                <a:buClrTx/>
                <a:buSzTx/>
                <a:buFontTx/>
                <a:buNone/>
              </a:pPr>
              <a:r>
                <a:rPr lang="zh-CN" altLang="en-US" sz="3200">
                  <a:solidFill>
                    <a:srgbClr val="FFFFFF"/>
                  </a:solidFill>
                  <a:latin typeface="黑体" pitchFamily="2" charset="-122"/>
                  <a:ea typeface="黑体" pitchFamily="2" charset="-122"/>
                </a:rPr>
                <a:t>汉字点</a:t>
              </a:r>
            </a:p>
            <a:p>
              <a:pPr algn="ctr" eaLnBrk="1" hangingPunct="1">
                <a:lnSpc>
                  <a:spcPct val="100000"/>
                </a:lnSpc>
                <a:spcBef>
                  <a:spcPct val="0"/>
                </a:spcBef>
                <a:buClrTx/>
                <a:buSzTx/>
                <a:buFontTx/>
                <a:buNone/>
              </a:pPr>
              <a:r>
                <a:rPr lang="zh-CN" altLang="en-US" sz="3200">
                  <a:solidFill>
                    <a:srgbClr val="FFFFFF"/>
                  </a:solidFill>
                  <a:latin typeface="黑体" pitchFamily="2" charset="-122"/>
                  <a:ea typeface="黑体" pitchFamily="2" charset="-122"/>
                </a:rPr>
                <a:t>阵类型</a:t>
              </a:r>
            </a:p>
          </p:txBody>
        </p:sp>
        <p:sp>
          <p:nvSpPr>
            <p:cNvPr id="49174" name="Rectangle 63"/>
            <p:cNvSpPr>
              <a:spLocks noChangeArrowheads="1"/>
            </p:cNvSpPr>
            <p:nvPr/>
          </p:nvSpPr>
          <p:spPr bwMode="auto">
            <a:xfrm>
              <a:off x="3714" y="2064"/>
              <a:ext cx="465" cy="310"/>
            </a:xfrm>
            <a:prstGeom prst="rect">
              <a:avLst/>
            </a:prstGeom>
            <a:solidFill>
              <a:srgbClr val="008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00"/>
              </a:extrusionClr>
            </a:sp3d>
          </p:spPr>
          <p:txBody>
            <a:bodyPr wrap="none" anchor="ctr">
              <a:flatTx/>
            </a:bodyPr>
            <a:lstStyle/>
            <a:p>
              <a:pPr algn="ctr" eaLnBrk="1" hangingPunct="1">
                <a:lnSpc>
                  <a:spcPct val="100000"/>
                </a:lnSpc>
                <a:spcBef>
                  <a:spcPct val="0"/>
                </a:spcBef>
                <a:buClrTx/>
                <a:buSzTx/>
                <a:buFontTx/>
                <a:buNone/>
              </a:pPr>
              <a:r>
                <a:rPr lang="zh-CN" altLang="en-US" sz="3200">
                  <a:solidFill>
                    <a:srgbClr val="FFFFFF"/>
                  </a:solidFill>
                  <a:latin typeface="黑体" pitchFamily="2" charset="-122"/>
                  <a:ea typeface="黑体" pitchFamily="2" charset="-122"/>
                </a:rPr>
                <a:t>点阵</a:t>
              </a:r>
            </a:p>
          </p:txBody>
        </p:sp>
        <p:sp>
          <p:nvSpPr>
            <p:cNvPr id="49175" name="Rectangle 64"/>
            <p:cNvSpPr>
              <a:spLocks noChangeArrowheads="1"/>
            </p:cNvSpPr>
            <p:nvPr/>
          </p:nvSpPr>
          <p:spPr bwMode="auto">
            <a:xfrm>
              <a:off x="4179" y="2064"/>
              <a:ext cx="813" cy="310"/>
            </a:xfrm>
            <a:prstGeom prst="rect">
              <a:avLst/>
            </a:prstGeom>
            <a:solidFill>
              <a:srgbClr val="008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00"/>
              </a:extrusionClr>
            </a:sp3d>
          </p:spPr>
          <p:txBody>
            <a:bodyPr wrap="none" anchor="ctr">
              <a:flatTx/>
            </a:bodyPr>
            <a:lstStyle/>
            <a:p>
              <a:pPr algn="ctr" eaLnBrk="1" hangingPunct="1">
                <a:lnSpc>
                  <a:spcPct val="100000"/>
                </a:lnSpc>
                <a:spcBef>
                  <a:spcPct val="0"/>
                </a:spcBef>
                <a:buClrTx/>
                <a:buSzTx/>
                <a:buFontTx/>
                <a:buNone/>
              </a:pPr>
              <a:r>
                <a:rPr lang="zh-CN" altLang="en-US" sz="3200">
                  <a:solidFill>
                    <a:srgbClr val="FFFFFF"/>
                  </a:solidFill>
                  <a:latin typeface="黑体" pitchFamily="2" charset="-122"/>
                  <a:ea typeface="黑体" pitchFamily="2" charset="-122"/>
                </a:rPr>
                <a:t>占用字</a:t>
              </a:r>
            </a:p>
            <a:p>
              <a:pPr algn="ctr" eaLnBrk="1" hangingPunct="1">
                <a:lnSpc>
                  <a:spcPct val="100000"/>
                </a:lnSpc>
                <a:spcBef>
                  <a:spcPct val="0"/>
                </a:spcBef>
                <a:buClrTx/>
                <a:buSzTx/>
                <a:buFontTx/>
                <a:buNone/>
              </a:pPr>
              <a:r>
                <a:rPr lang="zh-CN" altLang="en-US" sz="3200">
                  <a:solidFill>
                    <a:srgbClr val="FFFFFF"/>
                  </a:solidFill>
                  <a:latin typeface="黑体" pitchFamily="2" charset="-122"/>
                  <a:ea typeface="黑体" pitchFamily="2" charset="-122"/>
                </a:rPr>
                <a:t>节数</a:t>
              </a:r>
            </a:p>
          </p:txBody>
        </p:sp>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177"/>
                                        </p:tgtEl>
                                        <p:attrNameLst>
                                          <p:attrName>style.visibility</p:attrName>
                                        </p:attrNameLst>
                                      </p:cBhvr>
                                      <p:to>
                                        <p:strVal val="visible"/>
                                      </p:to>
                                    </p:set>
                                    <p:animEffect transition="in" filter="dissolve">
                                      <p:cBhvr>
                                        <p:cTn id="12" dur="500"/>
                                        <p:tgtEl>
                                          <p:spTgt spid="491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383"/>
                                        </p:tgtEl>
                                        <p:attrNameLst>
                                          <p:attrName>style.visibility</p:attrName>
                                        </p:attrNameLst>
                                      </p:cBhvr>
                                      <p:to>
                                        <p:strVal val="visible"/>
                                      </p:to>
                                    </p:set>
                                    <p:animEffect transition="in" filter="blinds(horizontal)">
                                      <p:cBhvr>
                                        <p:cTn id="17" dur="500"/>
                                        <p:tgtEl>
                                          <p:spTgt spid="49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smtClean="0">
                <a:solidFill>
                  <a:schemeClr val="tx2"/>
                </a:solidFill>
              </a:rPr>
              <a:t>计算机内部的数据</a:t>
            </a:r>
          </a:p>
        </p:txBody>
      </p:sp>
      <p:sp>
        <p:nvSpPr>
          <p:cNvPr id="1164291" name="Rectangle 3"/>
          <p:cNvSpPr>
            <a:spLocks noGrp="1" noChangeArrowheads="1"/>
          </p:cNvSpPr>
          <p:nvPr>
            <p:ph type="body" idx="1"/>
          </p:nvPr>
        </p:nvSpPr>
        <p:spPr bwMode="auto">
          <a:ln>
            <a:miter lim="800000"/>
            <a:headEnd/>
            <a:tailEnd/>
          </a:ln>
        </p:spPr>
        <p:txBody>
          <a:bodyPr vert="horz" wrap="square" lIns="91440" tIns="45720" rIns="91440" bIns="45720" numCol="1" anchor="t" anchorCtr="0" compatLnSpc="1">
            <a:prstTxWarp prst="textNoShape">
              <a:avLst/>
            </a:prstTxWarp>
          </a:bodyPr>
          <a:lstStyle/>
          <a:p>
            <a:pPr>
              <a:lnSpc>
                <a:spcPct val="80000"/>
              </a:lnSpc>
              <a:buFont typeface="Wingdings" pitchFamily="2" charset="2"/>
              <a:buNone/>
              <a:defRPr/>
            </a:pPr>
            <a:r>
              <a:rPr lang="en-US" altLang="zh-CN" sz="3200" b="1" smtClean="0">
                <a:latin typeface="黑体" pitchFamily="2" charset="-122"/>
                <a:ea typeface="黑体" pitchFamily="2" charset="-122"/>
              </a:rPr>
              <a:t> </a:t>
            </a:r>
            <a:r>
              <a:rPr lang="zh-CN" altLang="en-US" sz="3200" b="1" smtClean="0">
                <a:effectLst>
                  <a:outerShdw blurRad="38100" dist="38100" dir="2700000" algn="tl">
                    <a:srgbClr val="C0C0C0"/>
                  </a:outerShdw>
                </a:effectLst>
                <a:latin typeface="黑体" pitchFamily="2" charset="-122"/>
                <a:ea typeface="黑体" pitchFamily="2" charset="-122"/>
              </a:rPr>
              <a:t>为了处理不同类型的数据</a:t>
            </a:r>
            <a:r>
              <a:rPr lang="en-US" altLang="zh-CN" sz="3200" b="1" smtClean="0">
                <a:effectLst>
                  <a:outerShdw blurRad="38100" dist="38100" dir="2700000" algn="tl">
                    <a:srgbClr val="C0C0C0"/>
                  </a:outerShdw>
                </a:effectLst>
                <a:ea typeface="黑体" pitchFamily="2" charset="-122"/>
              </a:rPr>
              <a:t>——“</a:t>
            </a:r>
            <a:r>
              <a:rPr lang="zh-CN" altLang="en-US" sz="3200" b="1" smtClean="0">
                <a:effectLst>
                  <a:outerShdw blurRad="38100" dist="38100" dir="2700000" algn="tl">
                    <a:srgbClr val="C0C0C0"/>
                  </a:outerShdw>
                </a:effectLst>
                <a:latin typeface="黑体" pitchFamily="2" charset="-122"/>
                <a:ea typeface="黑体" pitchFamily="2" charset="-122"/>
              </a:rPr>
              <a:t>多媒体</a:t>
            </a:r>
            <a:r>
              <a:rPr lang="zh-CN" altLang="en-US" sz="3200" b="1" smtClean="0">
                <a:effectLst>
                  <a:outerShdw blurRad="38100" dist="38100" dir="2700000" algn="tl">
                    <a:srgbClr val="C0C0C0"/>
                  </a:outerShdw>
                </a:effectLst>
                <a:ea typeface="黑体" pitchFamily="2" charset="-122"/>
              </a:rPr>
              <a:t>”</a:t>
            </a:r>
            <a:r>
              <a:rPr lang="zh-CN" altLang="en-US" sz="3200" b="1" smtClean="0">
                <a:effectLst>
                  <a:outerShdw blurRad="38100" dist="38100" dir="2700000" algn="tl">
                    <a:srgbClr val="C0C0C0"/>
                  </a:outerShdw>
                </a:effectLst>
                <a:latin typeface="黑体" pitchFamily="2" charset="-122"/>
                <a:ea typeface="黑体" pitchFamily="2" charset="-122"/>
              </a:rPr>
              <a:t>，现代冯诺依曼模型通用计算机必须采用统一的机内表示法</a:t>
            </a:r>
            <a:r>
              <a:rPr lang="en-US" altLang="zh-CN" sz="3200" b="1" smtClean="0">
                <a:effectLst>
                  <a:outerShdw blurRad="38100" dist="38100" dir="2700000" algn="tl">
                    <a:srgbClr val="C0C0C0"/>
                  </a:outerShdw>
                </a:effectLst>
                <a:ea typeface="黑体" pitchFamily="2" charset="-122"/>
              </a:rPr>
              <a:t>——</a:t>
            </a:r>
            <a:r>
              <a:rPr lang="zh-CN" altLang="en-US" sz="3200" b="1" smtClean="0">
                <a:solidFill>
                  <a:srgbClr val="FF0000"/>
                </a:solidFill>
                <a:effectLst>
                  <a:outerShdw blurRad="38100" dist="38100" dir="2700000" algn="tl">
                    <a:srgbClr val="C0C0C0"/>
                  </a:outerShdw>
                </a:effectLst>
                <a:latin typeface="黑体" pitchFamily="2" charset="-122"/>
                <a:ea typeface="黑体" pitchFamily="2" charset="-122"/>
              </a:rPr>
              <a:t>比特序列</a:t>
            </a:r>
            <a:r>
              <a:rPr lang="zh-CN" altLang="en-US" sz="3200" b="1" smtClean="0">
                <a:solidFill>
                  <a:schemeClr val="tx1"/>
                </a:solidFill>
                <a:effectLst>
                  <a:outerShdw blurRad="38100" dist="38100" dir="2700000" algn="tl">
                    <a:srgbClr val="C0C0C0"/>
                  </a:outerShdw>
                </a:effectLst>
                <a:latin typeface="黑体" pitchFamily="2" charset="-122"/>
                <a:ea typeface="黑体" pitchFamily="2" charset="-122"/>
              </a:rPr>
              <a:t>教材术语：</a:t>
            </a:r>
            <a:r>
              <a:rPr lang="zh-CN" altLang="en-US" sz="3200" b="1" smtClean="0">
                <a:solidFill>
                  <a:srgbClr val="FF0000"/>
                </a:solidFill>
                <a:effectLst>
                  <a:outerShdw blurRad="38100" dist="38100" dir="2700000" algn="tl">
                    <a:srgbClr val="C0C0C0"/>
                  </a:outerShdw>
                </a:effectLst>
                <a:latin typeface="黑体" pitchFamily="2" charset="-122"/>
                <a:ea typeface="黑体" pitchFamily="2" charset="-122"/>
              </a:rPr>
              <a:t>位模式</a:t>
            </a:r>
            <a:r>
              <a:rPr lang="zh-CN" altLang="en-US" sz="3200" b="1" smtClean="0">
                <a:effectLst>
                  <a:outerShdw blurRad="38100" dist="38100" dir="2700000" algn="tl">
                    <a:srgbClr val="C0C0C0"/>
                  </a:outerShdw>
                </a:effectLst>
                <a:latin typeface="黑体" pitchFamily="2" charset="-122"/>
                <a:ea typeface="黑体" pitchFamily="2" charset="-122"/>
              </a:rPr>
              <a:t>。</a:t>
            </a:r>
          </a:p>
          <a:p>
            <a:pPr>
              <a:lnSpc>
                <a:spcPct val="80000"/>
              </a:lnSpc>
              <a:buFont typeface="Wingdings" pitchFamily="2" charset="2"/>
              <a:buChar char="u"/>
              <a:defRPr/>
            </a:pPr>
            <a:r>
              <a:rPr lang="zh-CN" altLang="en-US" sz="3200" b="1" smtClean="0">
                <a:latin typeface="黑体" pitchFamily="2" charset="-122"/>
                <a:ea typeface="黑体" pitchFamily="2" charset="-122"/>
              </a:rPr>
              <a:t>位（</a:t>
            </a:r>
            <a:r>
              <a:rPr lang="en-US" altLang="zh-CN" sz="3200" b="1" smtClean="0">
                <a:latin typeface="黑体" pitchFamily="2" charset="-122"/>
                <a:ea typeface="黑体" pitchFamily="2" charset="-122"/>
              </a:rPr>
              <a:t>bit,binary digit</a:t>
            </a:r>
            <a:r>
              <a:rPr lang="zh-CN" altLang="en-US" sz="3200" b="1" smtClean="0">
                <a:latin typeface="黑体" pitchFamily="2" charset="-122"/>
                <a:ea typeface="黑体" pitchFamily="2" charset="-122"/>
              </a:rPr>
              <a:t>的缩写）</a:t>
            </a:r>
          </a:p>
          <a:p>
            <a:pPr lvl="1">
              <a:lnSpc>
                <a:spcPct val="80000"/>
              </a:lnSpc>
              <a:buFont typeface="Wingdings" pitchFamily="2" charset="2"/>
              <a:buNone/>
              <a:defRPr/>
            </a:pPr>
            <a:r>
              <a:rPr lang="en-US" altLang="zh-CN" sz="2400" b="1" smtClean="0">
                <a:solidFill>
                  <a:schemeClr val="tx1"/>
                </a:solidFill>
                <a:latin typeface="黑体" pitchFamily="2" charset="-122"/>
                <a:ea typeface="黑体" pitchFamily="2" charset="-122"/>
              </a:rPr>
              <a:t>0/1</a:t>
            </a:r>
            <a:r>
              <a:rPr lang="en-US" altLang="zh-CN" sz="2400" b="1" smtClean="0">
                <a:solidFill>
                  <a:srgbClr val="FF0000"/>
                </a:solidFill>
                <a:latin typeface="黑体" pitchFamily="2" charset="-122"/>
                <a:ea typeface="黑体" pitchFamily="2" charset="-122"/>
              </a:rPr>
              <a:t>    </a:t>
            </a:r>
            <a:r>
              <a:rPr lang="zh-CN" altLang="en-US" sz="2400" b="1" smtClean="0">
                <a:solidFill>
                  <a:srgbClr val="FF0000"/>
                </a:solidFill>
                <a:latin typeface="黑体" pitchFamily="2" charset="-122"/>
                <a:ea typeface="黑体" pitchFamily="2" charset="-122"/>
              </a:rPr>
              <a:t>一个双稳态元件</a:t>
            </a:r>
            <a:endParaRPr lang="zh-CN" altLang="en-US" sz="2400" b="1" smtClean="0">
              <a:latin typeface="黑体" pitchFamily="2" charset="-122"/>
              <a:ea typeface="黑体" pitchFamily="2" charset="-122"/>
            </a:endParaRPr>
          </a:p>
          <a:p>
            <a:pPr>
              <a:lnSpc>
                <a:spcPct val="80000"/>
              </a:lnSpc>
              <a:buFont typeface="Wingdings" pitchFamily="2" charset="2"/>
              <a:buChar char="u"/>
              <a:defRPr/>
            </a:pPr>
            <a:r>
              <a:rPr lang="zh-CN" altLang="en-US" sz="3200" b="1" smtClean="0">
                <a:latin typeface="黑体" pitchFamily="2" charset="-122"/>
                <a:ea typeface="黑体" pitchFamily="2" charset="-122"/>
              </a:rPr>
              <a:t>位模式（</a:t>
            </a:r>
            <a:r>
              <a:rPr lang="en-US" altLang="zh-CN" sz="3200" b="1" smtClean="0">
                <a:latin typeface="黑体" pitchFamily="2" charset="-122"/>
                <a:ea typeface="黑体" pitchFamily="2" charset="-122"/>
              </a:rPr>
              <a:t>bit pattern</a:t>
            </a:r>
            <a:r>
              <a:rPr lang="zh-CN" altLang="en-US" sz="3200" b="1" smtClean="0">
                <a:latin typeface="黑体" pitchFamily="2" charset="-122"/>
                <a:ea typeface="黑体" pitchFamily="2" charset="-122"/>
              </a:rPr>
              <a:t>）</a:t>
            </a:r>
          </a:p>
          <a:p>
            <a:pPr lvl="1">
              <a:lnSpc>
                <a:spcPct val="80000"/>
              </a:lnSpc>
              <a:buFont typeface="Wingdings" pitchFamily="2" charset="2"/>
              <a:buNone/>
              <a:defRPr/>
            </a:pPr>
            <a:r>
              <a:rPr lang="zh-CN" altLang="en-US" sz="2400" b="1" smtClean="0">
                <a:latin typeface="黑体" pitchFamily="2" charset="-122"/>
                <a:ea typeface="黑体" pitchFamily="2" charset="-122"/>
              </a:rPr>
              <a:t>原因冯诺依曼模型</a:t>
            </a:r>
            <a:r>
              <a:rPr lang="zh-CN" altLang="en-US" sz="2400" b="1" smtClean="0">
                <a:ea typeface="黑体" pitchFamily="2" charset="-122"/>
              </a:rPr>
              <a:t>“</a:t>
            </a:r>
            <a:r>
              <a:rPr lang="zh-CN" altLang="en-US" sz="2400" b="1" smtClean="0">
                <a:latin typeface="黑体" pitchFamily="2" charset="-122"/>
                <a:ea typeface="黑体" pitchFamily="2" charset="-122"/>
              </a:rPr>
              <a:t>采用二进制</a:t>
            </a:r>
            <a:r>
              <a:rPr lang="zh-CN" altLang="en-US" sz="2400" b="1" smtClean="0">
                <a:ea typeface="黑体" pitchFamily="2" charset="-122"/>
              </a:rPr>
              <a:t>”</a:t>
            </a:r>
            <a:r>
              <a:rPr lang="zh-CN" altLang="en-US" sz="2400" b="1" smtClean="0">
                <a:latin typeface="黑体" pitchFamily="2" charset="-122"/>
                <a:ea typeface="黑体" pitchFamily="2" charset="-122"/>
              </a:rPr>
              <a:t>设计理念</a:t>
            </a:r>
          </a:p>
          <a:p>
            <a:pPr lvl="1">
              <a:lnSpc>
                <a:spcPct val="80000"/>
              </a:lnSpc>
              <a:buFont typeface="Wingdings" pitchFamily="2" charset="2"/>
              <a:buNone/>
              <a:defRPr/>
            </a:pPr>
            <a:r>
              <a:rPr lang="zh-CN" altLang="en-US" sz="2400" b="1" smtClean="0">
                <a:latin typeface="黑体" pitchFamily="2" charset="-122"/>
                <a:ea typeface="黑体" pitchFamily="2" charset="-122"/>
              </a:rPr>
              <a:t>数据</a:t>
            </a:r>
            <a:r>
              <a:rPr lang="en-US" altLang="zh-CN" sz="2400" b="1" smtClean="0">
                <a:solidFill>
                  <a:schemeClr val="tx1"/>
                </a:solidFill>
                <a:latin typeface="黑体" pitchFamily="2" charset="-122"/>
                <a:ea typeface="黑体" pitchFamily="2" charset="-122"/>
              </a:rPr>
              <a:t>&lt;-&gt;01</a:t>
            </a:r>
            <a:r>
              <a:rPr lang="zh-CN" altLang="en-US" sz="2400" b="1" smtClean="0">
                <a:solidFill>
                  <a:schemeClr val="tx1"/>
                </a:solidFill>
                <a:latin typeface="黑体" pitchFamily="2" charset="-122"/>
                <a:ea typeface="黑体" pitchFamily="2" charset="-122"/>
              </a:rPr>
              <a:t>数串，比特序列，位流，位模式</a:t>
            </a:r>
          </a:p>
          <a:p>
            <a:pPr lvl="1">
              <a:lnSpc>
                <a:spcPct val="80000"/>
              </a:lnSpc>
              <a:buFont typeface="Wingdings" pitchFamily="2" charset="2"/>
              <a:buNone/>
              <a:defRPr/>
            </a:pPr>
            <a:r>
              <a:rPr lang="zh-CN" altLang="en-US" sz="2400" b="1" smtClean="0">
                <a:solidFill>
                  <a:srgbClr val="FF0000"/>
                </a:solidFill>
                <a:latin typeface="黑体" pitchFamily="2" charset="-122"/>
                <a:ea typeface="黑体" pitchFamily="2" charset="-122"/>
              </a:rPr>
              <a:t>       多个双稳态元件</a:t>
            </a:r>
          </a:p>
        </p:txBody>
      </p:sp>
      <p:pic>
        <p:nvPicPr>
          <p:cNvPr id="7172" name="Picture 4"/>
          <p:cNvPicPr>
            <a:picLocks noChangeAspect="1" noChangeArrowheads="1"/>
          </p:cNvPicPr>
          <p:nvPr/>
        </p:nvPicPr>
        <p:blipFill>
          <a:blip r:embed="rId2"/>
          <a:srcRect/>
          <a:stretch>
            <a:fillRect/>
          </a:stretch>
        </p:blipFill>
        <p:spPr bwMode="auto">
          <a:xfrm>
            <a:off x="1042988" y="5832475"/>
            <a:ext cx="5372100"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smtClean="0">
                <a:solidFill>
                  <a:schemeClr val="tx2"/>
                </a:solidFill>
              </a:rPr>
              <a:t>计算机内部的数据</a:t>
            </a:r>
          </a:p>
        </p:txBody>
      </p:sp>
      <p:pic>
        <p:nvPicPr>
          <p:cNvPr id="8195" name="Picture 5"/>
          <p:cNvPicPr>
            <a:picLocks noChangeAspect="1" noChangeArrowheads="1"/>
          </p:cNvPicPr>
          <p:nvPr/>
        </p:nvPicPr>
        <p:blipFill>
          <a:blip r:embed="rId2"/>
          <a:srcRect/>
          <a:stretch>
            <a:fillRect/>
          </a:stretch>
        </p:blipFill>
        <p:spPr bwMode="auto">
          <a:xfrm>
            <a:off x="244475" y="3319463"/>
            <a:ext cx="8637588" cy="2400300"/>
          </a:xfrm>
          <a:prstGeom prst="rect">
            <a:avLst/>
          </a:prstGeom>
          <a:noFill/>
          <a:ln w="9525">
            <a:noFill/>
            <a:miter lim="800000"/>
            <a:headEnd/>
            <a:tailEnd/>
          </a:ln>
        </p:spPr>
      </p:pic>
      <p:sp>
        <p:nvSpPr>
          <p:cNvPr id="8196" name="Rectangle 6"/>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Tx/>
              <a:buNone/>
            </a:pPr>
            <a:r>
              <a:rPr lang="zh-CN" altLang="en-US" sz="3600" dirty="0" smtClean="0">
                <a:solidFill>
                  <a:srgbClr val="FF0000"/>
                </a:solidFill>
                <a:ea typeface="黑体" pitchFamily="2" charset="-122"/>
              </a:rPr>
              <a:t>计算机如何区分不同类型数据？</a:t>
            </a:r>
          </a:p>
          <a:p>
            <a:pPr>
              <a:buFontTx/>
              <a:buNone/>
            </a:pPr>
            <a:r>
              <a:rPr lang="zh-CN" altLang="en-US" sz="3600" smtClean="0">
                <a:solidFill>
                  <a:srgbClr val="FF0000"/>
                </a:solidFill>
                <a:ea typeface="黑体" pitchFamily="2" charset="-122"/>
              </a:rPr>
              <a:t>输入输出设备</a:t>
            </a:r>
            <a:r>
              <a:rPr lang="zh-CN" altLang="en-US" sz="3600">
                <a:solidFill>
                  <a:srgbClr val="FF0000"/>
                </a:solidFill>
                <a:ea typeface="黑体" pitchFamily="2" charset="-122"/>
              </a:rPr>
              <a:t>和</a:t>
            </a:r>
            <a:r>
              <a:rPr lang="zh-CN" altLang="en-US" sz="3600" smtClean="0">
                <a:solidFill>
                  <a:srgbClr val="FF0000"/>
                </a:solidFill>
                <a:ea typeface="黑体" pitchFamily="2" charset="-122"/>
              </a:rPr>
              <a:t>程序</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smtClean="0">
                <a:solidFill>
                  <a:schemeClr val="tx2"/>
                </a:solidFill>
              </a:rPr>
              <a:t>计算机内部的数据</a:t>
            </a:r>
          </a:p>
        </p:txBody>
      </p:sp>
      <p:sp>
        <p:nvSpPr>
          <p:cNvPr id="9219" name="Rectangle 4"/>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Tx/>
              <a:buNone/>
            </a:pPr>
            <a:r>
              <a:rPr lang="zh-CN" altLang="en-US" sz="3600" smtClean="0">
                <a:solidFill>
                  <a:srgbClr val="FF0000"/>
                </a:solidFill>
                <a:ea typeface="黑体" pitchFamily="2" charset="-122"/>
              </a:rPr>
              <a:t>字节</a:t>
            </a:r>
            <a:r>
              <a:rPr lang="en-US" altLang="zh-CN" sz="3600" smtClean="0">
                <a:solidFill>
                  <a:srgbClr val="FF0000"/>
                </a:solidFill>
                <a:ea typeface="黑体" pitchFamily="2" charset="-122"/>
              </a:rPr>
              <a:t>(Byte)</a:t>
            </a:r>
          </a:p>
          <a:p>
            <a:pPr>
              <a:buFontTx/>
              <a:buNone/>
            </a:pPr>
            <a:r>
              <a:rPr lang="zh-CN" altLang="en-US" sz="3600" smtClean="0">
                <a:solidFill>
                  <a:schemeClr val="tx1"/>
                </a:solidFill>
                <a:ea typeface="黑体" pitchFamily="2" charset="-122"/>
              </a:rPr>
              <a:t>长度为</a:t>
            </a:r>
            <a:r>
              <a:rPr lang="en-US" altLang="zh-CN" sz="3600" smtClean="0">
                <a:solidFill>
                  <a:schemeClr val="tx1"/>
                </a:solidFill>
                <a:ea typeface="黑体" pitchFamily="2" charset="-122"/>
              </a:rPr>
              <a:t>8</a:t>
            </a:r>
            <a:r>
              <a:rPr lang="zh-CN" altLang="en-US" sz="3600" smtClean="0">
                <a:solidFill>
                  <a:schemeClr val="tx1"/>
                </a:solidFill>
                <a:ea typeface="黑体" pitchFamily="2" charset="-122"/>
              </a:rPr>
              <a:t>的位模式。</a:t>
            </a:r>
          </a:p>
          <a:p>
            <a:pPr>
              <a:buFontTx/>
              <a:buNone/>
            </a:pPr>
            <a:r>
              <a:rPr lang="en-US" altLang="zh-CN" sz="3600" smtClean="0">
                <a:solidFill>
                  <a:schemeClr val="tx1"/>
                </a:solidFill>
                <a:ea typeface="黑体" pitchFamily="2" charset="-122"/>
              </a:rPr>
              <a:t>1Byte=8bits</a:t>
            </a:r>
          </a:p>
          <a:p>
            <a:pPr>
              <a:buFontTx/>
              <a:buNone/>
            </a:pPr>
            <a:r>
              <a:rPr lang="zh-CN" altLang="en-US" sz="3600" smtClean="0">
                <a:solidFill>
                  <a:srgbClr val="FF0000"/>
                </a:solidFill>
                <a:ea typeface="黑体" pitchFamily="2" charset="-122"/>
              </a:rPr>
              <a:t>比特，位（</a:t>
            </a:r>
            <a:r>
              <a:rPr lang="en-US" altLang="zh-CN" sz="3600" smtClean="0">
                <a:solidFill>
                  <a:srgbClr val="FF0000"/>
                </a:solidFill>
                <a:ea typeface="黑体" pitchFamily="2" charset="-122"/>
              </a:rPr>
              <a:t>bit</a:t>
            </a:r>
            <a:r>
              <a:rPr lang="zh-CN" altLang="en-US" sz="3600" smtClean="0">
                <a:solidFill>
                  <a:srgbClr val="FF0000"/>
                </a:solidFill>
                <a:ea typeface="黑体" pitchFamily="2" charset="-122"/>
              </a:rPr>
              <a:t>）</a:t>
            </a:r>
            <a:r>
              <a:rPr lang="en-US" altLang="zh-CN" sz="3600" smtClean="0">
                <a:solidFill>
                  <a:schemeClr val="tx1"/>
                </a:solidFill>
                <a:ea typeface="黑体" pitchFamily="2" charset="-122"/>
              </a:rPr>
              <a:t>:</a:t>
            </a:r>
            <a:r>
              <a:rPr lang="zh-CN" altLang="en-US" sz="3600" smtClean="0">
                <a:solidFill>
                  <a:schemeClr val="tx1"/>
                </a:solidFill>
                <a:ea typeface="黑体" pitchFamily="2" charset="-122"/>
              </a:rPr>
              <a:t>最小的物理存储处理单位</a:t>
            </a:r>
          </a:p>
          <a:p>
            <a:pPr>
              <a:buFontTx/>
              <a:buNone/>
            </a:pPr>
            <a:r>
              <a:rPr lang="zh-CN" altLang="en-US" sz="3600" smtClean="0">
                <a:solidFill>
                  <a:srgbClr val="FF0000"/>
                </a:solidFill>
                <a:ea typeface="黑体" pitchFamily="2" charset="-122"/>
              </a:rPr>
              <a:t>字节</a:t>
            </a:r>
            <a:r>
              <a:rPr lang="en-US" altLang="zh-CN" sz="3600" smtClean="0">
                <a:solidFill>
                  <a:srgbClr val="FF0000"/>
                </a:solidFill>
                <a:ea typeface="黑体" pitchFamily="2" charset="-122"/>
              </a:rPr>
              <a:t>(Byte)</a:t>
            </a:r>
            <a:r>
              <a:rPr lang="zh-CN" altLang="en-US" sz="3600" smtClean="0">
                <a:solidFill>
                  <a:schemeClr val="tx1"/>
                </a:solidFill>
                <a:ea typeface="黑体" pitchFamily="2" charset="-122"/>
              </a:rPr>
              <a:t>：最小的逻辑存储处理单位</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0" smtClean="0">
                <a:solidFill>
                  <a:schemeClr val="tx2"/>
                </a:solidFill>
              </a:rPr>
              <a:t>表示数据</a:t>
            </a:r>
            <a:r>
              <a:rPr lang="en-US" altLang="zh-CN" b="0" smtClean="0">
                <a:solidFill>
                  <a:schemeClr val="tx2"/>
                </a:solidFill>
                <a:latin typeface="Arial"/>
              </a:rPr>
              <a:t>——</a:t>
            </a:r>
            <a:r>
              <a:rPr lang="zh-CN" altLang="en-US" b="0" smtClean="0">
                <a:solidFill>
                  <a:schemeClr val="tx2"/>
                </a:solidFill>
              </a:rPr>
              <a:t>文本</a:t>
            </a:r>
          </a:p>
        </p:txBody>
      </p:sp>
      <p:sp>
        <p:nvSpPr>
          <p:cNvPr id="10243"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nSpc>
                <a:spcPct val="90000"/>
              </a:lnSpc>
              <a:buFontTx/>
              <a:buNone/>
            </a:pPr>
            <a:r>
              <a:rPr lang="zh-CN" altLang="en-US" sz="3600" smtClean="0">
                <a:solidFill>
                  <a:srgbClr val="FF0000"/>
                </a:solidFill>
                <a:ea typeface="黑体" pitchFamily="2" charset="-122"/>
              </a:rPr>
              <a:t>文本：语言中表示某种意思的符号集。</a:t>
            </a:r>
          </a:p>
          <a:p>
            <a:pPr>
              <a:lnSpc>
                <a:spcPct val="90000"/>
              </a:lnSpc>
              <a:buFontTx/>
              <a:buNone/>
            </a:pPr>
            <a:r>
              <a:rPr lang="zh-CN" altLang="en-US" sz="3600" smtClean="0">
                <a:solidFill>
                  <a:schemeClr val="tx1"/>
                </a:solidFill>
                <a:ea typeface="黑体" pitchFamily="2" charset="-122"/>
              </a:rPr>
              <a:t>例如：英语：</a:t>
            </a:r>
          </a:p>
          <a:p>
            <a:pPr>
              <a:lnSpc>
                <a:spcPct val="90000"/>
              </a:lnSpc>
              <a:buFontTx/>
              <a:buNone/>
            </a:pPr>
            <a:r>
              <a:rPr lang="en-US" altLang="zh-CN" sz="3600" smtClean="0">
                <a:solidFill>
                  <a:schemeClr val="tx1"/>
                </a:solidFill>
                <a:ea typeface="黑体" pitchFamily="2" charset="-122"/>
              </a:rPr>
              <a:t>26</a:t>
            </a:r>
            <a:r>
              <a:rPr lang="zh-CN" altLang="en-US" sz="3600" smtClean="0">
                <a:solidFill>
                  <a:schemeClr val="tx1"/>
                </a:solidFill>
                <a:ea typeface="黑体" pitchFamily="2" charset="-122"/>
              </a:rPr>
              <a:t>个大写字母（</a:t>
            </a:r>
            <a:r>
              <a:rPr lang="en-US" altLang="zh-CN" sz="3600" smtClean="0">
                <a:solidFill>
                  <a:schemeClr val="tx1"/>
                </a:solidFill>
                <a:ea typeface="黑体" pitchFamily="2" charset="-122"/>
              </a:rPr>
              <a:t>A~Z</a:t>
            </a:r>
            <a:r>
              <a:rPr lang="zh-CN" altLang="en-US" sz="3600" smtClean="0">
                <a:solidFill>
                  <a:schemeClr val="tx1"/>
                </a:solidFill>
                <a:ea typeface="黑体" pitchFamily="2" charset="-122"/>
              </a:rPr>
              <a:t>）</a:t>
            </a:r>
          </a:p>
          <a:p>
            <a:pPr>
              <a:lnSpc>
                <a:spcPct val="90000"/>
              </a:lnSpc>
              <a:buFontTx/>
              <a:buNone/>
            </a:pPr>
            <a:r>
              <a:rPr lang="en-US" altLang="zh-CN" sz="3600" smtClean="0">
                <a:solidFill>
                  <a:schemeClr val="tx1"/>
                </a:solidFill>
                <a:ea typeface="黑体" pitchFamily="2" charset="-122"/>
              </a:rPr>
              <a:t>26</a:t>
            </a:r>
            <a:r>
              <a:rPr lang="zh-CN" altLang="en-US" sz="3600" smtClean="0">
                <a:solidFill>
                  <a:schemeClr val="tx1"/>
                </a:solidFill>
                <a:ea typeface="黑体" pitchFamily="2" charset="-122"/>
              </a:rPr>
              <a:t>个小写字母（</a:t>
            </a:r>
            <a:r>
              <a:rPr lang="en-US" altLang="zh-CN" sz="3600" smtClean="0">
                <a:solidFill>
                  <a:schemeClr val="tx1"/>
                </a:solidFill>
                <a:ea typeface="黑体" pitchFamily="2" charset="-122"/>
              </a:rPr>
              <a:t>a~z</a:t>
            </a:r>
            <a:r>
              <a:rPr lang="zh-CN" altLang="en-US" sz="3600" smtClean="0">
                <a:solidFill>
                  <a:schemeClr val="tx1"/>
                </a:solidFill>
                <a:ea typeface="黑体" pitchFamily="2" charset="-122"/>
              </a:rPr>
              <a:t>）</a:t>
            </a:r>
          </a:p>
          <a:p>
            <a:pPr>
              <a:lnSpc>
                <a:spcPct val="90000"/>
              </a:lnSpc>
              <a:buFontTx/>
              <a:buNone/>
            </a:pPr>
            <a:r>
              <a:rPr lang="en-US" altLang="zh-CN" sz="3600" smtClean="0">
                <a:solidFill>
                  <a:schemeClr val="tx1"/>
                </a:solidFill>
                <a:ea typeface="黑体" pitchFamily="2" charset="-122"/>
              </a:rPr>
              <a:t>10</a:t>
            </a:r>
            <a:r>
              <a:rPr lang="zh-CN" altLang="en-US" sz="3600" smtClean="0">
                <a:solidFill>
                  <a:schemeClr val="tx1"/>
                </a:solidFill>
                <a:ea typeface="黑体" pitchFamily="2" charset="-122"/>
              </a:rPr>
              <a:t>个数字字符（</a:t>
            </a:r>
            <a:r>
              <a:rPr lang="en-US" altLang="zh-CN" sz="3600" smtClean="0">
                <a:solidFill>
                  <a:schemeClr val="tx1"/>
                </a:solidFill>
                <a:ea typeface="黑体" pitchFamily="2" charset="-122"/>
              </a:rPr>
              <a:t>0~9</a:t>
            </a:r>
            <a:r>
              <a:rPr lang="zh-CN" altLang="en-US" sz="3600" smtClean="0">
                <a:solidFill>
                  <a:schemeClr val="tx1"/>
                </a:solidFill>
                <a:ea typeface="黑体" pitchFamily="2" charset="-122"/>
              </a:rPr>
              <a:t>）</a:t>
            </a:r>
          </a:p>
          <a:p>
            <a:pPr>
              <a:lnSpc>
                <a:spcPct val="90000"/>
              </a:lnSpc>
              <a:buFontTx/>
              <a:buNone/>
            </a:pPr>
            <a:r>
              <a:rPr lang="zh-CN" altLang="en-US" sz="3600" smtClean="0">
                <a:solidFill>
                  <a:schemeClr val="tx1"/>
                </a:solidFill>
                <a:ea typeface="黑体" pitchFamily="2" charset="-122"/>
              </a:rPr>
              <a:t>标点符号（</a:t>
            </a:r>
            <a:r>
              <a:rPr lang="en-US" altLang="zh-CN" sz="3600" smtClean="0">
                <a:solidFill>
                  <a:schemeClr val="tx1"/>
                </a:solidFill>
                <a:ea typeface="黑体" pitchFamily="2" charset="-122"/>
              </a:rPr>
              <a:t>. ? : ; … !</a:t>
            </a:r>
            <a:r>
              <a:rPr lang="zh-CN" altLang="en-US" sz="3600" smtClean="0">
                <a:solidFill>
                  <a:schemeClr val="tx1"/>
                </a:solidFill>
                <a:ea typeface="黑体" pitchFamily="2" charset="-122"/>
              </a:rPr>
              <a:t>等）</a:t>
            </a:r>
          </a:p>
          <a:p>
            <a:pPr>
              <a:lnSpc>
                <a:spcPct val="90000"/>
              </a:lnSpc>
              <a:buFontTx/>
              <a:buNone/>
            </a:pPr>
            <a:r>
              <a:rPr lang="zh-CN" altLang="en-US" sz="3600" smtClean="0">
                <a:solidFill>
                  <a:schemeClr val="tx1"/>
                </a:solidFill>
                <a:ea typeface="黑体" pitchFamily="2" charset="-122"/>
              </a:rPr>
              <a:t>空格、换行和制表符（</a:t>
            </a:r>
            <a:r>
              <a:rPr lang="en-US" altLang="zh-CN" sz="3600" smtClean="0">
                <a:solidFill>
                  <a:schemeClr val="tx1"/>
                </a:solidFill>
                <a:ea typeface="黑体" pitchFamily="2" charset="-122"/>
              </a:rPr>
              <a:t>tab</a:t>
            </a:r>
            <a:r>
              <a:rPr lang="zh-CN" altLang="en-US" sz="3600" smtClean="0">
                <a:solidFill>
                  <a:schemeClr val="tx1"/>
                </a:solidFill>
                <a:ea typeface="黑体" pitchFamily="2" charset="-122"/>
              </a:rPr>
              <a:t>）等格式控制</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cf-基础知识">
  <a:themeElements>
    <a:clrScheme name="ccf-基础知识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cf-基础知识">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571500" marR="0" indent="-381000" algn="just" defTabSz="762000" rtl="0" eaLnBrk="0" fontAlgn="base" latinLnBrk="0" hangingPunct="0">
          <a:lnSpc>
            <a:spcPct val="90000"/>
          </a:lnSpc>
          <a:spcBef>
            <a:spcPct val="20000"/>
          </a:spcBef>
          <a:spcAft>
            <a:spcPct val="0"/>
          </a:spcAft>
          <a:buClr>
            <a:schemeClr val="tx2"/>
          </a:buClr>
          <a:buSzPct val="120000"/>
          <a:buFont typeface="Wingdings" pitchFamily="2" charset="2"/>
          <a:buChar char="v"/>
          <a:tabLst/>
          <a:defRPr kumimoji="1" lang="zh-CN" altLang="en-US" sz="20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571500" marR="0" indent="-381000" algn="just" defTabSz="762000" rtl="0" eaLnBrk="0" fontAlgn="base" latinLnBrk="0" hangingPunct="0">
          <a:lnSpc>
            <a:spcPct val="90000"/>
          </a:lnSpc>
          <a:spcBef>
            <a:spcPct val="20000"/>
          </a:spcBef>
          <a:spcAft>
            <a:spcPct val="0"/>
          </a:spcAft>
          <a:buClr>
            <a:schemeClr val="tx2"/>
          </a:buClr>
          <a:buSzPct val="120000"/>
          <a:buFont typeface="Wingdings" pitchFamily="2" charset="2"/>
          <a:buChar char="v"/>
          <a:tabLst/>
          <a:defRPr kumimoji="1" lang="zh-CN" altLang="en-US" sz="20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ccf-基础知识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cf-基础知识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cf-基础知识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cf-基础知识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cf-基础知识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cf-基础知识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cf-基础知识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D:\讲义\ccf-基础知识.ppt</Template>
  <TotalTime>7441</TotalTime>
  <Words>2110</Words>
  <Application>Microsoft Office PowerPoint</Application>
  <PresentationFormat>全屏显示(4:3)</PresentationFormat>
  <Paragraphs>368</Paragraphs>
  <Slides>50</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50</vt:i4>
      </vt:variant>
    </vt:vector>
  </HeadingPairs>
  <TitlesOfParts>
    <vt:vector size="64" baseType="lpstr">
      <vt:lpstr>Monotype Sorts</vt:lpstr>
      <vt:lpstr>黑体</vt:lpstr>
      <vt:lpstr>隶书</vt:lpstr>
      <vt:lpstr>宋体</vt:lpstr>
      <vt:lpstr>幼圆</vt:lpstr>
      <vt:lpstr>Arial</vt:lpstr>
      <vt:lpstr>Arial Black</vt:lpstr>
      <vt:lpstr>Symbol</vt:lpstr>
      <vt:lpstr>Times</vt:lpstr>
      <vt:lpstr>Times New Roman</vt:lpstr>
      <vt:lpstr>Wingdings</vt:lpstr>
      <vt:lpstr>ccf-基础知识</vt:lpstr>
      <vt:lpstr>剪辑</vt:lpstr>
      <vt:lpstr>Clip</vt:lpstr>
      <vt:lpstr>第2章非数值信息的表示 </vt:lpstr>
      <vt:lpstr>PowerPoint 演示文稿</vt:lpstr>
      <vt:lpstr>数据类型(Data Types)</vt:lpstr>
      <vt:lpstr>数据类型(Data Types)</vt:lpstr>
      <vt:lpstr>数据类型(Data Types)</vt:lpstr>
      <vt:lpstr>计算机内部的数据</vt:lpstr>
      <vt:lpstr>计算机内部的数据</vt:lpstr>
      <vt:lpstr>计算机内部的数据</vt:lpstr>
      <vt:lpstr>表示数据——文本</vt:lpstr>
      <vt:lpstr>表示数据——文本</vt:lpstr>
      <vt:lpstr>表示数据——文本</vt:lpstr>
      <vt:lpstr>表示数据——文本</vt:lpstr>
      <vt:lpstr>PowerPoint 演示文稿</vt:lpstr>
      <vt:lpstr>PowerPoint 演示文稿</vt:lpstr>
      <vt:lpstr>PowerPoint 演示文稿</vt:lpstr>
      <vt:lpstr>PowerPoint 演示文稿</vt:lpstr>
      <vt:lpstr>PowerPoint 演示文稿</vt:lpstr>
      <vt:lpstr>PowerPoint 演示文稿</vt:lpstr>
      <vt:lpstr>表示数据——图像</vt:lpstr>
      <vt:lpstr>表示数据——图像</vt:lpstr>
      <vt:lpstr>表示数据——图像</vt:lpstr>
      <vt:lpstr>表示数据——图像</vt:lpstr>
      <vt:lpstr>表示数据——音频</vt:lpstr>
      <vt:lpstr>表示数据——音频</vt:lpstr>
      <vt:lpstr>表示数据——音频</vt:lpstr>
      <vt:lpstr>十六进制表示法和八进制表示法</vt:lpstr>
      <vt:lpstr>十六进制表示法和八进制表示法</vt:lpstr>
      <vt:lpstr>十六进制表示法和八进制表示法</vt:lpstr>
      <vt:lpstr>十六进制表示法和八进制表示法</vt:lpstr>
      <vt:lpstr>十六进制表示法和八进制表示法</vt:lpstr>
      <vt:lpstr>  二进制与八进制之间的转换 </vt:lpstr>
      <vt:lpstr>  二进制与八进制之间的转换 </vt:lpstr>
      <vt:lpstr>PowerPoint 演示文稿</vt:lpstr>
      <vt:lpstr>PowerPoint 演示文稿</vt:lpstr>
      <vt:lpstr>PowerPoint 演示文稿</vt:lpstr>
      <vt:lpstr>100 110 110 111 .010 100  ( 4   6   6   7 .  2   4 )8</vt:lpstr>
      <vt:lpstr>  二进制与十六进制之间的转换</vt:lpstr>
      <vt:lpstr>  二进制与十六进制之间的转换</vt:lpstr>
      <vt:lpstr>PowerPoint 演示文稿</vt:lpstr>
      <vt:lpstr>PowerPoint 演示文稿</vt:lpstr>
      <vt:lpstr>PowerPoint 演示文稿</vt:lpstr>
      <vt:lpstr>PowerPoint 演示文稿</vt:lpstr>
      <vt:lpstr>PowerPoint 演示文稿</vt:lpstr>
      <vt:lpstr>  汉字信息的数字化</vt:lpstr>
      <vt:lpstr>PowerPoint 演示文稿</vt:lpstr>
      <vt:lpstr>PowerPoint 演示文稿</vt:lpstr>
      <vt:lpstr>PowerPoint 演示文稿</vt:lpstr>
      <vt:lpstr>PowerPoint 演示文稿</vt:lpstr>
      <vt:lpstr>PowerPoint 演示文稿</vt:lpstr>
      <vt:lpstr>  汉字的输出(字库)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第2、3章 计算机内部信息的表示 </dc:title>
  <dc:creator>yqh</dc:creator>
  <cp:keywords>yqh</cp:keywords>
  <cp:lastModifiedBy>yqh</cp:lastModifiedBy>
  <cp:revision>2725</cp:revision>
  <dcterms:created xsi:type="dcterms:W3CDTF">1998-11-23T04:51:20Z</dcterms:created>
  <dcterms:modified xsi:type="dcterms:W3CDTF">2018-09-27T23:08:57Z</dcterms:modified>
</cp:coreProperties>
</file>