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3"/>
    <p:sldMasterId id="2147483668" r:id="rId4"/>
  </p:sldMasterIdLst>
  <p:notesMasterIdLst>
    <p:notesMasterId r:id="rId6"/>
  </p:notesMasterIdLst>
  <p:handoutMasterIdLst>
    <p:handoutMasterId r:id="rId24"/>
  </p:handoutMasterIdLst>
  <p:sldIdLst>
    <p:sldId id="620" r:id="rId5"/>
    <p:sldId id="623" r:id="rId7"/>
    <p:sldId id="624" r:id="rId8"/>
    <p:sldId id="701" r:id="rId9"/>
    <p:sldId id="627" r:id="rId10"/>
    <p:sldId id="631" r:id="rId11"/>
    <p:sldId id="628" r:id="rId12"/>
    <p:sldId id="625" r:id="rId13"/>
    <p:sldId id="694" r:id="rId14"/>
    <p:sldId id="632" r:id="rId15"/>
    <p:sldId id="698" r:id="rId16"/>
    <p:sldId id="633" r:id="rId17"/>
    <p:sldId id="634" r:id="rId18"/>
    <p:sldId id="700" r:id="rId19"/>
    <p:sldId id="637" r:id="rId20"/>
    <p:sldId id="702" r:id="rId21"/>
    <p:sldId id="704" r:id="rId22"/>
    <p:sldId id="659" r:id="rId23"/>
  </p:sldIdLst>
  <p:sldSz cx="12190095" cy="6859270"/>
  <p:notesSz cx="6858000" cy="9144000"/>
  <p:custDataLst>
    <p:tags r:id="rId28"/>
  </p:custDataLst>
  <p:defaultTextStyle>
    <a:defPPr>
      <a:defRPr lang="en-US"/>
    </a:defPPr>
    <a:lvl1pPr algn="ctr" rtl="0" fontAlgn="base">
      <a:spcBef>
        <a:spcPct val="0"/>
      </a:spcBef>
      <a:spcAft>
        <a:spcPct val="0"/>
      </a:spcAft>
      <a:defRPr b="1" kern="1200">
        <a:solidFill>
          <a:schemeClr val="tx1"/>
        </a:solidFill>
        <a:latin typeface="Arial" panose="020B0604020202020204" pitchFamily="34" charset="0"/>
        <a:ea typeface="黑体" panose="02010609060101010101" pitchFamily="49" charset="-122"/>
        <a:cs typeface="+mn-cs"/>
      </a:defRPr>
    </a:lvl1pPr>
    <a:lvl2pPr marL="609600" algn="ctr" rtl="0" fontAlgn="base">
      <a:spcBef>
        <a:spcPct val="0"/>
      </a:spcBef>
      <a:spcAft>
        <a:spcPct val="0"/>
      </a:spcAft>
      <a:defRPr b="1" kern="1200">
        <a:solidFill>
          <a:schemeClr val="tx1"/>
        </a:solidFill>
        <a:latin typeface="Arial" panose="020B0604020202020204" pitchFamily="34" charset="0"/>
        <a:ea typeface="黑体" panose="02010609060101010101" pitchFamily="49" charset="-122"/>
        <a:cs typeface="+mn-cs"/>
      </a:defRPr>
    </a:lvl2pPr>
    <a:lvl3pPr marL="1219200" algn="ctr" rtl="0" fontAlgn="base">
      <a:spcBef>
        <a:spcPct val="0"/>
      </a:spcBef>
      <a:spcAft>
        <a:spcPct val="0"/>
      </a:spcAft>
      <a:defRPr b="1" kern="1200">
        <a:solidFill>
          <a:schemeClr val="tx1"/>
        </a:solidFill>
        <a:latin typeface="Arial" panose="020B0604020202020204" pitchFamily="34" charset="0"/>
        <a:ea typeface="黑体" panose="02010609060101010101" pitchFamily="49" charset="-122"/>
        <a:cs typeface="+mn-cs"/>
      </a:defRPr>
    </a:lvl3pPr>
    <a:lvl4pPr marL="1828165" algn="ctr" rtl="0" fontAlgn="base">
      <a:spcBef>
        <a:spcPct val="0"/>
      </a:spcBef>
      <a:spcAft>
        <a:spcPct val="0"/>
      </a:spcAft>
      <a:defRPr b="1" kern="1200">
        <a:solidFill>
          <a:schemeClr val="tx1"/>
        </a:solidFill>
        <a:latin typeface="Arial" panose="020B0604020202020204" pitchFamily="34" charset="0"/>
        <a:ea typeface="黑体" panose="02010609060101010101" pitchFamily="49" charset="-122"/>
        <a:cs typeface="+mn-cs"/>
      </a:defRPr>
    </a:lvl4pPr>
    <a:lvl5pPr marL="2437765" algn="ctr" rtl="0" fontAlgn="base">
      <a:spcBef>
        <a:spcPct val="0"/>
      </a:spcBef>
      <a:spcAft>
        <a:spcPct val="0"/>
      </a:spcAft>
      <a:defRPr b="1" kern="1200">
        <a:solidFill>
          <a:schemeClr val="tx1"/>
        </a:solidFill>
        <a:latin typeface="Arial" panose="020B0604020202020204" pitchFamily="34" charset="0"/>
        <a:ea typeface="黑体" panose="02010609060101010101" pitchFamily="49" charset="-122"/>
        <a:cs typeface="+mn-cs"/>
      </a:defRPr>
    </a:lvl5pPr>
    <a:lvl6pPr marL="3047365" algn="l" defTabSz="1219200" rtl="0" eaLnBrk="1" latinLnBrk="0" hangingPunct="1">
      <a:defRPr b="1" kern="1200">
        <a:solidFill>
          <a:schemeClr val="tx1"/>
        </a:solidFill>
        <a:latin typeface="Arial" panose="020B0604020202020204" pitchFamily="34" charset="0"/>
        <a:ea typeface="黑体" panose="02010609060101010101" pitchFamily="49" charset="-122"/>
        <a:cs typeface="+mn-cs"/>
      </a:defRPr>
    </a:lvl6pPr>
    <a:lvl7pPr marL="3656965" algn="l" defTabSz="1219200" rtl="0" eaLnBrk="1" latinLnBrk="0" hangingPunct="1">
      <a:defRPr b="1" kern="1200">
        <a:solidFill>
          <a:schemeClr val="tx1"/>
        </a:solidFill>
        <a:latin typeface="Arial" panose="020B0604020202020204" pitchFamily="34" charset="0"/>
        <a:ea typeface="黑体" panose="02010609060101010101" pitchFamily="49" charset="-122"/>
        <a:cs typeface="+mn-cs"/>
      </a:defRPr>
    </a:lvl7pPr>
    <a:lvl8pPr marL="4265930" algn="l" defTabSz="1219200" rtl="0" eaLnBrk="1" latinLnBrk="0" hangingPunct="1">
      <a:defRPr b="1" kern="1200">
        <a:solidFill>
          <a:schemeClr val="tx1"/>
        </a:solidFill>
        <a:latin typeface="Arial" panose="020B0604020202020204" pitchFamily="34" charset="0"/>
        <a:ea typeface="黑体" panose="02010609060101010101" pitchFamily="49" charset="-122"/>
        <a:cs typeface="+mn-cs"/>
      </a:defRPr>
    </a:lvl8pPr>
    <a:lvl9pPr marL="4875530" algn="l" defTabSz="1219200" rtl="0" eaLnBrk="1" latinLnBrk="0" hangingPunct="1">
      <a:defRPr b="1"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7777"/>
    <a:srgbClr val="0282D0"/>
    <a:srgbClr val="0067B4"/>
    <a:srgbClr val="009BD2"/>
    <a:srgbClr val="FF9900"/>
    <a:srgbClr val="004D86"/>
    <a:srgbClr val="0547A7"/>
    <a:srgbClr val="202A3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8" autoAdjust="0"/>
    <p:restoredTop sz="97747" autoAdjust="0"/>
  </p:normalViewPr>
  <p:slideViewPr>
    <p:cSldViewPr>
      <p:cViewPr varScale="1">
        <p:scale>
          <a:sx n="109" d="100"/>
          <a:sy n="109" d="100"/>
        </p:scale>
        <p:origin x="510" y="96"/>
      </p:cViewPr>
      <p:guideLst>
        <p:guide orient="horz" pos="2170"/>
        <p:guide pos="3846"/>
      </p:guideLst>
    </p:cSldViewPr>
  </p:slideViewPr>
  <p:notesTextViewPr>
    <p:cViewPr>
      <p:scale>
        <a:sx n="50" d="100"/>
        <a:sy n="50" d="100"/>
      </p:scale>
      <p:origin x="0" y="0"/>
    </p:cViewPr>
  </p:notesTextViewPr>
  <p:sorterViewPr>
    <p:cViewPr>
      <p:scale>
        <a:sx n="75" d="100"/>
        <a:sy n="75" d="100"/>
      </p:scale>
      <p:origin x="0" y="0"/>
    </p:cViewPr>
  </p:sorterViewPr>
  <p:notesViewPr>
    <p:cSldViewPr>
      <p:cViewPr varScale="1">
        <p:scale>
          <a:sx n="68" d="100"/>
          <a:sy n="68" d="100"/>
        </p:scale>
        <p:origin x="-3336" y="-90"/>
      </p:cViewPr>
      <p:guideLst>
        <p:guide orient="horz" pos="2892"/>
        <p:guide pos="216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F06A6-C76E-4613-9D4A-F774CCB060B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42805-9F79-4236-86D3-43973FCD73F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ea typeface="宋体" panose="02010600030101010101" pitchFamily="2" charset="-122"/>
              </a:defRPr>
            </a:lvl1pPr>
          </a:lstStyle>
          <a:p>
            <a:endParaRPr lang="zh-CN" altLang="en-US"/>
          </a:p>
        </p:txBody>
      </p:sp>
      <p:sp>
        <p:nvSpPr>
          <p:cNvPr id="1280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ea typeface="宋体" panose="02010600030101010101" pitchFamily="2" charset="-122"/>
              </a:defRPr>
            </a:lvl1pPr>
          </a:lstStyle>
          <a:p>
            <a:endParaRPr lang="en-US" altLang="zh-CN"/>
          </a:p>
        </p:txBody>
      </p:sp>
      <p:sp>
        <p:nvSpPr>
          <p:cNvPr id="12800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280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ea typeface="宋体" panose="02010600030101010101" pitchFamily="2" charset="-122"/>
              </a:defRPr>
            </a:lvl1pPr>
          </a:lstStyle>
          <a:p>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ea typeface="宋体" panose="02010600030101010101" pitchFamily="2" charset="-122"/>
              </a:defRPr>
            </a:lvl1pPr>
          </a:lstStyle>
          <a:p>
            <a:fld id="{20DEAE63-D6C4-437F-B8DA-DA689F991AA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Arial" panose="020B0604020202020204" pitchFamily="34" charset="0"/>
        <a:ea typeface="+mn-ea"/>
        <a:cs typeface="+mn-cs"/>
      </a:defRPr>
    </a:lvl1pPr>
    <a:lvl2pPr marL="6096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1219200" algn="l" rtl="0" fontAlgn="base">
      <a:spcBef>
        <a:spcPct val="30000"/>
      </a:spcBef>
      <a:spcAft>
        <a:spcPct val="0"/>
      </a:spcAft>
      <a:defRPr sz="1600" kern="1200">
        <a:solidFill>
          <a:schemeClr val="tx1"/>
        </a:solidFill>
        <a:latin typeface="Arial" panose="020B0604020202020204" pitchFamily="34" charset="0"/>
        <a:ea typeface="+mn-ea"/>
        <a:cs typeface="+mn-cs"/>
      </a:defRPr>
    </a:lvl3pPr>
    <a:lvl4pPr marL="1828165" algn="l" rtl="0" fontAlgn="base">
      <a:spcBef>
        <a:spcPct val="30000"/>
      </a:spcBef>
      <a:spcAft>
        <a:spcPct val="0"/>
      </a:spcAft>
      <a:defRPr sz="1600" kern="1200">
        <a:solidFill>
          <a:schemeClr val="tx1"/>
        </a:solidFill>
        <a:latin typeface="Arial" panose="020B0604020202020204" pitchFamily="34" charset="0"/>
        <a:ea typeface="+mn-ea"/>
        <a:cs typeface="+mn-cs"/>
      </a:defRPr>
    </a:lvl4pPr>
    <a:lvl5pPr marL="2437765" algn="l" rtl="0" fontAlgn="base">
      <a:spcBef>
        <a:spcPct val="30000"/>
      </a:spcBef>
      <a:spcAft>
        <a:spcPct val="0"/>
      </a:spcAft>
      <a:defRPr sz="1600" kern="1200">
        <a:solidFill>
          <a:schemeClr val="tx1"/>
        </a:solidFill>
        <a:latin typeface="Arial" panose="020B0604020202020204" pitchFamily="34" charset="0"/>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5930" algn="l" defTabSz="1219200" rtl="0" eaLnBrk="1" latinLnBrk="0" hangingPunct="1">
      <a:defRPr sz="1600" kern="1200">
        <a:solidFill>
          <a:schemeClr val="tx1"/>
        </a:solidFill>
        <a:latin typeface="+mn-lt"/>
        <a:ea typeface="+mn-ea"/>
        <a:cs typeface="+mn-cs"/>
      </a:defRPr>
    </a:lvl8pPr>
    <a:lvl9pPr marL="487553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3" y="1122623"/>
            <a:ext cx="9142810"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3803" y="3602872"/>
            <a:ext cx="9142810" cy="1656146"/>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6" y="365211"/>
            <a:ext cx="2628557" cy="581318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092" y="365211"/>
            <a:ext cx="7733293" cy="5813185"/>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3"/>
            <a:ext cx="4010563" cy="1162320"/>
          </a:xfrm>
        </p:spPr>
        <p:txBody>
          <a:bodyPr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7" y="273115"/>
            <a:ext cx="6814779" cy="5854470"/>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3" y="1435436"/>
            <a:ext cx="4010563" cy="46921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9" y="4801713"/>
            <a:ext cx="7314248" cy="566870"/>
          </a:xfrm>
        </p:spPr>
        <p:txBody>
          <a:bodyPr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9" y="612920"/>
            <a:ext cx="7314248" cy="4115753"/>
          </a:xfrm>
        </p:spPr>
        <p:txBody>
          <a:bodyPr/>
          <a:lstStyle>
            <a:lvl1pPr marL="0" indent="0">
              <a:buNone/>
              <a:defRPr sz="4300"/>
            </a:lvl1pPr>
            <a:lvl2pPr marL="609600" indent="0">
              <a:buNone/>
              <a:defRPr sz="37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zh-CN" altLang="en-US"/>
          </a:p>
        </p:txBody>
      </p:sp>
      <p:sp>
        <p:nvSpPr>
          <p:cNvPr id="4" name="文本占位符 3"/>
          <p:cNvSpPr>
            <a:spLocks noGrp="1"/>
          </p:cNvSpPr>
          <p:nvPr>
            <p:ph type="body" sz="half" idx="2"/>
          </p:nvPr>
        </p:nvSpPr>
        <p:spPr>
          <a:xfrm>
            <a:off x="2389409" y="5368584"/>
            <a:ext cx="7314248" cy="8050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3" y="274702"/>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5" y="274702"/>
            <a:ext cx="8025355" cy="585288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2"/>
            <a:ext cx="9142810"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3802" y="3602871"/>
            <a:ext cx="9142810" cy="1656146"/>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2" y="1710135"/>
            <a:ext cx="10514231"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742"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0"/>
            <a:ext cx="10514231"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680" y="1681552"/>
            <a:ext cx="5157115" cy="824103"/>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680" y="2505655"/>
            <a:ext cx="5157115" cy="3685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1397" y="1681552"/>
            <a:ext cx="5182513" cy="824103"/>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1397" y="2505655"/>
            <a:ext cx="5182513" cy="3685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
        <p:nvSpPr>
          <p:cNvPr id="10" name="Rectangle 9"/>
          <p:cNvSpPr/>
          <p:nvPr userDrawn="1"/>
        </p:nvSpPr>
        <p:spPr>
          <a:xfrm>
            <a:off x="11332340" y="322632"/>
            <a:ext cx="487914" cy="2871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0" tIns="60944" rIns="121890" bIns="60944" rtlCol="0" anchor="ctr"/>
          <a:lstStyle/>
          <a:p>
            <a:pPr defTabSz="914400" fontAlgn="auto">
              <a:spcBef>
                <a:spcPts val="0"/>
              </a:spcBef>
              <a:spcAft>
                <a:spcPts val="0"/>
              </a:spcAft>
            </a:pPr>
            <a:endParaRPr lang="en-US" sz="1900" b="0" dirty="0">
              <a:solidFill>
                <a:prstClr val="white"/>
              </a:solidFill>
            </a:endParaRPr>
          </a:p>
        </p:txBody>
      </p:sp>
      <p:sp>
        <p:nvSpPr>
          <p:cNvPr id="11" name="Isosceles Triangle 10"/>
          <p:cNvSpPr/>
          <p:nvPr userDrawn="1"/>
        </p:nvSpPr>
        <p:spPr>
          <a:xfrm rot="10610802">
            <a:off x="11338173" y="421777"/>
            <a:ext cx="488711" cy="261915"/>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0" tIns="60944" rIns="121890" bIns="60944" rtlCol="0" anchor="ctr"/>
          <a:lstStyle/>
          <a:p>
            <a:pPr defTabSz="914400" fontAlgn="auto">
              <a:spcBef>
                <a:spcPts val="0"/>
              </a:spcBef>
              <a:spcAft>
                <a:spcPts val="0"/>
              </a:spcAft>
            </a:pPr>
            <a:endParaRPr lang="en-US" sz="1900" b="0">
              <a:solidFill>
                <a:prstClr val="white"/>
              </a:solidFill>
            </a:endParaRPr>
          </a:p>
        </p:txBody>
      </p:sp>
      <p:sp>
        <p:nvSpPr>
          <p:cNvPr id="12" name="Slide Number Placeholder 5"/>
          <p:cNvSpPr txBox="1"/>
          <p:nvPr userDrawn="1"/>
        </p:nvSpPr>
        <p:spPr>
          <a:xfrm>
            <a:off x="11357835" y="273317"/>
            <a:ext cx="449383" cy="467556"/>
          </a:xfrm>
          <a:prstGeom prst="rect">
            <a:avLst/>
          </a:prstGeom>
        </p:spPr>
        <p:txBody>
          <a:bodyPr vert="horz" lIns="0" tIns="0" rIns="0" bIns="60944"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fld id="{314FFB07-917D-5348-AE2D-F9A4E0AD1751}" type="slidenum">
              <a:rPr lang="en-US" sz="1300" b="0" smtClean="0">
                <a:solidFill>
                  <a:prstClr val="white"/>
                </a:solidFill>
              </a:rPr>
            </a:fld>
            <a:endParaRPr lang="en-US" sz="1300" b="0" dirty="0">
              <a:solidFill>
                <a:prstClr val="white"/>
              </a:solidFill>
            </a:endParaRPr>
          </a:p>
        </p:txBody>
      </p:sp>
      <p:sp>
        <p:nvSpPr>
          <p:cNvPr id="15" name="矩形 3"/>
          <p:cNvSpPr>
            <a:spLocks noChangeArrowheads="1"/>
          </p:cNvSpPr>
          <p:nvPr userDrawn="1"/>
        </p:nvSpPr>
        <p:spPr bwMode="auto">
          <a:xfrm>
            <a:off x="1583292" y="817152"/>
            <a:ext cx="2351625" cy="30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440" tIns="45722" rIns="91440" bIns="45722">
            <a:spAutoFit/>
          </a:bodyPr>
          <a:lstStyle/>
          <a:p>
            <a:pPr algn="l" defTabSz="914400" fontAlgn="auto">
              <a:spcBef>
                <a:spcPts val="0"/>
              </a:spcBef>
              <a:spcAft>
                <a:spcPts val="0"/>
              </a:spcAft>
            </a:pPr>
            <a:r>
              <a:rPr lang="en-US" altLang="zh-CN" sz="1400" b="0" dirty="0" smtClean="0">
                <a:solidFill>
                  <a:prstClr val="black">
                    <a:lumMod val="85000"/>
                    <a:lumOff val="15000"/>
                  </a:prstClr>
                </a:solidFill>
                <a:latin typeface="微软雅黑" panose="020B0503020204020204" charset="-122"/>
                <a:ea typeface="微软雅黑" panose="020B0503020204020204" charset="-122"/>
                <a:sym typeface="Arial" panose="020B0604020202020204" pitchFamily="34" charset="0"/>
              </a:rPr>
              <a:t>Click here to text content</a:t>
            </a:r>
            <a:endParaRPr lang="zh-CN" altLang="en-US" sz="1400" b="0" dirty="0">
              <a:solidFill>
                <a:prstClr val="black">
                  <a:lumMod val="85000"/>
                  <a:lumOff val="15000"/>
                </a:prstClr>
              </a:solidFill>
              <a:latin typeface="微软雅黑" panose="020B0503020204020204" charset="-122"/>
              <a:ea typeface="微软雅黑" panose="020B0503020204020204" charset="-122"/>
              <a:sym typeface="Arial" panose="020B0604020202020204" pitchFamily="34" charset="0"/>
            </a:endParaRPr>
          </a:p>
        </p:txBody>
      </p:sp>
      <p:sp>
        <p:nvSpPr>
          <p:cNvPr id="16" name="标题 1"/>
          <p:cNvSpPr>
            <a:spLocks noGrp="1"/>
          </p:cNvSpPr>
          <p:nvPr>
            <p:ph type="title"/>
          </p:nvPr>
        </p:nvSpPr>
        <p:spPr>
          <a:xfrm>
            <a:off x="1579327" y="352351"/>
            <a:ext cx="4339650" cy="46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440" tIns="45722" rIns="91440" bIns="45722">
            <a:spAutoFit/>
          </a:bodyPr>
          <a:lstStyle>
            <a:lvl1pPr>
              <a:defRPr lang="zh-CN" altLang="en-US" sz="2700" b="0">
                <a:solidFill>
                  <a:schemeClr val="tx1">
                    <a:lumMod val="85000"/>
                    <a:lumOff val="15000"/>
                  </a:schemeClr>
                </a:solidFill>
                <a:latin typeface="微软雅黑" panose="020B0503020204020204" charset="-122"/>
                <a:ea typeface="微软雅黑" panose="020B0503020204020204" charset="-122"/>
                <a:cs typeface="+mn-cs"/>
              </a:defRPr>
            </a:lvl1pPr>
          </a:lstStyle>
          <a:p>
            <a:pPr lvl="0" algn="l"/>
            <a:r>
              <a:rPr lang="zh-CN" altLang="en-US" dirty="0" smtClean="0"/>
              <a:t>单击此处编辑母版标题样式</a:t>
            </a:r>
            <a:endParaRPr lang="zh-CN" altLang="en-US" dirty="0"/>
          </a:p>
        </p:txBody>
      </p:sp>
      <p:grpSp>
        <p:nvGrpSpPr>
          <p:cNvPr id="22" name="组合 21"/>
          <p:cNvGrpSpPr/>
          <p:nvPr userDrawn="1"/>
        </p:nvGrpSpPr>
        <p:grpSpPr>
          <a:xfrm>
            <a:off x="440538" y="339803"/>
            <a:ext cx="835626" cy="755560"/>
            <a:chOff x="304799" y="673099"/>
            <a:chExt cx="4000501" cy="4000500"/>
          </a:xfr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effectLst>
            <a:outerShdw blurRad="444500" dist="254000" dir="8100000" algn="tr" rotWithShape="0">
              <a:prstClr val="black">
                <a:alpha val="50000"/>
              </a:prstClr>
            </a:outerShdw>
          </a:effectLst>
        </p:grpSpPr>
        <p:sp>
          <p:nvSpPr>
            <p:cNvPr id="23" name="六边形 22"/>
            <p:cNvSpPr/>
            <p:nvPr/>
          </p:nvSpPr>
          <p:spPr>
            <a:xfrm>
              <a:off x="304799" y="673099"/>
              <a:ext cx="4000501" cy="4000500"/>
            </a:xfrm>
            <a:prstGeom prst="hexag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black"/>
                </a:solidFill>
              </a:endParaRPr>
            </a:p>
          </p:txBody>
        </p:sp>
        <p:sp>
          <p:nvSpPr>
            <p:cNvPr id="24" name="六边形 23"/>
            <p:cNvSpPr/>
            <p:nvPr/>
          </p:nvSpPr>
          <p:spPr>
            <a:xfrm>
              <a:off x="538199" y="906497"/>
              <a:ext cx="3533713" cy="3533704"/>
            </a:xfrm>
            <a:prstGeom prst="hexag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white"/>
                </a:solidFill>
              </a:endParaRPr>
            </a:p>
          </p:txBody>
        </p:sp>
      </p:grpSp>
      <p:grpSp>
        <p:nvGrpSpPr>
          <p:cNvPr id="17" name="6"/>
          <p:cNvGrpSpPr/>
          <p:nvPr userDrawn="1"/>
        </p:nvGrpSpPr>
        <p:grpSpPr>
          <a:xfrm>
            <a:off x="797174" y="515004"/>
            <a:ext cx="661154" cy="1571381"/>
            <a:chOff x="7314523" y="1440019"/>
            <a:chExt cx="2081664" cy="5582820"/>
          </a:xfrm>
        </p:grpSpPr>
        <p:grpSp>
          <p:nvGrpSpPr>
            <p:cNvPr id="18" name="组合 17"/>
            <p:cNvGrpSpPr/>
            <p:nvPr/>
          </p:nvGrpSpPr>
          <p:grpSpPr>
            <a:xfrm flipH="1">
              <a:off x="7314523" y="1440019"/>
              <a:ext cx="2081664" cy="2081664"/>
              <a:chOff x="2848130" y="1860030"/>
              <a:chExt cx="3807502" cy="3807503"/>
            </a:xfrm>
          </p:grpSpPr>
          <p:sp>
            <p:nvSpPr>
              <p:cNvPr id="20" name="六边形 19"/>
              <p:cNvSpPr/>
              <p:nvPr/>
            </p:nvSpPr>
            <p:spPr>
              <a:xfrm>
                <a:off x="2848130" y="1860030"/>
                <a:ext cx="3807502" cy="3807503"/>
              </a:xfrm>
              <a:prstGeom prst="hexagon">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sp>
            <p:nvSpPr>
              <p:cNvPr id="21" name="六边形 20"/>
              <p:cNvSpPr/>
              <p:nvPr/>
            </p:nvSpPr>
            <p:spPr>
              <a:xfrm>
                <a:off x="2936812" y="1948725"/>
                <a:ext cx="3630123" cy="3630122"/>
              </a:xfrm>
              <a:prstGeom prst="hexagon">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grpSp>
        <p:sp>
          <p:nvSpPr>
            <p:cNvPr id="19" name="文本框 36"/>
            <p:cNvSpPr txBox="1"/>
            <p:nvPr/>
          </p:nvSpPr>
          <p:spPr>
            <a:xfrm>
              <a:off x="7910886" y="1446133"/>
              <a:ext cx="581631" cy="5576706"/>
            </a:xfrm>
            <a:prstGeom prst="rect">
              <a:avLst/>
            </a:prstGeom>
            <a:noFill/>
          </p:spPr>
          <p:txBody>
            <a:bodyPr wrap="none" rtlCol="0">
              <a:spAutoFit/>
            </a:bodyPr>
            <a:lstStyle/>
            <a:p>
              <a:pPr algn="l" defTabSz="914400" fontAlgn="auto">
                <a:spcBef>
                  <a:spcPts val="0"/>
                </a:spcBef>
                <a:spcAft>
                  <a:spcPts val="0"/>
                </a:spcAft>
              </a:pPr>
              <a:endParaRPr lang="zh-CN" altLang="en-US" sz="9600" dirty="0">
                <a:solidFill>
                  <a:srgbClr val="E94744"/>
                </a:solidFill>
                <a:effectLst>
                  <a:innerShdw blurRad="63500" dist="50800" dir="13500000">
                    <a:prstClr val="black">
                      <a:alpha val="50000"/>
                    </a:prstClr>
                  </a:innerShdw>
                </a:effectLst>
                <a:latin typeface="Agency FB" panose="020B0503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50000">
                                          <p:cBhvr additive="base">
                                            <p:cTn id="7" dur="12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50000">
                                          <p:cBhvr additive="base">
                                            <p:cTn id="11" dur="12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200" fill="hold"/>
                                            <p:tgtEl>
                                              <p:spTgt spid="22"/>
                                            </p:tgtEl>
                                            <p:attrNameLst>
                                              <p:attrName>ppt_x</p:attrName>
                                            </p:attrNameLst>
                                          </p:cBhvr>
                                          <p:tavLst>
                                            <p:tav tm="0">
                                              <p:val>
                                                <p:strVal val="0-#ppt_w/2"/>
                                              </p:val>
                                            </p:tav>
                                            <p:tav tm="100000">
                                              <p:val>
                                                <p:strVal val="#ppt_x"/>
                                              </p:val>
                                            </p:tav>
                                          </p:tavLst>
                                        </p:anim>
                                        <p:anim calcmode="lin" valueType="num">
                                          <p:cBhvr additive="base">
                                            <p:cTn id="8" dur="12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00" fill="hold"/>
                                            <p:tgtEl>
                                              <p:spTgt spid="17"/>
                                            </p:tgtEl>
                                            <p:attrNameLst>
                                              <p:attrName>ppt_x</p:attrName>
                                            </p:attrNameLst>
                                          </p:cBhvr>
                                          <p:tavLst>
                                            <p:tav tm="0">
                                              <p:val>
                                                <p:strVal val="#ppt_x"/>
                                              </p:val>
                                            </p:tav>
                                            <p:tav tm="100000">
                                              <p:val>
                                                <p:strVal val="#ppt_x"/>
                                              </p:val>
                                            </p:tav>
                                          </p:tavLst>
                                        </p:anim>
                                        <p:anim calcmode="lin" valueType="num">
                                          <p:cBhvr additive="base">
                                            <p:cTn id="12" dur="12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2513" y="987655"/>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3" y="987655"/>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211"/>
            <a:ext cx="2628558"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092" y="365211"/>
            <a:ext cx="7733293" cy="5813184"/>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2" y="1710135"/>
            <a:ext cx="10514232"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742" y="4590528"/>
            <a:ext cx="10514232"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7"/>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1397" y="1826048"/>
            <a:ext cx="5180926" cy="4352347"/>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8" y="365211"/>
            <a:ext cx="10514232"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679" y="1681552"/>
            <a:ext cx="5157116" cy="824103"/>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1397" y="1681552"/>
            <a:ext cx="5182513" cy="824103"/>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1397" y="2505656"/>
            <a:ext cx="5182513" cy="3685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
        <p:nvSpPr>
          <p:cNvPr id="10" name="Rectangle 9"/>
          <p:cNvSpPr/>
          <p:nvPr userDrawn="1"/>
        </p:nvSpPr>
        <p:spPr>
          <a:xfrm>
            <a:off x="11332341" y="322632"/>
            <a:ext cx="487914" cy="2871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87" tIns="60942" rIns="121887" bIns="60942" rtlCol="0" anchor="ctr"/>
          <a:lstStyle/>
          <a:p>
            <a:pPr defTabSz="914400" fontAlgn="auto">
              <a:spcBef>
                <a:spcPts val="0"/>
              </a:spcBef>
              <a:spcAft>
                <a:spcPts val="0"/>
              </a:spcAft>
            </a:pPr>
            <a:endParaRPr lang="en-US" sz="1900" b="0" dirty="0">
              <a:solidFill>
                <a:prstClr val="white"/>
              </a:solidFill>
            </a:endParaRPr>
          </a:p>
        </p:txBody>
      </p:sp>
      <p:sp>
        <p:nvSpPr>
          <p:cNvPr id="11" name="Isosceles Triangle 10"/>
          <p:cNvSpPr/>
          <p:nvPr userDrawn="1"/>
        </p:nvSpPr>
        <p:spPr>
          <a:xfrm rot="10610802">
            <a:off x="11338173" y="421777"/>
            <a:ext cx="488711" cy="261916"/>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87" tIns="60942" rIns="121887" bIns="60942" rtlCol="0" anchor="ctr"/>
          <a:lstStyle/>
          <a:p>
            <a:pPr defTabSz="914400" fontAlgn="auto">
              <a:spcBef>
                <a:spcPts val="0"/>
              </a:spcBef>
              <a:spcAft>
                <a:spcPts val="0"/>
              </a:spcAft>
            </a:pPr>
            <a:endParaRPr lang="en-US" sz="1900" b="0">
              <a:solidFill>
                <a:prstClr val="white"/>
              </a:solidFill>
            </a:endParaRPr>
          </a:p>
        </p:txBody>
      </p:sp>
      <p:sp>
        <p:nvSpPr>
          <p:cNvPr id="12" name="Slide Number Placeholder 5"/>
          <p:cNvSpPr txBox="1"/>
          <p:nvPr userDrawn="1"/>
        </p:nvSpPr>
        <p:spPr>
          <a:xfrm>
            <a:off x="11357836" y="273316"/>
            <a:ext cx="449383" cy="467556"/>
          </a:xfrm>
          <a:prstGeom prst="rect">
            <a:avLst/>
          </a:prstGeom>
        </p:spPr>
        <p:txBody>
          <a:bodyPr vert="horz" lIns="0" tIns="0" rIns="0" bIns="60942"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fld id="{314FFB07-917D-5348-AE2D-F9A4E0AD1751}" type="slidenum">
              <a:rPr lang="en-US" sz="1300" b="0" smtClean="0">
                <a:solidFill>
                  <a:prstClr val="white"/>
                </a:solidFill>
              </a:rPr>
            </a:fld>
            <a:endParaRPr lang="en-US" sz="1300" b="0" dirty="0">
              <a:solidFill>
                <a:prstClr val="white"/>
              </a:solidFill>
            </a:endParaRPr>
          </a:p>
        </p:txBody>
      </p:sp>
      <p:sp>
        <p:nvSpPr>
          <p:cNvPr id="15" name="矩形 3"/>
          <p:cNvSpPr>
            <a:spLocks noChangeArrowheads="1"/>
          </p:cNvSpPr>
          <p:nvPr userDrawn="1"/>
        </p:nvSpPr>
        <p:spPr bwMode="auto">
          <a:xfrm>
            <a:off x="1583292" y="817153"/>
            <a:ext cx="2503117" cy="323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438" tIns="45721" rIns="91438" bIns="45721">
            <a:spAutoFit/>
          </a:bodyPr>
          <a:lstStyle/>
          <a:p>
            <a:pPr algn="l" defTabSz="914400" fontAlgn="auto">
              <a:spcBef>
                <a:spcPts val="0"/>
              </a:spcBef>
              <a:spcAft>
                <a:spcPts val="0"/>
              </a:spcAft>
            </a:pPr>
            <a:r>
              <a:rPr lang="en-US" altLang="zh-CN" sz="1500" b="0" dirty="0" smtClean="0">
                <a:solidFill>
                  <a:prstClr val="black">
                    <a:lumMod val="85000"/>
                    <a:lumOff val="15000"/>
                  </a:prstClr>
                </a:solidFill>
                <a:latin typeface="微软雅黑" panose="020B0503020204020204" charset="-122"/>
                <a:ea typeface="微软雅黑" panose="020B0503020204020204" charset="-122"/>
                <a:sym typeface="Arial" panose="020B0604020202020204" pitchFamily="34" charset="0"/>
              </a:rPr>
              <a:t>Click here to text content</a:t>
            </a:r>
            <a:endParaRPr lang="zh-CN" altLang="en-US" sz="1500" b="0" dirty="0">
              <a:solidFill>
                <a:prstClr val="black">
                  <a:lumMod val="85000"/>
                  <a:lumOff val="15000"/>
                </a:prstClr>
              </a:solidFill>
              <a:latin typeface="微软雅黑" panose="020B0503020204020204" charset="-122"/>
              <a:ea typeface="微软雅黑" panose="020B0503020204020204" charset="-122"/>
              <a:sym typeface="Arial" panose="020B0604020202020204" pitchFamily="34" charset="0"/>
            </a:endParaRPr>
          </a:p>
        </p:txBody>
      </p:sp>
      <p:sp>
        <p:nvSpPr>
          <p:cNvPr id="16" name="标题 1"/>
          <p:cNvSpPr>
            <a:spLocks noGrp="1"/>
          </p:cNvSpPr>
          <p:nvPr>
            <p:ph type="title"/>
          </p:nvPr>
        </p:nvSpPr>
        <p:spPr>
          <a:xfrm>
            <a:off x="1579327" y="352353"/>
            <a:ext cx="4339645" cy="46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438" tIns="45721" rIns="91438" bIns="45721">
            <a:spAutoFit/>
          </a:bodyPr>
          <a:lstStyle>
            <a:lvl1pPr>
              <a:defRPr lang="zh-CN" altLang="en-US" sz="2700" b="0">
                <a:solidFill>
                  <a:schemeClr val="tx1">
                    <a:lumMod val="85000"/>
                    <a:lumOff val="15000"/>
                  </a:schemeClr>
                </a:solidFill>
                <a:latin typeface="微软雅黑" panose="020B0503020204020204" charset="-122"/>
                <a:ea typeface="微软雅黑" panose="020B0503020204020204" charset="-122"/>
                <a:cs typeface="+mn-cs"/>
              </a:defRPr>
            </a:lvl1pPr>
          </a:lstStyle>
          <a:p>
            <a:pPr lvl="0" algn="l"/>
            <a:r>
              <a:rPr lang="zh-CN" altLang="en-US" dirty="0" smtClean="0"/>
              <a:t>单击此处编辑母版标题样式</a:t>
            </a:r>
            <a:endParaRPr lang="zh-CN" altLang="en-US" dirty="0"/>
          </a:p>
        </p:txBody>
      </p:sp>
      <p:grpSp>
        <p:nvGrpSpPr>
          <p:cNvPr id="22" name="组合 21"/>
          <p:cNvGrpSpPr/>
          <p:nvPr userDrawn="1"/>
        </p:nvGrpSpPr>
        <p:grpSpPr>
          <a:xfrm>
            <a:off x="440538" y="339803"/>
            <a:ext cx="835626" cy="755560"/>
            <a:chOff x="304799" y="673099"/>
            <a:chExt cx="4000501" cy="4000500"/>
          </a:xfr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effectLst>
            <a:outerShdw blurRad="444500" dist="254000" dir="8100000" algn="tr" rotWithShape="0">
              <a:prstClr val="black">
                <a:alpha val="50000"/>
              </a:prstClr>
            </a:outerShdw>
          </a:effectLst>
        </p:grpSpPr>
        <p:sp>
          <p:nvSpPr>
            <p:cNvPr id="23" name="六边形 22"/>
            <p:cNvSpPr/>
            <p:nvPr/>
          </p:nvSpPr>
          <p:spPr>
            <a:xfrm>
              <a:off x="304799" y="673099"/>
              <a:ext cx="4000501" cy="4000500"/>
            </a:xfrm>
            <a:prstGeom prst="hexag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black"/>
                </a:solidFill>
              </a:endParaRPr>
            </a:p>
          </p:txBody>
        </p:sp>
        <p:sp>
          <p:nvSpPr>
            <p:cNvPr id="24" name="六边形 23"/>
            <p:cNvSpPr/>
            <p:nvPr/>
          </p:nvSpPr>
          <p:spPr>
            <a:xfrm>
              <a:off x="538199" y="906497"/>
              <a:ext cx="3533713" cy="3533704"/>
            </a:xfrm>
            <a:prstGeom prst="hexago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white"/>
                </a:solidFill>
              </a:endParaRPr>
            </a:p>
          </p:txBody>
        </p:sp>
      </p:grpSp>
      <p:grpSp>
        <p:nvGrpSpPr>
          <p:cNvPr id="17" name="6"/>
          <p:cNvGrpSpPr/>
          <p:nvPr userDrawn="1"/>
        </p:nvGrpSpPr>
        <p:grpSpPr>
          <a:xfrm>
            <a:off x="797174" y="515004"/>
            <a:ext cx="661154" cy="1571381"/>
            <a:chOff x="7314523" y="1440019"/>
            <a:chExt cx="2081664" cy="5582823"/>
          </a:xfrm>
        </p:grpSpPr>
        <p:grpSp>
          <p:nvGrpSpPr>
            <p:cNvPr id="18" name="组合 17"/>
            <p:cNvGrpSpPr/>
            <p:nvPr/>
          </p:nvGrpSpPr>
          <p:grpSpPr>
            <a:xfrm flipH="1">
              <a:off x="7314523" y="1440019"/>
              <a:ext cx="2081664" cy="2081664"/>
              <a:chOff x="2848130" y="1860030"/>
              <a:chExt cx="3807502" cy="3807503"/>
            </a:xfrm>
          </p:grpSpPr>
          <p:sp>
            <p:nvSpPr>
              <p:cNvPr id="20" name="六边形 19"/>
              <p:cNvSpPr/>
              <p:nvPr/>
            </p:nvSpPr>
            <p:spPr>
              <a:xfrm>
                <a:off x="2848130" y="1860030"/>
                <a:ext cx="3807502" cy="3807503"/>
              </a:xfrm>
              <a:prstGeom prst="hexagon">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sp>
            <p:nvSpPr>
              <p:cNvPr id="21" name="六边形 20"/>
              <p:cNvSpPr/>
              <p:nvPr/>
            </p:nvSpPr>
            <p:spPr>
              <a:xfrm>
                <a:off x="2936812" y="1948725"/>
                <a:ext cx="3630123" cy="3630122"/>
              </a:xfrm>
              <a:prstGeom prst="hexagon">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grpSp>
        <p:sp>
          <p:nvSpPr>
            <p:cNvPr id="19" name="文本框 36"/>
            <p:cNvSpPr txBox="1"/>
            <p:nvPr/>
          </p:nvSpPr>
          <p:spPr>
            <a:xfrm>
              <a:off x="7910889" y="1446133"/>
              <a:ext cx="581631" cy="5576709"/>
            </a:xfrm>
            <a:prstGeom prst="rect">
              <a:avLst/>
            </a:prstGeom>
            <a:noFill/>
          </p:spPr>
          <p:txBody>
            <a:bodyPr wrap="none" rtlCol="0">
              <a:spAutoFit/>
            </a:bodyPr>
            <a:lstStyle/>
            <a:p>
              <a:pPr algn="l" defTabSz="914400" fontAlgn="auto">
                <a:spcBef>
                  <a:spcPts val="0"/>
                </a:spcBef>
                <a:spcAft>
                  <a:spcPts val="0"/>
                </a:spcAft>
              </a:pPr>
              <a:endParaRPr lang="zh-CN" altLang="en-US" sz="9600" dirty="0">
                <a:solidFill>
                  <a:srgbClr val="E94744"/>
                </a:solidFill>
                <a:effectLst>
                  <a:innerShdw blurRad="63500" dist="50800" dir="13500000">
                    <a:prstClr val="black">
                      <a:alpha val="50000"/>
                    </a:prstClr>
                  </a:innerShdw>
                </a:effectLst>
                <a:latin typeface="Agency FB" panose="020B0503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50000">
                                          <p:cBhvr additive="base">
                                            <p:cTn id="7" dur="12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50000">
                                          <p:cBhvr additive="base">
                                            <p:cTn id="11" dur="12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200" fill="hold"/>
                                            <p:tgtEl>
                                              <p:spTgt spid="22"/>
                                            </p:tgtEl>
                                            <p:attrNameLst>
                                              <p:attrName>ppt_x</p:attrName>
                                            </p:attrNameLst>
                                          </p:cBhvr>
                                          <p:tavLst>
                                            <p:tav tm="0">
                                              <p:val>
                                                <p:strVal val="0-#ppt_w/2"/>
                                              </p:val>
                                            </p:tav>
                                            <p:tav tm="100000">
                                              <p:val>
                                                <p:strVal val="#ppt_x"/>
                                              </p:val>
                                            </p:tav>
                                          </p:tavLst>
                                        </p:anim>
                                        <p:anim calcmode="lin" valueType="num">
                                          <p:cBhvr additive="base">
                                            <p:cTn id="8" dur="12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00" fill="hold"/>
                                            <p:tgtEl>
                                              <p:spTgt spid="17"/>
                                            </p:tgtEl>
                                            <p:attrNameLst>
                                              <p:attrName>ppt_x</p:attrName>
                                            </p:attrNameLst>
                                          </p:cBhvr>
                                          <p:tavLst>
                                            <p:tav tm="0">
                                              <p:val>
                                                <p:strVal val="#ppt_x"/>
                                              </p:val>
                                            </p:tav>
                                            <p:tav tm="100000">
                                              <p:val>
                                                <p:strVal val="#ppt_x"/>
                                              </p:val>
                                            </p:tav>
                                          </p:tavLst>
                                        </p:anim>
                                        <p:anim calcmode="lin" valueType="num">
                                          <p:cBhvr additive="base">
                                            <p:cTn id="12" dur="12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8"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2513" y="987655"/>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678" y="2057877"/>
            <a:ext cx="3931725" cy="3812471"/>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8"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3" y="987655"/>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8" y="2057877"/>
            <a:ext cx="3931725" cy="3812471"/>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449DFC4-FDED-4B41-982D-8052FC63661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65FFF5A-79EA-4B61-A2E3-443713E8203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2" Type="http://schemas.openxmlformats.org/officeDocument/2006/relationships/theme" Target="../theme/theme3.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2" cy="1325870"/>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091" y="1826048"/>
            <a:ext cx="10514232" cy="4352347"/>
          </a:xfrm>
          <a:prstGeom prst="rect">
            <a:avLst/>
          </a:prstGeom>
        </p:spPr>
        <p:txBody>
          <a:bodyPr vert="horz" lIns="91436" tIns="45718" rIns="91436" bIns="45718"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091" y="6357824"/>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400" fontAlgn="auto">
              <a:spcBef>
                <a:spcPts val="0"/>
              </a:spcBef>
              <a:spcAft>
                <a:spcPts val="0"/>
              </a:spcAft>
            </a:pPr>
            <a:fld id="{2449DFC4-FDED-4B41-982D-8052FC63661B}" type="datetimeFigureOut">
              <a:rPr lang="zh-CN" altLang="en-US" b="0" smtClean="0">
                <a:solidFill>
                  <a:prstClr val="black">
                    <a:tint val="75000"/>
                  </a:prstClr>
                </a:solidFill>
                <a:latin typeface="Agency FB" panose="020B0503020202020204"/>
              </a:rPr>
            </a:fld>
            <a:endParaRPr lang="zh-CN" altLang="en-US" b="0">
              <a:solidFill>
                <a:prstClr val="black">
                  <a:tint val="75000"/>
                </a:prstClr>
              </a:solidFill>
              <a:latin typeface="Agency FB" panose="020B0503020202020204"/>
            </a:endParaRPr>
          </a:p>
        </p:txBody>
      </p:sp>
      <p:sp>
        <p:nvSpPr>
          <p:cNvPr id="5" name="页脚占位符 4"/>
          <p:cNvSpPr>
            <a:spLocks noGrp="1"/>
          </p:cNvSpPr>
          <p:nvPr>
            <p:ph type="ftr" sz="quarter" idx="3"/>
          </p:nvPr>
        </p:nvSpPr>
        <p:spPr>
          <a:xfrm>
            <a:off x="4038075" y="6357824"/>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400" fontAlgn="auto">
              <a:spcBef>
                <a:spcPts val="0"/>
              </a:spcBef>
              <a:spcAft>
                <a:spcPts val="0"/>
              </a:spcAft>
            </a:pPr>
            <a:endParaRPr lang="zh-CN" altLang="en-US" b="0">
              <a:solidFill>
                <a:prstClr val="black">
                  <a:tint val="75000"/>
                </a:prstClr>
              </a:solidFill>
              <a:latin typeface="Agency FB" panose="020B0503020202020204"/>
            </a:endParaRPr>
          </a:p>
        </p:txBody>
      </p:sp>
      <p:sp>
        <p:nvSpPr>
          <p:cNvPr id="6" name="灯片编号占位符 5"/>
          <p:cNvSpPr>
            <a:spLocks noGrp="1"/>
          </p:cNvSpPr>
          <p:nvPr>
            <p:ph type="sldNum" sz="quarter" idx="4"/>
          </p:nvPr>
        </p:nvSpPr>
        <p:spPr>
          <a:xfrm>
            <a:off x="8609480" y="6357824"/>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400" fontAlgn="auto">
              <a:spcBef>
                <a:spcPts val="0"/>
              </a:spcBef>
              <a:spcAft>
                <a:spcPts val="0"/>
              </a:spcAft>
            </a:pPr>
            <a:fld id="{C65FFF5A-79EA-4B61-A2E3-443713E82035}" type="slidenum">
              <a:rPr lang="zh-CN" altLang="en-US" b="0" smtClean="0">
                <a:solidFill>
                  <a:prstClr val="black">
                    <a:tint val="75000"/>
                  </a:prstClr>
                </a:solidFill>
                <a:latin typeface="Agency FB" panose="020B0503020202020204"/>
              </a:rPr>
            </a:fld>
            <a:endParaRPr lang="zh-CN" altLang="en-US" b="0">
              <a:solidFill>
                <a:prstClr val="black">
                  <a:tint val="75000"/>
                </a:prstClr>
              </a:solidFill>
              <a:latin typeface="Agency FB" panose="020B05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5" y="274705"/>
            <a:ext cx="10971371" cy="1143265"/>
          </a:xfrm>
          <a:prstGeom prst="rect">
            <a:avLst/>
          </a:prstGeom>
        </p:spPr>
        <p:txBody>
          <a:bodyPr vert="horz" lIns="121917" tIns="60958" rIns="121917" bIns="6095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5" y="1600575"/>
            <a:ext cx="10971371" cy="4527011"/>
          </a:xfrm>
          <a:prstGeom prst="rect">
            <a:avLst/>
          </a:prstGeom>
        </p:spPr>
        <p:txBody>
          <a:bodyPr vert="horz" lIns="121917" tIns="60958" rIns="121917" bIns="6095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2"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pPr defTabSz="1219200" fontAlgn="auto">
              <a:spcBef>
                <a:spcPts val="0"/>
              </a:spcBef>
              <a:spcAft>
                <a:spcPts val="0"/>
              </a:spcAft>
            </a:pPr>
            <a:fld id="{530820CF-B880-4189-942D-D702A7CBA730}" type="datetimeFigureOut">
              <a:rPr lang="zh-CN" altLang="en-US" b="0" smtClean="0">
                <a:solidFill>
                  <a:prstClr val="black">
                    <a:tint val="75000"/>
                  </a:prstClr>
                </a:solidFill>
                <a:latin typeface="Calibri" panose="020F0502020204030204"/>
                <a:ea typeface="宋体" panose="02010600030101010101" pitchFamily="2" charset="-122"/>
              </a:rPr>
            </a:fld>
            <a:endParaRPr lang="zh-CN" altLang="en-US" b="0">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165061" y="6357822"/>
            <a:ext cx="3860298"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pPr defTabSz="1219200" fontAlgn="auto">
              <a:spcBef>
                <a:spcPts val="0"/>
              </a:spcBef>
              <a:spcAft>
                <a:spcPts val="0"/>
              </a:spcAft>
            </a:pPr>
            <a:endParaRPr lang="zh-CN" altLang="en-US" b="0">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8736466"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pPr defTabSz="1219200" fontAlgn="auto">
              <a:spcBef>
                <a:spcPts val="0"/>
              </a:spcBef>
              <a:spcAft>
                <a:spcPts val="0"/>
              </a:spcAft>
            </a:pPr>
            <a:fld id="{0C913308-F349-4B6D-A68A-DD1791B4A57B}" type="slidenum">
              <a:rPr lang="zh-CN" altLang="en-US" b="0" smtClean="0">
                <a:solidFill>
                  <a:prstClr val="black">
                    <a:tint val="75000"/>
                  </a:prstClr>
                </a:solidFill>
                <a:latin typeface="Calibri" panose="020F0502020204030204"/>
                <a:ea typeface="宋体" panose="02010600030101010101" pitchFamily="2" charset="-122"/>
              </a:rPr>
            </a:fld>
            <a:endParaRPr lang="zh-CN" altLang="en-US" b="0">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0"/>
            <a:ext cx="10514231" cy="1325870"/>
          </a:xfrm>
          <a:prstGeom prst="rect">
            <a:avLst/>
          </a:prstGeom>
        </p:spPr>
        <p:txBody>
          <a:bodyPr vert="horz" lIns="91438" tIns="45719" rIns="91438" bIns="4571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091" y="1826048"/>
            <a:ext cx="10514231" cy="4352346"/>
          </a:xfrm>
          <a:prstGeom prst="rect">
            <a:avLst/>
          </a:prstGeom>
        </p:spPr>
        <p:txBody>
          <a:bodyPr vert="horz" lIns="91438" tIns="45719" rIns="91438" bIns="45719"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091" y="6357822"/>
            <a:ext cx="2742843" cy="365210"/>
          </a:xfrm>
          <a:prstGeom prst="rect">
            <a:avLst/>
          </a:prstGeom>
        </p:spPr>
        <p:txBody>
          <a:bodyPr vert="horz" lIns="91438" tIns="45719" rIns="91438" bIns="45719" rtlCol="0" anchor="ctr"/>
          <a:lstStyle>
            <a:lvl1pPr algn="l">
              <a:defRPr sz="1200">
                <a:solidFill>
                  <a:schemeClr val="tx1">
                    <a:tint val="75000"/>
                  </a:schemeClr>
                </a:solidFill>
              </a:defRPr>
            </a:lvl1pPr>
          </a:lstStyle>
          <a:p>
            <a:pPr defTabSz="914400" fontAlgn="auto">
              <a:spcBef>
                <a:spcPts val="0"/>
              </a:spcBef>
              <a:spcAft>
                <a:spcPts val="0"/>
              </a:spcAft>
            </a:pPr>
            <a:fld id="{2449DFC4-FDED-4B41-982D-8052FC63661B}" type="datetimeFigureOut">
              <a:rPr lang="zh-CN" altLang="en-US" b="0" smtClean="0">
                <a:solidFill>
                  <a:prstClr val="black">
                    <a:tint val="75000"/>
                  </a:prstClr>
                </a:solidFill>
                <a:latin typeface="Agency FB" panose="020B0503020202020204"/>
              </a:rPr>
            </a:fld>
            <a:endParaRPr lang="zh-CN" altLang="en-US" b="0">
              <a:solidFill>
                <a:prstClr val="black">
                  <a:tint val="75000"/>
                </a:prstClr>
              </a:solidFill>
              <a:latin typeface="Agency FB" panose="020B0503020202020204"/>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38" tIns="45719" rIns="91438" bIns="45719" rtlCol="0" anchor="ctr"/>
          <a:lstStyle>
            <a:lvl1pPr algn="ctr">
              <a:defRPr sz="1200">
                <a:solidFill>
                  <a:schemeClr val="tx1">
                    <a:tint val="75000"/>
                  </a:schemeClr>
                </a:solidFill>
              </a:defRPr>
            </a:lvl1pPr>
          </a:lstStyle>
          <a:p>
            <a:pPr defTabSz="914400" fontAlgn="auto">
              <a:spcBef>
                <a:spcPts val="0"/>
              </a:spcBef>
              <a:spcAft>
                <a:spcPts val="0"/>
              </a:spcAft>
            </a:pPr>
            <a:endParaRPr lang="zh-CN" altLang="en-US" b="0">
              <a:solidFill>
                <a:prstClr val="black">
                  <a:tint val="75000"/>
                </a:prstClr>
              </a:solidFill>
              <a:latin typeface="Agency FB" panose="020B0503020202020204"/>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38" tIns="45719" rIns="91438" bIns="45719" rtlCol="0" anchor="ctr"/>
          <a:lstStyle>
            <a:lvl1pPr algn="r">
              <a:defRPr sz="1200">
                <a:solidFill>
                  <a:schemeClr val="tx1">
                    <a:tint val="75000"/>
                  </a:schemeClr>
                </a:solidFill>
              </a:defRPr>
            </a:lvl1pPr>
          </a:lstStyle>
          <a:p>
            <a:pPr defTabSz="914400" fontAlgn="auto">
              <a:spcBef>
                <a:spcPts val="0"/>
              </a:spcBef>
              <a:spcAft>
                <a:spcPts val="0"/>
              </a:spcAft>
            </a:pPr>
            <a:fld id="{C65FFF5A-79EA-4B61-A2E3-443713E82035}" type="slidenum">
              <a:rPr lang="zh-CN" altLang="en-US" b="0" smtClean="0">
                <a:solidFill>
                  <a:prstClr val="black">
                    <a:tint val="75000"/>
                  </a:prstClr>
                </a:solidFill>
                <a:latin typeface="Agency FB" panose="020B0503020202020204"/>
              </a:rPr>
            </a:fld>
            <a:endParaRPr lang="zh-CN" altLang="en-US" b="0">
              <a:solidFill>
                <a:prstClr val="black">
                  <a:tint val="75000"/>
                </a:prstClr>
              </a:solidFill>
              <a:latin typeface="Agency FB" panose="020B0503020202020204"/>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11000" r="-11000"/>
          </a:stretch>
        </a:blipFill>
        <a:effectLst/>
      </p:bgPr>
    </p:bg>
    <p:spTree>
      <p:nvGrpSpPr>
        <p:cNvPr id="1" name=""/>
        <p:cNvGrpSpPr/>
        <p:nvPr/>
      </p:nvGrpSpPr>
      <p:grpSpPr>
        <a:xfrm>
          <a:off x="0" y="0"/>
          <a:ext cx="0" cy="0"/>
          <a:chOff x="0" y="0"/>
          <a:chExt cx="0" cy="0"/>
        </a:xfrm>
      </p:grpSpPr>
      <p:grpSp>
        <p:nvGrpSpPr>
          <p:cNvPr id="83" name="6"/>
          <p:cNvGrpSpPr/>
          <p:nvPr/>
        </p:nvGrpSpPr>
        <p:grpSpPr>
          <a:xfrm>
            <a:off x="8308006" y="1296194"/>
            <a:ext cx="1749600" cy="2871541"/>
            <a:chOff x="7314523" y="690460"/>
            <a:chExt cx="2081664" cy="3855230"/>
          </a:xfrm>
        </p:grpSpPr>
        <p:grpSp>
          <p:nvGrpSpPr>
            <p:cNvPr id="84" name="组合 83"/>
            <p:cNvGrpSpPr/>
            <p:nvPr/>
          </p:nvGrpSpPr>
          <p:grpSpPr>
            <a:xfrm flipH="1">
              <a:off x="7314523" y="1440019"/>
              <a:ext cx="2081664" cy="2081664"/>
              <a:chOff x="2848130" y="1860030"/>
              <a:chExt cx="3807502" cy="3807503"/>
            </a:xfrm>
          </p:grpSpPr>
          <p:sp>
            <p:nvSpPr>
              <p:cNvPr id="86" name="六边形 85"/>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sp>
            <p:nvSpPr>
              <p:cNvPr id="87" name="六边形 86"/>
              <p:cNvSpPr/>
              <p:nvPr/>
            </p:nvSpPr>
            <p:spPr>
              <a:xfrm>
                <a:off x="2936814" y="1948724"/>
                <a:ext cx="3630122" cy="3630123"/>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grpSp>
        <p:sp>
          <p:nvSpPr>
            <p:cNvPr id="85" name="文本框 36"/>
            <p:cNvSpPr txBox="1"/>
            <p:nvPr/>
          </p:nvSpPr>
          <p:spPr>
            <a:xfrm>
              <a:off x="7415344" y="690460"/>
              <a:ext cx="1652322" cy="3855230"/>
            </a:xfrm>
            <a:prstGeom prst="heart">
              <a:avLst/>
            </a:prstGeom>
            <a:noFill/>
          </p:spPr>
          <p:txBody>
            <a:bodyPr wrap="none" rtlCol="0">
              <a:spAutoFit/>
            </a:bodyPr>
            <a:lstStyle/>
            <a:p>
              <a:pPr algn="l" defTabSz="914400" fontAlgn="auto">
                <a:spcBef>
                  <a:spcPts val="0"/>
                </a:spcBef>
                <a:spcAft>
                  <a:spcPts val="0"/>
                </a:spcAft>
              </a:pPr>
              <a:r>
                <a:rPr lang="zh-CN" altLang="en-US" sz="7200" dirty="0">
                  <a:solidFill>
                    <a:srgbClr val="C00000"/>
                  </a:solidFill>
                  <a:effectLst>
                    <a:innerShdw blurRad="63500" dist="50800" dir="13500000">
                      <a:prstClr val="black">
                        <a:alpha val="50000"/>
                      </a:prstClr>
                    </a:innerShdw>
                  </a:effectLst>
                  <a:latin typeface="Agency FB" panose="020B0503020202020204"/>
                </a:rPr>
                <a:t>城</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grpSp>
        <p:nvGrpSpPr>
          <p:cNvPr id="78" name="6"/>
          <p:cNvGrpSpPr/>
          <p:nvPr/>
        </p:nvGrpSpPr>
        <p:grpSpPr>
          <a:xfrm>
            <a:off x="6403007" y="1255236"/>
            <a:ext cx="1749599" cy="2871541"/>
            <a:chOff x="7314523" y="662795"/>
            <a:chExt cx="2081664" cy="3855232"/>
          </a:xfrm>
        </p:grpSpPr>
        <p:grpSp>
          <p:nvGrpSpPr>
            <p:cNvPr id="79" name="组合 78"/>
            <p:cNvGrpSpPr/>
            <p:nvPr/>
          </p:nvGrpSpPr>
          <p:grpSpPr>
            <a:xfrm flipH="1">
              <a:off x="7314523" y="1440019"/>
              <a:ext cx="2081664" cy="2081664"/>
              <a:chOff x="2848130" y="1860030"/>
              <a:chExt cx="3807502" cy="3807503"/>
            </a:xfrm>
          </p:grpSpPr>
          <p:sp>
            <p:nvSpPr>
              <p:cNvPr id="81" name="六边形 80"/>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sp>
            <p:nvSpPr>
              <p:cNvPr id="82" name="六边形 81"/>
              <p:cNvSpPr/>
              <p:nvPr/>
            </p:nvSpPr>
            <p:spPr>
              <a:xfrm>
                <a:off x="2936814" y="1948724"/>
                <a:ext cx="3630122" cy="3630123"/>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grpSp>
        <p:sp>
          <p:nvSpPr>
            <p:cNvPr id="80" name="文本框 36"/>
            <p:cNvSpPr txBox="1"/>
            <p:nvPr/>
          </p:nvSpPr>
          <p:spPr>
            <a:xfrm>
              <a:off x="7411777" y="662795"/>
              <a:ext cx="1652323" cy="3855232"/>
            </a:xfrm>
            <a:prstGeom prst="heart">
              <a:avLst/>
            </a:prstGeom>
            <a:noFill/>
          </p:spPr>
          <p:txBody>
            <a:bodyPr wrap="none" rtlCol="0">
              <a:spAutoFit/>
            </a:bodyPr>
            <a:lstStyle/>
            <a:p>
              <a:pPr algn="l" defTabSz="914400" fontAlgn="auto">
                <a:spcBef>
                  <a:spcPts val="0"/>
                </a:spcBef>
                <a:spcAft>
                  <a:spcPts val="0"/>
                </a:spcAft>
              </a:pPr>
              <a:r>
                <a:rPr lang="zh-CN" altLang="en-US" sz="7200" dirty="0">
                  <a:solidFill>
                    <a:srgbClr val="C00000"/>
                  </a:solidFill>
                  <a:effectLst>
                    <a:innerShdw blurRad="63500" dist="50800" dir="13500000">
                      <a:prstClr val="black">
                        <a:alpha val="50000"/>
                      </a:prstClr>
                    </a:innerShdw>
                  </a:effectLst>
                  <a:latin typeface="Agency FB" panose="020B0503020202020204"/>
                </a:rPr>
                <a:t>羊</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grpSp>
        <p:nvGrpSpPr>
          <p:cNvPr id="68" name="6"/>
          <p:cNvGrpSpPr/>
          <p:nvPr/>
        </p:nvGrpSpPr>
        <p:grpSpPr>
          <a:xfrm>
            <a:off x="4495007" y="1219994"/>
            <a:ext cx="1761182" cy="2876165"/>
            <a:chOff x="7300743" y="621595"/>
            <a:chExt cx="2095444" cy="3861436"/>
          </a:xfrm>
        </p:grpSpPr>
        <p:grpSp>
          <p:nvGrpSpPr>
            <p:cNvPr id="69" name="组合 68"/>
            <p:cNvGrpSpPr/>
            <p:nvPr/>
          </p:nvGrpSpPr>
          <p:grpSpPr>
            <a:xfrm flipH="1">
              <a:off x="7314523" y="1440019"/>
              <a:ext cx="2081664" cy="2081664"/>
              <a:chOff x="2848130" y="1860030"/>
              <a:chExt cx="3807502" cy="3807503"/>
            </a:xfrm>
          </p:grpSpPr>
          <p:sp>
            <p:nvSpPr>
              <p:cNvPr id="71" name="六边形 70"/>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srgbClr val="F17445"/>
                  </a:solidFill>
                </a:endParaRPr>
              </a:p>
            </p:txBody>
          </p:sp>
          <p:sp>
            <p:nvSpPr>
              <p:cNvPr id="72" name="六边形 71"/>
              <p:cNvSpPr/>
              <p:nvPr/>
            </p:nvSpPr>
            <p:spPr>
              <a:xfrm>
                <a:off x="2936815" y="1860030"/>
                <a:ext cx="3630121" cy="3630122"/>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srgbClr val="F17445"/>
                  </a:solidFill>
                </a:endParaRPr>
              </a:p>
            </p:txBody>
          </p:sp>
        </p:grpSp>
        <p:sp>
          <p:nvSpPr>
            <p:cNvPr id="70" name="文本框 36"/>
            <p:cNvSpPr txBox="1"/>
            <p:nvPr/>
          </p:nvSpPr>
          <p:spPr>
            <a:xfrm>
              <a:off x="7300743" y="621595"/>
              <a:ext cx="1691811" cy="3861436"/>
            </a:xfrm>
            <a:prstGeom prst="heart">
              <a:avLst/>
            </a:prstGeom>
            <a:noFill/>
          </p:spPr>
          <p:txBody>
            <a:bodyPr wrap="none" rtlCol="0">
              <a:spAutoFit/>
            </a:bodyPr>
            <a:lstStyle/>
            <a:p>
              <a:pPr algn="l" defTabSz="914400" fontAlgn="auto">
                <a:spcBef>
                  <a:spcPts val="0"/>
                </a:spcBef>
                <a:spcAft>
                  <a:spcPts val="0"/>
                </a:spcAft>
              </a:pPr>
              <a:r>
                <a:rPr lang="zh-CN" altLang="en-US" sz="7200" dirty="0">
                  <a:solidFill>
                    <a:srgbClr val="C00000"/>
                  </a:solidFill>
                  <a:effectLst>
                    <a:innerShdw blurRad="63500" dist="50800" dir="13500000">
                      <a:prstClr val="black">
                        <a:alpha val="50000"/>
                      </a:prstClr>
                    </a:innerShdw>
                  </a:effectLst>
                  <a:latin typeface="Agency FB" panose="020B0503020202020204"/>
                </a:rPr>
                <a:t>洒</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grpSp>
        <p:nvGrpSpPr>
          <p:cNvPr id="73" name="6"/>
          <p:cNvGrpSpPr/>
          <p:nvPr/>
        </p:nvGrpSpPr>
        <p:grpSpPr>
          <a:xfrm>
            <a:off x="2590006" y="1255236"/>
            <a:ext cx="1749600" cy="2876164"/>
            <a:chOff x="7314523" y="689680"/>
            <a:chExt cx="2081664" cy="3861436"/>
          </a:xfrm>
        </p:grpSpPr>
        <p:grpSp>
          <p:nvGrpSpPr>
            <p:cNvPr id="74" name="组合 73"/>
            <p:cNvGrpSpPr/>
            <p:nvPr/>
          </p:nvGrpSpPr>
          <p:grpSpPr>
            <a:xfrm flipH="1">
              <a:off x="7314523" y="1440019"/>
              <a:ext cx="2081664" cy="2081664"/>
              <a:chOff x="2848130" y="1860030"/>
              <a:chExt cx="3807502" cy="3807503"/>
            </a:xfrm>
          </p:grpSpPr>
          <p:sp>
            <p:nvSpPr>
              <p:cNvPr id="76" name="六边形 75"/>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sp>
            <p:nvSpPr>
              <p:cNvPr id="77" name="六边形 76"/>
              <p:cNvSpPr/>
              <p:nvPr/>
            </p:nvSpPr>
            <p:spPr>
              <a:xfrm>
                <a:off x="2936815" y="1948723"/>
                <a:ext cx="3630121" cy="3630122"/>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grpSp>
        <p:sp>
          <p:nvSpPr>
            <p:cNvPr id="75" name="文本框 36"/>
            <p:cNvSpPr txBox="1"/>
            <p:nvPr/>
          </p:nvSpPr>
          <p:spPr>
            <a:xfrm>
              <a:off x="7321109" y="689680"/>
              <a:ext cx="1691812" cy="3861436"/>
            </a:xfrm>
            <a:prstGeom prst="heart">
              <a:avLst/>
            </a:prstGeom>
            <a:noFill/>
          </p:spPr>
          <p:txBody>
            <a:bodyPr wrap="none" rtlCol="0">
              <a:spAutoFit/>
            </a:bodyPr>
            <a:lstStyle/>
            <a:p>
              <a:pPr algn="l" defTabSz="914400" fontAlgn="auto">
                <a:spcBef>
                  <a:spcPts val="0"/>
                </a:spcBef>
                <a:spcAft>
                  <a:spcPts val="0"/>
                </a:spcAft>
              </a:pPr>
              <a:r>
                <a:rPr lang="zh-CN" altLang="en-US" sz="7200" dirty="0">
                  <a:solidFill>
                    <a:srgbClr val="C00000"/>
                  </a:solidFill>
                  <a:effectLst>
                    <a:innerShdw blurRad="63500" dist="50800" dir="13500000">
                      <a:prstClr val="black">
                        <a:alpha val="50000"/>
                      </a:prstClr>
                    </a:innerShdw>
                  </a:effectLst>
                  <a:latin typeface="Agency FB" panose="020B0503020202020204"/>
                </a:rPr>
                <a:t>爱</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sp>
        <p:nvSpPr>
          <p:cNvPr id="114" name="六边形 113"/>
          <p:cNvSpPr/>
          <p:nvPr/>
        </p:nvSpPr>
        <p:spPr>
          <a:xfrm>
            <a:off x="1897524" y="4005991"/>
            <a:ext cx="8464882" cy="913756"/>
          </a:xfrm>
          <a:prstGeom prst="hexagon">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02" tIns="60950" rIns="121902" bIns="60950" rtlCol="0" anchor="ctr"/>
          <a:lstStyle/>
          <a:p>
            <a:pPr defTabSz="914400" fontAlgn="auto">
              <a:spcBef>
                <a:spcPts val="0"/>
              </a:spcBef>
              <a:spcAft>
                <a:spcPts val="0"/>
              </a:spcAft>
            </a:pPr>
            <a:endParaRPr lang="zh-CN" altLang="en-US" sz="1900" b="0">
              <a:solidFill>
                <a:prstClr val="white"/>
              </a:solidFill>
            </a:endParaRPr>
          </a:p>
        </p:txBody>
      </p:sp>
      <p:sp>
        <p:nvSpPr>
          <p:cNvPr id="115" name="圆角矩形 114"/>
          <p:cNvSpPr/>
          <p:nvPr/>
        </p:nvSpPr>
        <p:spPr>
          <a:xfrm>
            <a:off x="2056606" y="3846816"/>
            <a:ext cx="8290519" cy="11844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906" tIns="54454" rIns="108906" bIns="54454" anchor="ctr"/>
          <a:lstStyle/>
          <a:p>
            <a:pPr defTabSz="914400" fontAlgn="auto">
              <a:spcBef>
                <a:spcPts val="0"/>
              </a:spcBef>
              <a:spcAft>
                <a:spcPts val="0"/>
              </a:spcAft>
            </a:pPr>
            <a:r>
              <a:rPr lang="zh-CN" sz="4300" dirty="0" smtClean="0">
                <a:solidFill>
                  <a:srgbClr val="C00000"/>
                </a:solidFill>
                <a:latin typeface="微软雅黑" panose="020B0503020204020204" charset="-122"/>
                <a:ea typeface="微软雅黑" panose="020B0503020204020204" charset="-122"/>
              </a:rPr>
              <a:t>我的志愿服务之旅</a:t>
            </a:r>
            <a:endParaRPr lang="zh-CN" sz="4300" dirty="0">
              <a:solidFill>
                <a:srgbClr val="C00000"/>
              </a:solidFill>
              <a:latin typeface="微软雅黑" panose="020B0503020204020204" charset="-122"/>
              <a:ea typeface="微软雅黑" panose="020B0503020204020204" charset="-122"/>
            </a:endParaRPr>
          </a:p>
        </p:txBody>
      </p:sp>
      <p:grpSp>
        <p:nvGrpSpPr>
          <p:cNvPr id="116" name="组合 115"/>
          <p:cNvGrpSpPr/>
          <p:nvPr/>
        </p:nvGrpSpPr>
        <p:grpSpPr>
          <a:xfrm>
            <a:off x="9771037" y="3909959"/>
            <a:ext cx="1219727" cy="1102868"/>
            <a:chOff x="304799" y="673099"/>
            <a:chExt cx="4000501" cy="4000500"/>
          </a:xfrm>
          <a:effectLst>
            <a:outerShdw blurRad="444500" dist="254000" dir="8100000" algn="tr" rotWithShape="0">
              <a:prstClr val="black">
                <a:alpha val="50000"/>
              </a:prstClr>
            </a:outerShdw>
          </a:effectLst>
        </p:grpSpPr>
        <p:sp>
          <p:nvSpPr>
            <p:cNvPr id="117" name="六边形 116"/>
            <p:cNvSpPr/>
            <p:nvPr/>
          </p:nvSpPr>
          <p:spPr>
            <a:xfrm>
              <a:off x="304799" y="673099"/>
              <a:ext cx="4000501"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black"/>
                </a:solidFill>
              </a:endParaRPr>
            </a:p>
          </p:txBody>
        </p:sp>
        <p:sp>
          <p:nvSpPr>
            <p:cNvPr id="118" name="六边形 117"/>
            <p:cNvSpPr/>
            <p:nvPr/>
          </p:nvSpPr>
          <p:spPr>
            <a:xfrm>
              <a:off x="392112" y="760412"/>
              <a:ext cx="3825876" cy="382587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white"/>
                </a:solidFill>
              </a:endParaRPr>
            </a:p>
          </p:txBody>
        </p:sp>
      </p:grpSp>
      <p:pic>
        <p:nvPicPr>
          <p:cNvPr id="119" name="Picture 6" descr="D:\360data\重要数据\桌面\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4051" y="4432125"/>
            <a:ext cx="1303757" cy="245485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606" y="5182394"/>
            <a:ext cx="1226437" cy="1524794"/>
          </a:xfrm>
          <a:prstGeom prst="rect">
            <a:avLst/>
          </a:prstGeom>
        </p:spPr>
      </p:pic>
      <p:sp>
        <p:nvSpPr>
          <p:cNvPr id="31" name="圆角矩形 30"/>
          <p:cNvSpPr/>
          <p:nvPr/>
        </p:nvSpPr>
        <p:spPr>
          <a:xfrm>
            <a:off x="1042670" y="5936615"/>
            <a:ext cx="6114415" cy="1133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906" tIns="54454" rIns="108906" bIns="54454" anchor="ctr"/>
          <a:lstStyle/>
          <a:p>
            <a:pPr algn="l" defTabSz="914400" fontAlgn="auto">
              <a:spcBef>
                <a:spcPts val="0"/>
              </a:spcBef>
              <a:spcAft>
                <a:spcPts val="0"/>
              </a:spcAft>
            </a:pPr>
            <a:r>
              <a:rPr lang="zh-CN" sz="2400" dirty="0">
                <a:solidFill>
                  <a:srgbClr val="C00000"/>
                </a:solidFill>
                <a:latin typeface="微软雅黑" panose="020B0503020204020204" charset="-122"/>
                <a:ea typeface="微软雅黑" panose="020B0503020204020204" charset="-122"/>
              </a:rPr>
              <a:t>计算机科学与工程学院 叶劲亨</a:t>
            </a:r>
            <a:endParaRPr lang="zh-CN" sz="2400"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par>
                                <p:cTn id="10" presetID="53" presetClass="entr" presetSubtype="16" fill="hold" nodeType="withEffect">
                                  <p:stCondLst>
                                    <p:cond delay="25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par>
                                <p:cTn id="15" presetID="53" presetClass="entr" presetSubtype="16" fill="hold" nodeType="withEffect">
                                  <p:stCondLst>
                                    <p:cond delay="500"/>
                                  </p:stCondLst>
                                  <p:childTnLst>
                                    <p:set>
                                      <p:cBhvr>
                                        <p:cTn id="16" dur="1" fill="hold">
                                          <p:stCondLst>
                                            <p:cond delay="0"/>
                                          </p:stCondLst>
                                        </p:cTn>
                                        <p:tgtEl>
                                          <p:spTgt spid="78"/>
                                        </p:tgtEl>
                                        <p:attrNameLst>
                                          <p:attrName>style.visibility</p:attrName>
                                        </p:attrNameLst>
                                      </p:cBhvr>
                                      <p:to>
                                        <p:strVal val="visible"/>
                                      </p:to>
                                    </p:set>
                                    <p:anim calcmode="lin" valueType="num">
                                      <p:cBhvr>
                                        <p:cTn id="17" dur="500" fill="hold"/>
                                        <p:tgtEl>
                                          <p:spTgt spid="78"/>
                                        </p:tgtEl>
                                        <p:attrNameLst>
                                          <p:attrName>ppt_w</p:attrName>
                                        </p:attrNameLst>
                                      </p:cBhvr>
                                      <p:tavLst>
                                        <p:tav tm="0">
                                          <p:val>
                                            <p:fltVal val="0"/>
                                          </p:val>
                                        </p:tav>
                                        <p:tav tm="100000">
                                          <p:val>
                                            <p:strVal val="#ppt_w"/>
                                          </p:val>
                                        </p:tav>
                                      </p:tavLst>
                                    </p:anim>
                                    <p:anim calcmode="lin" valueType="num">
                                      <p:cBhvr>
                                        <p:cTn id="18" dur="500" fill="hold"/>
                                        <p:tgtEl>
                                          <p:spTgt spid="78"/>
                                        </p:tgtEl>
                                        <p:attrNameLst>
                                          <p:attrName>ppt_h</p:attrName>
                                        </p:attrNameLst>
                                      </p:cBhvr>
                                      <p:tavLst>
                                        <p:tav tm="0">
                                          <p:val>
                                            <p:fltVal val="0"/>
                                          </p:val>
                                        </p:tav>
                                        <p:tav tm="100000">
                                          <p:val>
                                            <p:strVal val="#ppt_h"/>
                                          </p:val>
                                        </p:tav>
                                      </p:tavLst>
                                    </p:anim>
                                    <p:animEffect transition="in" filter="fade">
                                      <p:cBhvr>
                                        <p:cTn id="19" dur="500"/>
                                        <p:tgtEl>
                                          <p:spTgt spid="78"/>
                                        </p:tgtEl>
                                      </p:cBhvr>
                                    </p:animEffect>
                                  </p:childTnLst>
                                </p:cTn>
                              </p:par>
                              <p:par>
                                <p:cTn id="20" presetID="53" presetClass="entr" presetSubtype="16" fill="hold" nodeType="withEffect">
                                  <p:stCondLst>
                                    <p:cond delay="750"/>
                                  </p:stCondLst>
                                  <p:childTnLst>
                                    <p:set>
                                      <p:cBhvr>
                                        <p:cTn id="21" dur="1" fill="hold">
                                          <p:stCondLst>
                                            <p:cond delay="0"/>
                                          </p:stCondLst>
                                        </p:cTn>
                                        <p:tgtEl>
                                          <p:spTgt spid="83"/>
                                        </p:tgtEl>
                                        <p:attrNameLst>
                                          <p:attrName>style.visibility</p:attrName>
                                        </p:attrNameLst>
                                      </p:cBhvr>
                                      <p:to>
                                        <p:strVal val="visible"/>
                                      </p:to>
                                    </p:set>
                                    <p:anim calcmode="lin" valueType="num">
                                      <p:cBhvr>
                                        <p:cTn id="22" dur="500" fill="hold"/>
                                        <p:tgtEl>
                                          <p:spTgt spid="83"/>
                                        </p:tgtEl>
                                        <p:attrNameLst>
                                          <p:attrName>ppt_w</p:attrName>
                                        </p:attrNameLst>
                                      </p:cBhvr>
                                      <p:tavLst>
                                        <p:tav tm="0">
                                          <p:val>
                                            <p:fltVal val="0"/>
                                          </p:val>
                                        </p:tav>
                                        <p:tav tm="100000">
                                          <p:val>
                                            <p:strVal val="#ppt_w"/>
                                          </p:val>
                                        </p:tav>
                                      </p:tavLst>
                                    </p:anim>
                                    <p:anim calcmode="lin" valueType="num">
                                      <p:cBhvr>
                                        <p:cTn id="23" dur="500" fill="hold"/>
                                        <p:tgtEl>
                                          <p:spTgt spid="83"/>
                                        </p:tgtEl>
                                        <p:attrNameLst>
                                          <p:attrName>ppt_h</p:attrName>
                                        </p:attrNameLst>
                                      </p:cBhvr>
                                      <p:tavLst>
                                        <p:tav tm="0">
                                          <p:val>
                                            <p:fltVal val="0"/>
                                          </p:val>
                                        </p:tav>
                                        <p:tav tm="100000">
                                          <p:val>
                                            <p:strVal val="#ppt_h"/>
                                          </p:val>
                                        </p:tav>
                                      </p:tavLst>
                                    </p:anim>
                                    <p:animEffect transition="in" filter="fade">
                                      <p:cBhvr>
                                        <p:cTn id="24" dur="500"/>
                                        <p:tgtEl>
                                          <p:spTgt spid="8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4"/>
                                        </p:tgtEl>
                                        <p:attrNameLst>
                                          <p:attrName>style.visibility</p:attrName>
                                        </p:attrNameLst>
                                      </p:cBhvr>
                                      <p:to>
                                        <p:strVal val="visible"/>
                                      </p:to>
                                    </p:set>
                                    <p:animEffect transition="in" filter="fade">
                                      <p:cBhvr>
                                        <p:cTn id="28" dur="500"/>
                                        <p:tgtEl>
                                          <p:spTgt spid="114"/>
                                        </p:tgtEl>
                                      </p:cBhvr>
                                    </p:animEffect>
                                  </p:childTnLst>
                                </p:cTn>
                              </p:par>
                              <p:par>
                                <p:cTn id="29" presetID="10" presetClass="entr" presetSubtype="0" fill="hold" nodeType="withEffect">
                                  <p:stCondLst>
                                    <p:cond delay="750"/>
                                  </p:stCondLst>
                                  <p:childTnLst>
                                    <p:set>
                                      <p:cBhvr>
                                        <p:cTn id="30" dur="1" fill="hold">
                                          <p:stCondLst>
                                            <p:cond delay="0"/>
                                          </p:stCondLst>
                                        </p:cTn>
                                        <p:tgtEl>
                                          <p:spTgt spid="119"/>
                                        </p:tgtEl>
                                        <p:attrNameLst>
                                          <p:attrName>style.visibility</p:attrName>
                                        </p:attrNameLst>
                                      </p:cBhvr>
                                      <p:to>
                                        <p:strVal val="visible"/>
                                      </p:to>
                                    </p:set>
                                    <p:animEffect transition="in" filter="fade">
                                      <p:cBhvr>
                                        <p:cTn id="31" dur="500"/>
                                        <p:tgtEl>
                                          <p:spTgt spid="119"/>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115"/>
                                        </p:tgtEl>
                                        <p:attrNameLst>
                                          <p:attrName>style.visibility</p:attrName>
                                        </p:attrNameLst>
                                      </p:cBhvr>
                                      <p:to>
                                        <p:strVal val="visible"/>
                                      </p:to>
                                    </p:set>
                                    <p:animEffect transition="in" filter="wipe(left)">
                                      <p:cBhvr>
                                        <p:cTn id="34" dur="1500"/>
                                        <p:tgtEl>
                                          <p:spTgt spid="115"/>
                                        </p:tgtEl>
                                      </p:cBhvr>
                                    </p:animEffect>
                                  </p:childTnLst>
                                </p:cTn>
                              </p:par>
                              <p:par>
                                <p:cTn id="35" presetID="10" presetClass="entr" presetSubtype="0" fill="hold" nodeType="withEffect">
                                  <p:stCondLst>
                                    <p:cond delay="750"/>
                                  </p:stCondLst>
                                  <p:childTnLst>
                                    <p:set>
                                      <p:cBhvr>
                                        <p:cTn id="36" dur="1" fill="hold">
                                          <p:stCondLst>
                                            <p:cond delay="0"/>
                                          </p:stCondLst>
                                        </p:cTn>
                                        <p:tgtEl>
                                          <p:spTgt spid="116"/>
                                        </p:tgtEl>
                                        <p:attrNameLst>
                                          <p:attrName>style.visibility</p:attrName>
                                        </p:attrNameLst>
                                      </p:cBhvr>
                                      <p:to>
                                        <p:strVal val="visible"/>
                                      </p:to>
                                    </p:set>
                                    <p:animEffect transition="in" filter="fade">
                                      <p:cBhvr>
                                        <p:cTn id="37" dur="500"/>
                                        <p:tgtEl>
                                          <p:spTgt spid="116"/>
                                        </p:tgtEl>
                                      </p:cBhvr>
                                    </p:animEffect>
                                  </p:childTnLst>
                                </p:cTn>
                              </p:par>
                              <p:par>
                                <p:cTn id="38" presetID="63" presetClass="path" presetSubtype="0" accel="50000" decel="50000" fill="hold" nodeType="withEffect">
                                  <p:stCondLst>
                                    <p:cond delay="750"/>
                                  </p:stCondLst>
                                  <p:childTnLst>
                                    <p:animMotion origin="layout" path="M -0.67152 1.11022E-16 L -4.44444E-6 1.11022E-16 " pathEditMode="relative" rAng="0" ptsTypes="AA">
                                      <p:cBhvr>
                                        <p:cTn id="39" dur="1750" fill="hold"/>
                                        <p:tgtEl>
                                          <p:spTgt spid="119"/>
                                        </p:tgtEl>
                                        <p:attrNameLst>
                                          <p:attrName>ppt_x</p:attrName>
                                          <p:attrName>ppt_y</p:attrName>
                                        </p:attrNameLst>
                                      </p:cBhvr>
                                      <p:rCtr x="33576" y="0"/>
                                    </p:animMotion>
                                  </p:childTnLst>
                                </p:cTn>
                              </p:par>
                              <p:par>
                                <p:cTn id="40" presetID="63" presetClass="path" presetSubtype="0" accel="50000" decel="50000" fill="hold" nodeType="withEffect">
                                  <p:stCondLst>
                                    <p:cond delay="750"/>
                                  </p:stCondLst>
                                  <p:childTnLst>
                                    <p:animMotion origin="layout" path="M -0.67205 1.35802E-6 L -2.5E-6 1.35802E-6 " pathEditMode="relative" rAng="0" ptsTypes="AA">
                                      <p:cBhvr>
                                        <p:cTn id="41" dur="1750" fill="hold"/>
                                        <p:tgtEl>
                                          <p:spTgt spid="116"/>
                                        </p:tgtEl>
                                        <p:attrNameLst>
                                          <p:attrName>ppt_x</p:attrName>
                                          <p:attrName>ppt_y</p:attrName>
                                        </p:attrNameLst>
                                      </p:cBhvr>
                                      <p:rCtr x="33594" y="0"/>
                                    </p:animMotion>
                                  </p:childTnLst>
                                </p:cTn>
                              </p:par>
                              <p:par>
                                <p:cTn id="42" presetID="10" presetClass="exit" presetSubtype="0" fill="hold" nodeType="withEffect">
                                  <p:stCondLst>
                                    <p:cond delay="2000"/>
                                  </p:stCondLst>
                                  <p:childTnLst>
                                    <p:animEffect transition="out" filter="fade">
                                      <p:cBhvr>
                                        <p:cTn id="43" dur="500"/>
                                        <p:tgtEl>
                                          <p:spTgt spid="119"/>
                                        </p:tgtEl>
                                      </p:cBhvr>
                                    </p:animEffect>
                                    <p:set>
                                      <p:cBhvr>
                                        <p:cTn id="44" dur="1" fill="hold">
                                          <p:stCondLst>
                                            <p:cond delay="499"/>
                                          </p:stCondLst>
                                        </p:cTn>
                                        <p:tgtEl>
                                          <p:spTgt spid="1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P spid="3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97620" y="274232"/>
            <a:ext cx="47002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雅郡花园社区中秋志愿者活动</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cxnSp>
        <p:nvCxnSpPr>
          <p:cNvPr id="47" name="直接连接符 46"/>
          <p:cNvCxnSpPr/>
          <p:nvPr/>
        </p:nvCxnSpPr>
        <p:spPr>
          <a:xfrm flipH="1">
            <a:off x="7898594" y="4508637"/>
            <a:ext cx="55412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45956" y="5665091"/>
            <a:ext cx="116929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3580311" y="4498708"/>
            <a:ext cx="55412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608045" y="2879712"/>
            <a:ext cx="55412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789775" y="1624818"/>
            <a:ext cx="943081" cy="238359"/>
            <a:chOff x="4470269" y="1661160"/>
            <a:chExt cx="1290451" cy="262890"/>
          </a:xfrm>
        </p:grpSpPr>
        <p:cxnSp>
          <p:nvCxnSpPr>
            <p:cNvPr id="52" name="直接连接符 51"/>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6819391" y="2603657"/>
            <a:ext cx="1090111" cy="953442"/>
            <a:chOff x="6842760" y="2637270"/>
            <a:chExt cx="1203960" cy="1051560"/>
          </a:xfrm>
          <a:solidFill>
            <a:srgbClr val="C00000"/>
          </a:solidFill>
          <a:effectLst>
            <a:outerShdw blurRad="101600" dist="38100" dir="8100000" algn="tr" rotWithShape="0">
              <a:prstClr val="black">
                <a:alpha val="40000"/>
              </a:prstClr>
            </a:outerShdw>
          </a:effectLst>
        </p:grpSpPr>
        <p:sp>
          <p:nvSpPr>
            <p:cNvPr id="55" name="六边形 54"/>
            <p:cNvSpPr/>
            <p:nvPr/>
          </p:nvSpPr>
          <p:spPr>
            <a:xfrm>
              <a:off x="6842760" y="26372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56" name="文本框 61"/>
            <p:cNvSpPr txBox="1"/>
            <p:nvPr/>
          </p:nvSpPr>
          <p:spPr>
            <a:xfrm>
              <a:off x="7024263" y="2809108"/>
              <a:ext cx="820726" cy="644954"/>
            </a:xfrm>
            <a:prstGeom prst="rect">
              <a:avLst/>
            </a:prstGeom>
            <a:noFill/>
            <a:ln w="38100">
              <a:noFill/>
            </a:ln>
          </p:spPr>
          <p:txBody>
            <a:bodyPr wrap="square" rtlCol="0">
              <a:spAutoFit/>
            </a:bodyPr>
            <a:p>
              <a:pPr defTabSz="1219200" fontAlgn="auto">
                <a:spcBef>
                  <a:spcPts val="0"/>
                </a:spcBef>
                <a:spcAft>
                  <a:spcPts val="0"/>
                </a:spcAft>
              </a:pPr>
              <a:r>
                <a:rPr lang="en-US" altLang="zh-CN" sz="3200" b="0" dirty="0">
                  <a:solidFill>
                    <a:prstClr val="white"/>
                  </a:solidFill>
                  <a:ea typeface="微软雅黑" panose="020B0503020204020204" charset="-122"/>
                  <a:cs typeface="Arial" panose="020B0604020202020204" pitchFamily="34" charset="0"/>
                </a:rPr>
                <a:t>02</a:t>
              </a: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57" name="组合 56"/>
          <p:cNvGrpSpPr/>
          <p:nvPr/>
        </p:nvGrpSpPr>
        <p:grpSpPr>
          <a:xfrm>
            <a:off x="5492006" y="1850753"/>
            <a:ext cx="1090111" cy="953443"/>
            <a:chOff x="5525852" y="187908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58" name="六边形 57"/>
            <p:cNvSpPr/>
            <p:nvPr/>
          </p:nvSpPr>
          <p:spPr>
            <a:xfrm>
              <a:off x="5525852" y="1879080"/>
              <a:ext cx="1203960" cy="1051560"/>
            </a:xfrm>
            <a:prstGeom prst="hexagon">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59" name="文本框 64"/>
            <p:cNvSpPr txBox="1"/>
            <p:nvPr/>
          </p:nvSpPr>
          <p:spPr>
            <a:xfrm>
              <a:off x="5686670" y="1989361"/>
              <a:ext cx="882326" cy="753577"/>
            </a:xfrm>
            <a:prstGeom prst="rect">
              <a:avLst/>
            </a:prstGeom>
            <a:noFill/>
            <a:ln w="38100">
              <a:noFill/>
            </a:ln>
          </p:spPr>
          <p:txBody>
            <a:bodyPr wrap="square" rtlCol="0">
              <a:spAutoFit/>
            </a:bodyPr>
            <a:p>
              <a:pPr defTabSz="1219200" fontAlgn="auto">
                <a:lnSpc>
                  <a:spcPct val="120000"/>
                </a:lnSpc>
                <a:spcBef>
                  <a:spcPts val="0"/>
                </a:spcBef>
                <a:spcAft>
                  <a:spcPts val="0"/>
                </a:spcAft>
              </a:pPr>
              <a:r>
                <a:rPr lang="en-US" altLang="zh-CN" sz="3200" b="0" dirty="0">
                  <a:solidFill>
                    <a:prstClr val="white"/>
                  </a:solidFill>
                  <a:ea typeface="微软雅黑" panose="020B0503020204020204" charset="-122"/>
                  <a:cs typeface="Arial" panose="020B0604020202020204" pitchFamily="34" charset="0"/>
                </a:rPr>
                <a:t>01</a:t>
              </a: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60" name="组合 59"/>
          <p:cNvGrpSpPr/>
          <p:nvPr/>
        </p:nvGrpSpPr>
        <p:grpSpPr>
          <a:xfrm>
            <a:off x="6808486" y="4031918"/>
            <a:ext cx="1090111" cy="953443"/>
            <a:chOff x="6842760" y="4008870"/>
            <a:chExt cx="1203960" cy="1051560"/>
          </a:xfrm>
          <a:solidFill>
            <a:srgbClr val="C00000"/>
          </a:solidFill>
          <a:effectLst>
            <a:outerShdw blurRad="101600" dist="38100" dir="8100000" algn="tr" rotWithShape="0">
              <a:prstClr val="black">
                <a:alpha val="40000"/>
              </a:prstClr>
            </a:outerShdw>
          </a:effectLst>
        </p:grpSpPr>
        <p:sp>
          <p:nvSpPr>
            <p:cNvPr id="61" name="六边形 60"/>
            <p:cNvSpPr/>
            <p:nvPr/>
          </p:nvSpPr>
          <p:spPr>
            <a:xfrm>
              <a:off x="6842760" y="40088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62" name="文本框 67"/>
            <p:cNvSpPr txBox="1"/>
            <p:nvPr/>
          </p:nvSpPr>
          <p:spPr>
            <a:xfrm>
              <a:off x="6981635" y="4119151"/>
              <a:ext cx="926212" cy="753577"/>
            </a:xfrm>
            <a:prstGeom prst="rect">
              <a:avLst/>
            </a:prstGeom>
            <a:noFill/>
            <a:ln w="38100">
              <a:noFill/>
            </a:ln>
          </p:spPr>
          <p:txBody>
            <a:bodyPr wrap="square" rtlCol="0">
              <a:spAutoFit/>
            </a:bodyPr>
            <a:p>
              <a:pPr defTabSz="1219200" fontAlgn="auto">
                <a:lnSpc>
                  <a:spcPct val="120000"/>
                </a:lnSpc>
                <a:spcBef>
                  <a:spcPts val="0"/>
                </a:spcBef>
                <a:spcAft>
                  <a:spcPts val="0"/>
                </a:spcAft>
              </a:pPr>
              <a:r>
                <a:rPr lang="en-US" altLang="zh-CN" sz="3200" b="0" dirty="0">
                  <a:solidFill>
                    <a:prstClr val="white"/>
                  </a:solidFill>
                  <a:ea typeface="微软雅黑" panose="020B0503020204020204" charset="-122"/>
                  <a:cs typeface="Arial" panose="020B0604020202020204" pitchFamily="34" charset="0"/>
                </a:rPr>
                <a:t>03</a:t>
              </a: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63" name="组合 62"/>
          <p:cNvGrpSpPr/>
          <p:nvPr/>
        </p:nvGrpSpPr>
        <p:grpSpPr>
          <a:xfrm>
            <a:off x="4134437" y="4020265"/>
            <a:ext cx="1090111" cy="953443"/>
            <a:chOff x="4206240" y="4008870"/>
            <a:chExt cx="1203960" cy="1051560"/>
          </a:xfrm>
          <a:solidFill>
            <a:srgbClr val="C00000"/>
          </a:solidFill>
          <a:effectLst>
            <a:outerShdw blurRad="101600" dist="38100" dir="8100000" algn="tr" rotWithShape="0">
              <a:prstClr val="black">
                <a:alpha val="40000"/>
              </a:prstClr>
            </a:outerShdw>
          </a:effectLst>
        </p:grpSpPr>
        <p:sp>
          <p:nvSpPr>
            <p:cNvPr id="64" name="六边形 63"/>
            <p:cNvSpPr/>
            <p:nvPr/>
          </p:nvSpPr>
          <p:spPr>
            <a:xfrm>
              <a:off x="4206240" y="40088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65" name="文本框 70"/>
            <p:cNvSpPr txBox="1"/>
            <p:nvPr/>
          </p:nvSpPr>
          <p:spPr>
            <a:xfrm>
              <a:off x="4397859" y="4183709"/>
              <a:ext cx="820726" cy="753578"/>
            </a:xfrm>
            <a:prstGeom prst="rect">
              <a:avLst/>
            </a:prstGeom>
            <a:noFill/>
            <a:ln w="38100">
              <a:noFill/>
            </a:ln>
          </p:spPr>
          <p:txBody>
            <a:bodyPr wrap="square" rtlCol="0">
              <a:spAutoFit/>
            </a:bodyPr>
            <a:p>
              <a:pPr defTabSz="1219200" fontAlgn="auto">
                <a:lnSpc>
                  <a:spcPct val="120000"/>
                </a:lnSpc>
                <a:spcBef>
                  <a:spcPts val="0"/>
                </a:spcBef>
                <a:spcAft>
                  <a:spcPts val="0"/>
                </a:spcAft>
              </a:pPr>
              <a:r>
                <a:rPr lang="en-US" altLang="zh-CN" sz="3200" b="0" dirty="0">
                  <a:solidFill>
                    <a:prstClr val="white"/>
                  </a:solidFill>
                  <a:ea typeface="微软雅黑" panose="020B0503020204020204" charset="-122"/>
                  <a:cs typeface="Arial" panose="020B0604020202020204" pitchFamily="34" charset="0"/>
                </a:rPr>
                <a:t>05</a:t>
              </a: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66" name="组合 65"/>
          <p:cNvGrpSpPr/>
          <p:nvPr/>
        </p:nvGrpSpPr>
        <p:grpSpPr>
          <a:xfrm>
            <a:off x="4162170" y="2565496"/>
            <a:ext cx="1090111" cy="953442"/>
            <a:chOff x="4206240" y="2637270"/>
            <a:chExt cx="1203960" cy="1051560"/>
          </a:xfrm>
          <a:solidFill>
            <a:srgbClr val="C00000"/>
          </a:solidFill>
          <a:effectLst>
            <a:outerShdw blurRad="101600" dist="38100" dir="8100000" algn="tr" rotWithShape="0">
              <a:prstClr val="black">
                <a:alpha val="40000"/>
              </a:prstClr>
            </a:outerShdw>
          </a:effectLst>
        </p:grpSpPr>
        <p:sp>
          <p:nvSpPr>
            <p:cNvPr id="67" name="六边形 66"/>
            <p:cNvSpPr/>
            <p:nvPr/>
          </p:nvSpPr>
          <p:spPr>
            <a:xfrm>
              <a:off x="4206240" y="26372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68" name="文本框 73"/>
            <p:cNvSpPr txBox="1"/>
            <p:nvPr/>
          </p:nvSpPr>
          <p:spPr>
            <a:xfrm>
              <a:off x="4387743" y="2809108"/>
              <a:ext cx="820726" cy="644954"/>
            </a:xfrm>
            <a:prstGeom prst="rect">
              <a:avLst/>
            </a:prstGeom>
            <a:noFill/>
            <a:ln w="38100">
              <a:noFill/>
            </a:ln>
          </p:spPr>
          <p:txBody>
            <a:bodyPr wrap="square" rtlCol="0">
              <a:spAutoFit/>
            </a:bodyPr>
            <a:p>
              <a:pPr defTabSz="1219200" fontAlgn="auto">
                <a:spcBef>
                  <a:spcPts val="0"/>
                </a:spcBef>
                <a:spcAft>
                  <a:spcPts val="0"/>
                </a:spcAft>
              </a:pPr>
              <a:r>
                <a:rPr lang="en-US" altLang="zh-CN" sz="3200" b="0" dirty="0">
                  <a:solidFill>
                    <a:prstClr val="white"/>
                  </a:solidFill>
                  <a:ea typeface="微软雅黑" panose="020B0503020204020204" charset="-122"/>
                  <a:cs typeface="Arial" panose="020B0604020202020204" pitchFamily="34" charset="0"/>
                </a:rPr>
                <a:t>06</a:t>
              </a:r>
              <a:endParaRPr lang="zh-CN" altLang="en-US" sz="3200" b="0" baseline="-3000" dirty="0">
                <a:solidFill>
                  <a:prstClr val="white"/>
                </a:solidFill>
                <a:ea typeface="微软雅黑" panose="020B0503020204020204" charset="-122"/>
                <a:cs typeface="Arial" panose="020B0604020202020204" pitchFamily="34" charset="0"/>
              </a:endParaRPr>
            </a:p>
          </p:txBody>
        </p:sp>
      </p:grpSp>
      <p:sp>
        <p:nvSpPr>
          <p:cNvPr id="72" name="矩形 71"/>
          <p:cNvSpPr/>
          <p:nvPr/>
        </p:nvSpPr>
        <p:spPr>
          <a:xfrm>
            <a:off x="1541099" y="1413106"/>
            <a:ext cx="3213100" cy="389890"/>
          </a:xfrm>
          <a:prstGeom prst="rect">
            <a:avLst/>
          </a:prstGeom>
        </p:spPr>
        <p:txBody>
          <a:bodyPr wrap="none" lIns="82814" tIns="41407" rIns="82814" bIns="41407">
            <a:spAutoFit/>
          </a:bodyPr>
          <a:p>
            <a:pPr algn="r" defTabSz="1219200" fontAlgn="auto">
              <a:spcBef>
                <a:spcPts val="0"/>
              </a:spcBef>
              <a:spcAft>
                <a:spcPts val="0"/>
              </a:spcAft>
            </a:pPr>
            <a:r>
              <a:rPr lang="zh-CN" altLang="en-US" sz="2000" dirty="0">
                <a:solidFill>
                  <a:prstClr val="black">
                    <a:lumMod val="75000"/>
                    <a:lumOff val="25000"/>
                  </a:prstClr>
                </a:solidFill>
                <a:latin typeface="微软雅黑" panose="020B0503020204020204" charset="-122"/>
                <a:ea typeface="微软雅黑" panose="020B0503020204020204" charset="-122"/>
              </a:rPr>
              <a:t>为表演活动的叔叔阿姨送水</a:t>
            </a:r>
            <a:endParaRPr lang="zh-CN" altLang="en-US" sz="2000" dirty="0">
              <a:solidFill>
                <a:prstClr val="black">
                  <a:lumMod val="75000"/>
                  <a:lumOff val="25000"/>
                </a:prstClr>
              </a:solidFill>
              <a:latin typeface="微软雅黑" panose="020B0503020204020204" charset="-122"/>
              <a:ea typeface="微软雅黑" panose="020B0503020204020204" charset="-122"/>
            </a:endParaRPr>
          </a:p>
        </p:txBody>
      </p:sp>
      <p:sp>
        <p:nvSpPr>
          <p:cNvPr id="74" name="矩形 73"/>
          <p:cNvSpPr/>
          <p:nvPr/>
        </p:nvSpPr>
        <p:spPr>
          <a:xfrm>
            <a:off x="2355808" y="2669745"/>
            <a:ext cx="1181100" cy="389890"/>
          </a:xfrm>
          <a:prstGeom prst="rect">
            <a:avLst/>
          </a:prstGeom>
        </p:spPr>
        <p:txBody>
          <a:bodyPr wrap="none" lIns="82814" tIns="41407" rIns="82814" bIns="41407">
            <a:spAutoFit/>
          </a:bodyPr>
          <a:p>
            <a:pPr algn="r"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搭建场地</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sp>
        <p:nvSpPr>
          <p:cNvPr id="76" name="矩形 75"/>
          <p:cNvSpPr/>
          <p:nvPr/>
        </p:nvSpPr>
        <p:spPr>
          <a:xfrm>
            <a:off x="1566076" y="4167819"/>
            <a:ext cx="1943100" cy="389890"/>
          </a:xfrm>
          <a:prstGeom prst="rect">
            <a:avLst/>
          </a:prstGeom>
        </p:spPr>
        <p:txBody>
          <a:bodyPr wrap="none" lIns="82814" tIns="41407" rIns="82814" bIns="41407">
            <a:spAutoFit/>
          </a:bodyPr>
          <a:p>
            <a:pPr algn="r"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sym typeface="+mn-ea"/>
              </a:rPr>
              <a:t>为居民兑现奖品</a:t>
            </a:r>
            <a:endParaRPr lang="zh-CN" altLang="en-US" sz="2000" dirty="0">
              <a:solidFill>
                <a:prstClr val="black">
                  <a:lumMod val="75000"/>
                  <a:lumOff val="25000"/>
                </a:prstClr>
              </a:solidFill>
              <a:latin typeface="微软雅黑" panose="020B0503020204020204" charset="-122"/>
              <a:ea typeface="微软雅黑" panose="020B0503020204020204" charset="-122"/>
            </a:endParaRPr>
          </a:p>
        </p:txBody>
      </p:sp>
      <p:sp>
        <p:nvSpPr>
          <p:cNvPr id="78" name="矩形 77"/>
          <p:cNvSpPr/>
          <p:nvPr/>
        </p:nvSpPr>
        <p:spPr>
          <a:xfrm>
            <a:off x="8542677" y="2244004"/>
            <a:ext cx="2959100" cy="389890"/>
          </a:xfrm>
          <a:prstGeom prst="rect">
            <a:avLst/>
          </a:prstGeom>
        </p:spPr>
        <p:txBody>
          <a:bodyPr wrap="none" lIns="82814" tIns="41407" rIns="82814" bIns="41407">
            <a:spAutoFit/>
          </a:bodyPr>
          <a:p>
            <a:pPr algn="r" defTabSz="1219200" fontAlgn="auto">
              <a:spcBef>
                <a:spcPts val="0"/>
              </a:spcBef>
              <a:spcAft>
                <a:spcPts val="0"/>
              </a:spcAft>
            </a:pPr>
            <a:r>
              <a:rPr lang="zh-CN" altLang="en-US" sz="2000" dirty="0">
                <a:solidFill>
                  <a:prstClr val="black">
                    <a:lumMod val="75000"/>
                    <a:lumOff val="25000"/>
                  </a:prstClr>
                </a:solidFill>
                <a:latin typeface="微软雅黑" panose="020B0503020204020204" charset="-122"/>
                <a:ea typeface="微软雅黑" panose="020B0503020204020204" charset="-122"/>
                <a:sym typeface="+mn-ea"/>
              </a:rPr>
              <a:t>开展猜灯谜、掷飞镖活动</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sp>
        <p:nvSpPr>
          <p:cNvPr id="80" name="矩形 79"/>
          <p:cNvSpPr/>
          <p:nvPr/>
        </p:nvSpPr>
        <p:spPr>
          <a:xfrm>
            <a:off x="8711505" y="4312670"/>
            <a:ext cx="1689100" cy="389890"/>
          </a:xfrm>
          <a:prstGeom prst="rect">
            <a:avLst/>
          </a:prstGeom>
        </p:spPr>
        <p:txBody>
          <a:bodyPr wrap="none" lIns="82814" tIns="41407" rIns="82814" bIns="41407">
            <a:spAutoFit/>
          </a:bodyPr>
          <a:p>
            <a:pPr algn="r"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观看中秋晚会</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sp>
        <p:nvSpPr>
          <p:cNvPr id="82" name="矩形 81"/>
          <p:cNvSpPr/>
          <p:nvPr/>
        </p:nvSpPr>
        <p:spPr>
          <a:xfrm>
            <a:off x="7848029" y="5469742"/>
            <a:ext cx="1689100" cy="389890"/>
          </a:xfrm>
          <a:prstGeom prst="rect">
            <a:avLst/>
          </a:prstGeom>
        </p:spPr>
        <p:txBody>
          <a:bodyPr wrap="none" lIns="82814" tIns="41407" rIns="82814" bIns="41407">
            <a:spAutoFit/>
          </a:bodyPr>
          <a:p>
            <a:pPr algn="r"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猜灯谜得积分</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grpSp>
        <p:nvGrpSpPr>
          <p:cNvPr id="84" name="组合 83"/>
          <p:cNvGrpSpPr/>
          <p:nvPr/>
        </p:nvGrpSpPr>
        <p:grpSpPr>
          <a:xfrm flipH="1">
            <a:off x="7663122" y="2377915"/>
            <a:ext cx="800507" cy="238359"/>
            <a:chOff x="4255294" y="1661160"/>
            <a:chExt cx="1505426" cy="262890"/>
          </a:xfrm>
        </p:grpSpPr>
        <p:cxnSp>
          <p:nvCxnSpPr>
            <p:cNvPr id="85" name="直接连接符 84"/>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182764" y="3053552"/>
            <a:ext cx="1708611" cy="1443978"/>
            <a:chOff x="5927099" y="3207123"/>
            <a:chExt cx="1887055" cy="1592580"/>
          </a:xfrm>
          <a:solidFill>
            <a:schemeClr val="accent3">
              <a:lumMod val="75000"/>
            </a:schemeClr>
          </a:solidFill>
          <a:effectLst>
            <a:outerShdw blurRad="101600" dist="38100" dir="8100000" algn="tr" rotWithShape="0">
              <a:prstClr val="black">
                <a:alpha val="40000"/>
              </a:prstClr>
            </a:outerShdw>
          </a:effectLst>
        </p:grpSpPr>
        <p:sp>
          <p:nvSpPr>
            <p:cNvPr id="88" name="六边形 87"/>
            <p:cNvSpPr/>
            <p:nvPr/>
          </p:nvSpPr>
          <p:spPr>
            <a:xfrm>
              <a:off x="5927099" y="3207123"/>
              <a:ext cx="1887055" cy="1592580"/>
            </a:xfrm>
            <a:prstGeom prst="hexagon">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3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89" name="文本框 1"/>
            <p:cNvSpPr txBox="1"/>
            <p:nvPr/>
          </p:nvSpPr>
          <p:spPr>
            <a:xfrm>
              <a:off x="6355446" y="3693369"/>
              <a:ext cx="1157999" cy="592495"/>
            </a:xfrm>
            <a:prstGeom prst="rect">
              <a:avLst/>
            </a:prstGeom>
            <a:noFill/>
            <a:ln w="38100">
              <a:noFill/>
            </a:ln>
          </p:spPr>
          <p:txBody>
            <a:bodyPr wrap="square" rtlCol="0">
              <a:spAutoFit/>
            </a:bodyPr>
            <a:p>
              <a:pPr defTabSz="1219200" fontAlgn="auto">
                <a:spcBef>
                  <a:spcPts val="0"/>
                </a:spcBef>
                <a:spcAft>
                  <a:spcPts val="0"/>
                </a:spcAft>
              </a:pPr>
              <a:r>
                <a:rPr lang="zh-CN" altLang="en-US" sz="2900" dirty="0">
                  <a:solidFill>
                    <a:prstClr val="white"/>
                  </a:solidFill>
                  <a:latin typeface="微软雅黑" panose="020B0503020204020204" charset="-122"/>
                  <a:ea typeface="微软雅黑" panose="020B0503020204020204" charset="-122"/>
                </a:rPr>
                <a:t>？</a:t>
              </a:r>
              <a:endParaRPr lang="zh-CN" altLang="en-US" sz="2900" dirty="0">
                <a:solidFill>
                  <a:prstClr val="white"/>
                </a:solidFill>
                <a:latin typeface="微软雅黑" panose="020B0503020204020204" charset="-122"/>
                <a:ea typeface="微软雅黑" panose="020B0503020204020204" charset="-122"/>
              </a:endParaRPr>
            </a:p>
          </p:txBody>
        </p:sp>
      </p:grpSp>
      <p:grpSp>
        <p:nvGrpSpPr>
          <p:cNvPr id="69" name="组合 68"/>
          <p:cNvGrpSpPr/>
          <p:nvPr/>
        </p:nvGrpSpPr>
        <p:grpSpPr>
          <a:xfrm>
            <a:off x="5492006" y="4719460"/>
            <a:ext cx="1090111" cy="953442"/>
            <a:chOff x="5525852" y="4683240"/>
            <a:chExt cx="1203960" cy="1051560"/>
          </a:xfrm>
          <a:solidFill>
            <a:srgbClr val="C00000"/>
          </a:solidFill>
          <a:effectLst>
            <a:outerShdw blurRad="101600" dist="38100" dir="8100000" algn="tr" rotWithShape="0">
              <a:prstClr val="black">
                <a:alpha val="40000"/>
              </a:prstClr>
            </a:outerShdw>
          </a:effectLst>
        </p:grpSpPr>
        <p:sp>
          <p:nvSpPr>
            <p:cNvPr id="70" name="六边形 69"/>
            <p:cNvSpPr/>
            <p:nvPr/>
          </p:nvSpPr>
          <p:spPr>
            <a:xfrm>
              <a:off x="5525852" y="468324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71" name="文本框 76"/>
            <p:cNvSpPr txBox="1"/>
            <p:nvPr/>
          </p:nvSpPr>
          <p:spPr>
            <a:xfrm>
              <a:off x="5693284" y="4855078"/>
              <a:ext cx="820726" cy="644954"/>
            </a:xfrm>
            <a:prstGeom prst="rect">
              <a:avLst/>
            </a:prstGeom>
            <a:noFill/>
            <a:ln w="38100">
              <a:noFill/>
            </a:ln>
          </p:spPr>
          <p:txBody>
            <a:bodyPr wrap="square" rtlCol="0">
              <a:spAutoFit/>
            </a:bodyPr>
            <a:p>
              <a:pPr defTabSz="1219200" fontAlgn="auto">
                <a:spcBef>
                  <a:spcPts val="0"/>
                </a:spcBef>
                <a:spcAft>
                  <a:spcPts val="0"/>
                </a:spcAft>
              </a:pPr>
              <a:r>
                <a:rPr lang="en-US" altLang="zh-CN" sz="3200" b="0" dirty="0">
                  <a:solidFill>
                    <a:prstClr val="white"/>
                  </a:solidFill>
                  <a:ea typeface="微软雅黑" panose="020B0503020204020204" charset="-122"/>
                  <a:cs typeface="Arial" panose="020B0604020202020204" pitchFamily="34" charset="0"/>
                </a:rPr>
                <a:t>04</a:t>
              </a:r>
              <a:endParaRPr lang="zh-CN" altLang="en-US" sz="3200" b="0" baseline="-3000" dirty="0">
                <a:solidFill>
                  <a:prstClr val="white"/>
                </a:solidFill>
                <a:ea typeface="微软雅黑" panose="020B050302020402020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350" fill="hold"/>
                                        <p:tgtEl>
                                          <p:spTgt spid="87"/>
                                        </p:tgtEl>
                                        <p:attrNameLst>
                                          <p:attrName>ppt_w</p:attrName>
                                        </p:attrNameLst>
                                      </p:cBhvr>
                                      <p:tavLst>
                                        <p:tav tm="0">
                                          <p:val>
                                            <p:fltVal val="0"/>
                                          </p:val>
                                        </p:tav>
                                        <p:tav tm="100000">
                                          <p:val>
                                            <p:strVal val="#ppt_w"/>
                                          </p:val>
                                        </p:tav>
                                      </p:tavLst>
                                    </p:anim>
                                    <p:anim calcmode="lin" valueType="num">
                                      <p:cBhvr>
                                        <p:cTn id="8" dur="350" fill="hold"/>
                                        <p:tgtEl>
                                          <p:spTgt spid="87"/>
                                        </p:tgtEl>
                                        <p:attrNameLst>
                                          <p:attrName>ppt_h</p:attrName>
                                        </p:attrNameLst>
                                      </p:cBhvr>
                                      <p:tavLst>
                                        <p:tav tm="0">
                                          <p:val>
                                            <p:fltVal val="0"/>
                                          </p:val>
                                        </p:tav>
                                        <p:tav tm="100000">
                                          <p:val>
                                            <p:strVal val="#ppt_h"/>
                                          </p:val>
                                        </p:tav>
                                      </p:tavLst>
                                    </p:anim>
                                    <p:anim calcmode="lin" valueType="num">
                                      <p:cBhvr>
                                        <p:cTn id="9" dur="350" fill="hold"/>
                                        <p:tgtEl>
                                          <p:spTgt spid="87"/>
                                        </p:tgtEl>
                                        <p:attrNameLst>
                                          <p:attrName>ppt_x</p:attrName>
                                        </p:attrNameLst>
                                      </p:cBhvr>
                                      <p:tavLst>
                                        <p:tav tm="0">
                                          <p:val>
                                            <p:fltVal val="0.5"/>
                                          </p:val>
                                        </p:tav>
                                        <p:tav tm="100000">
                                          <p:val>
                                            <p:strVal val="#ppt_x"/>
                                          </p:val>
                                        </p:tav>
                                      </p:tavLst>
                                    </p:anim>
                                    <p:anim calcmode="lin" valueType="num">
                                      <p:cBhvr>
                                        <p:cTn id="10" dur="350" fill="hold"/>
                                        <p:tgtEl>
                                          <p:spTgt spid="87"/>
                                        </p:tgtEl>
                                        <p:attrNameLst>
                                          <p:attrName>ppt_y</p:attrName>
                                        </p:attrNameLst>
                                      </p:cBhvr>
                                      <p:tavLst>
                                        <p:tav tm="0">
                                          <p:val>
                                            <p:fltVal val="0.5"/>
                                          </p:val>
                                        </p:tav>
                                        <p:tav tm="100000">
                                          <p:val>
                                            <p:strVal val="#ppt_y"/>
                                          </p:val>
                                        </p:tav>
                                      </p:tavLst>
                                    </p:anim>
                                  </p:childTnLst>
                                </p:cTn>
                              </p:par>
                              <p:par>
                                <p:cTn id="11" presetID="2" presetClass="entr" presetSubtype="1" fill="hold" nodeType="withEffect">
                                  <p:stCondLst>
                                    <p:cond delay="75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250" fill="hold"/>
                                        <p:tgtEl>
                                          <p:spTgt spid="57"/>
                                        </p:tgtEl>
                                        <p:attrNameLst>
                                          <p:attrName>ppt_x</p:attrName>
                                        </p:attrNameLst>
                                      </p:cBhvr>
                                      <p:tavLst>
                                        <p:tav tm="0">
                                          <p:val>
                                            <p:strVal val="#ppt_x"/>
                                          </p:val>
                                        </p:tav>
                                        <p:tav tm="100000">
                                          <p:val>
                                            <p:strVal val="#ppt_x"/>
                                          </p:val>
                                        </p:tav>
                                      </p:tavLst>
                                    </p:anim>
                                    <p:anim calcmode="lin" valueType="num">
                                      <p:cBhvr additive="base">
                                        <p:cTn id="14" dur="250" fill="hold"/>
                                        <p:tgtEl>
                                          <p:spTgt spid="57"/>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2" presetClass="entr" presetSubtype="2" fill="hold"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wipe(right)">
                                      <p:cBhvr>
                                        <p:cTn id="18" dur="500"/>
                                        <p:tgtEl>
                                          <p:spTgt spid="51"/>
                                        </p:tgtEl>
                                      </p:cBhvr>
                                    </p:animEffect>
                                  </p:childTnLst>
                                </p:cTn>
                              </p:par>
                            </p:childTnLst>
                          </p:cTn>
                        </p:par>
                        <p:par>
                          <p:cTn id="19" fill="hold">
                            <p:stCondLst>
                              <p:cond delay="1250"/>
                            </p:stCondLst>
                            <p:childTnLst>
                              <p:par>
                                <p:cTn id="20" presetID="22" presetClass="entr" presetSubtype="2"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right)">
                                      <p:cBhvr>
                                        <p:cTn id="22" dur="500"/>
                                        <p:tgtEl>
                                          <p:spTgt spid="72"/>
                                        </p:tgtEl>
                                      </p:cBhvr>
                                    </p:animEffect>
                                  </p:childTnLst>
                                </p:cTn>
                              </p:par>
                            </p:childTnLst>
                          </p:cTn>
                        </p:par>
                        <p:par>
                          <p:cTn id="23" fill="hold">
                            <p:stCondLst>
                              <p:cond delay="1750"/>
                            </p:stCondLst>
                            <p:childTnLst>
                              <p:par>
                                <p:cTn id="24" presetID="2" presetClass="entr" presetSubtype="2" fill="hold" nodeType="afterEffect">
                                  <p:stCondLst>
                                    <p:cond delay="25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250" fill="hold"/>
                                        <p:tgtEl>
                                          <p:spTgt spid="54"/>
                                        </p:tgtEl>
                                        <p:attrNameLst>
                                          <p:attrName>ppt_x</p:attrName>
                                        </p:attrNameLst>
                                      </p:cBhvr>
                                      <p:tavLst>
                                        <p:tav tm="0">
                                          <p:val>
                                            <p:strVal val="1+#ppt_w/2"/>
                                          </p:val>
                                        </p:tav>
                                        <p:tav tm="100000">
                                          <p:val>
                                            <p:strVal val="#ppt_x"/>
                                          </p:val>
                                        </p:tav>
                                      </p:tavLst>
                                    </p:anim>
                                    <p:anim calcmode="lin" valueType="num">
                                      <p:cBhvr additive="base">
                                        <p:cTn id="27" dur="250" fill="hold"/>
                                        <p:tgtEl>
                                          <p:spTgt spid="54"/>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left)">
                                      <p:cBhvr>
                                        <p:cTn id="31" dur="500"/>
                                        <p:tgtEl>
                                          <p:spTgt spid="84"/>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left)">
                                      <p:cBhvr>
                                        <p:cTn id="35" dur="500"/>
                                        <p:tgtEl>
                                          <p:spTgt spid="78"/>
                                        </p:tgtEl>
                                      </p:cBhvr>
                                    </p:animEffect>
                                  </p:childTnLst>
                                </p:cTn>
                              </p:par>
                            </p:childTnLst>
                          </p:cTn>
                        </p:par>
                        <p:par>
                          <p:cTn id="36" fill="hold">
                            <p:stCondLst>
                              <p:cond delay="3500"/>
                            </p:stCondLst>
                            <p:childTnLst>
                              <p:par>
                                <p:cTn id="37" presetID="2" presetClass="entr" presetSubtype="2" fill="hold" nodeType="afterEffect">
                                  <p:stCondLst>
                                    <p:cond delay="25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250" fill="hold"/>
                                        <p:tgtEl>
                                          <p:spTgt spid="60"/>
                                        </p:tgtEl>
                                        <p:attrNameLst>
                                          <p:attrName>ppt_x</p:attrName>
                                        </p:attrNameLst>
                                      </p:cBhvr>
                                      <p:tavLst>
                                        <p:tav tm="0">
                                          <p:val>
                                            <p:strVal val="1+#ppt_w/2"/>
                                          </p:val>
                                        </p:tav>
                                        <p:tav tm="100000">
                                          <p:val>
                                            <p:strVal val="#ppt_x"/>
                                          </p:val>
                                        </p:tav>
                                      </p:tavLst>
                                    </p:anim>
                                    <p:anim calcmode="lin" valueType="num">
                                      <p:cBhvr additive="base">
                                        <p:cTn id="40" dur="250" fill="hold"/>
                                        <p:tgtEl>
                                          <p:spTgt spid="60"/>
                                        </p:tgtEl>
                                        <p:attrNameLst>
                                          <p:attrName>ppt_y</p:attrName>
                                        </p:attrNameLst>
                                      </p:cBhvr>
                                      <p:tavLst>
                                        <p:tav tm="0">
                                          <p:val>
                                            <p:strVal val="#ppt_y"/>
                                          </p:val>
                                        </p:tav>
                                        <p:tav tm="100000">
                                          <p:val>
                                            <p:strVal val="#ppt_y"/>
                                          </p:val>
                                        </p:tav>
                                      </p:tavLst>
                                    </p:anim>
                                  </p:childTnLst>
                                </p:cTn>
                              </p:par>
                            </p:childTnLst>
                          </p:cTn>
                        </p:par>
                        <p:par>
                          <p:cTn id="41" fill="hold">
                            <p:stCondLst>
                              <p:cond delay="4250"/>
                            </p:stCondLst>
                            <p:childTnLst>
                              <p:par>
                                <p:cTn id="42" presetID="22" presetClass="entr" presetSubtype="8"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childTnLst>
                          </p:cTn>
                        </p:par>
                        <p:par>
                          <p:cTn id="45" fill="hold">
                            <p:stCondLst>
                              <p:cond delay="4750"/>
                            </p:stCondLst>
                            <p:childTnLst>
                              <p:par>
                                <p:cTn id="46" presetID="22" presetClass="entr" presetSubtype="8" fill="hold" grpId="0" nodeType="after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childTnLst>
                          </p:cTn>
                        </p:par>
                        <p:par>
                          <p:cTn id="49" fill="hold">
                            <p:stCondLst>
                              <p:cond delay="5250"/>
                            </p:stCondLst>
                            <p:childTnLst>
                              <p:par>
                                <p:cTn id="50" presetID="2" presetClass="entr" presetSubtype="4" fill="hold" nodeType="afterEffect">
                                  <p:stCondLst>
                                    <p:cond delay="25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250" fill="hold"/>
                                        <p:tgtEl>
                                          <p:spTgt spid="69"/>
                                        </p:tgtEl>
                                        <p:attrNameLst>
                                          <p:attrName>ppt_x</p:attrName>
                                        </p:attrNameLst>
                                      </p:cBhvr>
                                      <p:tavLst>
                                        <p:tav tm="0">
                                          <p:val>
                                            <p:strVal val="#ppt_x"/>
                                          </p:val>
                                        </p:tav>
                                        <p:tav tm="100000">
                                          <p:val>
                                            <p:strVal val="#ppt_x"/>
                                          </p:val>
                                        </p:tav>
                                      </p:tavLst>
                                    </p:anim>
                                    <p:anim calcmode="lin" valueType="num">
                                      <p:cBhvr additive="base">
                                        <p:cTn id="53" dur="250" fill="hold"/>
                                        <p:tgtEl>
                                          <p:spTgt spid="69"/>
                                        </p:tgtEl>
                                        <p:attrNameLst>
                                          <p:attrName>ppt_y</p:attrName>
                                        </p:attrNameLst>
                                      </p:cBhvr>
                                      <p:tavLst>
                                        <p:tav tm="0">
                                          <p:val>
                                            <p:strVal val="1+#ppt_h/2"/>
                                          </p:val>
                                        </p:tav>
                                        <p:tav tm="100000">
                                          <p:val>
                                            <p:strVal val="#ppt_y"/>
                                          </p:val>
                                        </p:tav>
                                      </p:tavLst>
                                    </p:anim>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left)">
                                      <p:cBhvr>
                                        <p:cTn id="61" dur="500"/>
                                        <p:tgtEl>
                                          <p:spTgt spid="82"/>
                                        </p:tgtEl>
                                      </p:cBhvr>
                                    </p:animEffect>
                                  </p:childTnLst>
                                </p:cTn>
                              </p:par>
                            </p:childTnLst>
                          </p:cTn>
                        </p:par>
                        <p:par>
                          <p:cTn id="62" fill="hold">
                            <p:stCondLst>
                              <p:cond delay="7000"/>
                            </p:stCondLst>
                            <p:childTnLst>
                              <p:par>
                                <p:cTn id="63" presetID="2" presetClass="entr" presetSubtype="8" fill="hold" nodeType="afterEffect">
                                  <p:stCondLst>
                                    <p:cond delay="250"/>
                                  </p:stCondLst>
                                  <p:childTnLst>
                                    <p:set>
                                      <p:cBhvr>
                                        <p:cTn id="64" dur="1" fill="hold">
                                          <p:stCondLst>
                                            <p:cond delay="0"/>
                                          </p:stCondLst>
                                        </p:cTn>
                                        <p:tgtEl>
                                          <p:spTgt spid="63"/>
                                        </p:tgtEl>
                                        <p:attrNameLst>
                                          <p:attrName>style.visibility</p:attrName>
                                        </p:attrNameLst>
                                      </p:cBhvr>
                                      <p:to>
                                        <p:strVal val="visible"/>
                                      </p:to>
                                    </p:set>
                                    <p:anim calcmode="lin" valueType="num">
                                      <p:cBhvr additive="base">
                                        <p:cTn id="65" dur="250" fill="hold"/>
                                        <p:tgtEl>
                                          <p:spTgt spid="63"/>
                                        </p:tgtEl>
                                        <p:attrNameLst>
                                          <p:attrName>ppt_x</p:attrName>
                                        </p:attrNameLst>
                                      </p:cBhvr>
                                      <p:tavLst>
                                        <p:tav tm="0">
                                          <p:val>
                                            <p:strVal val="0-#ppt_w/2"/>
                                          </p:val>
                                        </p:tav>
                                        <p:tav tm="100000">
                                          <p:val>
                                            <p:strVal val="#ppt_x"/>
                                          </p:val>
                                        </p:tav>
                                      </p:tavLst>
                                    </p:anim>
                                    <p:anim calcmode="lin" valueType="num">
                                      <p:cBhvr additive="base">
                                        <p:cTn id="66" dur="250" fill="hold"/>
                                        <p:tgtEl>
                                          <p:spTgt spid="63"/>
                                        </p:tgtEl>
                                        <p:attrNameLst>
                                          <p:attrName>ppt_y</p:attrName>
                                        </p:attrNameLst>
                                      </p:cBhvr>
                                      <p:tavLst>
                                        <p:tav tm="0">
                                          <p:val>
                                            <p:strVal val="#ppt_y"/>
                                          </p:val>
                                        </p:tav>
                                        <p:tav tm="100000">
                                          <p:val>
                                            <p:strVal val="#ppt_y"/>
                                          </p:val>
                                        </p:tav>
                                      </p:tavLst>
                                    </p:anim>
                                  </p:childTnLst>
                                </p:cTn>
                              </p:par>
                            </p:childTnLst>
                          </p:cTn>
                        </p:par>
                        <p:par>
                          <p:cTn id="67" fill="hold">
                            <p:stCondLst>
                              <p:cond delay="7750"/>
                            </p:stCondLst>
                            <p:childTnLst>
                              <p:par>
                                <p:cTn id="68" presetID="22" presetClass="entr" presetSubtype="2"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right)">
                                      <p:cBhvr>
                                        <p:cTn id="70" dur="250"/>
                                        <p:tgtEl>
                                          <p:spTgt spid="49"/>
                                        </p:tgtEl>
                                      </p:cBhvr>
                                    </p:animEffect>
                                  </p:childTnLst>
                                </p:cTn>
                              </p:par>
                            </p:childTnLst>
                          </p:cTn>
                        </p:par>
                        <p:par>
                          <p:cTn id="71" fill="hold">
                            <p:stCondLst>
                              <p:cond delay="8250"/>
                            </p:stCondLst>
                            <p:childTnLst>
                              <p:par>
                                <p:cTn id="72" presetID="22" presetClass="entr" presetSubtype="2" fill="hold" grpId="0" nodeType="after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wipe(right)">
                                      <p:cBhvr>
                                        <p:cTn id="74" dur="500"/>
                                        <p:tgtEl>
                                          <p:spTgt spid="76"/>
                                        </p:tgtEl>
                                      </p:cBhvr>
                                    </p:animEffect>
                                  </p:childTnLst>
                                </p:cTn>
                              </p:par>
                            </p:childTnLst>
                          </p:cTn>
                        </p:par>
                        <p:par>
                          <p:cTn id="75" fill="hold">
                            <p:stCondLst>
                              <p:cond delay="8750"/>
                            </p:stCondLst>
                            <p:childTnLst>
                              <p:par>
                                <p:cTn id="76" presetID="2" presetClass="entr" presetSubtype="8" fill="hold" nodeType="afterEffect">
                                  <p:stCondLst>
                                    <p:cond delay="250"/>
                                  </p:stCondLst>
                                  <p:childTnLst>
                                    <p:set>
                                      <p:cBhvr>
                                        <p:cTn id="77" dur="1" fill="hold">
                                          <p:stCondLst>
                                            <p:cond delay="0"/>
                                          </p:stCondLst>
                                        </p:cTn>
                                        <p:tgtEl>
                                          <p:spTgt spid="66"/>
                                        </p:tgtEl>
                                        <p:attrNameLst>
                                          <p:attrName>style.visibility</p:attrName>
                                        </p:attrNameLst>
                                      </p:cBhvr>
                                      <p:to>
                                        <p:strVal val="visible"/>
                                      </p:to>
                                    </p:set>
                                    <p:anim calcmode="lin" valueType="num">
                                      <p:cBhvr additive="base">
                                        <p:cTn id="78" dur="250" fill="hold"/>
                                        <p:tgtEl>
                                          <p:spTgt spid="66"/>
                                        </p:tgtEl>
                                        <p:attrNameLst>
                                          <p:attrName>ppt_x</p:attrName>
                                        </p:attrNameLst>
                                      </p:cBhvr>
                                      <p:tavLst>
                                        <p:tav tm="0">
                                          <p:val>
                                            <p:strVal val="0-#ppt_w/2"/>
                                          </p:val>
                                        </p:tav>
                                        <p:tav tm="100000">
                                          <p:val>
                                            <p:strVal val="#ppt_x"/>
                                          </p:val>
                                        </p:tav>
                                      </p:tavLst>
                                    </p:anim>
                                    <p:anim calcmode="lin" valueType="num">
                                      <p:cBhvr additive="base">
                                        <p:cTn id="79" dur="250" fill="hold"/>
                                        <p:tgtEl>
                                          <p:spTgt spid="66"/>
                                        </p:tgtEl>
                                        <p:attrNameLst>
                                          <p:attrName>ppt_y</p:attrName>
                                        </p:attrNameLst>
                                      </p:cBhvr>
                                      <p:tavLst>
                                        <p:tav tm="0">
                                          <p:val>
                                            <p:strVal val="#ppt_y"/>
                                          </p:val>
                                        </p:tav>
                                        <p:tav tm="100000">
                                          <p:val>
                                            <p:strVal val="#ppt_y"/>
                                          </p:val>
                                        </p:tav>
                                      </p:tavLst>
                                    </p:anim>
                                  </p:childTnLst>
                                </p:cTn>
                              </p:par>
                            </p:childTnLst>
                          </p:cTn>
                        </p:par>
                        <p:par>
                          <p:cTn id="80" fill="hold">
                            <p:stCondLst>
                              <p:cond delay="9500"/>
                            </p:stCondLst>
                            <p:childTnLst>
                              <p:par>
                                <p:cTn id="81" presetID="22" presetClass="entr" presetSubtype="2"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right)">
                                      <p:cBhvr>
                                        <p:cTn id="83" dur="250"/>
                                        <p:tgtEl>
                                          <p:spTgt spid="50"/>
                                        </p:tgtEl>
                                      </p:cBhvr>
                                    </p:animEffect>
                                  </p:childTnLst>
                                </p:cTn>
                              </p:par>
                            </p:childTnLst>
                          </p:cTn>
                        </p:par>
                        <p:par>
                          <p:cTn id="84" fill="hold">
                            <p:stCondLst>
                              <p:cond delay="10000"/>
                            </p:stCondLst>
                            <p:childTnLst>
                              <p:par>
                                <p:cTn id="85" presetID="22" presetClass="entr" presetSubtype="2" fill="hold" grpId="0" nodeType="after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6" grpId="0"/>
      <p:bldP spid="78" grpId="0"/>
      <p:bldP spid="80"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097620" y="274232"/>
            <a:ext cx="625094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sym typeface="+mn-ea"/>
              </a:rPr>
              <a:t>雅郡花园社区中秋志愿活动</a:t>
            </a:r>
            <a:r>
              <a:rPr lang="zh-CN" altLang="en-US" sz="2700" dirty="0">
                <a:solidFill>
                  <a:prstClr val="black">
                    <a:lumMod val="75000"/>
                    <a:lumOff val="25000"/>
                  </a:prstClr>
                </a:solidFill>
                <a:latin typeface="微软雅黑" panose="020B0503020204020204" charset="-122"/>
                <a:ea typeface="微软雅黑" panose="020B0503020204020204" charset="-122"/>
              </a:rPr>
              <a:t>的小感想</a:t>
            </a:r>
            <a:r>
              <a:rPr lang="en-US" altLang="zh-CN" sz="2700" dirty="0">
                <a:solidFill>
                  <a:prstClr val="black">
                    <a:lumMod val="75000"/>
                    <a:lumOff val="25000"/>
                  </a:prstClr>
                </a:solidFill>
                <a:latin typeface="微软雅黑" panose="020B0503020204020204" charset="-122"/>
                <a:ea typeface="微软雅黑" panose="020B0503020204020204" charset="-122"/>
              </a:rPr>
              <a:t>~~</a:t>
            </a:r>
            <a:endParaRPr lang="en-US" altLang="zh-CN" sz="2700" dirty="0">
              <a:solidFill>
                <a:prstClr val="black">
                  <a:lumMod val="75000"/>
                  <a:lumOff val="25000"/>
                </a:prstClr>
              </a:solidFill>
              <a:latin typeface="微软雅黑" panose="020B0503020204020204" charset="-122"/>
              <a:ea typeface="微软雅黑" panose="020B0503020204020204" charset="-122"/>
            </a:endParaRPr>
          </a:p>
        </p:txBody>
      </p:sp>
      <p:sp>
        <p:nvSpPr>
          <p:cNvPr id="38" name="矩形 37"/>
          <p:cNvSpPr/>
          <p:nvPr/>
        </p:nvSpPr>
        <p:spPr>
          <a:xfrm>
            <a:off x="1175385" y="4717415"/>
            <a:ext cx="11565890" cy="920750"/>
          </a:xfrm>
          <a:prstGeom prst="rect">
            <a:avLst/>
          </a:prstGeom>
        </p:spPr>
        <p:txBody>
          <a:bodyPr wrap="square" lIns="91388" tIns="45695" rIns="91388" bIns="45695">
            <a:spAutoFit/>
          </a:bodyPr>
          <a:lstStyle/>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弥补了中秋不能回家团圆的遗憾</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endParaRPr lang="zh-CN" sz="16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
        <p:nvSpPr>
          <p:cNvPr id="2" name="矩形 1"/>
          <p:cNvSpPr/>
          <p:nvPr/>
        </p:nvSpPr>
        <p:spPr>
          <a:xfrm>
            <a:off x="1175385" y="2947670"/>
            <a:ext cx="8209280" cy="1013460"/>
          </a:xfrm>
          <a:prstGeom prst="rect">
            <a:avLst/>
          </a:prstGeom>
        </p:spPr>
        <p:txBody>
          <a:bodyPr wrap="square" lIns="91388" tIns="45695" rIns="91388" bIns="45695">
            <a:spAutoFit/>
          </a:bodyPr>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给孩子们兑现奖品真的很快乐</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2000" b="0" dirty="0">
                <a:solidFill>
                  <a:prstClr val="black">
                    <a:lumMod val="75000"/>
                    <a:lumOff val="25000"/>
                  </a:prstClr>
                </a:solidFill>
                <a:latin typeface="微软雅黑" panose="020B0503020204020204" charset="-122"/>
                <a:ea typeface="微软雅黑" panose="020B0503020204020204" charset="-122"/>
                <a:cs typeface="华文黑体" pitchFamily="2" charset="-122"/>
                <a:sym typeface="+mn-ea"/>
              </a:rPr>
              <a:t>孩子们收到礼物的笑容很美</a:t>
            </a:r>
            <a:endParaRPr lang="zh-CN" sz="16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
        <p:nvSpPr>
          <p:cNvPr id="3" name="矩形 2"/>
          <p:cNvSpPr/>
          <p:nvPr/>
        </p:nvSpPr>
        <p:spPr>
          <a:xfrm>
            <a:off x="1175385" y="1289685"/>
            <a:ext cx="9039860" cy="1013460"/>
          </a:xfrm>
          <a:prstGeom prst="rect">
            <a:avLst/>
          </a:prstGeom>
        </p:spPr>
        <p:txBody>
          <a:bodyPr wrap="square" lIns="91388" tIns="45695" rIns="91388" bIns="45695">
            <a:spAutoFit/>
          </a:bodyPr>
          <a:lstStyle/>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满满的节日氛围</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2000" b="0" dirty="0">
                <a:solidFill>
                  <a:prstClr val="black">
                    <a:lumMod val="75000"/>
                    <a:lumOff val="25000"/>
                  </a:prstClr>
                </a:solidFill>
                <a:latin typeface="微软雅黑" panose="020B0503020204020204" charset="-122"/>
                <a:ea typeface="微软雅黑" panose="020B0503020204020204" charset="-122"/>
                <a:cs typeface="华文黑体" pitchFamily="2" charset="-122"/>
              </a:rPr>
              <a:t>晚会有歌舞表演，现场人山人海</a:t>
            </a:r>
            <a:endParaRPr lang="zh-CN" sz="20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50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6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650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flipH="1">
            <a:off x="7898594" y="4508637"/>
            <a:ext cx="55412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45956" y="5665091"/>
            <a:ext cx="116929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3580311" y="4498708"/>
            <a:ext cx="55412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608045" y="2879712"/>
            <a:ext cx="55412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789775" y="1624818"/>
            <a:ext cx="943081" cy="238359"/>
            <a:chOff x="4470269" y="1661160"/>
            <a:chExt cx="1290451" cy="262890"/>
          </a:xfrm>
        </p:grpSpPr>
        <p:cxnSp>
          <p:nvCxnSpPr>
            <p:cNvPr id="52" name="直接连接符 51"/>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6819391" y="2603657"/>
            <a:ext cx="1090111" cy="953442"/>
            <a:chOff x="6842760" y="2637270"/>
            <a:chExt cx="1203960" cy="1051560"/>
          </a:xfrm>
          <a:solidFill>
            <a:srgbClr val="C00000"/>
          </a:solidFill>
          <a:effectLst>
            <a:outerShdw blurRad="101600" dist="38100" dir="8100000" algn="tr" rotWithShape="0">
              <a:prstClr val="black">
                <a:alpha val="40000"/>
              </a:prstClr>
            </a:outerShdw>
          </a:effectLst>
        </p:grpSpPr>
        <p:sp>
          <p:nvSpPr>
            <p:cNvPr id="55" name="六边形 54"/>
            <p:cNvSpPr/>
            <p:nvPr/>
          </p:nvSpPr>
          <p:spPr>
            <a:xfrm>
              <a:off x="6842760" y="26372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56" name="文本框 61"/>
            <p:cNvSpPr txBox="1"/>
            <p:nvPr/>
          </p:nvSpPr>
          <p:spPr>
            <a:xfrm>
              <a:off x="7024263" y="2809108"/>
              <a:ext cx="820726" cy="453125"/>
            </a:xfrm>
            <a:prstGeom prst="rect">
              <a:avLst/>
            </a:prstGeom>
            <a:noFill/>
            <a:ln w="38100">
              <a:noFill/>
            </a:ln>
          </p:spPr>
          <p:txBody>
            <a:bodyPr wrap="square" rtlCol="0">
              <a:spAutoFit/>
            </a:bodyPr>
            <a:lstStyle/>
            <a:p>
              <a:pPr defTabSz="1219200" fontAlgn="auto">
                <a:spcBef>
                  <a:spcPts val="0"/>
                </a:spcBef>
                <a:spcAft>
                  <a:spcPts val="0"/>
                </a:spcAft>
              </a:pP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57" name="组合 56"/>
          <p:cNvGrpSpPr/>
          <p:nvPr/>
        </p:nvGrpSpPr>
        <p:grpSpPr>
          <a:xfrm>
            <a:off x="5492006" y="1850753"/>
            <a:ext cx="1090111" cy="953443"/>
            <a:chOff x="5525852" y="187908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58" name="六边形 57"/>
            <p:cNvSpPr/>
            <p:nvPr/>
          </p:nvSpPr>
          <p:spPr>
            <a:xfrm>
              <a:off x="5525852" y="1879080"/>
              <a:ext cx="1203960" cy="1051560"/>
            </a:xfrm>
            <a:prstGeom prst="hexagon">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59" name="文本框 64"/>
            <p:cNvSpPr txBox="1"/>
            <p:nvPr/>
          </p:nvSpPr>
          <p:spPr>
            <a:xfrm>
              <a:off x="5686670" y="1989361"/>
              <a:ext cx="882326" cy="523859"/>
            </a:xfrm>
            <a:prstGeom prst="rect">
              <a:avLst/>
            </a:prstGeom>
            <a:noFill/>
            <a:ln w="38100">
              <a:noFill/>
            </a:ln>
          </p:spPr>
          <p:txBody>
            <a:bodyPr wrap="square" rtlCol="0">
              <a:spAutoFit/>
            </a:bodyPr>
            <a:lstStyle/>
            <a:p>
              <a:pPr defTabSz="1219200" fontAlgn="auto">
                <a:lnSpc>
                  <a:spcPct val="120000"/>
                </a:lnSpc>
                <a:spcBef>
                  <a:spcPts val="0"/>
                </a:spcBef>
                <a:spcAft>
                  <a:spcPts val="0"/>
                </a:spcAft>
              </a:pP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60" name="组合 59"/>
          <p:cNvGrpSpPr/>
          <p:nvPr/>
        </p:nvGrpSpPr>
        <p:grpSpPr>
          <a:xfrm>
            <a:off x="6808486" y="4031918"/>
            <a:ext cx="1090111" cy="953443"/>
            <a:chOff x="6842760" y="4008870"/>
            <a:chExt cx="1203960" cy="1051560"/>
          </a:xfrm>
          <a:solidFill>
            <a:srgbClr val="C00000"/>
          </a:solidFill>
          <a:effectLst>
            <a:outerShdw blurRad="101600" dist="38100" dir="8100000" algn="tr" rotWithShape="0">
              <a:prstClr val="black">
                <a:alpha val="40000"/>
              </a:prstClr>
            </a:outerShdw>
          </a:effectLst>
        </p:grpSpPr>
        <p:sp>
          <p:nvSpPr>
            <p:cNvPr id="61" name="六边形 60"/>
            <p:cNvSpPr/>
            <p:nvPr/>
          </p:nvSpPr>
          <p:spPr>
            <a:xfrm>
              <a:off x="6842760" y="40088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62" name="文本框 67"/>
            <p:cNvSpPr txBox="1"/>
            <p:nvPr/>
          </p:nvSpPr>
          <p:spPr>
            <a:xfrm>
              <a:off x="6981635" y="4119151"/>
              <a:ext cx="926212" cy="523859"/>
            </a:xfrm>
            <a:prstGeom prst="rect">
              <a:avLst/>
            </a:prstGeom>
            <a:noFill/>
            <a:ln w="38100">
              <a:noFill/>
            </a:ln>
          </p:spPr>
          <p:txBody>
            <a:bodyPr wrap="square" rtlCol="0">
              <a:spAutoFit/>
            </a:bodyPr>
            <a:lstStyle/>
            <a:p>
              <a:pPr defTabSz="1219200" fontAlgn="auto">
                <a:lnSpc>
                  <a:spcPct val="120000"/>
                </a:lnSpc>
                <a:spcBef>
                  <a:spcPts val="0"/>
                </a:spcBef>
                <a:spcAft>
                  <a:spcPts val="0"/>
                </a:spcAft>
              </a:pP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63" name="组合 62"/>
          <p:cNvGrpSpPr/>
          <p:nvPr/>
        </p:nvGrpSpPr>
        <p:grpSpPr>
          <a:xfrm>
            <a:off x="4134437" y="4020265"/>
            <a:ext cx="1090111" cy="953443"/>
            <a:chOff x="4206240" y="4008870"/>
            <a:chExt cx="1203960" cy="1051560"/>
          </a:xfrm>
          <a:solidFill>
            <a:srgbClr val="C00000"/>
          </a:solidFill>
          <a:effectLst>
            <a:outerShdw blurRad="101600" dist="38100" dir="8100000" algn="tr" rotWithShape="0">
              <a:prstClr val="black">
                <a:alpha val="40000"/>
              </a:prstClr>
            </a:outerShdw>
          </a:effectLst>
        </p:grpSpPr>
        <p:sp>
          <p:nvSpPr>
            <p:cNvPr id="64" name="六边形 63"/>
            <p:cNvSpPr/>
            <p:nvPr/>
          </p:nvSpPr>
          <p:spPr>
            <a:xfrm>
              <a:off x="4206240" y="40088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65" name="文本框 70"/>
            <p:cNvSpPr txBox="1"/>
            <p:nvPr/>
          </p:nvSpPr>
          <p:spPr>
            <a:xfrm>
              <a:off x="4397859" y="4183709"/>
              <a:ext cx="820726" cy="523859"/>
            </a:xfrm>
            <a:prstGeom prst="rect">
              <a:avLst/>
            </a:prstGeom>
            <a:noFill/>
            <a:ln w="38100">
              <a:noFill/>
            </a:ln>
          </p:spPr>
          <p:txBody>
            <a:bodyPr wrap="square" rtlCol="0">
              <a:spAutoFit/>
            </a:bodyPr>
            <a:lstStyle/>
            <a:p>
              <a:pPr defTabSz="1219200" fontAlgn="auto">
                <a:lnSpc>
                  <a:spcPct val="120000"/>
                </a:lnSpc>
                <a:spcBef>
                  <a:spcPts val="0"/>
                </a:spcBef>
                <a:spcAft>
                  <a:spcPts val="0"/>
                </a:spcAft>
              </a:pPr>
              <a:endParaRPr lang="zh-CN" altLang="en-US" sz="3200" b="0" baseline="-3000" dirty="0">
                <a:solidFill>
                  <a:prstClr val="white"/>
                </a:solidFill>
                <a:ea typeface="微软雅黑" panose="020B0503020204020204" charset="-122"/>
                <a:cs typeface="Arial" panose="020B0604020202020204" pitchFamily="34" charset="0"/>
              </a:endParaRPr>
            </a:p>
          </p:txBody>
        </p:sp>
      </p:grpSp>
      <p:grpSp>
        <p:nvGrpSpPr>
          <p:cNvPr id="66" name="组合 65"/>
          <p:cNvGrpSpPr/>
          <p:nvPr/>
        </p:nvGrpSpPr>
        <p:grpSpPr>
          <a:xfrm>
            <a:off x="4162170" y="2565496"/>
            <a:ext cx="1090111" cy="953442"/>
            <a:chOff x="4206240" y="2637270"/>
            <a:chExt cx="1203960" cy="1051560"/>
          </a:xfrm>
          <a:solidFill>
            <a:srgbClr val="C00000"/>
          </a:solidFill>
          <a:effectLst>
            <a:outerShdw blurRad="101600" dist="38100" dir="8100000" algn="tr" rotWithShape="0">
              <a:prstClr val="black">
                <a:alpha val="40000"/>
              </a:prstClr>
            </a:outerShdw>
          </a:effectLst>
        </p:grpSpPr>
        <p:sp>
          <p:nvSpPr>
            <p:cNvPr id="67" name="六边形 66"/>
            <p:cNvSpPr/>
            <p:nvPr/>
          </p:nvSpPr>
          <p:spPr>
            <a:xfrm>
              <a:off x="4206240" y="263727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68" name="文本框 73"/>
            <p:cNvSpPr txBox="1"/>
            <p:nvPr/>
          </p:nvSpPr>
          <p:spPr>
            <a:xfrm>
              <a:off x="4387743" y="2809108"/>
              <a:ext cx="820726" cy="453125"/>
            </a:xfrm>
            <a:prstGeom prst="rect">
              <a:avLst/>
            </a:prstGeom>
            <a:noFill/>
            <a:ln w="38100">
              <a:noFill/>
            </a:ln>
          </p:spPr>
          <p:txBody>
            <a:bodyPr wrap="square" rtlCol="0">
              <a:spAutoFit/>
            </a:bodyPr>
            <a:lstStyle/>
            <a:p>
              <a:pPr defTabSz="1219200" fontAlgn="auto">
                <a:spcBef>
                  <a:spcPts val="0"/>
                </a:spcBef>
                <a:spcAft>
                  <a:spcPts val="0"/>
                </a:spcAft>
              </a:pPr>
              <a:endParaRPr lang="zh-CN" altLang="en-US" sz="3200" b="0" baseline="-3000" dirty="0">
                <a:solidFill>
                  <a:prstClr val="white"/>
                </a:solidFill>
                <a:ea typeface="微软雅黑" panose="020B0503020204020204" charset="-122"/>
                <a:cs typeface="Arial" panose="020B0604020202020204" pitchFamily="34" charset="0"/>
              </a:endParaRPr>
            </a:p>
          </p:txBody>
        </p:sp>
      </p:grpSp>
      <p:sp>
        <p:nvSpPr>
          <p:cNvPr id="72" name="矩形 71"/>
          <p:cNvSpPr/>
          <p:nvPr/>
        </p:nvSpPr>
        <p:spPr>
          <a:xfrm>
            <a:off x="2557099" y="1413106"/>
            <a:ext cx="2197100" cy="389890"/>
          </a:xfrm>
          <a:prstGeom prst="rect">
            <a:avLst/>
          </a:prstGeom>
        </p:spPr>
        <p:txBody>
          <a:bodyPr wrap="none" lIns="82814" tIns="41407" rIns="82814" bIns="41407">
            <a:spAutoFit/>
          </a:bodyPr>
          <a:lstStyle/>
          <a:p>
            <a:pPr algn="r" defTabSz="1219200" fontAlgn="auto">
              <a:spcBef>
                <a:spcPts val="0"/>
              </a:spcBef>
              <a:spcAft>
                <a:spcPts val="0"/>
              </a:spcAft>
            </a:pPr>
            <a:r>
              <a:rPr lang="zh-CN" altLang="en-US" sz="2000" dirty="0">
                <a:solidFill>
                  <a:prstClr val="black">
                    <a:lumMod val="75000"/>
                    <a:lumOff val="25000"/>
                  </a:prstClr>
                </a:solidFill>
                <a:latin typeface="微软雅黑" panose="020B0503020204020204" charset="-122"/>
                <a:ea typeface="微软雅黑" panose="020B0503020204020204" charset="-122"/>
              </a:rPr>
              <a:t>宜家家私怎么走？</a:t>
            </a:r>
            <a:endParaRPr lang="zh-CN" altLang="en-US" sz="2000" dirty="0">
              <a:solidFill>
                <a:prstClr val="black">
                  <a:lumMod val="75000"/>
                  <a:lumOff val="25000"/>
                </a:prstClr>
              </a:solidFill>
              <a:latin typeface="微软雅黑" panose="020B0503020204020204" charset="-122"/>
              <a:ea typeface="微软雅黑" panose="020B0503020204020204" charset="-122"/>
            </a:endParaRPr>
          </a:p>
        </p:txBody>
      </p:sp>
      <p:sp>
        <p:nvSpPr>
          <p:cNvPr id="74" name="矩形 73"/>
          <p:cNvSpPr/>
          <p:nvPr/>
        </p:nvSpPr>
        <p:spPr>
          <a:xfrm>
            <a:off x="1339808" y="2669745"/>
            <a:ext cx="2197100" cy="389890"/>
          </a:xfrm>
          <a:prstGeom prst="rect">
            <a:avLst/>
          </a:prstGeom>
        </p:spPr>
        <p:txBody>
          <a:bodyPr wrap="none" lIns="82814" tIns="41407" rIns="82814" bIns="41407">
            <a:spAutoFit/>
          </a:bodyPr>
          <a:lstStyle/>
          <a:p>
            <a:pPr algn="r"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羊城通在哪充值？</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sp>
        <p:nvSpPr>
          <p:cNvPr id="76" name="矩形 75"/>
          <p:cNvSpPr/>
          <p:nvPr/>
        </p:nvSpPr>
        <p:spPr>
          <a:xfrm>
            <a:off x="1312076" y="4167819"/>
            <a:ext cx="2197100" cy="389890"/>
          </a:xfrm>
          <a:prstGeom prst="rect">
            <a:avLst/>
          </a:prstGeom>
        </p:spPr>
        <p:txBody>
          <a:bodyPr wrap="none" lIns="82814" tIns="41407" rIns="82814" bIns="41407">
            <a:spAutoFit/>
          </a:bodyPr>
          <a:lstStyle/>
          <a:p>
            <a:pPr algn="r" defTabSz="1219200" fontAlgn="auto">
              <a:spcBef>
                <a:spcPts val="0"/>
              </a:spcBef>
              <a:spcAft>
                <a:spcPts val="0"/>
              </a:spcAft>
            </a:pPr>
            <a:r>
              <a:rPr lang="zh-CN" altLang="en-US" sz="2000" dirty="0">
                <a:solidFill>
                  <a:prstClr val="black">
                    <a:lumMod val="75000"/>
                    <a:lumOff val="25000"/>
                  </a:prstClr>
                </a:solidFill>
                <a:latin typeface="微软雅黑" panose="020B0503020204020204" charset="-122"/>
                <a:ea typeface="微软雅黑" panose="020B0503020204020204" charset="-122"/>
              </a:rPr>
              <a:t>怎么用现金买票？</a:t>
            </a:r>
            <a:endParaRPr lang="zh-CN" altLang="en-US" sz="2000" dirty="0">
              <a:solidFill>
                <a:prstClr val="black">
                  <a:lumMod val="75000"/>
                  <a:lumOff val="25000"/>
                </a:prstClr>
              </a:solidFill>
              <a:latin typeface="微软雅黑" panose="020B0503020204020204" charset="-122"/>
              <a:ea typeface="微软雅黑" panose="020B0503020204020204" charset="-122"/>
            </a:endParaRPr>
          </a:p>
        </p:txBody>
      </p:sp>
      <p:sp>
        <p:nvSpPr>
          <p:cNvPr id="78" name="矩形 77"/>
          <p:cNvSpPr/>
          <p:nvPr/>
        </p:nvSpPr>
        <p:spPr>
          <a:xfrm>
            <a:off x="8594725" y="2213610"/>
            <a:ext cx="2879725" cy="697865"/>
          </a:xfrm>
          <a:prstGeom prst="rect">
            <a:avLst/>
          </a:prstGeom>
        </p:spPr>
        <p:txBody>
          <a:bodyPr wrap="square" lIns="82814" tIns="41407" rIns="82814" bIns="41407">
            <a:spAutoFit/>
          </a:bodyPr>
          <a:lstStyle/>
          <a:p>
            <a:pPr algn="l"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先下后上，上车之后请往车厢中部走</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sp>
        <p:nvSpPr>
          <p:cNvPr id="80" name="矩形 79"/>
          <p:cNvSpPr/>
          <p:nvPr/>
        </p:nvSpPr>
        <p:spPr>
          <a:xfrm>
            <a:off x="8594725" y="4312920"/>
            <a:ext cx="2546350" cy="697865"/>
          </a:xfrm>
          <a:prstGeom prst="rect">
            <a:avLst/>
          </a:prstGeom>
        </p:spPr>
        <p:txBody>
          <a:bodyPr wrap="square" lIns="82814" tIns="41407" rIns="82814" bIns="41407">
            <a:spAutoFit/>
          </a:bodyPr>
          <a:lstStyle/>
          <a:p>
            <a:pPr algn="l"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车门关闭，请等待下一列车</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sp>
        <p:nvSpPr>
          <p:cNvPr id="82" name="矩形 81"/>
          <p:cNvSpPr/>
          <p:nvPr/>
        </p:nvSpPr>
        <p:spPr>
          <a:xfrm>
            <a:off x="7674039" y="5460217"/>
            <a:ext cx="2959100" cy="389890"/>
          </a:xfrm>
          <a:prstGeom prst="rect">
            <a:avLst/>
          </a:prstGeom>
        </p:spPr>
        <p:txBody>
          <a:bodyPr wrap="none" lIns="82814" tIns="41407" rIns="82814" bIns="41407">
            <a:spAutoFit/>
          </a:bodyPr>
          <a:lstStyle/>
          <a:p>
            <a:pPr algn="r" defTabSz="1219200" fontAlgn="auto">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被工作人员提醒站姿端正</a:t>
            </a:r>
            <a:endParaRPr lang="zh-CN" sz="2000" dirty="0">
              <a:solidFill>
                <a:prstClr val="black">
                  <a:lumMod val="75000"/>
                  <a:lumOff val="25000"/>
                </a:prstClr>
              </a:solidFill>
              <a:latin typeface="微软雅黑" panose="020B0503020204020204" charset="-122"/>
              <a:ea typeface="微软雅黑" panose="020B0503020204020204" charset="-122"/>
            </a:endParaRPr>
          </a:p>
        </p:txBody>
      </p:sp>
      <p:grpSp>
        <p:nvGrpSpPr>
          <p:cNvPr id="84" name="组合 83"/>
          <p:cNvGrpSpPr/>
          <p:nvPr/>
        </p:nvGrpSpPr>
        <p:grpSpPr>
          <a:xfrm flipH="1">
            <a:off x="7663122" y="2377915"/>
            <a:ext cx="800507" cy="238359"/>
            <a:chOff x="4255294" y="1661160"/>
            <a:chExt cx="1505426" cy="262890"/>
          </a:xfrm>
        </p:grpSpPr>
        <p:cxnSp>
          <p:nvCxnSpPr>
            <p:cNvPr id="85" name="直接连接符 84"/>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182764" y="3053552"/>
            <a:ext cx="1708611" cy="1443978"/>
            <a:chOff x="5927099" y="3207123"/>
            <a:chExt cx="1887055" cy="1592580"/>
          </a:xfrm>
          <a:solidFill>
            <a:schemeClr val="accent3">
              <a:lumMod val="75000"/>
            </a:schemeClr>
          </a:solidFill>
          <a:effectLst>
            <a:outerShdw blurRad="101600" dist="38100" dir="8100000" algn="tr" rotWithShape="0">
              <a:prstClr val="black">
                <a:alpha val="40000"/>
              </a:prstClr>
            </a:outerShdw>
          </a:effectLst>
        </p:grpSpPr>
        <p:sp>
          <p:nvSpPr>
            <p:cNvPr id="88" name="六边形 87"/>
            <p:cNvSpPr/>
            <p:nvPr/>
          </p:nvSpPr>
          <p:spPr>
            <a:xfrm>
              <a:off x="5927099" y="3207123"/>
              <a:ext cx="1887055" cy="1592580"/>
            </a:xfrm>
            <a:prstGeom prst="hexagon">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3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89" name="文本框 1"/>
            <p:cNvSpPr txBox="1"/>
            <p:nvPr/>
          </p:nvSpPr>
          <p:spPr>
            <a:xfrm>
              <a:off x="6355446" y="3693369"/>
              <a:ext cx="1157999" cy="592495"/>
            </a:xfrm>
            <a:prstGeom prst="rect">
              <a:avLst/>
            </a:prstGeom>
            <a:noFill/>
            <a:ln w="38100">
              <a:noFill/>
            </a:ln>
          </p:spPr>
          <p:txBody>
            <a:bodyPr wrap="square" rtlCol="0">
              <a:spAutoFit/>
            </a:bodyPr>
            <a:lstStyle/>
            <a:p>
              <a:pPr defTabSz="1219200" fontAlgn="auto">
                <a:spcBef>
                  <a:spcPts val="0"/>
                </a:spcBef>
                <a:spcAft>
                  <a:spcPts val="0"/>
                </a:spcAft>
              </a:pPr>
              <a:r>
                <a:rPr lang="zh-CN" altLang="en-US" sz="2900" dirty="0">
                  <a:solidFill>
                    <a:prstClr val="white"/>
                  </a:solidFill>
                  <a:latin typeface="微软雅黑" panose="020B0503020204020204" charset="-122"/>
                  <a:ea typeface="微软雅黑" panose="020B0503020204020204" charset="-122"/>
                </a:rPr>
                <a:t>？</a:t>
              </a:r>
              <a:endParaRPr lang="zh-CN" altLang="en-US" sz="2900" dirty="0">
                <a:solidFill>
                  <a:prstClr val="white"/>
                </a:solidFill>
                <a:latin typeface="微软雅黑" panose="020B0503020204020204" charset="-122"/>
                <a:ea typeface="微软雅黑" panose="020B0503020204020204" charset="-122"/>
              </a:endParaRPr>
            </a:p>
          </p:txBody>
        </p:sp>
      </p:grpSp>
      <p:sp>
        <p:nvSpPr>
          <p:cNvPr id="90" name="TextBox 89"/>
          <p:cNvSpPr txBox="1"/>
          <p:nvPr/>
        </p:nvSpPr>
        <p:spPr>
          <a:xfrm>
            <a:off x="1097620" y="274232"/>
            <a:ext cx="29857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地铁志愿服务活动</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grpSp>
        <p:nvGrpSpPr>
          <p:cNvPr id="69" name="组合 68"/>
          <p:cNvGrpSpPr/>
          <p:nvPr/>
        </p:nvGrpSpPr>
        <p:grpSpPr>
          <a:xfrm>
            <a:off x="5492006" y="4719460"/>
            <a:ext cx="1090111" cy="953442"/>
            <a:chOff x="5525852" y="4683240"/>
            <a:chExt cx="1203960" cy="1051560"/>
          </a:xfrm>
          <a:solidFill>
            <a:srgbClr val="C00000"/>
          </a:solidFill>
          <a:effectLst>
            <a:outerShdw blurRad="101600" dist="38100" dir="8100000" algn="tr" rotWithShape="0">
              <a:prstClr val="black">
                <a:alpha val="40000"/>
              </a:prstClr>
            </a:outerShdw>
          </a:effectLst>
        </p:grpSpPr>
        <p:sp>
          <p:nvSpPr>
            <p:cNvPr id="70" name="六边形 69"/>
            <p:cNvSpPr/>
            <p:nvPr/>
          </p:nvSpPr>
          <p:spPr>
            <a:xfrm>
              <a:off x="5525852" y="4683240"/>
              <a:ext cx="1203960" cy="1051560"/>
            </a:xfrm>
            <a:prstGeom prst="hexagon">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pPr>
              <a:endParaRPr lang="zh-CN" altLang="en-US" sz="2100" b="0">
                <a:solidFill>
                  <a:prstClr val="white"/>
                </a:solidFill>
                <a:latin typeface="Arial" panose="020B0604020202020204" pitchFamily="34" charset="0"/>
                <a:ea typeface="微软雅黑" panose="020B0503020204020204" charset="-122"/>
                <a:cs typeface="Arial" panose="020B0604020202020204" pitchFamily="34" charset="0"/>
              </a:endParaRPr>
            </a:p>
          </p:txBody>
        </p:sp>
        <p:sp>
          <p:nvSpPr>
            <p:cNvPr id="71" name="文本框 76"/>
            <p:cNvSpPr txBox="1"/>
            <p:nvPr/>
          </p:nvSpPr>
          <p:spPr>
            <a:xfrm>
              <a:off x="5693284" y="4855078"/>
              <a:ext cx="820726" cy="453125"/>
            </a:xfrm>
            <a:prstGeom prst="rect">
              <a:avLst/>
            </a:prstGeom>
            <a:noFill/>
            <a:ln w="38100">
              <a:noFill/>
            </a:ln>
          </p:spPr>
          <p:txBody>
            <a:bodyPr wrap="square" rtlCol="0">
              <a:spAutoFit/>
            </a:bodyPr>
            <a:lstStyle/>
            <a:p>
              <a:pPr defTabSz="1219200" fontAlgn="auto">
                <a:spcBef>
                  <a:spcPts val="0"/>
                </a:spcBef>
                <a:spcAft>
                  <a:spcPts val="0"/>
                </a:spcAft>
              </a:pPr>
              <a:endParaRPr lang="zh-CN" altLang="en-US" sz="3200" b="0" baseline="-3000" dirty="0">
                <a:solidFill>
                  <a:prstClr val="white"/>
                </a:solidFill>
                <a:ea typeface="微软雅黑" panose="020B050302020402020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350" fill="hold"/>
                                        <p:tgtEl>
                                          <p:spTgt spid="87"/>
                                        </p:tgtEl>
                                        <p:attrNameLst>
                                          <p:attrName>ppt_w</p:attrName>
                                        </p:attrNameLst>
                                      </p:cBhvr>
                                      <p:tavLst>
                                        <p:tav tm="0">
                                          <p:val>
                                            <p:fltVal val="0"/>
                                          </p:val>
                                        </p:tav>
                                        <p:tav tm="100000">
                                          <p:val>
                                            <p:strVal val="#ppt_w"/>
                                          </p:val>
                                        </p:tav>
                                      </p:tavLst>
                                    </p:anim>
                                    <p:anim calcmode="lin" valueType="num">
                                      <p:cBhvr>
                                        <p:cTn id="8" dur="350" fill="hold"/>
                                        <p:tgtEl>
                                          <p:spTgt spid="87"/>
                                        </p:tgtEl>
                                        <p:attrNameLst>
                                          <p:attrName>ppt_h</p:attrName>
                                        </p:attrNameLst>
                                      </p:cBhvr>
                                      <p:tavLst>
                                        <p:tav tm="0">
                                          <p:val>
                                            <p:fltVal val="0"/>
                                          </p:val>
                                        </p:tav>
                                        <p:tav tm="100000">
                                          <p:val>
                                            <p:strVal val="#ppt_h"/>
                                          </p:val>
                                        </p:tav>
                                      </p:tavLst>
                                    </p:anim>
                                    <p:anim calcmode="lin" valueType="num">
                                      <p:cBhvr>
                                        <p:cTn id="9" dur="350" fill="hold"/>
                                        <p:tgtEl>
                                          <p:spTgt spid="87"/>
                                        </p:tgtEl>
                                        <p:attrNameLst>
                                          <p:attrName>ppt_x</p:attrName>
                                        </p:attrNameLst>
                                      </p:cBhvr>
                                      <p:tavLst>
                                        <p:tav tm="0">
                                          <p:val>
                                            <p:fltVal val="0.5"/>
                                          </p:val>
                                        </p:tav>
                                        <p:tav tm="100000">
                                          <p:val>
                                            <p:strVal val="#ppt_x"/>
                                          </p:val>
                                        </p:tav>
                                      </p:tavLst>
                                    </p:anim>
                                    <p:anim calcmode="lin" valueType="num">
                                      <p:cBhvr>
                                        <p:cTn id="10" dur="350" fill="hold"/>
                                        <p:tgtEl>
                                          <p:spTgt spid="87"/>
                                        </p:tgtEl>
                                        <p:attrNameLst>
                                          <p:attrName>ppt_y</p:attrName>
                                        </p:attrNameLst>
                                      </p:cBhvr>
                                      <p:tavLst>
                                        <p:tav tm="0">
                                          <p:val>
                                            <p:fltVal val="0.5"/>
                                          </p:val>
                                        </p:tav>
                                        <p:tav tm="100000">
                                          <p:val>
                                            <p:strVal val="#ppt_y"/>
                                          </p:val>
                                        </p:tav>
                                      </p:tavLst>
                                    </p:anim>
                                  </p:childTnLst>
                                </p:cTn>
                              </p:par>
                              <p:par>
                                <p:cTn id="11" presetID="2" presetClass="entr" presetSubtype="1" fill="hold" nodeType="withEffect">
                                  <p:stCondLst>
                                    <p:cond delay="75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250" fill="hold"/>
                                        <p:tgtEl>
                                          <p:spTgt spid="57"/>
                                        </p:tgtEl>
                                        <p:attrNameLst>
                                          <p:attrName>ppt_x</p:attrName>
                                        </p:attrNameLst>
                                      </p:cBhvr>
                                      <p:tavLst>
                                        <p:tav tm="0">
                                          <p:val>
                                            <p:strVal val="#ppt_x"/>
                                          </p:val>
                                        </p:tav>
                                        <p:tav tm="100000">
                                          <p:val>
                                            <p:strVal val="#ppt_x"/>
                                          </p:val>
                                        </p:tav>
                                      </p:tavLst>
                                    </p:anim>
                                    <p:anim calcmode="lin" valueType="num">
                                      <p:cBhvr additive="base">
                                        <p:cTn id="14" dur="250" fill="hold"/>
                                        <p:tgtEl>
                                          <p:spTgt spid="57"/>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2" presetClass="entr" presetSubtype="2" fill="hold"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wipe(right)">
                                      <p:cBhvr>
                                        <p:cTn id="18" dur="500"/>
                                        <p:tgtEl>
                                          <p:spTgt spid="51"/>
                                        </p:tgtEl>
                                      </p:cBhvr>
                                    </p:animEffect>
                                  </p:childTnLst>
                                </p:cTn>
                              </p:par>
                            </p:childTnLst>
                          </p:cTn>
                        </p:par>
                        <p:par>
                          <p:cTn id="19" fill="hold">
                            <p:stCondLst>
                              <p:cond delay="1250"/>
                            </p:stCondLst>
                            <p:childTnLst>
                              <p:par>
                                <p:cTn id="20" presetID="22" presetClass="entr" presetSubtype="2"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right)">
                                      <p:cBhvr>
                                        <p:cTn id="22" dur="500"/>
                                        <p:tgtEl>
                                          <p:spTgt spid="72"/>
                                        </p:tgtEl>
                                      </p:cBhvr>
                                    </p:animEffect>
                                  </p:childTnLst>
                                </p:cTn>
                              </p:par>
                            </p:childTnLst>
                          </p:cTn>
                        </p:par>
                        <p:par>
                          <p:cTn id="23" fill="hold">
                            <p:stCondLst>
                              <p:cond delay="1750"/>
                            </p:stCondLst>
                            <p:childTnLst>
                              <p:par>
                                <p:cTn id="24" presetID="2" presetClass="entr" presetSubtype="2" fill="hold" nodeType="afterEffect">
                                  <p:stCondLst>
                                    <p:cond delay="25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250" fill="hold"/>
                                        <p:tgtEl>
                                          <p:spTgt spid="54"/>
                                        </p:tgtEl>
                                        <p:attrNameLst>
                                          <p:attrName>ppt_x</p:attrName>
                                        </p:attrNameLst>
                                      </p:cBhvr>
                                      <p:tavLst>
                                        <p:tav tm="0">
                                          <p:val>
                                            <p:strVal val="1+#ppt_w/2"/>
                                          </p:val>
                                        </p:tav>
                                        <p:tav tm="100000">
                                          <p:val>
                                            <p:strVal val="#ppt_x"/>
                                          </p:val>
                                        </p:tav>
                                      </p:tavLst>
                                    </p:anim>
                                    <p:anim calcmode="lin" valueType="num">
                                      <p:cBhvr additive="base">
                                        <p:cTn id="27" dur="250" fill="hold"/>
                                        <p:tgtEl>
                                          <p:spTgt spid="54"/>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left)">
                                      <p:cBhvr>
                                        <p:cTn id="31" dur="500"/>
                                        <p:tgtEl>
                                          <p:spTgt spid="84"/>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left)">
                                      <p:cBhvr>
                                        <p:cTn id="35" dur="500"/>
                                        <p:tgtEl>
                                          <p:spTgt spid="78"/>
                                        </p:tgtEl>
                                      </p:cBhvr>
                                    </p:animEffect>
                                  </p:childTnLst>
                                </p:cTn>
                              </p:par>
                            </p:childTnLst>
                          </p:cTn>
                        </p:par>
                        <p:par>
                          <p:cTn id="36" fill="hold">
                            <p:stCondLst>
                              <p:cond delay="3500"/>
                            </p:stCondLst>
                            <p:childTnLst>
                              <p:par>
                                <p:cTn id="37" presetID="2" presetClass="entr" presetSubtype="2" fill="hold" nodeType="afterEffect">
                                  <p:stCondLst>
                                    <p:cond delay="25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250" fill="hold"/>
                                        <p:tgtEl>
                                          <p:spTgt spid="60"/>
                                        </p:tgtEl>
                                        <p:attrNameLst>
                                          <p:attrName>ppt_x</p:attrName>
                                        </p:attrNameLst>
                                      </p:cBhvr>
                                      <p:tavLst>
                                        <p:tav tm="0">
                                          <p:val>
                                            <p:strVal val="1+#ppt_w/2"/>
                                          </p:val>
                                        </p:tav>
                                        <p:tav tm="100000">
                                          <p:val>
                                            <p:strVal val="#ppt_x"/>
                                          </p:val>
                                        </p:tav>
                                      </p:tavLst>
                                    </p:anim>
                                    <p:anim calcmode="lin" valueType="num">
                                      <p:cBhvr additive="base">
                                        <p:cTn id="40" dur="250" fill="hold"/>
                                        <p:tgtEl>
                                          <p:spTgt spid="60"/>
                                        </p:tgtEl>
                                        <p:attrNameLst>
                                          <p:attrName>ppt_y</p:attrName>
                                        </p:attrNameLst>
                                      </p:cBhvr>
                                      <p:tavLst>
                                        <p:tav tm="0">
                                          <p:val>
                                            <p:strVal val="#ppt_y"/>
                                          </p:val>
                                        </p:tav>
                                        <p:tav tm="100000">
                                          <p:val>
                                            <p:strVal val="#ppt_y"/>
                                          </p:val>
                                        </p:tav>
                                      </p:tavLst>
                                    </p:anim>
                                  </p:childTnLst>
                                </p:cTn>
                              </p:par>
                            </p:childTnLst>
                          </p:cTn>
                        </p:par>
                        <p:par>
                          <p:cTn id="41" fill="hold">
                            <p:stCondLst>
                              <p:cond delay="4250"/>
                            </p:stCondLst>
                            <p:childTnLst>
                              <p:par>
                                <p:cTn id="42" presetID="22" presetClass="entr" presetSubtype="8"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childTnLst>
                          </p:cTn>
                        </p:par>
                        <p:par>
                          <p:cTn id="45" fill="hold">
                            <p:stCondLst>
                              <p:cond delay="4750"/>
                            </p:stCondLst>
                            <p:childTnLst>
                              <p:par>
                                <p:cTn id="46" presetID="22" presetClass="entr" presetSubtype="8" fill="hold" grpId="0" nodeType="after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childTnLst>
                          </p:cTn>
                        </p:par>
                        <p:par>
                          <p:cTn id="49" fill="hold">
                            <p:stCondLst>
                              <p:cond delay="5250"/>
                            </p:stCondLst>
                            <p:childTnLst>
                              <p:par>
                                <p:cTn id="50" presetID="2" presetClass="entr" presetSubtype="4" fill="hold" nodeType="afterEffect">
                                  <p:stCondLst>
                                    <p:cond delay="25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250" fill="hold"/>
                                        <p:tgtEl>
                                          <p:spTgt spid="69"/>
                                        </p:tgtEl>
                                        <p:attrNameLst>
                                          <p:attrName>ppt_x</p:attrName>
                                        </p:attrNameLst>
                                      </p:cBhvr>
                                      <p:tavLst>
                                        <p:tav tm="0">
                                          <p:val>
                                            <p:strVal val="#ppt_x"/>
                                          </p:val>
                                        </p:tav>
                                        <p:tav tm="100000">
                                          <p:val>
                                            <p:strVal val="#ppt_x"/>
                                          </p:val>
                                        </p:tav>
                                      </p:tavLst>
                                    </p:anim>
                                    <p:anim calcmode="lin" valueType="num">
                                      <p:cBhvr additive="base">
                                        <p:cTn id="53" dur="250" fill="hold"/>
                                        <p:tgtEl>
                                          <p:spTgt spid="69"/>
                                        </p:tgtEl>
                                        <p:attrNameLst>
                                          <p:attrName>ppt_y</p:attrName>
                                        </p:attrNameLst>
                                      </p:cBhvr>
                                      <p:tavLst>
                                        <p:tav tm="0">
                                          <p:val>
                                            <p:strVal val="1+#ppt_h/2"/>
                                          </p:val>
                                        </p:tav>
                                        <p:tav tm="100000">
                                          <p:val>
                                            <p:strVal val="#ppt_y"/>
                                          </p:val>
                                        </p:tav>
                                      </p:tavLst>
                                    </p:anim>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left)">
                                      <p:cBhvr>
                                        <p:cTn id="61" dur="500"/>
                                        <p:tgtEl>
                                          <p:spTgt spid="82"/>
                                        </p:tgtEl>
                                      </p:cBhvr>
                                    </p:animEffect>
                                  </p:childTnLst>
                                </p:cTn>
                              </p:par>
                            </p:childTnLst>
                          </p:cTn>
                        </p:par>
                        <p:par>
                          <p:cTn id="62" fill="hold">
                            <p:stCondLst>
                              <p:cond delay="7000"/>
                            </p:stCondLst>
                            <p:childTnLst>
                              <p:par>
                                <p:cTn id="63" presetID="2" presetClass="entr" presetSubtype="8" fill="hold" nodeType="afterEffect">
                                  <p:stCondLst>
                                    <p:cond delay="250"/>
                                  </p:stCondLst>
                                  <p:childTnLst>
                                    <p:set>
                                      <p:cBhvr>
                                        <p:cTn id="64" dur="1" fill="hold">
                                          <p:stCondLst>
                                            <p:cond delay="0"/>
                                          </p:stCondLst>
                                        </p:cTn>
                                        <p:tgtEl>
                                          <p:spTgt spid="63"/>
                                        </p:tgtEl>
                                        <p:attrNameLst>
                                          <p:attrName>style.visibility</p:attrName>
                                        </p:attrNameLst>
                                      </p:cBhvr>
                                      <p:to>
                                        <p:strVal val="visible"/>
                                      </p:to>
                                    </p:set>
                                    <p:anim calcmode="lin" valueType="num">
                                      <p:cBhvr additive="base">
                                        <p:cTn id="65" dur="250" fill="hold"/>
                                        <p:tgtEl>
                                          <p:spTgt spid="63"/>
                                        </p:tgtEl>
                                        <p:attrNameLst>
                                          <p:attrName>ppt_x</p:attrName>
                                        </p:attrNameLst>
                                      </p:cBhvr>
                                      <p:tavLst>
                                        <p:tav tm="0">
                                          <p:val>
                                            <p:strVal val="0-#ppt_w/2"/>
                                          </p:val>
                                        </p:tav>
                                        <p:tav tm="100000">
                                          <p:val>
                                            <p:strVal val="#ppt_x"/>
                                          </p:val>
                                        </p:tav>
                                      </p:tavLst>
                                    </p:anim>
                                    <p:anim calcmode="lin" valueType="num">
                                      <p:cBhvr additive="base">
                                        <p:cTn id="66" dur="250" fill="hold"/>
                                        <p:tgtEl>
                                          <p:spTgt spid="63"/>
                                        </p:tgtEl>
                                        <p:attrNameLst>
                                          <p:attrName>ppt_y</p:attrName>
                                        </p:attrNameLst>
                                      </p:cBhvr>
                                      <p:tavLst>
                                        <p:tav tm="0">
                                          <p:val>
                                            <p:strVal val="#ppt_y"/>
                                          </p:val>
                                        </p:tav>
                                        <p:tav tm="100000">
                                          <p:val>
                                            <p:strVal val="#ppt_y"/>
                                          </p:val>
                                        </p:tav>
                                      </p:tavLst>
                                    </p:anim>
                                  </p:childTnLst>
                                </p:cTn>
                              </p:par>
                            </p:childTnLst>
                          </p:cTn>
                        </p:par>
                        <p:par>
                          <p:cTn id="67" fill="hold">
                            <p:stCondLst>
                              <p:cond delay="7750"/>
                            </p:stCondLst>
                            <p:childTnLst>
                              <p:par>
                                <p:cTn id="68" presetID="22" presetClass="entr" presetSubtype="2"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right)">
                                      <p:cBhvr>
                                        <p:cTn id="70" dur="250"/>
                                        <p:tgtEl>
                                          <p:spTgt spid="49"/>
                                        </p:tgtEl>
                                      </p:cBhvr>
                                    </p:animEffect>
                                  </p:childTnLst>
                                </p:cTn>
                              </p:par>
                            </p:childTnLst>
                          </p:cTn>
                        </p:par>
                        <p:par>
                          <p:cTn id="71" fill="hold">
                            <p:stCondLst>
                              <p:cond delay="8250"/>
                            </p:stCondLst>
                            <p:childTnLst>
                              <p:par>
                                <p:cTn id="72" presetID="22" presetClass="entr" presetSubtype="2" fill="hold" grpId="0" nodeType="after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wipe(right)">
                                      <p:cBhvr>
                                        <p:cTn id="74" dur="500"/>
                                        <p:tgtEl>
                                          <p:spTgt spid="76"/>
                                        </p:tgtEl>
                                      </p:cBhvr>
                                    </p:animEffect>
                                  </p:childTnLst>
                                </p:cTn>
                              </p:par>
                            </p:childTnLst>
                          </p:cTn>
                        </p:par>
                        <p:par>
                          <p:cTn id="75" fill="hold">
                            <p:stCondLst>
                              <p:cond delay="8750"/>
                            </p:stCondLst>
                            <p:childTnLst>
                              <p:par>
                                <p:cTn id="76" presetID="2" presetClass="entr" presetSubtype="8" fill="hold" nodeType="afterEffect">
                                  <p:stCondLst>
                                    <p:cond delay="250"/>
                                  </p:stCondLst>
                                  <p:childTnLst>
                                    <p:set>
                                      <p:cBhvr>
                                        <p:cTn id="77" dur="1" fill="hold">
                                          <p:stCondLst>
                                            <p:cond delay="0"/>
                                          </p:stCondLst>
                                        </p:cTn>
                                        <p:tgtEl>
                                          <p:spTgt spid="66"/>
                                        </p:tgtEl>
                                        <p:attrNameLst>
                                          <p:attrName>style.visibility</p:attrName>
                                        </p:attrNameLst>
                                      </p:cBhvr>
                                      <p:to>
                                        <p:strVal val="visible"/>
                                      </p:to>
                                    </p:set>
                                    <p:anim calcmode="lin" valueType="num">
                                      <p:cBhvr additive="base">
                                        <p:cTn id="78" dur="250" fill="hold"/>
                                        <p:tgtEl>
                                          <p:spTgt spid="66"/>
                                        </p:tgtEl>
                                        <p:attrNameLst>
                                          <p:attrName>ppt_x</p:attrName>
                                        </p:attrNameLst>
                                      </p:cBhvr>
                                      <p:tavLst>
                                        <p:tav tm="0">
                                          <p:val>
                                            <p:strVal val="0-#ppt_w/2"/>
                                          </p:val>
                                        </p:tav>
                                        <p:tav tm="100000">
                                          <p:val>
                                            <p:strVal val="#ppt_x"/>
                                          </p:val>
                                        </p:tav>
                                      </p:tavLst>
                                    </p:anim>
                                    <p:anim calcmode="lin" valueType="num">
                                      <p:cBhvr additive="base">
                                        <p:cTn id="79" dur="250" fill="hold"/>
                                        <p:tgtEl>
                                          <p:spTgt spid="66"/>
                                        </p:tgtEl>
                                        <p:attrNameLst>
                                          <p:attrName>ppt_y</p:attrName>
                                        </p:attrNameLst>
                                      </p:cBhvr>
                                      <p:tavLst>
                                        <p:tav tm="0">
                                          <p:val>
                                            <p:strVal val="#ppt_y"/>
                                          </p:val>
                                        </p:tav>
                                        <p:tav tm="100000">
                                          <p:val>
                                            <p:strVal val="#ppt_y"/>
                                          </p:val>
                                        </p:tav>
                                      </p:tavLst>
                                    </p:anim>
                                  </p:childTnLst>
                                </p:cTn>
                              </p:par>
                            </p:childTnLst>
                          </p:cTn>
                        </p:par>
                        <p:par>
                          <p:cTn id="80" fill="hold">
                            <p:stCondLst>
                              <p:cond delay="9500"/>
                            </p:stCondLst>
                            <p:childTnLst>
                              <p:par>
                                <p:cTn id="81" presetID="22" presetClass="entr" presetSubtype="2"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right)">
                                      <p:cBhvr>
                                        <p:cTn id="83" dur="250"/>
                                        <p:tgtEl>
                                          <p:spTgt spid="50"/>
                                        </p:tgtEl>
                                      </p:cBhvr>
                                    </p:animEffect>
                                  </p:childTnLst>
                                </p:cTn>
                              </p:par>
                            </p:childTnLst>
                          </p:cTn>
                        </p:par>
                        <p:par>
                          <p:cTn id="84" fill="hold">
                            <p:stCondLst>
                              <p:cond delay="10000"/>
                            </p:stCondLst>
                            <p:childTnLst>
                              <p:par>
                                <p:cTn id="85" presetID="22" presetClass="entr" presetSubtype="2" fill="hold" grpId="0" nodeType="after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6" grpId="0"/>
      <p:bldP spid="78" grpId="0"/>
      <p:bldP spid="80" grpId="0"/>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898720" y="1559413"/>
            <a:ext cx="3131883" cy="3739414"/>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rgbClr val="C00000"/>
          </a:solidFill>
          <a:ln w="63500">
            <a:solidFill>
              <a:schemeClr val="bg1"/>
            </a:solidFill>
          </a:ln>
          <a:effectLst>
            <a:outerShdw blurRad="190500" dist="38100" dir="8100000" algn="tr" rotWithShape="0">
              <a:prstClr val="black">
                <a:alpha val="40000"/>
              </a:prstClr>
            </a:outerShdw>
          </a:effectLst>
        </p:spPr>
        <p:txBody>
          <a:bodyPr vert="horz" wrap="square" lIns="91414" tIns="45707" rIns="91414" bIns="45707" numCol="1" anchor="t" anchorCtr="0" compatLnSpc="1"/>
          <a:p>
            <a:pPr algn="l" defTabSz="1219200" fontAlgn="auto">
              <a:spcBef>
                <a:spcPts val="0"/>
              </a:spcBef>
              <a:spcAft>
                <a:spcPts val="0"/>
              </a:spcAft>
            </a:pPr>
            <a:endParaRPr lang="zh-CN" altLang="en-US" sz="2400" b="0">
              <a:solidFill>
                <a:prstClr val="black"/>
              </a:solidFill>
              <a:latin typeface="微软雅黑" panose="020B0503020204020204" charset="-122"/>
              <a:ea typeface="微软雅黑" panose="020B0503020204020204" charset="-122"/>
            </a:endParaRPr>
          </a:p>
        </p:txBody>
      </p:sp>
      <p:sp>
        <p:nvSpPr>
          <p:cNvPr id="23" name="TextBox 22"/>
          <p:cNvSpPr txBox="1"/>
          <p:nvPr/>
        </p:nvSpPr>
        <p:spPr>
          <a:xfrm>
            <a:off x="1477010" y="2698115"/>
            <a:ext cx="2039620" cy="951230"/>
          </a:xfrm>
          <a:prstGeom prst="rect">
            <a:avLst/>
          </a:prstGeom>
          <a:noFill/>
        </p:spPr>
        <p:txBody>
          <a:bodyPr wrap="square" lIns="121917" tIns="60958" rIns="121917" bIns="60958" rtlCol="0">
            <a:spAutoFit/>
          </a:bodyPr>
          <a:lstStyle/>
          <a:p>
            <a:pPr algn="l" defTabSz="1219200" fontAlgn="auto">
              <a:spcBef>
                <a:spcPts val="0"/>
              </a:spcBef>
              <a:spcAft>
                <a:spcPts val="0"/>
              </a:spcAft>
            </a:pPr>
            <a:r>
              <a:rPr lang="zh-CN" sz="2700" dirty="0">
                <a:solidFill>
                  <a:schemeClr val="bg1"/>
                </a:solidFill>
                <a:latin typeface="微软雅黑" panose="020B0503020204020204" charset="-122"/>
                <a:ea typeface="微软雅黑" panose="020B0503020204020204" charset="-122"/>
              </a:rPr>
              <a:t>一次</a:t>
            </a:r>
            <a:r>
              <a:rPr lang="zh-CN" sz="2700" dirty="0">
                <a:solidFill>
                  <a:schemeClr val="bg1"/>
                </a:solidFill>
                <a:latin typeface="微软雅黑" panose="020B0503020204020204" charset="-122"/>
                <a:ea typeface="微软雅黑" panose="020B0503020204020204" charset="-122"/>
                <a:sym typeface="+mn-ea"/>
              </a:rPr>
              <a:t>地铁志愿服务</a:t>
            </a:r>
            <a:r>
              <a:rPr lang="zh-CN" sz="2700" dirty="0">
                <a:solidFill>
                  <a:schemeClr val="bg1"/>
                </a:solidFill>
                <a:latin typeface="微软雅黑" panose="020B0503020204020204" charset="-122"/>
                <a:ea typeface="微软雅黑" panose="020B0503020204020204" charset="-122"/>
              </a:rPr>
              <a:t>经历</a:t>
            </a:r>
            <a:endParaRPr lang="zh-CN" sz="2700" dirty="0">
              <a:solidFill>
                <a:schemeClr val="bg1"/>
              </a:solidFill>
              <a:latin typeface="微软雅黑" panose="020B0503020204020204" charset="-122"/>
              <a:ea typeface="微软雅黑" panose="020B0503020204020204" charset="-122"/>
            </a:endParaRPr>
          </a:p>
        </p:txBody>
      </p:sp>
      <p:sp>
        <p:nvSpPr>
          <p:cNvPr id="38" name="矩形 37"/>
          <p:cNvSpPr/>
          <p:nvPr/>
        </p:nvSpPr>
        <p:spPr>
          <a:xfrm>
            <a:off x="4637405" y="984885"/>
            <a:ext cx="6584950" cy="5076190"/>
          </a:xfrm>
          <a:prstGeom prst="rect">
            <a:avLst/>
          </a:prstGeom>
        </p:spPr>
        <p:txBody>
          <a:bodyPr wrap="square" lIns="91388" tIns="45695" rIns="91388" bIns="45695">
            <a:spAutoFit/>
          </a:bodyPr>
          <a:lstStyle/>
          <a:p>
            <a:pPr algn="l" defTabSz="1219200" fontAlgn="auto">
              <a:lnSpc>
                <a:spcPct val="150000"/>
              </a:lnSpc>
              <a:spcBef>
                <a:spcPts val="0"/>
              </a:spcBef>
              <a:spcAft>
                <a:spcPts val="0"/>
              </a:spcAft>
            </a:pPr>
            <a:r>
              <a:rPr lang="zh-CN" sz="2400" dirty="0">
                <a:solidFill>
                  <a:prstClr val="black">
                    <a:lumMod val="75000"/>
                    <a:lumOff val="25000"/>
                  </a:prstClr>
                </a:solidFill>
                <a:latin typeface="微软雅黑" panose="020B0503020204020204" charset="-122"/>
                <a:ea typeface="微软雅黑" panose="020B0503020204020204" charset="-122"/>
              </a:rPr>
              <a:t>有次在站岗时，有位乘客向我走来，说是捡到了一部遗失的手机，我当时也没反应过来，只是意料到事情不是我能处理的，当时就一时心急只想要找工作人员报告，于是也没有多问，便拿下了手机，立马跑向工作人员汇报。工作人员听完我的汇报后，问我她是在哪里捡到手机的，我才觉悟自己在应对突发情况时候过于心急，忘记及时询问必要信息。而现在已经找不到当时捡到手机的人了。</a:t>
            </a:r>
            <a:endParaRPr lang="zh-CN" sz="2400" dirty="0">
              <a:solidFill>
                <a:prstClr val="black">
                  <a:lumMod val="75000"/>
                  <a:lumOff val="2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50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7000"/>
                            </p:stCondLst>
                            <p:childTnLst>
                              <p:par>
                                <p:cTn id="9" presetID="26"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435">
                                          <p:stCondLst>
                                            <p:cond delay="0"/>
                                          </p:stCondLst>
                                        </p:cTn>
                                        <p:tgtEl>
                                          <p:spTgt spid="4"/>
                                        </p:tgtEl>
                                      </p:cBhvr>
                                    </p:animEffect>
                                    <p:anim calcmode="lin" valueType="num">
                                      <p:cBhvr>
                                        <p:cTn id="12"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7" dur="20">
                                          <p:stCondLst>
                                            <p:cond delay="487"/>
                                          </p:stCondLst>
                                        </p:cTn>
                                        <p:tgtEl>
                                          <p:spTgt spid="4"/>
                                        </p:tgtEl>
                                      </p:cBhvr>
                                      <p:to x="100000" y="60000"/>
                                    </p:animScale>
                                    <p:animScale>
                                      <p:cBhvr>
                                        <p:cTn id="18" dur="124" decel="50000">
                                          <p:stCondLst>
                                            <p:cond delay="507"/>
                                          </p:stCondLst>
                                        </p:cTn>
                                        <p:tgtEl>
                                          <p:spTgt spid="4"/>
                                        </p:tgtEl>
                                      </p:cBhvr>
                                      <p:to x="100000" y="100000"/>
                                    </p:animScale>
                                    <p:animScale>
                                      <p:cBhvr>
                                        <p:cTn id="19" dur="20">
                                          <p:stCondLst>
                                            <p:cond delay="984"/>
                                          </p:stCondLst>
                                        </p:cTn>
                                        <p:tgtEl>
                                          <p:spTgt spid="4"/>
                                        </p:tgtEl>
                                      </p:cBhvr>
                                      <p:to x="100000" y="80000"/>
                                    </p:animScale>
                                    <p:animScale>
                                      <p:cBhvr>
                                        <p:cTn id="20" dur="124" decel="50000">
                                          <p:stCondLst>
                                            <p:cond delay="1004"/>
                                          </p:stCondLst>
                                        </p:cTn>
                                        <p:tgtEl>
                                          <p:spTgt spid="4"/>
                                        </p:tgtEl>
                                      </p:cBhvr>
                                      <p:to x="100000" y="100000"/>
                                    </p:animScale>
                                    <p:animScale>
                                      <p:cBhvr>
                                        <p:cTn id="21" dur="20">
                                          <p:stCondLst>
                                            <p:cond delay="1231"/>
                                          </p:stCondLst>
                                        </p:cTn>
                                        <p:tgtEl>
                                          <p:spTgt spid="4"/>
                                        </p:tgtEl>
                                      </p:cBhvr>
                                      <p:to x="100000" y="90000"/>
                                    </p:animScale>
                                    <p:animScale>
                                      <p:cBhvr>
                                        <p:cTn id="22" dur="124" decel="50000">
                                          <p:stCondLst>
                                            <p:cond delay="1251"/>
                                          </p:stCondLst>
                                        </p:cTn>
                                        <p:tgtEl>
                                          <p:spTgt spid="4"/>
                                        </p:tgtEl>
                                      </p:cBhvr>
                                      <p:to x="100000" y="100000"/>
                                    </p:animScale>
                                    <p:animScale>
                                      <p:cBhvr>
                                        <p:cTn id="23" dur="20">
                                          <p:stCondLst>
                                            <p:cond delay="1356"/>
                                          </p:stCondLst>
                                        </p:cTn>
                                        <p:tgtEl>
                                          <p:spTgt spid="4"/>
                                        </p:tgtEl>
                                      </p:cBhvr>
                                      <p:to x="100000" y="95000"/>
                                    </p:animScale>
                                    <p:animScale>
                                      <p:cBhvr>
                                        <p:cTn id="24" dur="124" decel="50000">
                                          <p:stCondLst>
                                            <p:cond delay="1376"/>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097620" y="274232"/>
            <a:ext cx="419354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地铁志愿服务的小感想</a:t>
            </a:r>
            <a:r>
              <a:rPr lang="en-US" altLang="zh-CN" sz="2700" dirty="0">
                <a:solidFill>
                  <a:prstClr val="black">
                    <a:lumMod val="75000"/>
                    <a:lumOff val="25000"/>
                  </a:prstClr>
                </a:solidFill>
                <a:latin typeface="微软雅黑" panose="020B0503020204020204" charset="-122"/>
                <a:ea typeface="微软雅黑" panose="020B0503020204020204" charset="-122"/>
              </a:rPr>
              <a:t>~~</a:t>
            </a:r>
            <a:endParaRPr lang="en-US" altLang="zh-CN" sz="2700" dirty="0">
              <a:solidFill>
                <a:prstClr val="black">
                  <a:lumMod val="75000"/>
                  <a:lumOff val="25000"/>
                </a:prstClr>
              </a:solidFill>
              <a:latin typeface="微软雅黑" panose="020B0503020204020204" charset="-122"/>
              <a:ea typeface="微软雅黑" panose="020B0503020204020204" charset="-122"/>
            </a:endParaRPr>
          </a:p>
        </p:txBody>
      </p:sp>
      <p:sp>
        <p:nvSpPr>
          <p:cNvPr id="38" name="矩形 37"/>
          <p:cNvSpPr/>
          <p:nvPr/>
        </p:nvSpPr>
        <p:spPr>
          <a:xfrm>
            <a:off x="1175385" y="4717415"/>
            <a:ext cx="11565890" cy="1290320"/>
          </a:xfrm>
          <a:prstGeom prst="rect">
            <a:avLst/>
          </a:prstGeom>
        </p:spPr>
        <p:txBody>
          <a:bodyPr wrap="square" lIns="91388" tIns="45695" rIns="91388" bIns="45695">
            <a:spAutoFit/>
          </a:bodyPr>
          <a:lstStyle/>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以另一种方式生活的新鲜感</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1600" b="0" dirty="0">
                <a:solidFill>
                  <a:prstClr val="black">
                    <a:lumMod val="75000"/>
                    <a:lumOff val="25000"/>
                  </a:prstClr>
                </a:solidFill>
                <a:latin typeface="微软雅黑" panose="020B0503020204020204" charset="-122"/>
                <a:ea typeface="微软雅黑" panose="020B0503020204020204" charset="-122"/>
              </a:rPr>
              <a:t>校园生活总是紧张、快节奏的，很少置身于与陌生人打交道的环境之中</a:t>
            </a:r>
            <a:endParaRPr lang="zh-CN" sz="1600" b="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1600" b="0" dirty="0">
                <a:solidFill>
                  <a:prstClr val="black">
                    <a:lumMod val="75000"/>
                    <a:lumOff val="25000"/>
                  </a:prstClr>
                </a:solidFill>
                <a:latin typeface="微软雅黑" panose="020B0503020204020204" charset="-122"/>
                <a:ea typeface="微软雅黑" panose="020B0503020204020204" charset="-122"/>
              </a:rPr>
              <a:t>担任志愿者可以体验到助人为乐的生活乐趣</a:t>
            </a:r>
            <a:endParaRPr lang="zh-CN" sz="16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
        <p:nvSpPr>
          <p:cNvPr id="2" name="矩形 1"/>
          <p:cNvSpPr/>
          <p:nvPr/>
        </p:nvSpPr>
        <p:spPr>
          <a:xfrm>
            <a:off x="1175385" y="2947670"/>
            <a:ext cx="8209280" cy="920750"/>
          </a:xfrm>
          <a:prstGeom prst="rect">
            <a:avLst/>
          </a:prstGeom>
        </p:spPr>
        <p:txBody>
          <a:bodyPr wrap="square" lIns="91388" tIns="45695" rIns="91388" bIns="45695">
            <a:spAutoFit/>
          </a:bodyPr>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心有小成</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1600" b="0" dirty="0">
                <a:solidFill>
                  <a:prstClr val="black">
                    <a:lumMod val="75000"/>
                    <a:lumOff val="25000"/>
                  </a:prstClr>
                </a:solidFill>
                <a:latin typeface="微软雅黑" panose="020B0503020204020204" charset="-122"/>
                <a:ea typeface="微软雅黑" panose="020B0503020204020204" charset="-122"/>
              </a:rPr>
              <a:t>帮助他人的成就感</a:t>
            </a:r>
            <a:endParaRPr lang="en-US" altLang="zh-CN" sz="16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
        <p:nvSpPr>
          <p:cNvPr id="3" name="矩形 2"/>
          <p:cNvSpPr/>
          <p:nvPr/>
        </p:nvSpPr>
        <p:spPr>
          <a:xfrm>
            <a:off x="1175385" y="1289685"/>
            <a:ext cx="9039860" cy="920750"/>
          </a:xfrm>
          <a:prstGeom prst="rect">
            <a:avLst/>
          </a:prstGeom>
        </p:spPr>
        <p:txBody>
          <a:bodyPr wrap="square" lIns="91388" tIns="45695" rIns="91388" bIns="45695">
            <a:spAutoFit/>
          </a:bodyPr>
          <a:lstStyle/>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累并快乐着</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1600" b="0" dirty="0">
                <a:solidFill>
                  <a:prstClr val="black">
                    <a:lumMod val="75000"/>
                    <a:lumOff val="25000"/>
                  </a:prstClr>
                </a:solidFill>
                <a:latin typeface="微软雅黑" panose="020B0503020204020204" charset="-122"/>
                <a:ea typeface="微软雅黑" panose="020B0503020204020204" charset="-122"/>
              </a:rPr>
              <a:t>可能连续站岗两三个小时，脚会酸，但是自己的举手之劳却会带来他人的感谢和笑容</a:t>
            </a:r>
            <a:endParaRPr lang="zh-CN" sz="16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50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6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grpId="0" nodeType="withEffect">
                                  <p:stCondLst>
                                    <p:cond delay="650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5000" r="-5000"/>
          </a:stretch>
        </a:blipFill>
        <a:effectLst/>
      </p:bgPr>
    </p:bg>
    <p:spTree>
      <p:nvGrpSpPr>
        <p:cNvPr id="1" name=""/>
        <p:cNvGrpSpPr/>
        <p:nvPr/>
      </p:nvGrpSpPr>
      <p:grpSpPr>
        <a:xfrm>
          <a:off x="0" y="0"/>
          <a:ext cx="0" cy="0"/>
          <a:chOff x="0" y="0"/>
          <a:chExt cx="0" cy="0"/>
        </a:xfrm>
      </p:grpSpPr>
      <p:sp>
        <p:nvSpPr>
          <p:cNvPr id="19" name="矩形 18"/>
          <p:cNvSpPr/>
          <p:nvPr/>
        </p:nvSpPr>
        <p:spPr>
          <a:xfrm>
            <a:off x="0" y="1797235"/>
            <a:ext cx="12190413" cy="34571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defTabSz="914400" fontAlgn="auto">
              <a:spcBef>
                <a:spcPts val="0"/>
              </a:spcBef>
              <a:spcAft>
                <a:spcPts val="0"/>
              </a:spcAft>
            </a:pPr>
            <a:endParaRPr lang="zh-CN" altLang="en-US" sz="1900" b="0">
              <a:solidFill>
                <a:prstClr val="white"/>
              </a:solidFill>
            </a:endParaRPr>
          </a:p>
        </p:txBody>
      </p:sp>
      <p:sp>
        <p:nvSpPr>
          <p:cNvPr id="20" name="TextBox 19"/>
          <p:cNvSpPr txBox="1"/>
          <p:nvPr/>
        </p:nvSpPr>
        <p:spPr>
          <a:xfrm>
            <a:off x="5135228" y="2277399"/>
            <a:ext cx="2193925" cy="1428115"/>
          </a:xfrm>
          <a:prstGeom prst="rect">
            <a:avLst/>
          </a:prstGeom>
          <a:noFill/>
        </p:spPr>
        <p:txBody>
          <a:bodyPr wrap="none" lIns="121917" tIns="60958" rIns="121917" bIns="60958" rtlCol="0">
            <a:spAutoFit/>
          </a:bodyPr>
          <a:lstStyle/>
          <a:p>
            <a:pPr marL="0" lvl="1" algn="l" defTabSz="914400" fontAlgn="auto">
              <a:spcBef>
                <a:spcPts val="0"/>
              </a:spcBef>
              <a:spcAft>
                <a:spcPts val="0"/>
              </a:spcAft>
            </a:pPr>
            <a:r>
              <a:rPr lang="zh-CN" altLang="en-US" sz="1900" dirty="0">
                <a:solidFill>
                  <a:prstClr val="white"/>
                </a:solidFill>
                <a:latin typeface="微软雅黑" panose="020B0503020204020204" charset="-122"/>
                <a:ea typeface="微软雅黑" panose="020B0503020204020204" charset="-122"/>
              </a:rPr>
              <a:t> </a:t>
            </a:r>
            <a:r>
              <a:rPr lang="zh-CN" altLang="en-US" sz="3700" dirty="0" smtClean="0">
                <a:solidFill>
                  <a:prstClr val="white"/>
                </a:solidFill>
                <a:latin typeface="微软雅黑" panose="020B0503020204020204" charset="-122"/>
                <a:ea typeface="微软雅黑" panose="020B0503020204020204" charset="-122"/>
              </a:rPr>
              <a:t>第三部分</a:t>
            </a:r>
            <a:endParaRPr lang="en-US" altLang="zh-CN" sz="3700" dirty="0">
              <a:solidFill>
                <a:prstClr val="white"/>
              </a:solidFill>
              <a:latin typeface="微软雅黑" panose="020B0503020204020204" charset="-122"/>
              <a:ea typeface="微软雅黑" panose="020B0503020204020204" charset="-122"/>
            </a:endParaRPr>
          </a:p>
          <a:p>
            <a:pPr marL="0" lvl="1" algn="l" defTabSz="914400" fontAlgn="auto">
              <a:spcBef>
                <a:spcPts val="0"/>
              </a:spcBef>
              <a:spcAft>
                <a:spcPts val="0"/>
              </a:spcAft>
            </a:pPr>
            <a:r>
              <a:rPr lang="zh-CN" sz="4800" dirty="0" smtClean="0">
                <a:solidFill>
                  <a:prstClr val="white"/>
                </a:solidFill>
                <a:latin typeface="微软雅黑" panose="020B0503020204020204" charset="-122"/>
                <a:ea typeface="微软雅黑" panose="020B0503020204020204" charset="-122"/>
              </a:rPr>
              <a:t>总结</a:t>
            </a:r>
            <a:endParaRPr lang="zh-CN" sz="4800" dirty="0">
              <a:solidFill>
                <a:prstClr val="white"/>
              </a:solidFill>
              <a:latin typeface="微软雅黑" panose="020B0503020204020204" charset="-122"/>
              <a:ea typeface="微软雅黑" panose="020B0503020204020204" charset="-122"/>
            </a:endParaRPr>
          </a:p>
        </p:txBody>
      </p:sp>
      <p:cxnSp>
        <p:nvCxnSpPr>
          <p:cNvPr id="21" name="直接连接符 20"/>
          <p:cNvCxnSpPr/>
          <p:nvPr/>
        </p:nvCxnSpPr>
        <p:spPr>
          <a:xfrm flipV="1">
            <a:off x="4847230" y="2181366"/>
            <a:ext cx="0" cy="256649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206774" y="2538174"/>
            <a:ext cx="2114465" cy="2115756"/>
            <a:chOff x="1041891" y="2887277"/>
            <a:chExt cx="1036261" cy="1036518"/>
          </a:xfrm>
        </p:grpSpPr>
        <p:sp>
          <p:nvSpPr>
            <p:cNvPr id="27" name="Oval 53"/>
            <p:cNvSpPr>
              <a:spLocks noChangeArrowheads="1"/>
            </p:cNvSpPr>
            <p:nvPr/>
          </p:nvSpPr>
          <p:spPr bwMode="auto">
            <a:xfrm>
              <a:off x="1041891" y="2887277"/>
              <a:ext cx="1036261" cy="1036518"/>
            </a:xfrm>
            <a:prstGeom prst="ellipse">
              <a:avLst/>
            </a:prstGeom>
            <a:solidFill>
              <a:schemeClr val="bg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defTabSz="1219200" fontAlgn="auto">
                <a:spcBef>
                  <a:spcPts val="0"/>
                </a:spcBef>
                <a:spcAft>
                  <a:spcPts val="0"/>
                </a:spcAft>
                <a:defRPr/>
              </a:pPr>
              <a:endParaRPr lang="zh-CN" altLang="en-US" sz="5900" b="0">
                <a:solidFill>
                  <a:prstClr val="white"/>
                </a:solidFill>
                <a:latin typeface="微软雅黑" panose="020B0503020204020204" charset="-122"/>
                <a:ea typeface="微软雅黑" panose="020B0503020204020204" charset="-122"/>
              </a:endParaRPr>
            </a:p>
          </p:txBody>
        </p:sp>
        <p:sp>
          <p:nvSpPr>
            <p:cNvPr id="28" name="Text Box 58"/>
            <p:cNvSpPr txBox="1">
              <a:spLocks noChangeArrowheads="1"/>
            </p:cNvSpPr>
            <p:nvPr/>
          </p:nvSpPr>
          <p:spPr bwMode="auto">
            <a:xfrm>
              <a:off x="1159958" y="3077737"/>
              <a:ext cx="782803" cy="6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defTabSz="1219200" fontAlgn="auto">
                <a:spcBef>
                  <a:spcPts val="0"/>
                </a:spcBef>
                <a:spcAft>
                  <a:spcPts val="0"/>
                </a:spcAft>
              </a:pPr>
              <a:r>
                <a:rPr lang="en-US" altLang="zh-CN" sz="8800" b="0" dirty="0" smtClean="0">
                  <a:solidFill>
                    <a:srgbClr val="C00000"/>
                  </a:solidFill>
                  <a:latin typeface="Impact" panose="020B0806030902050204" pitchFamily="34" charset="0"/>
                  <a:ea typeface="微软雅黑" panose="020B0503020204020204" charset="-122"/>
                </a:rPr>
                <a:t>03</a:t>
              </a:r>
              <a:endParaRPr lang="en-US" altLang="zh-CN" sz="8800" b="0" dirty="0">
                <a:solidFill>
                  <a:srgbClr val="C00000"/>
                </a:solidFill>
                <a:latin typeface="Impact" panose="020B0806030902050204" pitchFamily="34" charset="0"/>
                <a:ea typeface="微软雅黑" panose="020B0503020204020204" charset="-122"/>
              </a:endParaRPr>
            </a:p>
          </p:txBody>
        </p:sp>
      </p:grpSp>
      <p:grpSp>
        <p:nvGrpSpPr>
          <p:cNvPr id="13" name="组合 12"/>
          <p:cNvGrpSpPr/>
          <p:nvPr/>
        </p:nvGrpSpPr>
        <p:grpSpPr>
          <a:xfrm>
            <a:off x="4799150" y="1053530"/>
            <a:ext cx="552616" cy="552816"/>
            <a:chOff x="3543574" y="4265651"/>
            <a:chExt cx="414516" cy="414516"/>
          </a:xfrm>
        </p:grpSpPr>
        <p:sp>
          <p:nvSpPr>
            <p:cNvPr id="14" name="椭圆 13"/>
            <p:cNvSpPr/>
            <p:nvPr/>
          </p:nvSpPr>
          <p:spPr>
            <a:xfrm>
              <a:off x="3543574"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endParaRPr>
            </a:p>
          </p:txBody>
        </p:sp>
        <p:grpSp>
          <p:nvGrpSpPr>
            <p:cNvPr id="15" name="组合 14"/>
            <p:cNvGrpSpPr/>
            <p:nvPr/>
          </p:nvGrpSpPr>
          <p:grpSpPr>
            <a:xfrm>
              <a:off x="3629640" y="4325788"/>
              <a:ext cx="259976" cy="261734"/>
              <a:chOff x="5042691" y="2273922"/>
              <a:chExt cx="702937" cy="707690"/>
            </a:xfrm>
            <a:solidFill>
              <a:schemeClr val="bg1"/>
            </a:solidFill>
          </p:grpSpPr>
          <p:sp>
            <p:nvSpPr>
              <p:cNvPr id="16"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17"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grpSp>
      </p:grpSp>
      <p:grpSp>
        <p:nvGrpSpPr>
          <p:cNvPr id="18" name="组合 17"/>
          <p:cNvGrpSpPr/>
          <p:nvPr/>
        </p:nvGrpSpPr>
        <p:grpSpPr>
          <a:xfrm>
            <a:off x="5543789" y="1053530"/>
            <a:ext cx="552616" cy="552816"/>
            <a:chOff x="4102125" y="4265651"/>
            <a:chExt cx="414516" cy="414516"/>
          </a:xfrm>
        </p:grpSpPr>
        <p:sp>
          <p:nvSpPr>
            <p:cNvPr id="29" name="椭圆 28"/>
            <p:cNvSpPr/>
            <p:nvPr/>
          </p:nvSpPr>
          <p:spPr>
            <a:xfrm>
              <a:off x="4102125"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endParaRPr>
            </a:p>
          </p:txBody>
        </p:sp>
        <p:grpSp>
          <p:nvGrpSpPr>
            <p:cNvPr id="30" name="组合 29"/>
            <p:cNvGrpSpPr/>
            <p:nvPr/>
          </p:nvGrpSpPr>
          <p:grpSpPr>
            <a:xfrm>
              <a:off x="4199233" y="4358783"/>
              <a:ext cx="238761" cy="198211"/>
              <a:chOff x="3132963" y="3140191"/>
              <a:chExt cx="645573" cy="535933"/>
            </a:xfrm>
            <a:solidFill>
              <a:schemeClr val="bg1"/>
            </a:solidFill>
          </p:grpSpPr>
          <p:sp>
            <p:nvSpPr>
              <p:cNvPr id="31"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2"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3"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4"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5"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6"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grpSp>
      </p:grpSp>
      <p:grpSp>
        <p:nvGrpSpPr>
          <p:cNvPr id="37" name="组合 36"/>
          <p:cNvGrpSpPr/>
          <p:nvPr/>
        </p:nvGrpSpPr>
        <p:grpSpPr>
          <a:xfrm>
            <a:off x="6982750" y="1053530"/>
            <a:ext cx="552616" cy="552816"/>
            <a:chOff x="5181486" y="4265651"/>
            <a:chExt cx="414516" cy="414516"/>
          </a:xfrm>
        </p:grpSpPr>
        <p:sp>
          <p:nvSpPr>
            <p:cNvPr id="38" name="椭圆 37"/>
            <p:cNvSpPr/>
            <p:nvPr/>
          </p:nvSpPr>
          <p:spPr>
            <a:xfrm>
              <a:off x="5181486"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endParaRPr>
            </a:p>
          </p:txBody>
        </p:sp>
        <p:grpSp>
          <p:nvGrpSpPr>
            <p:cNvPr id="39" name="组合 38"/>
            <p:cNvGrpSpPr/>
            <p:nvPr/>
          </p:nvGrpSpPr>
          <p:grpSpPr>
            <a:xfrm>
              <a:off x="5287222" y="4375239"/>
              <a:ext cx="253419" cy="172633"/>
              <a:chOff x="4895160" y="4287159"/>
              <a:chExt cx="571418" cy="389258"/>
            </a:xfrm>
            <a:solidFill>
              <a:schemeClr val="bg1"/>
            </a:solidFill>
          </p:grpSpPr>
          <p:sp>
            <p:nvSpPr>
              <p:cNvPr id="40"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1"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2"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3"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4"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5"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6"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7"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48"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grpSp>
      </p:grpSp>
      <p:grpSp>
        <p:nvGrpSpPr>
          <p:cNvPr id="49" name="组合 48"/>
          <p:cNvGrpSpPr/>
          <p:nvPr/>
        </p:nvGrpSpPr>
        <p:grpSpPr>
          <a:xfrm>
            <a:off x="6242780" y="1053530"/>
            <a:ext cx="552616" cy="552816"/>
            <a:chOff x="4626437" y="4265651"/>
            <a:chExt cx="414516" cy="414516"/>
          </a:xfrm>
        </p:grpSpPr>
        <p:sp>
          <p:nvSpPr>
            <p:cNvPr id="50" name="椭圆 49"/>
            <p:cNvSpPr/>
            <p:nvPr/>
          </p:nvSpPr>
          <p:spPr>
            <a:xfrm>
              <a:off x="4626437"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prstClr val="white"/>
                </a:solidFill>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53"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54"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55"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56"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57"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58"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Horizontal)">
                                      <p:cBhvr>
                                        <p:cTn id="7" dur="500"/>
                                        <p:tgtEl>
                                          <p:spTgt spid="19"/>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1)">
                                      <p:cBhvr>
                                        <p:cTn id="11" dur="650"/>
                                        <p:tgtEl>
                                          <p:spTgt spid="26"/>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2000"/>
                            </p:stCondLst>
                            <p:childTnLst>
                              <p:par>
                                <p:cTn id="17" presetID="1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ppt_x</p:attrName>
                                        </p:attrNameLst>
                                      </p:cBhvr>
                                      <p:tavLst>
                                        <p:tav tm="0">
                                          <p:val>
                                            <p:strVal val="#ppt_x-#ppt_w*1.125000"/>
                                          </p:val>
                                        </p:tav>
                                        <p:tav tm="100000">
                                          <p:val>
                                            <p:strVal val="#ppt_x"/>
                                          </p:val>
                                        </p:tav>
                                      </p:tavLst>
                                    </p:anim>
                                    <p:animEffect transition="in" filter="wipe(right)">
                                      <p:cBhvr>
                                        <p:cTn id="20" dur="500"/>
                                        <p:tgtEl>
                                          <p:spTgt spid="20"/>
                                        </p:tgtEl>
                                      </p:cBhvr>
                                    </p:animEffect>
                                  </p:childTnLst>
                                </p:cTn>
                              </p:par>
                            </p:childTnLst>
                          </p:cTn>
                        </p:par>
                        <p:par>
                          <p:cTn id="21" fill="hold">
                            <p:stCondLst>
                              <p:cond delay="2500"/>
                            </p:stCondLst>
                            <p:childTnLst>
                              <p:par>
                                <p:cTn id="22" presetID="53" presetClass="entr" presetSubtype="16"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nodeType="withEffect">
                                  <p:stCondLst>
                                    <p:cond delay="3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nodeType="withEffect">
                                  <p:stCondLst>
                                    <p:cond delay="60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nodeType="withEffect">
                                  <p:stCondLst>
                                    <p:cond delay="90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p:nvPr/>
        </p:nvSpPr>
        <p:spPr bwMode="auto">
          <a:xfrm>
            <a:off x="1007305" y="1899138"/>
            <a:ext cx="3131883" cy="3739414"/>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rgbClr val="C00000"/>
          </a:solidFill>
          <a:ln w="63500">
            <a:solidFill>
              <a:schemeClr val="bg1"/>
            </a:solidFill>
          </a:ln>
          <a:effectLst>
            <a:outerShdw blurRad="190500" dist="38100" dir="8100000" algn="tr" rotWithShape="0">
              <a:prstClr val="black">
                <a:alpha val="40000"/>
              </a:prstClr>
            </a:outerShdw>
          </a:effectLst>
        </p:spPr>
        <p:txBody>
          <a:bodyPr vert="horz" wrap="square" lIns="91414" tIns="45707" rIns="91414" bIns="45707" numCol="1" anchor="t" anchorCtr="0" compatLnSpc="1"/>
          <a:lstStyle/>
          <a:p>
            <a:pPr algn="l" defTabSz="1219200" fontAlgn="auto">
              <a:spcBef>
                <a:spcPts val="0"/>
              </a:spcBef>
              <a:spcAft>
                <a:spcPts val="0"/>
              </a:spcAft>
            </a:pPr>
            <a:endParaRPr lang="zh-CN" altLang="en-US" sz="2400" b="0">
              <a:solidFill>
                <a:prstClr val="black"/>
              </a:solidFill>
              <a:latin typeface="微软雅黑" panose="020B0503020204020204" charset="-122"/>
              <a:ea typeface="微软雅黑" panose="020B0503020204020204" charset="-122"/>
            </a:endParaRPr>
          </a:p>
        </p:txBody>
      </p:sp>
      <p:sp>
        <p:nvSpPr>
          <p:cNvPr id="9" name="TextBox 8"/>
          <p:cNvSpPr txBox="1"/>
          <p:nvPr/>
        </p:nvSpPr>
        <p:spPr>
          <a:xfrm>
            <a:off x="5374043" y="3678543"/>
            <a:ext cx="821006" cy="461639"/>
          </a:xfrm>
          <a:prstGeom prst="rect">
            <a:avLst/>
          </a:prstGeom>
          <a:noFill/>
        </p:spPr>
        <p:txBody>
          <a:bodyPr wrap="none" lIns="91414" tIns="45707" rIns="91414" bIns="45707" rtlCol="0">
            <a:spAutoFit/>
          </a:bodyPr>
          <a:lstStyle/>
          <a:p>
            <a:pPr algn="l" defTabSz="1219200" fontAlgn="auto">
              <a:spcBef>
                <a:spcPts val="0"/>
              </a:spcBef>
              <a:spcAft>
                <a:spcPts val="0"/>
              </a:spcAft>
            </a:pPr>
            <a:r>
              <a:rPr lang="en-US" altLang="zh-CN" sz="2400" b="0" dirty="0">
                <a:solidFill>
                  <a:srgbClr val="F8F8F8"/>
                </a:solidFill>
                <a:latin typeface="微软雅黑" panose="020B0503020204020204" charset="-122"/>
                <a:ea typeface="微软雅黑" panose="020B0503020204020204" charset="-122"/>
              </a:rPr>
              <a:t>34%</a:t>
            </a:r>
            <a:endParaRPr lang="zh-CN" altLang="en-US" sz="2400" b="0" dirty="0">
              <a:solidFill>
                <a:srgbClr val="F8F8F8"/>
              </a:solidFill>
              <a:latin typeface="微软雅黑" panose="020B0503020204020204" charset="-122"/>
              <a:ea typeface="微软雅黑" panose="020B0503020204020204" charset="-122"/>
            </a:endParaRPr>
          </a:p>
        </p:txBody>
      </p:sp>
      <p:sp>
        <p:nvSpPr>
          <p:cNvPr id="10" name="TextBox 9"/>
          <p:cNvSpPr txBox="1"/>
          <p:nvPr/>
        </p:nvSpPr>
        <p:spPr>
          <a:xfrm>
            <a:off x="1262816" y="3096214"/>
            <a:ext cx="2620010" cy="582295"/>
          </a:xfrm>
          <a:prstGeom prst="rect">
            <a:avLst/>
          </a:prstGeom>
          <a:noFill/>
        </p:spPr>
        <p:txBody>
          <a:bodyPr wrap="none" lIns="91414" tIns="45707" rIns="91414" bIns="45707" rtlCol="0">
            <a:spAutoFit/>
          </a:bodyPr>
          <a:lstStyle/>
          <a:p>
            <a:pPr algn="l" defTabSz="1219200" fontAlgn="auto">
              <a:spcBef>
                <a:spcPts val="0"/>
              </a:spcBef>
              <a:spcAft>
                <a:spcPts val="0"/>
              </a:spcAft>
            </a:pPr>
            <a:r>
              <a:rPr lang="zh-CN" altLang="en-US" sz="3200" b="0" dirty="0">
                <a:solidFill>
                  <a:srgbClr val="F8F8F8"/>
                </a:solidFill>
                <a:latin typeface="微软雅黑" panose="020B0503020204020204" charset="-122"/>
                <a:ea typeface="微软雅黑" panose="020B0503020204020204" charset="-122"/>
              </a:rPr>
              <a:t>形形色色的人</a:t>
            </a:r>
            <a:endParaRPr lang="zh-CN" altLang="en-US" sz="3200" b="0" dirty="0">
              <a:solidFill>
                <a:srgbClr val="F8F8F8"/>
              </a:solidFill>
              <a:latin typeface="微软雅黑" panose="020B0503020204020204" charset="-122"/>
              <a:ea typeface="微软雅黑" panose="020B0503020204020204" charset="-122"/>
            </a:endParaRPr>
          </a:p>
        </p:txBody>
      </p:sp>
      <p:sp>
        <p:nvSpPr>
          <p:cNvPr id="12" name="TextBox 11"/>
          <p:cNvSpPr txBox="1"/>
          <p:nvPr/>
        </p:nvSpPr>
        <p:spPr>
          <a:xfrm>
            <a:off x="4362775" y="3720843"/>
            <a:ext cx="877111" cy="507805"/>
          </a:xfrm>
          <a:prstGeom prst="rect">
            <a:avLst/>
          </a:prstGeom>
          <a:noFill/>
        </p:spPr>
        <p:txBody>
          <a:bodyPr wrap="none" lIns="91414" tIns="45707" rIns="91414" bIns="45707" rtlCol="0">
            <a:spAutoFit/>
          </a:bodyPr>
          <a:lstStyle/>
          <a:p>
            <a:pPr algn="l" defTabSz="1219200" fontAlgn="auto">
              <a:spcBef>
                <a:spcPts val="0"/>
              </a:spcBef>
              <a:spcAft>
                <a:spcPts val="0"/>
              </a:spcAft>
            </a:pPr>
            <a:r>
              <a:rPr lang="zh-CN" altLang="en-US" sz="2700" b="0" dirty="0">
                <a:solidFill>
                  <a:srgbClr val="F8F8F8"/>
                </a:solidFill>
                <a:latin typeface="微软雅黑" panose="020B0503020204020204" charset="-122"/>
                <a:ea typeface="微软雅黑" panose="020B0503020204020204" charset="-122"/>
              </a:rPr>
              <a:t>实际</a:t>
            </a:r>
            <a:endParaRPr lang="zh-CN" altLang="en-US" sz="2700" b="0" dirty="0">
              <a:solidFill>
                <a:srgbClr val="F8F8F8"/>
              </a:solidFill>
              <a:latin typeface="微软雅黑" panose="020B0503020204020204" charset="-122"/>
              <a:ea typeface="微软雅黑" panose="020B0503020204020204" charset="-122"/>
            </a:endParaRPr>
          </a:p>
        </p:txBody>
      </p:sp>
      <p:sp>
        <p:nvSpPr>
          <p:cNvPr id="13" name="TextBox 12"/>
          <p:cNvSpPr txBox="1"/>
          <p:nvPr/>
        </p:nvSpPr>
        <p:spPr>
          <a:xfrm>
            <a:off x="3845676" y="4230413"/>
            <a:ext cx="1865538" cy="553972"/>
          </a:xfrm>
          <a:prstGeom prst="rect">
            <a:avLst/>
          </a:prstGeom>
          <a:noFill/>
        </p:spPr>
        <p:txBody>
          <a:bodyPr wrap="square" lIns="91414" tIns="45707" rIns="91414" bIns="45707" rtlCol="0">
            <a:spAutoFit/>
          </a:bodyPr>
          <a:lstStyle/>
          <a:p>
            <a:pPr defTabSz="1219200" fontAlgn="auto">
              <a:spcBef>
                <a:spcPts val="0"/>
              </a:spcBef>
              <a:spcAft>
                <a:spcPts val="0"/>
              </a:spcAft>
            </a:pPr>
            <a:r>
              <a:rPr lang="zh-CN" altLang="en-US" sz="1500" b="0" dirty="0">
                <a:solidFill>
                  <a:srgbClr val="F8F8F8"/>
                </a:solidFill>
                <a:latin typeface="微软雅黑" panose="020B0503020204020204" charset="-122"/>
                <a:ea typeface="微软雅黑" panose="020B0503020204020204" charset="-122"/>
              </a:rPr>
              <a:t>请输入您的文字对</a:t>
            </a:r>
            <a:endParaRPr lang="en-US" altLang="zh-CN" sz="1500" b="0" dirty="0">
              <a:solidFill>
                <a:srgbClr val="F8F8F8"/>
              </a:solidFill>
              <a:latin typeface="微软雅黑" panose="020B0503020204020204" charset="-122"/>
              <a:ea typeface="微软雅黑" panose="020B0503020204020204" charset="-122"/>
            </a:endParaRPr>
          </a:p>
          <a:p>
            <a:pPr defTabSz="1219200" fontAlgn="auto">
              <a:spcBef>
                <a:spcPts val="0"/>
              </a:spcBef>
              <a:spcAft>
                <a:spcPts val="0"/>
              </a:spcAft>
            </a:pPr>
            <a:r>
              <a:rPr lang="zh-CN" altLang="en-US" sz="1500" b="0" dirty="0">
                <a:solidFill>
                  <a:srgbClr val="F8F8F8"/>
                </a:solidFill>
                <a:latin typeface="微软雅黑" panose="020B0503020204020204" charset="-122"/>
                <a:ea typeface="微软雅黑" panose="020B0503020204020204" charset="-122"/>
              </a:rPr>
              <a:t>实际情况进行说明</a:t>
            </a:r>
            <a:endParaRPr lang="zh-CN" altLang="en-US" sz="1500" b="0" dirty="0">
              <a:solidFill>
                <a:srgbClr val="F8F8F8"/>
              </a:solidFill>
              <a:latin typeface="微软雅黑" panose="020B0503020204020204" charset="-122"/>
              <a:ea typeface="微软雅黑" panose="020B0503020204020204" charset="-122"/>
            </a:endParaRPr>
          </a:p>
        </p:txBody>
      </p:sp>
      <p:sp>
        <p:nvSpPr>
          <p:cNvPr id="14" name="TextBox 13"/>
          <p:cNvSpPr txBox="1"/>
          <p:nvPr/>
        </p:nvSpPr>
        <p:spPr>
          <a:xfrm>
            <a:off x="4665345" y="1116965"/>
            <a:ext cx="6532880" cy="4963795"/>
          </a:xfrm>
          <a:prstGeom prst="rect">
            <a:avLst/>
          </a:prstGeom>
          <a:noFill/>
        </p:spPr>
        <p:txBody>
          <a:bodyPr wrap="square" lIns="91414" tIns="45707" rIns="91414" bIns="45707" rtlCol="0">
            <a:spAutoFit/>
          </a:bodyPr>
          <a:lstStyle/>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为什么要在一些</a:t>
            </a:r>
            <a:r>
              <a:rPr lang="en-US" altLang="zh-CN"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看似不必要的地方</a:t>
            </a:r>
            <a:r>
              <a:rPr lang="en-US" altLang="zh-CN"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安排志愿者？</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这些</a:t>
            </a:r>
            <a:r>
              <a:rPr lang="en-US" altLang="zh-CN"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看似不必要的地方</a:t>
            </a:r>
            <a:r>
              <a:rPr lang="en-US" altLang="zh-CN"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可以是地铁的售票处，地铁售票不是很容易吗，大家羊城通进站，手机扫码进站，不是很方便快捷。</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可是，一些农村来城市的务工人员却可能是第一次搭乘地铁，中老年人可能不会用手机进站，甚至不会手机支付，外国人可能不会看懂中文。</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志愿者，正是这些人群的有力助手，举手之劳却能帮助他人解决问题。</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群体很大，每个人都有不同的境遇。</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18" name="TextBox 17"/>
          <p:cNvSpPr txBox="1"/>
          <p:nvPr/>
        </p:nvSpPr>
        <p:spPr>
          <a:xfrm>
            <a:off x="1097620" y="274232"/>
            <a:ext cx="36715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志愿活动的一些小感悟</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435">
                                          <p:stCondLst>
                                            <p:cond delay="0"/>
                                          </p:stCondLst>
                                        </p:cTn>
                                        <p:tgtEl>
                                          <p:spTgt spid="3"/>
                                        </p:tgtEl>
                                      </p:cBhvr>
                                    </p:animEffect>
                                    <p:anim calcmode="lin" valueType="num">
                                      <p:cBhvr>
                                        <p:cTn id="8"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gtEl>
                                      </p:cBhvr>
                                      <p:to x="100000" y="60000"/>
                                    </p:animScale>
                                    <p:animScale>
                                      <p:cBhvr>
                                        <p:cTn id="14" dur="124" decel="50000">
                                          <p:stCondLst>
                                            <p:cond delay="507"/>
                                          </p:stCondLst>
                                        </p:cTn>
                                        <p:tgtEl>
                                          <p:spTgt spid="3"/>
                                        </p:tgtEl>
                                      </p:cBhvr>
                                      <p:to x="100000" y="100000"/>
                                    </p:animScale>
                                    <p:animScale>
                                      <p:cBhvr>
                                        <p:cTn id="15" dur="20">
                                          <p:stCondLst>
                                            <p:cond delay="984"/>
                                          </p:stCondLst>
                                        </p:cTn>
                                        <p:tgtEl>
                                          <p:spTgt spid="3"/>
                                        </p:tgtEl>
                                      </p:cBhvr>
                                      <p:to x="100000" y="80000"/>
                                    </p:animScale>
                                    <p:animScale>
                                      <p:cBhvr>
                                        <p:cTn id="16" dur="124" decel="50000">
                                          <p:stCondLst>
                                            <p:cond delay="1004"/>
                                          </p:stCondLst>
                                        </p:cTn>
                                        <p:tgtEl>
                                          <p:spTgt spid="3"/>
                                        </p:tgtEl>
                                      </p:cBhvr>
                                      <p:to x="100000" y="100000"/>
                                    </p:animScale>
                                    <p:animScale>
                                      <p:cBhvr>
                                        <p:cTn id="17" dur="20">
                                          <p:stCondLst>
                                            <p:cond delay="1231"/>
                                          </p:stCondLst>
                                        </p:cTn>
                                        <p:tgtEl>
                                          <p:spTgt spid="3"/>
                                        </p:tgtEl>
                                      </p:cBhvr>
                                      <p:to x="100000" y="90000"/>
                                    </p:animScale>
                                    <p:animScale>
                                      <p:cBhvr>
                                        <p:cTn id="18" dur="124" decel="50000">
                                          <p:stCondLst>
                                            <p:cond delay="1251"/>
                                          </p:stCondLst>
                                        </p:cTn>
                                        <p:tgtEl>
                                          <p:spTgt spid="3"/>
                                        </p:tgtEl>
                                      </p:cBhvr>
                                      <p:to x="100000" y="100000"/>
                                    </p:animScale>
                                    <p:animScale>
                                      <p:cBhvr>
                                        <p:cTn id="19" dur="20">
                                          <p:stCondLst>
                                            <p:cond delay="1356"/>
                                          </p:stCondLst>
                                        </p:cTn>
                                        <p:tgtEl>
                                          <p:spTgt spid="3"/>
                                        </p:tgtEl>
                                      </p:cBhvr>
                                      <p:to x="100000" y="95000"/>
                                    </p:animScale>
                                    <p:animScale>
                                      <p:cBhvr>
                                        <p:cTn id="20" dur="124" decel="50000">
                                          <p:stCondLst>
                                            <p:cond delay="1376"/>
                                          </p:stCondLst>
                                        </p:cTn>
                                        <p:tgtEl>
                                          <p:spTgt spid="3"/>
                                        </p:tgtEl>
                                      </p:cBhvr>
                                      <p:to x="100000" y="100000"/>
                                    </p:animScale>
                                  </p:childTnLst>
                                </p:cTn>
                              </p:par>
                            </p:childTnLst>
                          </p:cTn>
                        </p:par>
                        <p:par>
                          <p:cTn id="21" fill="hold">
                            <p:stCondLst>
                              <p:cond delay="1500"/>
                            </p:stCondLst>
                            <p:childTnLst>
                              <p:par>
                                <p:cTn id="22" presetID="3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90"/>
                                          </p:val>
                                        </p:tav>
                                        <p:tav tm="100000">
                                          <p:val>
                                            <p:fltVal val="0"/>
                                          </p:val>
                                        </p:tav>
                                      </p:tavLst>
                                    </p:anim>
                                    <p:animEffect transition="in" filter="fade">
                                      <p:cBhvr>
                                        <p:cTn id="27" dur="500"/>
                                        <p:tgtEl>
                                          <p:spTgt spid="10"/>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2500"/>
                            </p:stCondLst>
                            <p:childTnLst>
                              <p:par>
                                <p:cTn id="33" presetID="3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90"/>
                                          </p:val>
                                        </p:tav>
                                        <p:tav tm="100000">
                                          <p:val>
                                            <p:fltVal val="0"/>
                                          </p:val>
                                        </p:tav>
                                      </p:tavLst>
                                    </p:anim>
                                    <p:animEffect transition="in" filter="fade">
                                      <p:cBhvr>
                                        <p:cTn id="38" dur="500"/>
                                        <p:tgtEl>
                                          <p:spTgt spid="12"/>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 calcmode="lin" valueType="num">
                                      <p:cBhvr>
                                        <p:cTn id="43" dur="500" fill="hold"/>
                                        <p:tgtEl>
                                          <p:spTgt spid="13"/>
                                        </p:tgtEl>
                                        <p:attrNameLst>
                                          <p:attrName>style.rotation</p:attrName>
                                        </p:attrNameLst>
                                      </p:cBhvr>
                                      <p:tavLst>
                                        <p:tav tm="0">
                                          <p:val>
                                            <p:fltVal val="90"/>
                                          </p:val>
                                        </p:tav>
                                        <p:tav tm="100000">
                                          <p:val>
                                            <p:fltVal val="0"/>
                                          </p:val>
                                        </p:tav>
                                      </p:tavLst>
                                    </p:anim>
                                    <p:animEffect transition="in" filter="fade">
                                      <p:cBhvr>
                                        <p:cTn id="44" dur="500"/>
                                        <p:tgtEl>
                                          <p:spTgt spid="13"/>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Scale>
                                      <p:cBhvr>
                                        <p:cTn id="4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9"/>
                                        </p:tgtEl>
                                        <p:attrNameLst>
                                          <p:attrName>ppt_x</p:attrName>
                                          <p:attrName>ppt_y</p:attrName>
                                        </p:attrNameLst>
                                      </p:cBhvr>
                                    </p:animMotion>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P spid="10"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p:nvPr/>
        </p:nvSpPr>
        <p:spPr bwMode="auto">
          <a:xfrm>
            <a:off x="1007305" y="1899138"/>
            <a:ext cx="3131883" cy="3739414"/>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rgbClr val="C00000"/>
          </a:solidFill>
          <a:ln w="63500">
            <a:solidFill>
              <a:schemeClr val="bg1"/>
            </a:solidFill>
          </a:ln>
          <a:effectLst>
            <a:outerShdw blurRad="190500" dist="38100" dir="8100000" algn="tr" rotWithShape="0">
              <a:prstClr val="black">
                <a:alpha val="40000"/>
              </a:prstClr>
            </a:outerShdw>
          </a:effectLst>
        </p:spPr>
        <p:txBody>
          <a:bodyPr vert="horz" wrap="square" lIns="91414" tIns="45707" rIns="91414" bIns="45707" numCol="1" anchor="t" anchorCtr="0" compatLnSpc="1"/>
          <a:lstStyle/>
          <a:p>
            <a:pPr algn="l" defTabSz="1219200" fontAlgn="auto">
              <a:spcBef>
                <a:spcPts val="0"/>
              </a:spcBef>
              <a:spcAft>
                <a:spcPts val="0"/>
              </a:spcAft>
            </a:pPr>
            <a:endParaRPr lang="zh-CN" altLang="en-US" sz="2400" b="0">
              <a:solidFill>
                <a:prstClr val="black"/>
              </a:solidFill>
              <a:latin typeface="微软雅黑" panose="020B0503020204020204" charset="-122"/>
              <a:ea typeface="微软雅黑" panose="020B0503020204020204" charset="-122"/>
            </a:endParaRPr>
          </a:p>
        </p:txBody>
      </p:sp>
      <p:sp>
        <p:nvSpPr>
          <p:cNvPr id="9" name="TextBox 8"/>
          <p:cNvSpPr txBox="1"/>
          <p:nvPr/>
        </p:nvSpPr>
        <p:spPr>
          <a:xfrm>
            <a:off x="5374043" y="3678543"/>
            <a:ext cx="821006" cy="461639"/>
          </a:xfrm>
          <a:prstGeom prst="rect">
            <a:avLst/>
          </a:prstGeom>
          <a:noFill/>
        </p:spPr>
        <p:txBody>
          <a:bodyPr wrap="none" lIns="91414" tIns="45707" rIns="91414" bIns="45707" rtlCol="0">
            <a:spAutoFit/>
          </a:bodyPr>
          <a:lstStyle/>
          <a:p>
            <a:pPr algn="l" defTabSz="1219200" fontAlgn="auto">
              <a:spcBef>
                <a:spcPts val="0"/>
              </a:spcBef>
              <a:spcAft>
                <a:spcPts val="0"/>
              </a:spcAft>
            </a:pPr>
            <a:r>
              <a:rPr lang="en-US" altLang="zh-CN" sz="2400" b="0" dirty="0">
                <a:solidFill>
                  <a:srgbClr val="F8F8F8"/>
                </a:solidFill>
                <a:latin typeface="微软雅黑" panose="020B0503020204020204" charset="-122"/>
                <a:ea typeface="微软雅黑" panose="020B0503020204020204" charset="-122"/>
              </a:rPr>
              <a:t>34%</a:t>
            </a:r>
            <a:endParaRPr lang="zh-CN" altLang="en-US" sz="2400" b="0" dirty="0">
              <a:solidFill>
                <a:srgbClr val="F8F8F8"/>
              </a:solidFill>
              <a:latin typeface="微软雅黑" panose="020B0503020204020204" charset="-122"/>
              <a:ea typeface="微软雅黑" panose="020B0503020204020204" charset="-122"/>
            </a:endParaRPr>
          </a:p>
        </p:txBody>
      </p:sp>
      <p:sp>
        <p:nvSpPr>
          <p:cNvPr id="10" name="TextBox 9"/>
          <p:cNvSpPr txBox="1"/>
          <p:nvPr/>
        </p:nvSpPr>
        <p:spPr>
          <a:xfrm>
            <a:off x="1669216" y="3096214"/>
            <a:ext cx="1807210" cy="1075055"/>
          </a:xfrm>
          <a:prstGeom prst="rect">
            <a:avLst/>
          </a:prstGeom>
          <a:noFill/>
        </p:spPr>
        <p:txBody>
          <a:bodyPr wrap="none" lIns="91414" tIns="45707" rIns="91414" bIns="45707" rtlCol="0">
            <a:spAutoFit/>
          </a:bodyPr>
          <a:lstStyle/>
          <a:p>
            <a:pPr algn="l" defTabSz="1219200" fontAlgn="auto">
              <a:spcBef>
                <a:spcPts val="0"/>
              </a:spcBef>
              <a:spcAft>
                <a:spcPts val="0"/>
              </a:spcAft>
            </a:pPr>
            <a:r>
              <a:rPr lang="zh-CN" altLang="en-US" sz="3200" b="0" dirty="0">
                <a:solidFill>
                  <a:srgbClr val="F8F8F8"/>
                </a:solidFill>
                <a:latin typeface="微软雅黑" panose="020B0503020204020204" charset="-122"/>
                <a:ea typeface="微软雅黑" panose="020B0503020204020204" charset="-122"/>
              </a:rPr>
              <a:t>志愿精神</a:t>
            </a:r>
            <a:endParaRPr lang="zh-CN" altLang="en-US" sz="3200" b="0" dirty="0">
              <a:solidFill>
                <a:srgbClr val="F8F8F8"/>
              </a:solidFill>
              <a:latin typeface="微软雅黑" panose="020B0503020204020204" charset="-122"/>
              <a:ea typeface="微软雅黑" panose="020B0503020204020204" charset="-122"/>
            </a:endParaRPr>
          </a:p>
          <a:p>
            <a:pPr algn="l" defTabSz="1219200" fontAlgn="auto">
              <a:spcBef>
                <a:spcPts val="0"/>
              </a:spcBef>
              <a:spcAft>
                <a:spcPts val="0"/>
              </a:spcAft>
            </a:pPr>
            <a:r>
              <a:rPr lang="zh-CN" altLang="en-US" sz="3200" b="0" dirty="0">
                <a:solidFill>
                  <a:srgbClr val="F8F8F8"/>
                </a:solidFill>
                <a:latin typeface="微软雅黑" panose="020B0503020204020204" charset="-122"/>
                <a:ea typeface="微软雅黑" panose="020B0503020204020204" charset="-122"/>
              </a:rPr>
              <a:t>的传承</a:t>
            </a:r>
            <a:endParaRPr lang="zh-CN" altLang="en-US" sz="3200" b="0" dirty="0">
              <a:solidFill>
                <a:srgbClr val="F8F8F8"/>
              </a:solidFill>
              <a:latin typeface="微软雅黑" panose="020B0503020204020204" charset="-122"/>
              <a:ea typeface="微软雅黑" panose="020B0503020204020204" charset="-122"/>
            </a:endParaRPr>
          </a:p>
        </p:txBody>
      </p:sp>
      <p:sp>
        <p:nvSpPr>
          <p:cNvPr id="12" name="TextBox 11"/>
          <p:cNvSpPr txBox="1"/>
          <p:nvPr/>
        </p:nvSpPr>
        <p:spPr>
          <a:xfrm>
            <a:off x="4362775" y="3720843"/>
            <a:ext cx="877111" cy="507805"/>
          </a:xfrm>
          <a:prstGeom prst="rect">
            <a:avLst/>
          </a:prstGeom>
          <a:noFill/>
        </p:spPr>
        <p:txBody>
          <a:bodyPr wrap="none" lIns="91414" tIns="45707" rIns="91414" bIns="45707" rtlCol="0">
            <a:spAutoFit/>
          </a:bodyPr>
          <a:lstStyle/>
          <a:p>
            <a:pPr algn="l" defTabSz="1219200" fontAlgn="auto">
              <a:spcBef>
                <a:spcPts val="0"/>
              </a:spcBef>
              <a:spcAft>
                <a:spcPts val="0"/>
              </a:spcAft>
            </a:pPr>
            <a:r>
              <a:rPr lang="zh-CN" altLang="en-US" sz="2700" b="0" dirty="0">
                <a:solidFill>
                  <a:srgbClr val="F8F8F8"/>
                </a:solidFill>
                <a:latin typeface="微软雅黑" panose="020B0503020204020204" charset="-122"/>
                <a:ea typeface="微软雅黑" panose="020B0503020204020204" charset="-122"/>
              </a:rPr>
              <a:t>实际</a:t>
            </a:r>
            <a:endParaRPr lang="zh-CN" altLang="en-US" sz="2700" b="0" dirty="0">
              <a:solidFill>
                <a:srgbClr val="F8F8F8"/>
              </a:solidFill>
              <a:latin typeface="微软雅黑" panose="020B0503020204020204" charset="-122"/>
              <a:ea typeface="微软雅黑" panose="020B0503020204020204" charset="-122"/>
            </a:endParaRPr>
          </a:p>
        </p:txBody>
      </p:sp>
      <p:sp>
        <p:nvSpPr>
          <p:cNvPr id="13" name="TextBox 12"/>
          <p:cNvSpPr txBox="1"/>
          <p:nvPr/>
        </p:nvSpPr>
        <p:spPr>
          <a:xfrm>
            <a:off x="3845676" y="4230413"/>
            <a:ext cx="1865538" cy="553972"/>
          </a:xfrm>
          <a:prstGeom prst="rect">
            <a:avLst/>
          </a:prstGeom>
          <a:noFill/>
        </p:spPr>
        <p:txBody>
          <a:bodyPr wrap="square" lIns="91414" tIns="45707" rIns="91414" bIns="45707" rtlCol="0">
            <a:spAutoFit/>
          </a:bodyPr>
          <a:lstStyle/>
          <a:p>
            <a:pPr defTabSz="1219200" fontAlgn="auto">
              <a:spcBef>
                <a:spcPts val="0"/>
              </a:spcBef>
              <a:spcAft>
                <a:spcPts val="0"/>
              </a:spcAft>
            </a:pPr>
            <a:r>
              <a:rPr lang="zh-CN" altLang="en-US" sz="1500" b="0" dirty="0">
                <a:solidFill>
                  <a:srgbClr val="F8F8F8"/>
                </a:solidFill>
                <a:latin typeface="微软雅黑" panose="020B0503020204020204" charset="-122"/>
                <a:ea typeface="微软雅黑" panose="020B0503020204020204" charset="-122"/>
              </a:rPr>
              <a:t>请输入您的文字对</a:t>
            </a:r>
            <a:endParaRPr lang="en-US" altLang="zh-CN" sz="1500" b="0" dirty="0">
              <a:solidFill>
                <a:srgbClr val="F8F8F8"/>
              </a:solidFill>
              <a:latin typeface="微软雅黑" panose="020B0503020204020204" charset="-122"/>
              <a:ea typeface="微软雅黑" panose="020B0503020204020204" charset="-122"/>
            </a:endParaRPr>
          </a:p>
          <a:p>
            <a:pPr defTabSz="1219200" fontAlgn="auto">
              <a:spcBef>
                <a:spcPts val="0"/>
              </a:spcBef>
              <a:spcAft>
                <a:spcPts val="0"/>
              </a:spcAft>
            </a:pPr>
            <a:r>
              <a:rPr lang="zh-CN" altLang="en-US" sz="1500" b="0" dirty="0">
                <a:solidFill>
                  <a:srgbClr val="F8F8F8"/>
                </a:solidFill>
                <a:latin typeface="微软雅黑" panose="020B0503020204020204" charset="-122"/>
                <a:ea typeface="微软雅黑" panose="020B0503020204020204" charset="-122"/>
              </a:rPr>
              <a:t>实际情况进行说明</a:t>
            </a:r>
            <a:endParaRPr lang="zh-CN" altLang="en-US" sz="1500" b="0" dirty="0">
              <a:solidFill>
                <a:srgbClr val="F8F8F8"/>
              </a:solidFill>
              <a:latin typeface="微软雅黑" panose="020B0503020204020204" charset="-122"/>
              <a:ea typeface="微软雅黑" panose="020B0503020204020204" charset="-122"/>
            </a:endParaRPr>
          </a:p>
        </p:txBody>
      </p:sp>
      <p:sp>
        <p:nvSpPr>
          <p:cNvPr id="14" name="TextBox 13"/>
          <p:cNvSpPr txBox="1"/>
          <p:nvPr/>
        </p:nvSpPr>
        <p:spPr>
          <a:xfrm>
            <a:off x="4665345" y="1116965"/>
            <a:ext cx="6532880" cy="5407025"/>
          </a:xfrm>
          <a:prstGeom prst="rect">
            <a:avLst/>
          </a:prstGeom>
          <a:noFill/>
        </p:spPr>
        <p:txBody>
          <a:bodyPr wrap="square" lIns="91414" tIns="45707" rIns="91414" bIns="45707" rtlCol="0">
            <a:spAutoFit/>
          </a:bodyPr>
          <a:lstStyle/>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我的朋友圈有几位退休的叔叔阿姨，经常分享自己的志愿服务经历，最近看到有许多小学生也开始做志愿活动，特别感动。</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了解到这些可爱的孩子们是被一些爱好志愿的叔叔阿姨感染，自己报名参加志愿活动的。活动内容有些是在少年宫帮助比自己更年幼的孩子并和其他孩子们一起玩耍。</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r>
              <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老一辈的志愿精神总会在不知不觉中影响到年轻一辈的孩子们的成长，或许这是一种非常值得推广的教育方式。</a:t>
            </a: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a:p>
            <a:pPr algn="l" defTabSz="1219200" fontAlgn="auto">
              <a:lnSpc>
                <a:spcPct val="120000"/>
              </a:lnSpc>
              <a:spcBef>
                <a:spcPts val="0"/>
              </a:spcBef>
              <a:spcAft>
                <a:spcPts val="0"/>
              </a:spcAft>
            </a:pPr>
            <a:endParaRPr lang="zh-CN" altLang="en-US" sz="24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18" name="TextBox 17"/>
          <p:cNvSpPr txBox="1"/>
          <p:nvPr/>
        </p:nvSpPr>
        <p:spPr>
          <a:xfrm>
            <a:off x="1097620" y="274232"/>
            <a:ext cx="36715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志愿活动的一些小感悟</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435">
                                          <p:stCondLst>
                                            <p:cond delay="0"/>
                                          </p:stCondLst>
                                        </p:cTn>
                                        <p:tgtEl>
                                          <p:spTgt spid="3"/>
                                        </p:tgtEl>
                                      </p:cBhvr>
                                    </p:animEffect>
                                    <p:anim calcmode="lin" valueType="num">
                                      <p:cBhvr>
                                        <p:cTn id="8"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gtEl>
                                      </p:cBhvr>
                                      <p:to x="100000" y="60000"/>
                                    </p:animScale>
                                    <p:animScale>
                                      <p:cBhvr>
                                        <p:cTn id="14" dur="124" decel="50000">
                                          <p:stCondLst>
                                            <p:cond delay="507"/>
                                          </p:stCondLst>
                                        </p:cTn>
                                        <p:tgtEl>
                                          <p:spTgt spid="3"/>
                                        </p:tgtEl>
                                      </p:cBhvr>
                                      <p:to x="100000" y="100000"/>
                                    </p:animScale>
                                    <p:animScale>
                                      <p:cBhvr>
                                        <p:cTn id="15" dur="20">
                                          <p:stCondLst>
                                            <p:cond delay="984"/>
                                          </p:stCondLst>
                                        </p:cTn>
                                        <p:tgtEl>
                                          <p:spTgt spid="3"/>
                                        </p:tgtEl>
                                      </p:cBhvr>
                                      <p:to x="100000" y="80000"/>
                                    </p:animScale>
                                    <p:animScale>
                                      <p:cBhvr>
                                        <p:cTn id="16" dur="124" decel="50000">
                                          <p:stCondLst>
                                            <p:cond delay="1004"/>
                                          </p:stCondLst>
                                        </p:cTn>
                                        <p:tgtEl>
                                          <p:spTgt spid="3"/>
                                        </p:tgtEl>
                                      </p:cBhvr>
                                      <p:to x="100000" y="100000"/>
                                    </p:animScale>
                                    <p:animScale>
                                      <p:cBhvr>
                                        <p:cTn id="17" dur="20">
                                          <p:stCondLst>
                                            <p:cond delay="1231"/>
                                          </p:stCondLst>
                                        </p:cTn>
                                        <p:tgtEl>
                                          <p:spTgt spid="3"/>
                                        </p:tgtEl>
                                      </p:cBhvr>
                                      <p:to x="100000" y="90000"/>
                                    </p:animScale>
                                    <p:animScale>
                                      <p:cBhvr>
                                        <p:cTn id="18" dur="124" decel="50000">
                                          <p:stCondLst>
                                            <p:cond delay="1251"/>
                                          </p:stCondLst>
                                        </p:cTn>
                                        <p:tgtEl>
                                          <p:spTgt spid="3"/>
                                        </p:tgtEl>
                                      </p:cBhvr>
                                      <p:to x="100000" y="100000"/>
                                    </p:animScale>
                                    <p:animScale>
                                      <p:cBhvr>
                                        <p:cTn id="19" dur="20">
                                          <p:stCondLst>
                                            <p:cond delay="1356"/>
                                          </p:stCondLst>
                                        </p:cTn>
                                        <p:tgtEl>
                                          <p:spTgt spid="3"/>
                                        </p:tgtEl>
                                      </p:cBhvr>
                                      <p:to x="100000" y="95000"/>
                                    </p:animScale>
                                    <p:animScale>
                                      <p:cBhvr>
                                        <p:cTn id="20" dur="124" decel="50000">
                                          <p:stCondLst>
                                            <p:cond delay="1376"/>
                                          </p:stCondLst>
                                        </p:cTn>
                                        <p:tgtEl>
                                          <p:spTgt spid="3"/>
                                        </p:tgtEl>
                                      </p:cBhvr>
                                      <p:to x="100000" y="100000"/>
                                    </p:animScale>
                                  </p:childTnLst>
                                </p:cTn>
                              </p:par>
                            </p:childTnLst>
                          </p:cTn>
                        </p:par>
                        <p:par>
                          <p:cTn id="21" fill="hold">
                            <p:stCondLst>
                              <p:cond delay="1500"/>
                            </p:stCondLst>
                            <p:childTnLst>
                              <p:par>
                                <p:cTn id="22" presetID="3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90"/>
                                          </p:val>
                                        </p:tav>
                                        <p:tav tm="100000">
                                          <p:val>
                                            <p:fltVal val="0"/>
                                          </p:val>
                                        </p:tav>
                                      </p:tavLst>
                                    </p:anim>
                                    <p:animEffect transition="in" filter="fade">
                                      <p:cBhvr>
                                        <p:cTn id="27" dur="500"/>
                                        <p:tgtEl>
                                          <p:spTgt spid="10"/>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2500"/>
                            </p:stCondLst>
                            <p:childTnLst>
                              <p:par>
                                <p:cTn id="33" presetID="3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90"/>
                                          </p:val>
                                        </p:tav>
                                        <p:tav tm="100000">
                                          <p:val>
                                            <p:fltVal val="0"/>
                                          </p:val>
                                        </p:tav>
                                      </p:tavLst>
                                    </p:anim>
                                    <p:animEffect transition="in" filter="fade">
                                      <p:cBhvr>
                                        <p:cTn id="38" dur="500"/>
                                        <p:tgtEl>
                                          <p:spTgt spid="12"/>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 calcmode="lin" valueType="num">
                                      <p:cBhvr>
                                        <p:cTn id="43" dur="500" fill="hold"/>
                                        <p:tgtEl>
                                          <p:spTgt spid="13"/>
                                        </p:tgtEl>
                                        <p:attrNameLst>
                                          <p:attrName>style.rotation</p:attrName>
                                        </p:attrNameLst>
                                      </p:cBhvr>
                                      <p:tavLst>
                                        <p:tav tm="0">
                                          <p:val>
                                            <p:fltVal val="90"/>
                                          </p:val>
                                        </p:tav>
                                        <p:tav tm="100000">
                                          <p:val>
                                            <p:fltVal val="0"/>
                                          </p:val>
                                        </p:tav>
                                      </p:tavLst>
                                    </p:anim>
                                    <p:animEffect transition="in" filter="fade">
                                      <p:cBhvr>
                                        <p:cTn id="44" dur="500"/>
                                        <p:tgtEl>
                                          <p:spTgt spid="13"/>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Scale>
                                      <p:cBhvr>
                                        <p:cTn id="4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9"/>
                                        </p:tgtEl>
                                        <p:attrNameLst>
                                          <p:attrName>ppt_x</p:attrName>
                                          <p:attrName>ppt_y</p:attrName>
                                        </p:attrNameLst>
                                      </p:cBhvr>
                                    </p:animMotion>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P spid="10"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11000" r="-11000"/>
          </a:stretch>
        </a:blipFill>
        <a:effectLst/>
      </p:bgPr>
    </p:bg>
    <p:spTree>
      <p:nvGrpSpPr>
        <p:cNvPr id="1" name=""/>
        <p:cNvGrpSpPr/>
        <p:nvPr/>
      </p:nvGrpSpPr>
      <p:grpSpPr>
        <a:xfrm>
          <a:off x="0" y="0"/>
          <a:ext cx="0" cy="0"/>
          <a:chOff x="0" y="0"/>
          <a:chExt cx="0" cy="0"/>
        </a:xfrm>
      </p:grpSpPr>
      <p:grpSp>
        <p:nvGrpSpPr>
          <p:cNvPr id="83" name="6"/>
          <p:cNvGrpSpPr/>
          <p:nvPr/>
        </p:nvGrpSpPr>
        <p:grpSpPr>
          <a:xfrm>
            <a:off x="8308006" y="1296194"/>
            <a:ext cx="1749600" cy="2867421"/>
            <a:chOff x="7314523" y="690460"/>
            <a:chExt cx="2081664" cy="3849699"/>
          </a:xfrm>
        </p:grpSpPr>
        <p:grpSp>
          <p:nvGrpSpPr>
            <p:cNvPr id="84" name="组合 83"/>
            <p:cNvGrpSpPr/>
            <p:nvPr/>
          </p:nvGrpSpPr>
          <p:grpSpPr>
            <a:xfrm flipH="1">
              <a:off x="7314523" y="1440019"/>
              <a:ext cx="2081664" cy="2081664"/>
              <a:chOff x="2848130" y="1860030"/>
              <a:chExt cx="3807502" cy="3807503"/>
            </a:xfrm>
          </p:grpSpPr>
          <p:sp>
            <p:nvSpPr>
              <p:cNvPr id="86" name="六边形 85"/>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sp>
            <p:nvSpPr>
              <p:cNvPr id="87" name="六边形 86"/>
              <p:cNvSpPr/>
              <p:nvPr/>
            </p:nvSpPr>
            <p:spPr>
              <a:xfrm>
                <a:off x="2936814" y="1948724"/>
                <a:ext cx="3630122" cy="3630123"/>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grpSp>
        <p:sp>
          <p:nvSpPr>
            <p:cNvPr id="85" name="文本框 36"/>
            <p:cNvSpPr txBox="1"/>
            <p:nvPr/>
          </p:nvSpPr>
          <p:spPr>
            <a:xfrm>
              <a:off x="7415344" y="690460"/>
              <a:ext cx="1968136" cy="3849699"/>
            </a:xfrm>
            <a:prstGeom prst="heart">
              <a:avLst/>
            </a:prstGeom>
            <a:noFill/>
          </p:spPr>
          <p:txBody>
            <a:bodyPr wrap="none" rtlCol="0">
              <a:spAutoFit/>
            </a:bodyPr>
            <a:lstStyle/>
            <a:p>
              <a:pPr algn="l" defTabSz="914400" fontAlgn="auto">
                <a:spcBef>
                  <a:spcPts val="0"/>
                </a:spcBef>
                <a:spcAft>
                  <a:spcPts val="0"/>
                </a:spcAft>
              </a:pPr>
              <a:r>
                <a:rPr lang="zh-CN" altLang="en-US" sz="7200" dirty="0">
                  <a:solidFill>
                    <a:srgbClr val="C00000"/>
                  </a:solidFill>
                  <a:effectLst>
                    <a:innerShdw blurRad="63500" dist="50800" dir="13500000">
                      <a:prstClr val="black">
                        <a:alpha val="50000"/>
                      </a:prstClr>
                    </a:innerShdw>
                  </a:effectLst>
                  <a:latin typeface="Agency FB" panose="020B0503020202020204"/>
                </a:rPr>
                <a:t>家</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grpSp>
        <p:nvGrpSpPr>
          <p:cNvPr id="78" name="6"/>
          <p:cNvGrpSpPr/>
          <p:nvPr/>
        </p:nvGrpSpPr>
        <p:grpSpPr>
          <a:xfrm>
            <a:off x="6403007" y="1255236"/>
            <a:ext cx="1749599" cy="2867421"/>
            <a:chOff x="7314523" y="662795"/>
            <a:chExt cx="2081664" cy="3849701"/>
          </a:xfrm>
        </p:grpSpPr>
        <p:grpSp>
          <p:nvGrpSpPr>
            <p:cNvPr id="79" name="组合 78"/>
            <p:cNvGrpSpPr/>
            <p:nvPr/>
          </p:nvGrpSpPr>
          <p:grpSpPr>
            <a:xfrm flipH="1">
              <a:off x="7314523" y="1440019"/>
              <a:ext cx="2081664" cy="2081664"/>
              <a:chOff x="2848130" y="1860030"/>
              <a:chExt cx="3807502" cy="3807503"/>
            </a:xfrm>
          </p:grpSpPr>
          <p:sp>
            <p:nvSpPr>
              <p:cNvPr id="81" name="六边形 80"/>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sp>
            <p:nvSpPr>
              <p:cNvPr id="82" name="六边形 81"/>
              <p:cNvSpPr/>
              <p:nvPr/>
            </p:nvSpPr>
            <p:spPr>
              <a:xfrm>
                <a:off x="2936814" y="1948724"/>
                <a:ext cx="3630122" cy="3630123"/>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prstClr val="white"/>
                  </a:solidFill>
                </a:endParaRPr>
              </a:p>
            </p:txBody>
          </p:sp>
        </p:grpSp>
        <p:sp>
          <p:nvSpPr>
            <p:cNvPr id="80" name="文本框 36"/>
            <p:cNvSpPr txBox="1"/>
            <p:nvPr/>
          </p:nvSpPr>
          <p:spPr>
            <a:xfrm>
              <a:off x="7411777" y="662795"/>
              <a:ext cx="1968137" cy="3849701"/>
            </a:xfrm>
            <a:prstGeom prst="heart">
              <a:avLst/>
            </a:prstGeom>
            <a:noFill/>
          </p:spPr>
          <p:txBody>
            <a:bodyPr wrap="none" rtlCol="0">
              <a:spAutoFit/>
            </a:bodyPr>
            <a:lstStyle/>
            <a:p>
              <a:pPr algn="l" defTabSz="914400" fontAlgn="auto">
                <a:spcBef>
                  <a:spcPts val="0"/>
                </a:spcBef>
                <a:spcAft>
                  <a:spcPts val="0"/>
                </a:spcAft>
              </a:pPr>
              <a:r>
                <a:rPr lang="zh-CN" altLang="en-US" sz="7200" dirty="0" smtClean="0">
                  <a:solidFill>
                    <a:srgbClr val="C00000"/>
                  </a:solidFill>
                  <a:effectLst>
                    <a:innerShdw blurRad="63500" dist="50800" dir="13500000">
                      <a:prstClr val="black">
                        <a:alpha val="50000"/>
                      </a:prstClr>
                    </a:innerShdw>
                  </a:effectLst>
                  <a:latin typeface="Agency FB" panose="020B0503020202020204"/>
                </a:rPr>
                <a:t>大</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grpSp>
        <p:nvGrpSpPr>
          <p:cNvPr id="68" name="6"/>
          <p:cNvGrpSpPr/>
          <p:nvPr/>
        </p:nvGrpSpPr>
        <p:grpSpPr>
          <a:xfrm>
            <a:off x="4495007" y="1219994"/>
            <a:ext cx="1761182" cy="2860358"/>
            <a:chOff x="7300743" y="621595"/>
            <a:chExt cx="2095444" cy="3840215"/>
          </a:xfrm>
        </p:grpSpPr>
        <p:grpSp>
          <p:nvGrpSpPr>
            <p:cNvPr id="69" name="组合 68"/>
            <p:cNvGrpSpPr/>
            <p:nvPr/>
          </p:nvGrpSpPr>
          <p:grpSpPr>
            <a:xfrm flipH="1">
              <a:off x="7314523" y="1440019"/>
              <a:ext cx="2081664" cy="2081664"/>
              <a:chOff x="2848130" y="1860030"/>
              <a:chExt cx="3807502" cy="3807503"/>
            </a:xfrm>
          </p:grpSpPr>
          <p:sp>
            <p:nvSpPr>
              <p:cNvPr id="71" name="六边形 70"/>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srgbClr val="F17445"/>
                  </a:solidFill>
                </a:endParaRPr>
              </a:p>
            </p:txBody>
          </p:sp>
          <p:sp>
            <p:nvSpPr>
              <p:cNvPr id="72" name="六边形 71"/>
              <p:cNvSpPr/>
              <p:nvPr/>
            </p:nvSpPr>
            <p:spPr>
              <a:xfrm>
                <a:off x="2936815" y="1860030"/>
                <a:ext cx="3630121" cy="3630122"/>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7200" b="0">
                  <a:solidFill>
                    <a:srgbClr val="F17445"/>
                  </a:solidFill>
                </a:endParaRPr>
              </a:p>
            </p:txBody>
          </p:sp>
        </p:grpSp>
        <p:sp>
          <p:nvSpPr>
            <p:cNvPr id="70" name="文本框 36"/>
            <p:cNvSpPr txBox="1"/>
            <p:nvPr/>
          </p:nvSpPr>
          <p:spPr>
            <a:xfrm>
              <a:off x="7300743" y="621595"/>
              <a:ext cx="1974202" cy="3840215"/>
            </a:xfrm>
            <a:prstGeom prst="heart">
              <a:avLst/>
            </a:prstGeom>
            <a:noFill/>
          </p:spPr>
          <p:txBody>
            <a:bodyPr wrap="none" rtlCol="0">
              <a:spAutoFit/>
            </a:bodyPr>
            <a:lstStyle/>
            <a:p>
              <a:pPr algn="l" defTabSz="914400" fontAlgn="auto">
                <a:spcBef>
                  <a:spcPts val="0"/>
                </a:spcBef>
                <a:spcAft>
                  <a:spcPts val="0"/>
                </a:spcAft>
              </a:pPr>
              <a:r>
                <a:rPr lang="zh-CN" altLang="en-US" sz="7200" dirty="0" smtClean="0">
                  <a:solidFill>
                    <a:srgbClr val="C00000"/>
                  </a:solidFill>
                  <a:effectLst>
                    <a:innerShdw blurRad="63500" dist="50800" dir="13500000">
                      <a:prstClr val="black">
                        <a:alpha val="50000"/>
                      </a:prstClr>
                    </a:innerShdw>
                  </a:effectLst>
                  <a:latin typeface="Agency FB" panose="020B0503020202020204"/>
                </a:rPr>
                <a:t>谢</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grpSp>
        <p:nvGrpSpPr>
          <p:cNvPr id="73" name="6"/>
          <p:cNvGrpSpPr/>
          <p:nvPr/>
        </p:nvGrpSpPr>
        <p:grpSpPr>
          <a:xfrm>
            <a:off x="2590006" y="1255236"/>
            <a:ext cx="1749600" cy="2860358"/>
            <a:chOff x="7314523" y="689680"/>
            <a:chExt cx="2081664" cy="3840215"/>
          </a:xfrm>
        </p:grpSpPr>
        <p:grpSp>
          <p:nvGrpSpPr>
            <p:cNvPr id="74" name="组合 73"/>
            <p:cNvGrpSpPr/>
            <p:nvPr/>
          </p:nvGrpSpPr>
          <p:grpSpPr>
            <a:xfrm flipH="1">
              <a:off x="7314523" y="1440019"/>
              <a:ext cx="2081664" cy="2081664"/>
              <a:chOff x="2848130" y="1860030"/>
              <a:chExt cx="3807502" cy="3807503"/>
            </a:xfrm>
          </p:grpSpPr>
          <p:sp>
            <p:nvSpPr>
              <p:cNvPr id="76" name="六边形 75"/>
              <p:cNvSpPr/>
              <p:nvPr/>
            </p:nvSpPr>
            <p:spPr>
              <a:xfrm>
                <a:off x="2848130" y="1860030"/>
                <a:ext cx="3807502" cy="3807503"/>
              </a:xfrm>
              <a:prstGeom prst="hear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sp>
            <p:nvSpPr>
              <p:cNvPr id="77" name="六边形 76"/>
              <p:cNvSpPr/>
              <p:nvPr/>
            </p:nvSpPr>
            <p:spPr>
              <a:xfrm>
                <a:off x="2936815" y="1948723"/>
                <a:ext cx="3630121" cy="3630122"/>
              </a:xfrm>
              <a:prstGeom prst="heart">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9600" b="0">
                  <a:solidFill>
                    <a:srgbClr val="E94744"/>
                  </a:solidFill>
                </a:endParaRPr>
              </a:p>
            </p:txBody>
          </p:sp>
        </p:grpSp>
        <p:sp>
          <p:nvSpPr>
            <p:cNvPr id="75" name="文本框 36"/>
            <p:cNvSpPr txBox="1"/>
            <p:nvPr/>
          </p:nvSpPr>
          <p:spPr>
            <a:xfrm>
              <a:off x="7321109" y="689680"/>
              <a:ext cx="1974202" cy="3840215"/>
            </a:xfrm>
            <a:prstGeom prst="heart">
              <a:avLst/>
            </a:prstGeom>
            <a:noFill/>
          </p:spPr>
          <p:txBody>
            <a:bodyPr wrap="none" rtlCol="0">
              <a:spAutoFit/>
            </a:bodyPr>
            <a:lstStyle/>
            <a:p>
              <a:pPr algn="l" defTabSz="914400" fontAlgn="auto">
                <a:spcBef>
                  <a:spcPts val="0"/>
                </a:spcBef>
                <a:spcAft>
                  <a:spcPts val="0"/>
                </a:spcAft>
              </a:pPr>
              <a:r>
                <a:rPr lang="zh-CN" altLang="en-US" sz="7200" dirty="0" smtClean="0">
                  <a:solidFill>
                    <a:srgbClr val="C00000"/>
                  </a:solidFill>
                  <a:effectLst>
                    <a:innerShdw blurRad="63500" dist="50800" dir="13500000">
                      <a:prstClr val="black">
                        <a:alpha val="50000"/>
                      </a:prstClr>
                    </a:innerShdw>
                  </a:effectLst>
                  <a:latin typeface="Agency FB" panose="020B0503020202020204"/>
                </a:rPr>
                <a:t>谢</a:t>
              </a:r>
              <a:endParaRPr lang="zh-CN" altLang="en-US" sz="7200" dirty="0">
                <a:solidFill>
                  <a:srgbClr val="C00000"/>
                </a:solidFill>
                <a:effectLst>
                  <a:innerShdw blurRad="63500" dist="50800" dir="13500000">
                    <a:prstClr val="black">
                      <a:alpha val="50000"/>
                    </a:prstClr>
                  </a:innerShdw>
                </a:effectLst>
                <a:latin typeface="Agency FB" panose="020B0503020202020204"/>
              </a:endParaRPr>
            </a:p>
          </p:txBody>
        </p:sp>
      </p:grpSp>
      <p:sp>
        <p:nvSpPr>
          <p:cNvPr id="114" name="六边形 113"/>
          <p:cNvSpPr/>
          <p:nvPr/>
        </p:nvSpPr>
        <p:spPr>
          <a:xfrm>
            <a:off x="1897524" y="4005991"/>
            <a:ext cx="8464882" cy="913756"/>
          </a:xfrm>
          <a:prstGeom prst="hexagon">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02" tIns="60950" rIns="121902" bIns="60950" rtlCol="0" anchor="ctr"/>
          <a:lstStyle/>
          <a:p>
            <a:pPr defTabSz="914400" fontAlgn="auto">
              <a:spcBef>
                <a:spcPts val="0"/>
              </a:spcBef>
              <a:spcAft>
                <a:spcPts val="0"/>
              </a:spcAft>
            </a:pPr>
            <a:endParaRPr lang="zh-CN" altLang="en-US" sz="1900" b="0">
              <a:solidFill>
                <a:prstClr val="white"/>
              </a:solidFill>
            </a:endParaRPr>
          </a:p>
        </p:txBody>
      </p:sp>
      <p:sp>
        <p:nvSpPr>
          <p:cNvPr id="115" name="圆角矩形 114"/>
          <p:cNvSpPr/>
          <p:nvPr/>
        </p:nvSpPr>
        <p:spPr>
          <a:xfrm>
            <a:off x="2056606" y="3846816"/>
            <a:ext cx="8290519" cy="11844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906" tIns="54454" rIns="108906" bIns="54454" anchor="ctr"/>
          <a:lstStyle/>
          <a:p>
            <a:pPr defTabSz="914400" fontAlgn="auto">
              <a:spcBef>
                <a:spcPts val="0"/>
              </a:spcBef>
              <a:spcAft>
                <a:spcPts val="0"/>
              </a:spcAft>
            </a:pPr>
            <a:r>
              <a:rPr lang="zh-CN" sz="4300" dirty="0" smtClean="0">
                <a:solidFill>
                  <a:srgbClr val="C00000"/>
                </a:solidFill>
                <a:latin typeface="微软雅黑" panose="020B0503020204020204" charset="-122"/>
                <a:ea typeface="微软雅黑" panose="020B0503020204020204" charset="-122"/>
                <a:sym typeface="+mn-ea"/>
              </a:rPr>
              <a:t>我的志愿服务之旅</a:t>
            </a:r>
            <a:r>
              <a:rPr lang="en-US" altLang="zh-CN" sz="4300" dirty="0" smtClean="0">
                <a:solidFill>
                  <a:srgbClr val="C00000"/>
                </a:solidFill>
                <a:latin typeface="微软雅黑" panose="020B0503020204020204" charset="-122"/>
                <a:ea typeface="微软雅黑" panose="020B0503020204020204" charset="-122"/>
                <a:sym typeface="+mn-ea"/>
              </a:rPr>
              <a:t>~~</a:t>
            </a:r>
            <a:r>
              <a:rPr lang="zh-CN" altLang="en-US" sz="4300" dirty="0" smtClean="0">
                <a:solidFill>
                  <a:srgbClr val="C00000"/>
                </a:solidFill>
                <a:latin typeface="微软雅黑" panose="020B0503020204020204" charset="-122"/>
                <a:ea typeface="微软雅黑" panose="020B0503020204020204" charset="-122"/>
                <a:sym typeface="+mn-ea"/>
              </a:rPr>
              <a:t>毕</a:t>
            </a:r>
            <a:endParaRPr lang="zh-CN" altLang="en-US" sz="4300" dirty="0" smtClean="0">
              <a:solidFill>
                <a:srgbClr val="C00000"/>
              </a:solidFill>
              <a:latin typeface="微软雅黑" panose="020B0503020204020204" charset="-122"/>
              <a:ea typeface="微软雅黑" panose="020B0503020204020204" charset="-122"/>
              <a:sym typeface="+mn-ea"/>
            </a:endParaRPr>
          </a:p>
        </p:txBody>
      </p:sp>
      <p:grpSp>
        <p:nvGrpSpPr>
          <p:cNvPr id="116" name="组合 115"/>
          <p:cNvGrpSpPr/>
          <p:nvPr/>
        </p:nvGrpSpPr>
        <p:grpSpPr>
          <a:xfrm>
            <a:off x="9771037" y="3909959"/>
            <a:ext cx="1219727" cy="1102868"/>
            <a:chOff x="304799" y="673099"/>
            <a:chExt cx="4000501" cy="4000500"/>
          </a:xfrm>
          <a:effectLst>
            <a:outerShdw blurRad="444500" dist="254000" dir="8100000" algn="tr" rotWithShape="0">
              <a:prstClr val="black">
                <a:alpha val="50000"/>
              </a:prstClr>
            </a:outerShdw>
          </a:effectLst>
        </p:grpSpPr>
        <p:sp>
          <p:nvSpPr>
            <p:cNvPr id="117" name="六边形 116"/>
            <p:cNvSpPr/>
            <p:nvPr/>
          </p:nvSpPr>
          <p:spPr>
            <a:xfrm>
              <a:off x="304799" y="673099"/>
              <a:ext cx="4000501" cy="4000500"/>
            </a:xfrm>
            <a:prstGeom prst="hexagon">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black"/>
                </a:solidFill>
              </a:endParaRPr>
            </a:p>
          </p:txBody>
        </p:sp>
        <p:sp>
          <p:nvSpPr>
            <p:cNvPr id="118" name="六边形 117"/>
            <p:cNvSpPr/>
            <p:nvPr/>
          </p:nvSpPr>
          <p:spPr>
            <a:xfrm>
              <a:off x="392112" y="760412"/>
              <a:ext cx="3825876" cy="3825874"/>
            </a:xfrm>
            <a:prstGeom prst="hexagon">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endParaRPr lang="zh-CN" altLang="en-US" sz="1900" b="0">
                <a:solidFill>
                  <a:prstClr val="white"/>
                </a:solidFill>
              </a:endParaRPr>
            </a:p>
          </p:txBody>
        </p:sp>
      </p:grpSp>
      <p:pic>
        <p:nvPicPr>
          <p:cNvPr id="119" name="Picture 6" descr="D:\360data\重要数据\桌面\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4051" y="4432125"/>
            <a:ext cx="1303757" cy="245485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606" y="5182394"/>
            <a:ext cx="1226437" cy="1524794"/>
          </a:xfrm>
          <a:prstGeom prst="rect">
            <a:avLst/>
          </a:prstGeom>
        </p:spPr>
      </p:pic>
      <p:sp>
        <p:nvSpPr>
          <p:cNvPr id="3" name="圆角矩形 2"/>
          <p:cNvSpPr/>
          <p:nvPr/>
        </p:nvSpPr>
        <p:spPr>
          <a:xfrm>
            <a:off x="1042670" y="5936615"/>
            <a:ext cx="6114415" cy="1133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906" tIns="54454" rIns="108906" bIns="54454" anchor="ctr"/>
          <a:p>
            <a:pPr algn="l" defTabSz="914400" fontAlgn="auto">
              <a:spcBef>
                <a:spcPts val="0"/>
              </a:spcBef>
              <a:spcAft>
                <a:spcPts val="0"/>
              </a:spcAft>
            </a:pPr>
            <a:r>
              <a:rPr lang="zh-CN" sz="2400" dirty="0">
                <a:solidFill>
                  <a:srgbClr val="C00000"/>
                </a:solidFill>
                <a:latin typeface="微软雅黑" panose="020B0503020204020204" charset="-122"/>
                <a:ea typeface="微软雅黑" panose="020B0503020204020204" charset="-122"/>
              </a:rPr>
              <a:t>计算机科学与工程学院 叶劲亨</a:t>
            </a:r>
            <a:endParaRPr lang="zh-CN" sz="2400"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par>
                                <p:cTn id="10" presetID="53" presetClass="entr" presetSubtype="16" fill="hold" nodeType="withEffect">
                                  <p:stCondLst>
                                    <p:cond delay="25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par>
                                <p:cTn id="15" presetID="53" presetClass="entr" presetSubtype="16" fill="hold" nodeType="withEffect">
                                  <p:stCondLst>
                                    <p:cond delay="500"/>
                                  </p:stCondLst>
                                  <p:childTnLst>
                                    <p:set>
                                      <p:cBhvr>
                                        <p:cTn id="16" dur="1" fill="hold">
                                          <p:stCondLst>
                                            <p:cond delay="0"/>
                                          </p:stCondLst>
                                        </p:cTn>
                                        <p:tgtEl>
                                          <p:spTgt spid="78"/>
                                        </p:tgtEl>
                                        <p:attrNameLst>
                                          <p:attrName>style.visibility</p:attrName>
                                        </p:attrNameLst>
                                      </p:cBhvr>
                                      <p:to>
                                        <p:strVal val="visible"/>
                                      </p:to>
                                    </p:set>
                                    <p:anim calcmode="lin" valueType="num">
                                      <p:cBhvr>
                                        <p:cTn id="17" dur="500" fill="hold"/>
                                        <p:tgtEl>
                                          <p:spTgt spid="78"/>
                                        </p:tgtEl>
                                        <p:attrNameLst>
                                          <p:attrName>ppt_w</p:attrName>
                                        </p:attrNameLst>
                                      </p:cBhvr>
                                      <p:tavLst>
                                        <p:tav tm="0">
                                          <p:val>
                                            <p:fltVal val="0"/>
                                          </p:val>
                                        </p:tav>
                                        <p:tav tm="100000">
                                          <p:val>
                                            <p:strVal val="#ppt_w"/>
                                          </p:val>
                                        </p:tav>
                                      </p:tavLst>
                                    </p:anim>
                                    <p:anim calcmode="lin" valueType="num">
                                      <p:cBhvr>
                                        <p:cTn id="18" dur="500" fill="hold"/>
                                        <p:tgtEl>
                                          <p:spTgt spid="78"/>
                                        </p:tgtEl>
                                        <p:attrNameLst>
                                          <p:attrName>ppt_h</p:attrName>
                                        </p:attrNameLst>
                                      </p:cBhvr>
                                      <p:tavLst>
                                        <p:tav tm="0">
                                          <p:val>
                                            <p:fltVal val="0"/>
                                          </p:val>
                                        </p:tav>
                                        <p:tav tm="100000">
                                          <p:val>
                                            <p:strVal val="#ppt_h"/>
                                          </p:val>
                                        </p:tav>
                                      </p:tavLst>
                                    </p:anim>
                                    <p:animEffect transition="in" filter="fade">
                                      <p:cBhvr>
                                        <p:cTn id="19" dur="500"/>
                                        <p:tgtEl>
                                          <p:spTgt spid="78"/>
                                        </p:tgtEl>
                                      </p:cBhvr>
                                    </p:animEffect>
                                  </p:childTnLst>
                                </p:cTn>
                              </p:par>
                              <p:par>
                                <p:cTn id="20" presetID="53" presetClass="entr" presetSubtype="16" fill="hold" nodeType="withEffect">
                                  <p:stCondLst>
                                    <p:cond delay="750"/>
                                  </p:stCondLst>
                                  <p:childTnLst>
                                    <p:set>
                                      <p:cBhvr>
                                        <p:cTn id="21" dur="1" fill="hold">
                                          <p:stCondLst>
                                            <p:cond delay="0"/>
                                          </p:stCondLst>
                                        </p:cTn>
                                        <p:tgtEl>
                                          <p:spTgt spid="83"/>
                                        </p:tgtEl>
                                        <p:attrNameLst>
                                          <p:attrName>style.visibility</p:attrName>
                                        </p:attrNameLst>
                                      </p:cBhvr>
                                      <p:to>
                                        <p:strVal val="visible"/>
                                      </p:to>
                                    </p:set>
                                    <p:anim calcmode="lin" valueType="num">
                                      <p:cBhvr>
                                        <p:cTn id="22" dur="500" fill="hold"/>
                                        <p:tgtEl>
                                          <p:spTgt spid="83"/>
                                        </p:tgtEl>
                                        <p:attrNameLst>
                                          <p:attrName>ppt_w</p:attrName>
                                        </p:attrNameLst>
                                      </p:cBhvr>
                                      <p:tavLst>
                                        <p:tav tm="0">
                                          <p:val>
                                            <p:fltVal val="0"/>
                                          </p:val>
                                        </p:tav>
                                        <p:tav tm="100000">
                                          <p:val>
                                            <p:strVal val="#ppt_w"/>
                                          </p:val>
                                        </p:tav>
                                      </p:tavLst>
                                    </p:anim>
                                    <p:anim calcmode="lin" valueType="num">
                                      <p:cBhvr>
                                        <p:cTn id="23" dur="500" fill="hold"/>
                                        <p:tgtEl>
                                          <p:spTgt spid="83"/>
                                        </p:tgtEl>
                                        <p:attrNameLst>
                                          <p:attrName>ppt_h</p:attrName>
                                        </p:attrNameLst>
                                      </p:cBhvr>
                                      <p:tavLst>
                                        <p:tav tm="0">
                                          <p:val>
                                            <p:fltVal val="0"/>
                                          </p:val>
                                        </p:tav>
                                        <p:tav tm="100000">
                                          <p:val>
                                            <p:strVal val="#ppt_h"/>
                                          </p:val>
                                        </p:tav>
                                      </p:tavLst>
                                    </p:anim>
                                    <p:animEffect transition="in" filter="fade">
                                      <p:cBhvr>
                                        <p:cTn id="24" dur="500"/>
                                        <p:tgtEl>
                                          <p:spTgt spid="8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4"/>
                                        </p:tgtEl>
                                        <p:attrNameLst>
                                          <p:attrName>style.visibility</p:attrName>
                                        </p:attrNameLst>
                                      </p:cBhvr>
                                      <p:to>
                                        <p:strVal val="visible"/>
                                      </p:to>
                                    </p:set>
                                    <p:animEffect transition="in" filter="fade">
                                      <p:cBhvr>
                                        <p:cTn id="28" dur="500"/>
                                        <p:tgtEl>
                                          <p:spTgt spid="114"/>
                                        </p:tgtEl>
                                      </p:cBhvr>
                                    </p:animEffect>
                                  </p:childTnLst>
                                </p:cTn>
                              </p:par>
                              <p:par>
                                <p:cTn id="29" presetID="10" presetClass="entr" presetSubtype="0" fill="hold" nodeType="withEffect">
                                  <p:stCondLst>
                                    <p:cond delay="750"/>
                                  </p:stCondLst>
                                  <p:childTnLst>
                                    <p:set>
                                      <p:cBhvr>
                                        <p:cTn id="30" dur="1" fill="hold">
                                          <p:stCondLst>
                                            <p:cond delay="0"/>
                                          </p:stCondLst>
                                        </p:cTn>
                                        <p:tgtEl>
                                          <p:spTgt spid="119"/>
                                        </p:tgtEl>
                                        <p:attrNameLst>
                                          <p:attrName>style.visibility</p:attrName>
                                        </p:attrNameLst>
                                      </p:cBhvr>
                                      <p:to>
                                        <p:strVal val="visible"/>
                                      </p:to>
                                    </p:set>
                                    <p:animEffect transition="in" filter="fade">
                                      <p:cBhvr>
                                        <p:cTn id="31" dur="500"/>
                                        <p:tgtEl>
                                          <p:spTgt spid="119"/>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115"/>
                                        </p:tgtEl>
                                        <p:attrNameLst>
                                          <p:attrName>style.visibility</p:attrName>
                                        </p:attrNameLst>
                                      </p:cBhvr>
                                      <p:to>
                                        <p:strVal val="visible"/>
                                      </p:to>
                                    </p:set>
                                    <p:animEffect transition="in" filter="wipe(left)">
                                      <p:cBhvr>
                                        <p:cTn id="34" dur="1500"/>
                                        <p:tgtEl>
                                          <p:spTgt spid="115"/>
                                        </p:tgtEl>
                                      </p:cBhvr>
                                    </p:animEffect>
                                  </p:childTnLst>
                                </p:cTn>
                              </p:par>
                              <p:par>
                                <p:cTn id="35" presetID="10" presetClass="entr" presetSubtype="0" fill="hold" nodeType="withEffect">
                                  <p:stCondLst>
                                    <p:cond delay="750"/>
                                  </p:stCondLst>
                                  <p:childTnLst>
                                    <p:set>
                                      <p:cBhvr>
                                        <p:cTn id="36" dur="1" fill="hold">
                                          <p:stCondLst>
                                            <p:cond delay="0"/>
                                          </p:stCondLst>
                                        </p:cTn>
                                        <p:tgtEl>
                                          <p:spTgt spid="116"/>
                                        </p:tgtEl>
                                        <p:attrNameLst>
                                          <p:attrName>style.visibility</p:attrName>
                                        </p:attrNameLst>
                                      </p:cBhvr>
                                      <p:to>
                                        <p:strVal val="visible"/>
                                      </p:to>
                                    </p:set>
                                    <p:animEffect transition="in" filter="fade">
                                      <p:cBhvr>
                                        <p:cTn id="37" dur="500"/>
                                        <p:tgtEl>
                                          <p:spTgt spid="116"/>
                                        </p:tgtEl>
                                      </p:cBhvr>
                                    </p:animEffect>
                                  </p:childTnLst>
                                </p:cTn>
                              </p:par>
                              <p:par>
                                <p:cTn id="38" presetID="63" presetClass="path" presetSubtype="0" accel="50000" decel="50000" fill="hold" nodeType="withEffect">
                                  <p:stCondLst>
                                    <p:cond delay="750"/>
                                  </p:stCondLst>
                                  <p:childTnLst>
                                    <p:animMotion origin="layout" path="M -0.67152 1.11022E-16 L -4.44444E-6 1.11022E-16 " pathEditMode="relative" rAng="0" ptsTypes="AA">
                                      <p:cBhvr>
                                        <p:cTn id="39" dur="1750" fill="hold"/>
                                        <p:tgtEl>
                                          <p:spTgt spid="119"/>
                                        </p:tgtEl>
                                        <p:attrNameLst>
                                          <p:attrName>ppt_x</p:attrName>
                                          <p:attrName>ppt_y</p:attrName>
                                        </p:attrNameLst>
                                      </p:cBhvr>
                                      <p:rCtr x="33576" y="0"/>
                                    </p:animMotion>
                                  </p:childTnLst>
                                </p:cTn>
                              </p:par>
                              <p:par>
                                <p:cTn id="40" presetID="63" presetClass="path" presetSubtype="0" accel="50000" decel="50000" fill="hold" nodeType="withEffect">
                                  <p:stCondLst>
                                    <p:cond delay="750"/>
                                  </p:stCondLst>
                                  <p:childTnLst>
                                    <p:animMotion origin="layout" path="M -0.67205 1.35802E-6 L -2.5E-6 1.35802E-6 " pathEditMode="relative" rAng="0" ptsTypes="AA">
                                      <p:cBhvr>
                                        <p:cTn id="41" dur="1750" fill="hold"/>
                                        <p:tgtEl>
                                          <p:spTgt spid="116"/>
                                        </p:tgtEl>
                                        <p:attrNameLst>
                                          <p:attrName>ppt_x</p:attrName>
                                          <p:attrName>ppt_y</p:attrName>
                                        </p:attrNameLst>
                                      </p:cBhvr>
                                      <p:rCtr x="33594" y="0"/>
                                    </p:animMotion>
                                  </p:childTnLst>
                                </p:cTn>
                              </p:par>
                              <p:par>
                                <p:cTn id="42" presetID="10" presetClass="exit" presetSubtype="0" fill="hold" nodeType="withEffect">
                                  <p:stCondLst>
                                    <p:cond delay="2000"/>
                                  </p:stCondLst>
                                  <p:childTnLst>
                                    <p:animEffect transition="out" filter="fade">
                                      <p:cBhvr>
                                        <p:cTn id="43" dur="500"/>
                                        <p:tgtEl>
                                          <p:spTgt spid="119"/>
                                        </p:tgtEl>
                                      </p:cBhvr>
                                    </p:animEffect>
                                    <p:set>
                                      <p:cBhvr>
                                        <p:cTn id="44" dur="1" fill="hold">
                                          <p:stCondLst>
                                            <p:cond delay="499"/>
                                          </p:stCondLst>
                                        </p:cTn>
                                        <p:tgtEl>
                                          <p:spTgt spid="1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3436" y="1797235"/>
            <a:ext cx="12337286" cy="3457184"/>
          </a:xfrm>
          <a:prstGeom prst="rect">
            <a:avLst/>
          </a:prstGeom>
          <a:solidFill>
            <a:srgbClr val="C00000"/>
          </a:solidFill>
          <a:ln w="12700" cap="flat" cmpd="sng" algn="ctr">
            <a:noFill/>
            <a:prstDash val="solid"/>
            <a:miter lim="800000"/>
          </a:ln>
          <a:effectLst/>
        </p:spPr>
        <p:txBody>
          <a:bodyPr lIns="121917" tIns="60958" rIns="121917" bIns="60958" rtlCol="0" anchor="ctr"/>
          <a:lstStyle/>
          <a:p>
            <a:pPr fontAlgn="auto">
              <a:spcBef>
                <a:spcPts val="0"/>
              </a:spcBef>
              <a:spcAft>
                <a:spcPts val="0"/>
              </a:spcAft>
              <a:defRPr/>
            </a:pPr>
            <a:endParaRPr lang="zh-CN" altLang="en-US" b="0" kern="0">
              <a:solidFill>
                <a:sysClr val="window" lastClr="FFFFFF"/>
              </a:solidFill>
              <a:latin typeface="Agency FB" panose="020B0503020202020204"/>
              <a:ea typeface="宋体" panose="02010600030101010101" pitchFamily="2" charset="-122"/>
            </a:endParaRPr>
          </a:p>
        </p:txBody>
      </p:sp>
      <p:sp>
        <p:nvSpPr>
          <p:cNvPr id="4" name="TextBox 3"/>
          <p:cNvSpPr txBox="1"/>
          <p:nvPr/>
        </p:nvSpPr>
        <p:spPr>
          <a:xfrm>
            <a:off x="5135228" y="2277399"/>
            <a:ext cx="3290570" cy="1428115"/>
          </a:xfrm>
          <a:prstGeom prst="rect">
            <a:avLst/>
          </a:prstGeom>
          <a:noFill/>
        </p:spPr>
        <p:txBody>
          <a:bodyPr wrap="none" lIns="121917" tIns="60958" rIns="121917" bIns="60958" rtlCol="0">
            <a:spAutoFit/>
          </a:bodyPr>
          <a:lstStyle/>
          <a:p>
            <a:pPr marL="0" lvl="1" algn="l" fontAlgn="auto">
              <a:spcBef>
                <a:spcPts val="0"/>
              </a:spcBef>
              <a:spcAft>
                <a:spcPts val="0"/>
              </a:spcAft>
              <a:defRPr/>
            </a:pPr>
            <a:r>
              <a:rPr lang="zh-CN" altLang="en-US" kern="0" dirty="0" smtClean="0">
                <a:solidFill>
                  <a:sysClr val="window" lastClr="FFFFFF"/>
                </a:solidFill>
                <a:latin typeface="微软雅黑" panose="020B0503020204020204" charset="-122"/>
                <a:ea typeface="微软雅黑" panose="020B0503020204020204" charset="-122"/>
              </a:rPr>
              <a:t> </a:t>
            </a:r>
            <a:r>
              <a:rPr lang="zh-CN" altLang="en-US" sz="3700" kern="0" dirty="0" smtClean="0">
                <a:solidFill>
                  <a:sysClr val="window" lastClr="FFFFFF"/>
                </a:solidFill>
                <a:latin typeface="微软雅黑" panose="020B0503020204020204" charset="-122"/>
                <a:ea typeface="微软雅黑" panose="020B0503020204020204" charset="-122"/>
              </a:rPr>
              <a:t>第一部分</a:t>
            </a:r>
            <a:endParaRPr lang="en-US" altLang="zh-CN" sz="3700" kern="0" dirty="0">
              <a:solidFill>
                <a:sysClr val="window" lastClr="FFFFFF"/>
              </a:solidFill>
              <a:latin typeface="微软雅黑" panose="020B0503020204020204" charset="-122"/>
              <a:ea typeface="微软雅黑" panose="020B0503020204020204" charset="-122"/>
            </a:endParaRPr>
          </a:p>
          <a:p>
            <a:pPr marL="0" lvl="1" algn="l" fontAlgn="auto">
              <a:spcBef>
                <a:spcPts val="0"/>
              </a:spcBef>
              <a:spcAft>
                <a:spcPts val="0"/>
              </a:spcAft>
              <a:defRPr/>
            </a:pPr>
            <a:r>
              <a:rPr lang="zh-CN" altLang="en-US" sz="4800" kern="0" dirty="0" smtClean="0">
                <a:solidFill>
                  <a:sysClr val="window" lastClr="FFFFFF"/>
                </a:solidFill>
                <a:latin typeface="微软雅黑" panose="020B0503020204020204" charset="-122"/>
                <a:ea typeface="微软雅黑" panose="020B0503020204020204" charset="-122"/>
              </a:rPr>
              <a:t>志愿者的我</a:t>
            </a:r>
            <a:endParaRPr lang="zh-CN" altLang="en-US" sz="4800" kern="0" dirty="0" smtClean="0">
              <a:solidFill>
                <a:sysClr val="window" lastClr="FFFFFF"/>
              </a:solidFill>
              <a:latin typeface="微软雅黑" panose="020B0503020204020204" charset="-122"/>
              <a:ea typeface="微软雅黑" panose="020B0503020204020204" charset="-122"/>
            </a:endParaRPr>
          </a:p>
        </p:txBody>
      </p:sp>
      <p:cxnSp>
        <p:nvCxnSpPr>
          <p:cNvPr id="5" name="直接连接符 4"/>
          <p:cNvCxnSpPr/>
          <p:nvPr/>
        </p:nvCxnSpPr>
        <p:spPr>
          <a:xfrm flipV="1">
            <a:off x="4847230" y="2181366"/>
            <a:ext cx="0" cy="2566493"/>
          </a:xfrm>
          <a:prstGeom prst="line">
            <a:avLst/>
          </a:prstGeom>
          <a:noFill/>
          <a:ln w="12700" cap="flat" cmpd="sng" algn="ctr">
            <a:solidFill>
              <a:sysClr val="window" lastClr="FFFFFF"/>
            </a:solidFill>
            <a:prstDash val="dash"/>
            <a:miter lim="800000"/>
          </a:ln>
          <a:effectLst/>
        </p:spPr>
      </p:cxnSp>
      <p:grpSp>
        <p:nvGrpSpPr>
          <p:cNvPr id="19" name="组合 18"/>
          <p:cNvGrpSpPr/>
          <p:nvPr/>
        </p:nvGrpSpPr>
        <p:grpSpPr>
          <a:xfrm>
            <a:off x="2206774" y="2538174"/>
            <a:ext cx="2114465" cy="2115756"/>
            <a:chOff x="1041891" y="2887277"/>
            <a:chExt cx="1036261" cy="1036518"/>
          </a:xfrm>
        </p:grpSpPr>
        <p:sp>
          <p:nvSpPr>
            <p:cNvPr id="20" name="Oval 53"/>
            <p:cNvSpPr>
              <a:spLocks noChangeArrowheads="1"/>
            </p:cNvSpPr>
            <p:nvPr/>
          </p:nvSpPr>
          <p:spPr bwMode="auto">
            <a:xfrm>
              <a:off x="1041891" y="2887277"/>
              <a:ext cx="1036261" cy="1036518"/>
            </a:xfrm>
            <a:prstGeom prst="ellipse">
              <a:avLst/>
            </a:prstGeom>
            <a:solidFill>
              <a:schemeClr val="bg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defTabSz="1219200" fontAlgn="auto">
                <a:spcBef>
                  <a:spcPts val="0"/>
                </a:spcBef>
                <a:spcAft>
                  <a:spcPts val="0"/>
                </a:spcAft>
                <a:defRPr/>
              </a:pPr>
              <a:endParaRPr lang="zh-CN" altLang="en-US" sz="5900" b="0">
                <a:solidFill>
                  <a:prstClr val="white"/>
                </a:solidFill>
                <a:latin typeface="微软雅黑" panose="020B0503020204020204" charset="-122"/>
                <a:ea typeface="微软雅黑" panose="020B0503020204020204" charset="-122"/>
              </a:endParaRPr>
            </a:p>
          </p:txBody>
        </p:sp>
        <p:sp>
          <p:nvSpPr>
            <p:cNvPr id="21" name="Text Box 58"/>
            <p:cNvSpPr txBox="1">
              <a:spLocks noChangeArrowheads="1"/>
            </p:cNvSpPr>
            <p:nvPr/>
          </p:nvSpPr>
          <p:spPr bwMode="auto">
            <a:xfrm>
              <a:off x="1159958" y="3077737"/>
              <a:ext cx="782803" cy="6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defTabSz="1219200" fontAlgn="auto">
                <a:spcBef>
                  <a:spcPts val="0"/>
                </a:spcBef>
                <a:spcAft>
                  <a:spcPts val="0"/>
                </a:spcAft>
              </a:pPr>
              <a:r>
                <a:rPr lang="en-US" altLang="zh-CN" sz="8800" b="0" dirty="0" smtClean="0">
                  <a:solidFill>
                    <a:srgbClr val="C00000"/>
                  </a:solidFill>
                  <a:latin typeface="Impact" panose="020B0806030902050204" pitchFamily="34" charset="0"/>
                  <a:ea typeface="微软雅黑" panose="020B0503020204020204" charset="-122"/>
                </a:rPr>
                <a:t>01</a:t>
              </a:r>
              <a:endParaRPr lang="en-US" altLang="zh-CN" sz="8800" b="0" dirty="0">
                <a:solidFill>
                  <a:srgbClr val="C00000"/>
                </a:solidFill>
                <a:latin typeface="Impact" panose="020B0806030902050204" pitchFamily="34" charset="0"/>
                <a:ea typeface="微软雅黑" panose="020B0503020204020204" charset="-122"/>
              </a:endParaRPr>
            </a:p>
          </p:txBody>
        </p:sp>
      </p:grpSp>
      <p:grpSp>
        <p:nvGrpSpPr>
          <p:cNvPr id="10" name="组合 9"/>
          <p:cNvGrpSpPr/>
          <p:nvPr/>
        </p:nvGrpSpPr>
        <p:grpSpPr>
          <a:xfrm>
            <a:off x="4871160" y="1125538"/>
            <a:ext cx="552616" cy="552816"/>
            <a:chOff x="3543574" y="4265651"/>
            <a:chExt cx="414516" cy="414516"/>
          </a:xfrm>
        </p:grpSpPr>
        <p:sp>
          <p:nvSpPr>
            <p:cNvPr id="11" name="椭圆 10"/>
            <p:cNvSpPr/>
            <p:nvPr/>
          </p:nvSpPr>
          <p:spPr>
            <a:xfrm>
              <a:off x="3543574"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endParaRPr>
            </a:p>
          </p:txBody>
        </p:sp>
        <p:grpSp>
          <p:nvGrpSpPr>
            <p:cNvPr id="12" name="组合 11"/>
            <p:cNvGrpSpPr/>
            <p:nvPr/>
          </p:nvGrpSpPr>
          <p:grpSpPr>
            <a:xfrm>
              <a:off x="3629640" y="4325788"/>
              <a:ext cx="259976" cy="261734"/>
              <a:chOff x="5042691" y="2273922"/>
              <a:chExt cx="702937" cy="707690"/>
            </a:xfrm>
            <a:solidFill>
              <a:schemeClr val="bg1"/>
            </a:solidFill>
          </p:grpSpPr>
          <p:sp>
            <p:nvSpPr>
              <p:cNvPr id="13"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14"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grpSp>
      </p:grpSp>
      <p:grpSp>
        <p:nvGrpSpPr>
          <p:cNvPr id="15" name="组合 14"/>
          <p:cNvGrpSpPr/>
          <p:nvPr/>
        </p:nvGrpSpPr>
        <p:grpSpPr>
          <a:xfrm>
            <a:off x="5615798" y="1125538"/>
            <a:ext cx="552616" cy="552816"/>
            <a:chOff x="4102125" y="4265651"/>
            <a:chExt cx="414516" cy="414516"/>
          </a:xfrm>
        </p:grpSpPr>
        <p:sp>
          <p:nvSpPr>
            <p:cNvPr id="16" name="椭圆 15"/>
            <p:cNvSpPr/>
            <p:nvPr/>
          </p:nvSpPr>
          <p:spPr>
            <a:xfrm>
              <a:off x="4102125"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endParaRPr>
            </a:p>
          </p:txBody>
        </p:sp>
        <p:grpSp>
          <p:nvGrpSpPr>
            <p:cNvPr id="17" name="组合 16"/>
            <p:cNvGrpSpPr/>
            <p:nvPr/>
          </p:nvGrpSpPr>
          <p:grpSpPr>
            <a:xfrm>
              <a:off x="4199233" y="4358783"/>
              <a:ext cx="238761" cy="198211"/>
              <a:chOff x="3132963" y="3140191"/>
              <a:chExt cx="645573" cy="535933"/>
            </a:xfrm>
            <a:solidFill>
              <a:schemeClr val="bg1"/>
            </a:solidFill>
          </p:grpSpPr>
          <p:sp>
            <p:nvSpPr>
              <p:cNvPr id="18"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22"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23"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24"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25"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26"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grpSp>
      </p:grpSp>
      <p:grpSp>
        <p:nvGrpSpPr>
          <p:cNvPr id="27" name="组合 26"/>
          <p:cNvGrpSpPr/>
          <p:nvPr/>
        </p:nvGrpSpPr>
        <p:grpSpPr>
          <a:xfrm>
            <a:off x="7054758" y="1125538"/>
            <a:ext cx="552616" cy="552816"/>
            <a:chOff x="5181486" y="4265651"/>
            <a:chExt cx="414516" cy="414516"/>
          </a:xfrm>
        </p:grpSpPr>
        <p:sp>
          <p:nvSpPr>
            <p:cNvPr id="28" name="椭圆 27"/>
            <p:cNvSpPr/>
            <p:nvPr/>
          </p:nvSpPr>
          <p:spPr>
            <a:xfrm>
              <a:off x="5181486"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endParaRPr>
            </a:p>
          </p:txBody>
        </p:sp>
        <p:grpSp>
          <p:nvGrpSpPr>
            <p:cNvPr id="29" name="组合 28"/>
            <p:cNvGrpSpPr/>
            <p:nvPr/>
          </p:nvGrpSpPr>
          <p:grpSpPr>
            <a:xfrm>
              <a:off x="5287222" y="4375239"/>
              <a:ext cx="253419" cy="172633"/>
              <a:chOff x="4895160" y="4287159"/>
              <a:chExt cx="571418" cy="389258"/>
            </a:xfrm>
            <a:solidFill>
              <a:schemeClr val="bg1"/>
            </a:solidFill>
          </p:grpSpPr>
          <p:sp>
            <p:nvSpPr>
              <p:cNvPr id="30"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1"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2"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3"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4"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5"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6"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7"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sp>
            <p:nvSpPr>
              <p:cNvPr id="38"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Calibri" panose="020F0502020204030204"/>
                  <a:ea typeface="宋体" panose="02010600030101010101" pitchFamily="2" charset="-122"/>
                </a:endParaRPr>
              </a:p>
            </p:txBody>
          </p:sp>
        </p:grpSp>
      </p:grpSp>
      <p:grpSp>
        <p:nvGrpSpPr>
          <p:cNvPr id="39" name="组合 38"/>
          <p:cNvGrpSpPr/>
          <p:nvPr/>
        </p:nvGrpSpPr>
        <p:grpSpPr>
          <a:xfrm>
            <a:off x="6314789" y="1125538"/>
            <a:ext cx="552616" cy="552816"/>
            <a:chOff x="4626437" y="4265651"/>
            <a:chExt cx="414516" cy="414516"/>
          </a:xfrm>
        </p:grpSpPr>
        <p:sp>
          <p:nvSpPr>
            <p:cNvPr id="40" name="椭圆 39"/>
            <p:cNvSpPr/>
            <p:nvPr/>
          </p:nvSpPr>
          <p:spPr>
            <a:xfrm>
              <a:off x="4626437"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prstClr val="white"/>
                </a:solidFill>
              </a:endParaRPr>
            </a:p>
          </p:txBody>
        </p:sp>
        <p:grpSp>
          <p:nvGrpSpPr>
            <p:cNvPr id="41" name="组合 40"/>
            <p:cNvGrpSpPr/>
            <p:nvPr/>
          </p:nvGrpSpPr>
          <p:grpSpPr>
            <a:xfrm>
              <a:off x="4710891" y="4356960"/>
              <a:ext cx="232896" cy="199705"/>
              <a:chOff x="3546346" y="2339026"/>
              <a:chExt cx="897787" cy="769842"/>
            </a:xfrm>
            <a:solidFill>
              <a:schemeClr val="bg1"/>
            </a:solidFill>
          </p:grpSpPr>
          <p:sp>
            <p:nvSpPr>
              <p:cNvPr id="4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43"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44"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45"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46"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47"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sp>
            <p:nvSpPr>
              <p:cNvPr id="48"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Calibri" panose="020F0502020204030204"/>
                  <a:ea typeface="宋体" panose="0201060003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650"/>
                                        <p:tgtEl>
                                          <p:spTgt spid="19"/>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2000"/>
                            </p:stCondLst>
                            <p:childTnLst>
                              <p:par>
                                <p:cTn id="17" presetID="1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childTnLst>
                          </p:cTn>
                        </p:par>
                        <p:par>
                          <p:cTn id="21" fill="hold">
                            <p:stCondLst>
                              <p:cond delay="25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3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nodeType="withEffect">
                                  <p:stCondLst>
                                    <p:cond delay="60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nodeType="withEffect">
                                  <p:stCondLst>
                                    <p:cond delay="90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椭圆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19200" y="1947864"/>
            <a:ext cx="3810000" cy="3810001"/>
          </a:xfrm>
          <a:prstGeom prst="rect">
            <a:avLst/>
          </a:prstGeom>
          <a:noFill/>
          <a:extLst>
            <a:ext uri="{909E8E84-426E-40DD-AFC4-6F175D3DCCD1}">
              <a14:hiddenFill xmlns:a14="http://schemas.microsoft.com/office/drawing/2010/main">
                <a:solidFill>
                  <a:srgbClr val="FFFFFF"/>
                </a:solidFill>
              </a14:hiddenFill>
            </a:ext>
          </a:extLst>
        </p:spPr>
      </p:pic>
      <p:sp>
        <p:nvSpPr>
          <p:cNvPr id="5" name="空心弧 40"/>
          <p:cNvSpPr/>
          <p:nvPr/>
        </p:nvSpPr>
        <p:spPr bwMode="auto">
          <a:xfrm rot="5400000">
            <a:off x="990599" y="1676402"/>
            <a:ext cx="4090988" cy="4090988"/>
          </a:xfrm>
          <a:custGeom>
            <a:avLst/>
            <a:gdLst>
              <a:gd name="T0" fmla="*/ 25488 w 4091171"/>
              <a:gd name="T1" fmla="*/ 2045583 h 4091173"/>
              <a:gd name="T2" fmla="*/ 4065677 w 4091171"/>
              <a:gd name="T3" fmla="*/ 2049671 h 4091173"/>
              <a:gd name="T4" fmla="*/ 2045586 w 4091171"/>
              <a:gd name="T5" fmla="*/ 2045587 h 4091173"/>
              <a:gd name="T6" fmla="*/ 5898240 60000 65536"/>
              <a:gd name="T7" fmla="*/ 5898240 60000 65536"/>
              <a:gd name="T8" fmla="*/ 5898240 60000 65536"/>
              <a:gd name="T9" fmla="*/ 0 w 4091171"/>
              <a:gd name="T10" fmla="*/ 0 h 4091173"/>
              <a:gd name="T11" fmla="*/ 4091171 w 4091171"/>
              <a:gd name="T12" fmla="*/ 2049724 h 4091173"/>
            </a:gdLst>
            <a:ahLst/>
            <a:cxnLst>
              <a:cxn ang="T6">
                <a:pos x="T0" y="T1"/>
              </a:cxn>
              <a:cxn ang="T7">
                <a:pos x="T2" y="T3"/>
              </a:cxn>
              <a:cxn ang="T8">
                <a:pos x="T4" y="T5"/>
              </a:cxn>
            </a:cxnLst>
            <a:rect l="T9" t="T10" r="T11" b="T12"/>
            <a:pathLst>
              <a:path w="4091171" h="4091173">
                <a:moveTo>
                  <a:pt x="0" y="2045584"/>
                </a:moveTo>
                <a:lnTo>
                  <a:pt x="0" y="2045584"/>
                </a:lnTo>
                <a:cubicBezTo>
                  <a:pt x="1" y="915838"/>
                  <a:pt x="915840" y="-2"/>
                  <a:pt x="2045586" y="-1"/>
                </a:cubicBezTo>
                <a:cubicBezTo>
                  <a:pt x="3175331" y="-1"/>
                  <a:pt x="4091172" y="915839"/>
                  <a:pt x="4091172" y="2045586"/>
                </a:cubicBezTo>
                <a:cubicBezTo>
                  <a:pt x="4091172" y="2046966"/>
                  <a:pt x="4091170" y="2048347"/>
                  <a:pt x="4091167" y="2049727"/>
                </a:cubicBezTo>
                <a:lnTo>
                  <a:pt x="4040191" y="2049621"/>
                </a:lnTo>
                <a:lnTo>
                  <a:pt x="4040190" y="2049620"/>
                </a:lnTo>
                <a:cubicBezTo>
                  <a:pt x="4040193" y="2048276"/>
                  <a:pt x="4040195" y="2046931"/>
                  <a:pt x="4040195" y="2045587"/>
                </a:cubicBezTo>
                <a:cubicBezTo>
                  <a:pt x="4040195" y="943993"/>
                  <a:pt x="3147177" y="50976"/>
                  <a:pt x="2045585" y="50976"/>
                </a:cubicBezTo>
                <a:cubicBezTo>
                  <a:pt x="943992" y="50976"/>
                  <a:pt x="50975" y="943993"/>
                  <a:pt x="50975" y="2045587"/>
                </a:cubicBezTo>
                <a:cubicBezTo>
                  <a:pt x="50974" y="2045587"/>
                  <a:pt x="50975" y="2045588"/>
                  <a:pt x="50975" y="2045589"/>
                </a:cubicBezTo>
                <a:close/>
              </a:path>
            </a:pathLst>
          </a:custGeom>
          <a:solidFill>
            <a:srgbClr val="C00000"/>
          </a:solidFill>
          <a:ln>
            <a:noFill/>
          </a:ln>
        </p:spPr>
        <p:txBody>
          <a:bodyPr lIns="91431" tIns="45716" rIns="91431" bIns="45716" anchor="ctr"/>
          <a:lstStyle/>
          <a:p>
            <a:pPr algn="l" fontAlgn="auto">
              <a:spcBef>
                <a:spcPts val="0"/>
              </a:spcBef>
              <a:spcAft>
                <a:spcPts val="0"/>
              </a:spcAft>
              <a:defRPr/>
            </a:pPr>
            <a:endParaRPr lang="zh-CN" altLang="en-US" b="0" kern="0">
              <a:solidFill>
                <a:sysClr val="windowText" lastClr="000000"/>
              </a:solidFill>
              <a:latin typeface="Calibri" panose="020F0502020204030204"/>
              <a:ea typeface="宋体" panose="02010600030101010101" pitchFamily="2" charset="-122"/>
            </a:endParaRPr>
          </a:p>
        </p:txBody>
      </p:sp>
      <p:sp>
        <p:nvSpPr>
          <p:cNvPr id="6" name="椭圆 41"/>
          <p:cNvSpPr>
            <a:spLocks noChangeArrowheads="1"/>
          </p:cNvSpPr>
          <p:nvPr/>
        </p:nvSpPr>
        <p:spPr bwMode="auto">
          <a:xfrm>
            <a:off x="3798888" y="1700213"/>
            <a:ext cx="512762" cy="512762"/>
          </a:xfrm>
          <a:prstGeom prst="ellipse">
            <a:avLst/>
          </a:prstGeom>
          <a:solidFill>
            <a:srgbClr val="C00000"/>
          </a:solidFill>
          <a:ln>
            <a:noFill/>
          </a:ln>
        </p:spPr>
        <p:txBody>
          <a:bodyPr lIns="91431" tIns="45716" rIns="91431" bIns="45716" anchor="ctr"/>
          <a:lstStyle/>
          <a:p>
            <a:pPr defTabSz="913130" fontAlgn="auto">
              <a:spcBef>
                <a:spcPts val="0"/>
              </a:spcBef>
              <a:spcAft>
                <a:spcPts val="0"/>
              </a:spcAft>
            </a:pPr>
            <a:endParaRPr lang="zh-CN" altLang="en-US" sz="2400" b="0">
              <a:solidFill>
                <a:srgbClr val="006CB8"/>
              </a:solidFill>
              <a:latin typeface="Calibri" panose="020F0502020204030204"/>
              <a:ea typeface="微软雅黑" panose="020B0503020204020204" charset="-122"/>
              <a:cs typeface="Arial" panose="020B0604020202020204" pitchFamily="34" charset="0"/>
            </a:endParaRPr>
          </a:p>
        </p:txBody>
      </p:sp>
      <p:sp>
        <p:nvSpPr>
          <p:cNvPr id="7" name="椭圆 42"/>
          <p:cNvSpPr>
            <a:spLocks noChangeArrowheads="1"/>
          </p:cNvSpPr>
          <p:nvPr/>
        </p:nvSpPr>
        <p:spPr bwMode="auto">
          <a:xfrm>
            <a:off x="4662488" y="2786064"/>
            <a:ext cx="512762" cy="512762"/>
          </a:xfrm>
          <a:prstGeom prst="ellipse">
            <a:avLst/>
          </a:prstGeom>
          <a:solidFill>
            <a:srgbClr val="C00000"/>
          </a:solidFill>
          <a:ln>
            <a:noFill/>
          </a:ln>
        </p:spPr>
        <p:txBody>
          <a:bodyPr lIns="91431" tIns="45716" rIns="91431" bIns="45716" anchor="ctr"/>
          <a:lstStyle/>
          <a:p>
            <a:pPr defTabSz="913130" fontAlgn="auto">
              <a:spcBef>
                <a:spcPts val="0"/>
              </a:spcBef>
              <a:spcAft>
                <a:spcPts val="0"/>
              </a:spcAft>
            </a:pPr>
            <a:endParaRPr lang="zh-CN" altLang="en-US" sz="2400" b="0">
              <a:solidFill>
                <a:srgbClr val="006CB8"/>
              </a:solidFill>
              <a:latin typeface="Calibri" panose="020F0502020204030204"/>
              <a:ea typeface="微软雅黑" panose="020B0503020204020204" charset="-122"/>
              <a:cs typeface="Arial" panose="020B0604020202020204" pitchFamily="34" charset="0"/>
            </a:endParaRPr>
          </a:p>
        </p:txBody>
      </p:sp>
      <p:sp>
        <p:nvSpPr>
          <p:cNvPr id="8" name="椭圆 43"/>
          <p:cNvSpPr>
            <a:spLocks noChangeArrowheads="1"/>
          </p:cNvSpPr>
          <p:nvPr/>
        </p:nvSpPr>
        <p:spPr bwMode="auto">
          <a:xfrm>
            <a:off x="4673604" y="4054478"/>
            <a:ext cx="512763" cy="512763"/>
          </a:xfrm>
          <a:prstGeom prst="ellipse">
            <a:avLst/>
          </a:prstGeom>
          <a:solidFill>
            <a:srgbClr val="C00000"/>
          </a:solidFill>
          <a:ln>
            <a:noFill/>
          </a:ln>
        </p:spPr>
        <p:txBody>
          <a:bodyPr lIns="91431" tIns="45716" rIns="91431" bIns="45716" anchor="ctr"/>
          <a:lstStyle/>
          <a:p>
            <a:pPr defTabSz="913130" fontAlgn="auto">
              <a:spcBef>
                <a:spcPts val="0"/>
              </a:spcBef>
              <a:spcAft>
                <a:spcPts val="0"/>
              </a:spcAft>
            </a:pPr>
            <a:endParaRPr lang="zh-CN" altLang="en-US" sz="2400" b="0">
              <a:solidFill>
                <a:srgbClr val="006CB8"/>
              </a:solidFill>
              <a:latin typeface="Calibri" panose="020F0502020204030204"/>
              <a:ea typeface="微软雅黑" panose="020B0503020204020204" charset="-122"/>
              <a:cs typeface="Arial" panose="020B0604020202020204" pitchFamily="34" charset="0"/>
            </a:endParaRPr>
          </a:p>
        </p:txBody>
      </p:sp>
      <p:sp>
        <p:nvSpPr>
          <p:cNvPr id="9" name="椭圆 44"/>
          <p:cNvSpPr>
            <a:spLocks noChangeArrowheads="1"/>
          </p:cNvSpPr>
          <p:nvPr/>
        </p:nvSpPr>
        <p:spPr bwMode="auto">
          <a:xfrm>
            <a:off x="3803654" y="5170488"/>
            <a:ext cx="512763" cy="512762"/>
          </a:xfrm>
          <a:prstGeom prst="ellipse">
            <a:avLst/>
          </a:prstGeom>
          <a:solidFill>
            <a:srgbClr val="C00000"/>
          </a:solidFill>
          <a:ln>
            <a:noFill/>
          </a:ln>
        </p:spPr>
        <p:txBody>
          <a:bodyPr lIns="91431" tIns="45716" rIns="91431" bIns="45716" anchor="ctr"/>
          <a:lstStyle/>
          <a:p>
            <a:pPr defTabSz="913130" fontAlgn="auto">
              <a:spcBef>
                <a:spcPts val="0"/>
              </a:spcBef>
              <a:spcAft>
                <a:spcPts val="0"/>
              </a:spcAft>
            </a:pPr>
            <a:endParaRPr lang="zh-CN" altLang="en-US" sz="2400" b="0">
              <a:solidFill>
                <a:srgbClr val="006CB8"/>
              </a:solidFill>
              <a:latin typeface="Calibri" panose="020F0502020204030204"/>
              <a:ea typeface="微软雅黑" panose="020B0503020204020204" charset="-122"/>
              <a:cs typeface="Arial" panose="020B0604020202020204" pitchFamily="34" charset="0"/>
            </a:endParaRPr>
          </a:p>
        </p:txBody>
      </p:sp>
      <p:cxnSp>
        <p:nvCxnSpPr>
          <p:cNvPr id="10" name="直接连接符 52"/>
          <p:cNvCxnSpPr>
            <a:cxnSpLocks noChangeShapeType="1"/>
          </p:cNvCxnSpPr>
          <p:nvPr/>
        </p:nvCxnSpPr>
        <p:spPr bwMode="auto">
          <a:xfrm>
            <a:off x="4343400" y="1992313"/>
            <a:ext cx="1441450" cy="0"/>
          </a:xfrm>
          <a:prstGeom prst="line">
            <a:avLst/>
          </a:prstGeom>
          <a:noFill/>
          <a:ln w="25400" algn="ctr">
            <a:solidFill>
              <a:schemeClr val="tx1">
                <a:lumMod val="50000"/>
                <a:lumOff val="50000"/>
              </a:schemeClr>
            </a:solidFill>
            <a:prstDash val="sysDot"/>
            <a:miter lim="800000"/>
          </a:ln>
          <a:extLst>
            <a:ext uri="{909E8E84-426E-40DD-AFC4-6F175D3DCCD1}">
              <a14:hiddenFill xmlns:a14="http://schemas.microsoft.com/office/drawing/2010/main">
                <a:noFill/>
              </a14:hiddenFill>
            </a:ext>
          </a:extLst>
        </p:spPr>
      </p:cxnSp>
      <p:pic>
        <p:nvPicPr>
          <p:cNvPr id="11" name="椭圆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24517" y="1358903"/>
            <a:ext cx="1370012" cy="137001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58"/>
          <p:cNvCxnSpPr>
            <a:cxnSpLocks noChangeShapeType="1"/>
          </p:cNvCxnSpPr>
          <p:nvPr/>
        </p:nvCxnSpPr>
        <p:spPr bwMode="auto">
          <a:xfrm>
            <a:off x="4343404" y="5430838"/>
            <a:ext cx="1439862" cy="0"/>
          </a:xfrm>
          <a:prstGeom prst="line">
            <a:avLst/>
          </a:prstGeom>
          <a:noFill/>
          <a:ln w="25400" algn="ctr">
            <a:solidFill>
              <a:schemeClr val="tx1">
                <a:lumMod val="50000"/>
                <a:lumOff val="50000"/>
              </a:schemeClr>
            </a:solidFill>
            <a:prstDash val="sysDot"/>
            <a:miter lim="800000"/>
          </a:ln>
          <a:extLst>
            <a:ext uri="{909E8E84-426E-40DD-AFC4-6F175D3DCCD1}">
              <a14:hiddenFill xmlns:a14="http://schemas.microsoft.com/office/drawing/2010/main">
                <a:noFill/>
              </a14:hiddenFill>
            </a:ext>
          </a:extLst>
        </p:spPr>
      </p:cxnSp>
      <p:pic>
        <p:nvPicPr>
          <p:cNvPr id="13" name="椭圆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24517" y="4802188"/>
            <a:ext cx="1370012" cy="137001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62"/>
          <p:cNvCxnSpPr>
            <a:cxnSpLocks noChangeShapeType="1"/>
          </p:cNvCxnSpPr>
          <p:nvPr/>
        </p:nvCxnSpPr>
        <p:spPr bwMode="auto">
          <a:xfrm flipV="1">
            <a:off x="5181601" y="3047999"/>
            <a:ext cx="2414588" cy="7938"/>
          </a:xfrm>
          <a:prstGeom prst="line">
            <a:avLst/>
          </a:prstGeom>
          <a:noFill/>
          <a:ln w="25400" algn="ctr">
            <a:solidFill>
              <a:schemeClr val="tx1">
                <a:lumMod val="50000"/>
                <a:lumOff val="50000"/>
              </a:schemeClr>
            </a:solidFill>
            <a:prstDash val="sysDot"/>
            <a:miter lim="800000"/>
          </a:ln>
          <a:extLst>
            <a:ext uri="{909E8E84-426E-40DD-AFC4-6F175D3DCCD1}">
              <a14:hiddenFill xmlns:a14="http://schemas.microsoft.com/office/drawing/2010/main">
                <a:noFill/>
              </a14:hiddenFill>
            </a:ext>
          </a:extLst>
        </p:spPr>
      </p:cxnSp>
      <p:pic>
        <p:nvPicPr>
          <p:cNvPr id="15" name="椭圆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34267" y="2406653"/>
            <a:ext cx="1370012" cy="137001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连接符 66"/>
          <p:cNvCxnSpPr>
            <a:cxnSpLocks noChangeShapeType="1"/>
          </p:cNvCxnSpPr>
          <p:nvPr/>
        </p:nvCxnSpPr>
        <p:spPr bwMode="auto">
          <a:xfrm>
            <a:off x="5181600" y="4343399"/>
            <a:ext cx="2371725" cy="0"/>
          </a:xfrm>
          <a:prstGeom prst="line">
            <a:avLst/>
          </a:prstGeom>
          <a:noFill/>
          <a:ln w="25400" algn="ctr">
            <a:solidFill>
              <a:schemeClr val="tx1">
                <a:lumMod val="50000"/>
                <a:lumOff val="50000"/>
              </a:schemeClr>
            </a:solidFill>
            <a:prstDash val="sysDot"/>
            <a:miter lim="800000"/>
          </a:ln>
          <a:extLst>
            <a:ext uri="{909E8E84-426E-40DD-AFC4-6F175D3DCCD1}">
              <a14:hiddenFill xmlns:a14="http://schemas.microsoft.com/office/drawing/2010/main">
                <a:noFill/>
              </a14:hiddenFill>
            </a:ext>
          </a:extLst>
        </p:spPr>
      </p:cxnSp>
      <p:pic>
        <p:nvPicPr>
          <p:cNvPr id="17" name="椭圆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1567" y="3700464"/>
            <a:ext cx="1370012" cy="1370012"/>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6858003" y="1352553"/>
            <a:ext cx="2157095" cy="397510"/>
          </a:xfrm>
          <a:prstGeom prst="rect">
            <a:avLst/>
          </a:prstGeom>
        </p:spPr>
        <p:txBody>
          <a:bodyPr wrap="none" lIns="91431" tIns="45716" rIns="91431" bIns="45716">
            <a:spAutoFit/>
          </a:bodyPr>
          <a:lstStyle/>
          <a:p>
            <a:pPr algn="l" defTabSz="913130" fontAlgn="auto">
              <a:spcBef>
                <a:spcPts val="0"/>
              </a:spcBef>
              <a:spcAft>
                <a:spcPts val="0"/>
              </a:spcAft>
            </a:pPr>
            <a:r>
              <a:rPr lang="zh-CN" altLang="en-US" sz="2000" dirty="0">
                <a:solidFill>
                  <a:srgbClr val="C00000"/>
                </a:solidFill>
                <a:latin typeface="微软雅黑" panose="020B0503020204020204" charset="-122"/>
                <a:ea typeface="微软雅黑" panose="020B0503020204020204" charset="-122"/>
              </a:rPr>
              <a:t>在</a:t>
            </a:r>
            <a:r>
              <a:rPr lang="en-US" altLang="zh-CN" sz="2000" dirty="0">
                <a:solidFill>
                  <a:srgbClr val="C00000"/>
                </a:solidFill>
                <a:latin typeface="微软雅黑" panose="020B0503020204020204" charset="-122"/>
                <a:ea typeface="微软雅黑" panose="020B0503020204020204" charset="-122"/>
              </a:rPr>
              <a:t>U</a:t>
            </a:r>
            <a:r>
              <a:rPr lang="zh-CN" altLang="en-US" sz="2000" dirty="0">
                <a:solidFill>
                  <a:srgbClr val="C00000"/>
                </a:solidFill>
                <a:latin typeface="微软雅黑" panose="020B0503020204020204" charset="-122"/>
                <a:ea typeface="微软雅黑" panose="020B0503020204020204" charset="-122"/>
              </a:rPr>
              <a:t>站当过志愿者</a:t>
            </a:r>
            <a:endParaRPr lang="zh-CN" altLang="en-US" sz="2000" dirty="0">
              <a:solidFill>
                <a:srgbClr val="C00000"/>
              </a:solidFill>
              <a:latin typeface="微软雅黑" panose="020B0503020204020204" charset="-122"/>
              <a:ea typeface="微软雅黑" panose="020B0503020204020204" charset="-122"/>
            </a:endParaRPr>
          </a:p>
        </p:txBody>
      </p:sp>
      <p:sp>
        <p:nvSpPr>
          <p:cNvPr id="19" name="矩形 47"/>
          <p:cNvSpPr>
            <a:spLocks noChangeArrowheads="1"/>
          </p:cNvSpPr>
          <p:nvPr/>
        </p:nvSpPr>
        <p:spPr bwMode="auto">
          <a:xfrm>
            <a:off x="6861175" y="1719265"/>
            <a:ext cx="3043238" cy="326390"/>
          </a:xfrm>
          <a:prstGeom prst="rect">
            <a:avLst/>
          </a:prstGeom>
          <a:noFill/>
          <a:ln>
            <a:noFill/>
          </a:ln>
        </p:spPr>
        <p:txBody>
          <a:bodyPr lIns="91431" tIns="45716" rIns="91431" bIns="45716">
            <a:spAutoFit/>
          </a:bodyPr>
          <a:lstStyle/>
          <a:p>
            <a:pPr algn="l" defTabSz="913130" fontAlgn="auto">
              <a:lnSpc>
                <a:spcPct val="110000"/>
              </a:lnSpc>
              <a:spcBef>
                <a:spcPts val="0"/>
              </a:spcBef>
              <a:spcAft>
                <a:spcPts val="0"/>
              </a:spcAft>
            </a:pPr>
            <a:r>
              <a:rPr lang="zh-CN" altLang="en-US" sz="1400" b="0" dirty="0" smtClean="0">
                <a:solidFill>
                  <a:prstClr val="black"/>
                </a:solidFill>
                <a:latin typeface="微软雅黑" panose="020B0503020204020204" charset="-122"/>
                <a:ea typeface="微软雅黑" panose="020B0503020204020204" charset="-122"/>
                <a:sym typeface="微软雅黑" panose="020B0503020204020204" charset="-122"/>
              </a:rPr>
              <a:t>回答行人常见问题、服务大众</a:t>
            </a:r>
            <a:endParaRPr lang="zh-CN" altLang="en-US" sz="1400" b="0" dirty="0">
              <a:solidFill>
                <a:prstClr val="black"/>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nvSpPr>
        <p:spPr>
          <a:xfrm>
            <a:off x="6994528" y="5070478"/>
            <a:ext cx="3035300" cy="397510"/>
          </a:xfrm>
          <a:prstGeom prst="rect">
            <a:avLst/>
          </a:prstGeom>
        </p:spPr>
        <p:txBody>
          <a:bodyPr wrap="none" lIns="91431" tIns="45716" rIns="91431" bIns="45716">
            <a:spAutoFit/>
          </a:bodyPr>
          <a:lstStyle/>
          <a:p>
            <a:pPr algn="l" defTabSz="913130" fontAlgn="auto">
              <a:spcBef>
                <a:spcPts val="0"/>
              </a:spcBef>
              <a:spcAft>
                <a:spcPts val="0"/>
              </a:spcAft>
            </a:pPr>
            <a:r>
              <a:rPr lang="zh-CN" altLang="en-US" sz="2000">
                <a:solidFill>
                  <a:srgbClr val="C00000"/>
                </a:solidFill>
                <a:latin typeface="微软雅黑" panose="020B0503020204020204" charset="-122"/>
                <a:ea typeface="微软雅黑" panose="020B0503020204020204" charset="-122"/>
              </a:rPr>
              <a:t>高中时期总计</a:t>
            </a:r>
            <a:r>
              <a:rPr lang="en-US" altLang="zh-CN" sz="2000">
                <a:solidFill>
                  <a:srgbClr val="C00000"/>
                </a:solidFill>
                <a:latin typeface="微软雅黑" panose="020B0503020204020204" charset="-122"/>
                <a:ea typeface="微软雅黑" panose="020B0503020204020204" charset="-122"/>
              </a:rPr>
              <a:t>48</a:t>
            </a:r>
            <a:r>
              <a:rPr lang="zh-CN" altLang="en-US" sz="2000">
                <a:solidFill>
                  <a:srgbClr val="C00000"/>
                </a:solidFill>
                <a:latin typeface="微软雅黑" panose="020B0503020204020204" charset="-122"/>
                <a:ea typeface="微软雅黑" panose="020B0503020204020204" charset="-122"/>
              </a:rPr>
              <a:t>个志愿时</a:t>
            </a:r>
            <a:endParaRPr lang="zh-CN" altLang="en-US" sz="2000">
              <a:solidFill>
                <a:srgbClr val="C00000"/>
              </a:solidFill>
              <a:latin typeface="微软雅黑" panose="020B0503020204020204" charset="-122"/>
              <a:ea typeface="微软雅黑" panose="020B0503020204020204" charset="-122"/>
            </a:endParaRPr>
          </a:p>
        </p:txBody>
      </p:sp>
      <p:sp>
        <p:nvSpPr>
          <p:cNvPr id="22" name="矩形 21"/>
          <p:cNvSpPr/>
          <p:nvPr/>
        </p:nvSpPr>
        <p:spPr>
          <a:xfrm>
            <a:off x="8685216" y="2590803"/>
            <a:ext cx="2975610" cy="397510"/>
          </a:xfrm>
          <a:prstGeom prst="rect">
            <a:avLst/>
          </a:prstGeom>
        </p:spPr>
        <p:txBody>
          <a:bodyPr wrap="none" lIns="91431" tIns="45716" rIns="91431" bIns="45716">
            <a:spAutoFit/>
          </a:bodyPr>
          <a:lstStyle/>
          <a:p>
            <a:pPr algn="l" defTabSz="913130" fontAlgn="auto">
              <a:spcBef>
                <a:spcPts val="0"/>
              </a:spcBef>
              <a:spcAft>
                <a:spcPts val="0"/>
              </a:spcAft>
            </a:pPr>
            <a:r>
              <a:rPr lang="zh-CN" altLang="en-US" sz="2000" dirty="0">
                <a:solidFill>
                  <a:srgbClr val="C00000"/>
                </a:solidFill>
                <a:latin typeface="微软雅黑" panose="020B0503020204020204" charset="-122"/>
                <a:ea typeface="微软雅黑" panose="020B0503020204020204" charset="-122"/>
              </a:rPr>
              <a:t>在深圳图书馆当过志愿者</a:t>
            </a:r>
            <a:endParaRPr lang="zh-CN" altLang="en-US" sz="2000" dirty="0">
              <a:solidFill>
                <a:srgbClr val="C00000"/>
              </a:solidFill>
              <a:latin typeface="微软雅黑" panose="020B0503020204020204" charset="-122"/>
              <a:ea typeface="微软雅黑" panose="020B0503020204020204" charset="-122"/>
            </a:endParaRPr>
          </a:p>
        </p:txBody>
      </p:sp>
      <p:sp>
        <p:nvSpPr>
          <p:cNvPr id="23" name="矩形 47"/>
          <p:cNvSpPr>
            <a:spLocks noChangeArrowheads="1"/>
          </p:cNvSpPr>
          <p:nvPr/>
        </p:nvSpPr>
        <p:spPr bwMode="auto">
          <a:xfrm>
            <a:off x="8688391" y="2957515"/>
            <a:ext cx="2549525" cy="563245"/>
          </a:xfrm>
          <a:prstGeom prst="rect">
            <a:avLst/>
          </a:prstGeom>
          <a:noFill/>
          <a:ln>
            <a:noFill/>
          </a:ln>
        </p:spPr>
        <p:txBody>
          <a:bodyPr lIns="91431" tIns="45716" rIns="91431" bIns="45716">
            <a:spAutoFit/>
          </a:bodyPr>
          <a:lstStyle/>
          <a:p>
            <a:pPr algn="l" defTabSz="913130" fontAlgn="auto">
              <a:lnSpc>
                <a:spcPct val="110000"/>
              </a:lnSpc>
              <a:spcBef>
                <a:spcPts val="0"/>
              </a:spcBef>
              <a:spcAft>
                <a:spcPts val="0"/>
              </a:spcAft>
            </a:pPr>
            <a:r>
              <a:rPr lang="zh-CN" altLang="en-US" sz="1400" b="0" dirty="0" smtClean="0">
                <a:solidFill>
                  <a:prstClr val="black"/>
                </a:solidFill>
                <a:latin typeface="微软雅黑" panose="020B0503020204020204" charset="-122"/>
                <a:ea typeface="微软雅黑" panose="020B0503020204020204" charset="-122"/>
                <a:sym typeface="微软雅黑" panose="020B0503020204020204" charset="-122"/>
              </a:rPr>
              <a:t>整理书籍、帮助孩子家长寻找图书</a:t>
            </a:r>
            <a:endParaRPr lang="zh-CN" altLang="en-US" sz="1400" b="0" dirty="0">
              <a:solidFill>
                <a:prstClr val="black"/>
              </a:solidFill>
              <a:latin typeface="微软雅黑" panose="020B0503020204020204" charset="-122"/>
              <a:ea typeface="微软雅黑" panose="020B0503020204020204" charset="-122"/>
              <a:sym typeface="微软雅黑" panose="020B0503020204020204" charset="-122"/>
            </a:endParaRPr>
          </a:p>
        </p:txBody>
      </p:sp>
      <p:sp>
        <p:nvSpPr>
          <p:cNvPr id="24" name="矩形 23"/>
          <p:cNvSpPr/>
          <p:nvPr/>
        </p:nvSpPr>
        <p:spPr>
          <a:xfrm>
            <a:off x="8685216" y="3935414"/>
            <a:ext cx="2637155" cy="705485"/>
          </a:xfrm>
          <a:prstGeom prst="rect">
            <a:avLst/>
          </a:prstGeom>
        </p:spPr>
        <p:txBody>
          <a:bodyPr wrap="none" lIns="91431" tIns="45716" rIns="91431" bIns="45716">
            <a:spAutoFit/>
          </a:bodyPr>
          <a:lstStyle/>
          <a:p>
            <a:pPr algn="l" defTabSz="913130" fontAlgn="auto">
              <a:spcBef>
                <a:spcPts val="0"/>
              </a:spcBef>
              <a:spcAft>
                <a:spcPts val="0"/>
              </a:spcAft>
            </a:pPr>
            <a:r>
              <a:rPr lang="zh-CN" altLang="en-US" sz="2000" dirty="0">
                <a:solidFill>
                  <a:srgbClr val="C00000"/>
                </a:solidFill>
                <a:latin typeface="微软雅黑" panose="020B0503020204020204" charset="-122"/>
                <a:ea typeface="微软雅黑" panose="020B0503020204020204" charset="-122"/>
              </a:rPr>
              <a:t>加入</a:t>
            </a:r>
            <a:r>
              <a:rPr lang="en-US" altLang="zh-CN" sz="2000" dirty="0">
                <a:solidFill>
                  <a:srgbClr val="C00000"/>
                </a:solidFill>
                <a:latin typeface="微软雅黑" panose="020B0503020204020204" charset="-122"/>
                <a:ea typeface="微软雅黑" panose="020B0503020204020204" charset="-122"/>
              </a:rPr>
              <a:t>vcare</a:t>
            </a:r>
            <a:r>
              <a:rPr lang="zh-CN" altLang="en-US" sz="2000" dirty="0">
                <a:solidFill>
                  <a:srgbClr val="C00000"/>
                </a:solidFill>
                <a:latin typeface="微软雅黑" panose="020B0503020204020204" charset="-122"/>
                <a:ea typeface="微软雅黑" panose="020B0503020204020204" charset="-122"/>
              </a:rPr>
              <a:t>志愿服务队</a:t>
            </a:r>
            <a:endParaRPr lang="zh-CN" altLang="en-US" sz="2000" dirty="0">
              <a:solidFill>
                <a:srgbClr val="C00000"/>
              </a:solidFill>
              <a:latin typeface="微软雅黑" panose="020B0503020204020204" charset="-122"/>
              <a:ea typeface="微软雅黑" panose="020B0503020204020204" charset="-122"/>
            </a:endParaRPr>
          </a:p>
          <a:p>
            <a:pPr algn="l" defTabSz="913130" fontAlgn="auto">
              <a:spcBef>
                <a:spcPts val="0"/>
              </a:spcBef>
              <a:spcAft>
                <a:spcPts val="0"/>
              </a:spcAft>
            </a:pPr>
            <a:endParaRPr lang="zh-CN" altLang="en-US" sz="2000" dirty="0">
              <a:solidFill>
                <a:srgbClr val="C00000"/>
              </a:solidFill>
              <a:latin typeface="微软雅黑" panose="020B0503020204020204" charset="-122"/>
              <a:ea typeface="微软雅黑" panose="020B0503020204020204" charset="-122"/>
            </a:endParaRPr>
          </a:p>
        </p:txBody>
      </p:sp>
      <p:pic>
        <p:nvPicPr>
          <p:cNvPr id="26" name="Picture 126"/>
          <p:cNvPicPr>
            <a:picLocks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560512" y="2362994"/>
            <a:ext cx="2951162" cy="275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71"/>
          <p:cNvSpPr>
            <a:spLocks noChangeArrowheads="1"/>
          </p:cNvSpPr>
          <p:nvPr/>
        </p:nvSpPr>
        <p:spPr bwMode="auto">
          <a:xfrm>
            <a:off x="6056315" y="1676401"/>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l" defTabSz="913130" fontAlgn="auto">
              <a:spcBef>
                <a:spcPts val="0"/>
              </a:spcBef>
              <a:spcAft>
                <a:spcPts val="0"/>
              </a:spcAft>
            </a:pPr>
            <a:r>
              <a:rPr lang="en-US" altLang="zh-CN" sz="3000" dirty="0">
                <a:solidFill>
                  <a:srgbClr val="C00000"/>
                </a:solidFill>
                <a:latin typeface="微软雅黑" panose="020B0503020204020204" charset="-122"/>
                <a:ea typeface="微软雅黑" panose="020B0503020204020204" charset="-122"/>
              </a:rPr>
              <a:t>1</a:t>
            </a:r>
            <a:endParaRPr lang="en-US" altLang="zh-CN" sz="3000" dirty="0">
              <a:solidFill>
                <a:srgbClr val="C00000"/>
              </a:solidFill>
              <a:latin typeface="微软雅黑" panose="020B0503020204020204" charset="-122"/>
              <a:ea typeface="微软雅黑" panose="020B0503020204020204" charset="-122"/>
            </a:endParaRPr>
          </a:p>
        </p:txBody>
      </p:sp>
      <p:sp>
        <p:nvSpPr>
          <p:cNvPr id="28" name="矩形 71"/>
          <p:cNvSpPr>
            <a:spLocks noChangeArrowheads="1"/>
          </p:cNvSpPr>
          <p:nvPr/>
        </p:nvSpPr>
        <p:spPr bwMode="auto">
          <a:xfrm>
            <a:off x="7847016" y="2743202"/>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l" defTabSz="913130" fontAlgn="auto">
              <a:spcBef>
                <a:spcPts val="0"/>
              </a:spcBef>
              <a:spcAft>
                <a:spcPts val="0"/>
              </a:spcAft>
            </a:pPr>
            <a:r>
              <a:rPr lang="en-US" altLang="zh-CN" sz="3000" dirty="0">
                <a:solidFill>
                  <a:srgbClr val="C00000"/>
                </a:solidFill>
                <a:latin typeface="微软雅黑" panose="020B0503020204020204" charset="-122"/>
                <a:ea typeface="微软雅黑" panose="020B0503020204020204" charset="-122"/>
              </a:rPr>
              <a:t>2</a:t>
            </a:r>
            <a:endParaRPr lang="en-US" altLang="zh-CN" sz="3000" dirty="0">
              <a:solidFill>
                <a:srgbClr val="C00000"/>
              </a:solidFill>
              <a:latin typeface="微软雅黑" panose="020B0503020204020204" charset="-122"/>
              <a:ea typeface="微软雅黑" panose="020B0503020204020204" charset="-122"/>
            </a:endParaRPr>
          </a:p>
        </p:txBody>
      </p:sp>
      <p:sp>
        <p:nvSpPr>
          <p:cNvPr id="29" name="矩形 71"/>
          <p:cNvSpPr>
            <a:spLocks noChangeArrowheads="1"/>
          </p:cNvSpPr>
          <p:nvPr/>
        </p:nvSpPr>
        <p:spPr bwMode="auto">
          <a:xfrm>
            <a:off x="7847016" y="4038602"/>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l" defTabSz="913130" fontAlgn="auto">
              <a:spcBef>
                <a:spcPts val="0"/>
              </a:spcBef>
              <a:spcAft>
                <a:spcPts val="0"/>
              </a:spcAft>
            </a:pPr>
            <a:r>
              <a:rPr lang="en-US" altLang="zh-CN" sz="3000">
                <a:solidFill>
                  <a:srgbClr val="C00000"/>
                </a:solidFill>
                <a:latin typeface="微软雅黑" panose="020B0503020204020204" charset="-122"/>
                <a:ea typeface="微软雅黑" panose="020B0503020204020204" charset="-122"/>
              </a:rPr>
              <a:t>3</a:t>
            </a:r>
            <a:endParaRPr lang="en-US" altLang="zh-CN" sz="3000">
              <a:solidFill>
                <a:srgbClr val="C00000"/>
              </a:solidFill>
              <a:latin typeface="微软雅黑" panose="020B0503020204020204" charset="-122"/>
              <a:ea typeface="微软雅黑" panose="020B0503020204020204" charset="-122"/>
            </a:endParaRPr>
          </a:p>
        </p:txBody>
      </p:sp>
      <p:sp>
        <p:nvSpPr>
          <p:cNvPr id="30" name="矩形 71"/>
          <p:cNvSpPr>
            <a:spLocks noChangeArrowheads="1"/>
          </p:cNvSpPr>
          <p:nvPr/>
        </p:nvSpPr>
        <p:spPr bwMode="auto">
          <a:xfrm>
            <a:off x="6056315" y="5165727"/>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l" defTabSz="913130" fontAlgn="auto">
              <a:spcBef>
                <a:spcPts val="0"/>
              </a:spcBef>
              <a:spcAft>
                <a:spcPts val="0"/>
              </a:spcAft>
            </a:pPr>
            <a:r>
              <a:rPr lang="en-US" altLang="zh-CN" sz="3000">
                <a:solidFill>
                  <a:srgbClr val="C00000"/>
                </a:solidFill>
                <a:latin typeface="微软雅黑" panose="020B0503020204020204" charset="-122"/>
                <a:ea typeface="微软雅黑" panose="020B0503020204020204" charset="-122"/>
              </a:rPr>
              <a:t>4</a:t>
            </a:r>
            <a:endParaRPr lang="en-US" altLang="zh-CN" sz="3000">
              <a:solidFill>
                <a:srgbClr val="C00000"/>
              </a:solidFill>
              <a:latin typeface="微软雅黑" panose="020B0503020204020204" charset="-122"/>
              <a:ea typeface="微软雅黑" panose="020B0503020204020204" charset="-122"/>
            </a:endParaRPr>
          </a:p>
        </p:txBody>
      </p:sp>
      <p:sp>
        <p:nvSpPr>
          <p:cNvPr id="31" name="TextBox 30"/>
          <p:cNvSpPr txBox="1"/>
          <p:nvPr/>
        </p:nvSpPr>
        <p:spPr>
          <a:xfrm>
            <a:off x="1097620" y="274232"/>
            <a:ext cx="40144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高中时期开始志愿者生涯</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sp>
        <p:nvSpPr>
          <p:cNvPr id="2" name="矩形 47"/>
          <p:cNvSpPr>
            <a:spLocks noChangeArrowheads="1"/>
          </p:cNvSpPr>
          <p:nvPr/>
        </p:nvSpPr>
        <p:spPr bwMode="auto">
          <a:xfrm>
            <a:off x="8685216" y="4238945"/>
            <a:ext cx="2549525" cy="563245"/>
          </a:xfrm>
          <a:prstGeom prst="rect">
            <a:avLst/>
          </a:prstGeom>
          <a:noFill/>
          <a:ln>
            <a:noFill/>
          </a:ln>
        </p:spPr>
        <p:txBody>
          <a:bodyPr lIns="91431" tIns="45716" rIns="91431" bIns="45716">
            <a:spAutoFit/>
          </a:bodyPr>
          <a:p>
            <a:pPr algn="l" defTabSz="913130" fontAlgn="auto">
              <a:lnSpc>
                <a:spcPct val="110000"/>
              </a:lnSpc>
              <a:spcBef>
                <a:spcPts val="0"/>
              </a:spcBef>
              <a:spcAft>
                <a:spcPts val="0"/>
              </a:spcAft>
            </a:pPr>
            <a:r>
              <a:rPr lang="zh-CN" altLang="en-US" sz="1400" b="0" dirty="0">
                <a:solidFill>
                  <a:prstClr val="black"/>
                </a:solidFill>
                <a:latin typeface="微软雅黑" panose="020B0503020204020204" charset="-122"/>
                <a:ea typeface="微软雅黑" panose="020B0503020204020204" charset="-122"/>
                <a:sym typeface="微软雅黑" panose="020B0503020204020204" charset="-122"/>
              </a:rPr>
              <a:t>协同开展志愿服务，帮助更多的人</a:t>
            </a:r>
            <a:endParaRPr lang="zh-CN" altLang="en-US" sz="1400" b="0" dirty="0">
              <a:solidFill>
                <a:prstClr val="black"/>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childTnLst>
                                </p:cTn>
                              </p:par>
                              <p:par>
                                <p:cTn id="14" presetID="22" presetClass="entr" presetSubtype="1"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50"/>
                                        <p:tgtEl>
                                          <p:spTgt spid="5"/>
                                        </p:tgtEl>
                                      </p:cBhvr>
                                    </p:animEffect>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7"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1+#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1+#ppt_w/2"/>
                                          </p:val>
                                        </p:tav>
                                        <p:tav tm="100000">
                                          <p:val>
                                            <p:strVal val="#ppt_x"/>
                                          </p:val>
                                        </p:tav>
                                      </p:tavLst>
                                    </p:anim>
                                    <p:anim calcmode="lin" valueType="num">
                                      <p:cBhvr additive="base">
                                        <p:cTn id="49" dur="500" fill="hold"/>
                                        <p:tgtEl>
                                          <p:spTgt spid="11"/>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12" presetClass="entr" presetSubtype="4"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slide(fromBottom)">
                                      <p:cBhvr>
                                        <p:cTn id="53" dur="500"/>
                                        <p:tgtEl>
                                          <p:spTgt spid="27"/>
                                        </p:tgtEl>
                                      </p:cBhvr>
                                    </p:animEffect>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par>
                          <p:cTn id="62" fill="hold">
                            <p:stCondLst>
                              <p:cond delay="7000"/>
                            </p:stCondLst>
                            <p:childTnLst>
                              <p:par>
                                <p:cTn id="63" presetID="2" presetClass="entr" presetSubtype="2"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1+#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1+#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childTnLst>
                          </p:cTn>
                        </p:par>
                        <p:par>
                          <p:cTn id="71" fill="hold">
                            <p:stCondLst>
                              <p:cond delay="7500"/>
                            </p:stCondLst>
                            <p:childTnLst>
                              <p:par>
                                <p:cTn id="72" presetID="1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slide(fromBottom)">
                                      <p:cBhvr>
                                        <p:cTn id="74" dur="500"/>
                                        <p:tgtEl>
                                          <p:spTgt spid="28"/>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500"/>
                                        <p:tgtEl>
                                          <p:spTgt spid="22"/>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left)">
                                      <p:cBhvr>
                                        <p:cTn id="82" dur="500"/>
                                        <p:tgtEl>
                                          <p:spTgt spid="23"/>
                                        </p:tgtEl>
                                      </p:cBhvr>
                                    </p:animEffect>
                                  </p:childTnLst>
                                </p:cTn>
                              </p:par>
                              <p:par>
                                <p:cTn id="83" presetID="2" presetClass="entr" presetSubtype="2"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1+#ppt_w/2"/>
                                          </p:val>
                                        </p:tav>
                                        <p:tav tm="100000">
                                          <p:val>
                                            <p:strVal val="#ppt_x"/>
                                          </p:val>
                                        </p:tav>
                                      </p:tavLst>
                                    </p:anim>
                                    <p:anim calcmode="lin" valueType="num">
                                      <p:cBhvr additive="base">
                                        <p:cTn id="86" dur="500" fill="hold"/>
                                        <p:tgtEl>
                                          <p:spTgt spid="16"/>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1+#ppt_w/2"/>
                                          </p:val>
                                        </p:tav>
                                        <p:tav tm="100000">
                                          <p:val>
                                            <p:strVal val="#ppt_x"/>
                                          </p:val>
                                        </p:tav>
                                      </p:tavLst>
                                    </p:anim>
                                    <p:anim calcmode="lin" valueType="num">
                                      <p:cBhvr additive="base">
                                        <p:cTn id="90" dur="500" fill="hold"/>
                                        <p:tgtEl>
                                          <p:spTgt spid="17"/>
                                        </p:tgtEl>
                                        <p:attrNameLst>
                                          <p:attrName>ppt_y</p:attrName>
                                        </p:attrNameLst>
                                      </p:cBhvr>
                                      <p:tavLst>
                                        <p:tav tm="0">
                                          <p:val>
                                            <p:strVal val="#ppt_y"/>
                                          </p:val>
                                        </p:tav>
                                        <p:tav tm="100000">
                                          <p:val>
                                            <p:strVal val="#ppt_y"/>
                                          </p:val>
                                        </p:tav>
                                      </p:tavLst>
                                    </p:anim>
                                  </p:childTnLst>
                                </p:cTn>
                              </p:par>
                            </p:childTnLst>
                          </p:cTn>
                        </p:par>
                        <p:par>
                          <p:cTn id="91" fill="hold">
                            <p:stCondLst>
                              <p:cond delay="9000"/>
                            </p:stCondLst>
                            <p:childTnLst>
                              <p:par>
                                <p:cTn id="92" presetID="12" presetClass="entr" presetSubtype="4"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slide(fromBottom)">
                                      <p:cBhvr>
                                        <p:cTn id="94" dur="500"/>
                                        <p:tgtEl>
                                          <p:spTgt spid="29"/>
                                        </p:tgtEl>
                                      </p:cBhvr>
                                    </p:animEffect>
                                  </p:childTnLst>
                                </p:cTn>
                              </p:par>
                            </p:childTnLst>
                          </p:cTn>
                        </p:par>
                        <p:par>
                          <p:cTn id="95" fill="hold">
                            <p:stCondLst>
                              <p:cond delay="9500"/>
                            </p:stCondLst>
                            <p:childTnLst>
                              <p:par>
                                <p:cTn id="96" presetID="22" presetClass="entr" presetSubtype="8" fill="hold" grpId="0" nodeType="after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left)">
                                      <p:cBhvr>
                                        <p:cTn id="98" dur="500"/>
                                        <p:tgtEl>
                                          <p:spTgt spid="24"/>
                                        </p:tgtEl>
                                      </p:cBhvr>
                                    </p:animEffect>
                                  </p:childTnLst>
                                </p:cTn>
                              </p:par>
                            </p:childTnLst>
                          </p:cTn>
                        </p:par>
                        <p:par>
                          <p:cTn id="99" fill="hold">
                            <p:stCondLst>
                              <p:cond delay="10000"/>
                            </p:stCondLst>
                            <p:childTnLst>
                              <p:par>
                                <p:cTn id="100" presetID="2" presetClass="entr" presetSubtype="2" fill="hold" nodeType="after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additive="base">
                                        <p:cTn id="102" dur="500" fill="hold"/>
                                        <p:tgtEl>
                                          <p:spTgt spid="12"/>
                                        </p:tgtEl>
                                        <p:attrNameLst>
                                          <p:attrName>ppt_x</p:attrName>
                                        </p:attrNameLst>
                                      </p:cBhvr>
                                      <p:tavLst>
                                        <p:tav tm="0">
                                          <p:val>
                                            <p:strVal val="1+#ppt_w/2"/>
                                          </p:val>
                                        </p:tav>
                                        <p:tav tm="100000">
                                          <p:val>
                                            <p:strVal val="#ppt_x"/>
                                          </p:val>
                                        </p:tav>
                                      </p:tavLst>
                                    </p:anim>
                                    <p:anim calcmode="lin" valueType="num">
                                      <p:cBhvr additive="base">
                                        <p:cTn id="103" dur="500" fill="hold"/>
                                        <p:tgtEl>
                                          <p:spTgt spid="12"/>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0"/>
                                  </p:stCondLst>
                                  <p:childTnLst>
                                    <p:set>
                                      <p:cBhvr>
                                        <p:cTn id="105" dur="1" fill="hold">
                                          <p:stCondLst>
                                            <p:cond delay="0"/>
                                          </p:stCondLst>
                                        </p:cTn>
                                        <p:tgtEl>
                                          <p:spTgt spid="13"/>
                                        </p:tgtEl>
                                        <p:attrNameLst>
                                          <p:attrName>style.visibility</p:attrName>
                                        </p:attrNameLst>
                                      </p:cBhvr>
                                      <p:to>
                                        <p:strVal val="visible"/>
                                      </p:to>
                                    </p:set>
                                    <p:anim calcmode="lin" valueType="num">
                                      <p:cBhvr additive="base">
                                        <p:cTn id="106" dur="500" fill="hold"/>
                                        <p:tgtEl>
                                          <p:spTgt spid="13"/>
                                        </p:tgtEl>
                                        <p:attrNameLst>
                                          <p:attrName>ppt_x</p:attrName>
                                        </p:attrNameLst>
                                      </p:cBhvr>
                                      <p:tavLst>
                                        <p:tav tm="0">
                                          <p:val>
                                            <p:strVal val="1+#ppt_w/2"/>
                                          </p:val>
                                        </p:tav>
                                        <p:tav tm="100000">
                                          <p:val>
                                            <p:strVal val="#ppt_x"/>
                                          </p:val>
                                        </p:tav>
                                      </p:tavLst>
                                    </p:anim>
                                    <p:anim calcmode="lin" valueType="num">
                                      <p:cBhvr additive="base">
                                        <p:cTn id="107" dur="500" fill="hold"/>
                                        <p:tgtEl>
                                          <p:spTgt spid="13"/>
                                        </p:tgtEl>
                                        <p:attrNameLst>
                                          <p:attrName>ppt_y</p:attrName>
                                        </p:attrNameLst>
                                      </p:cBhvr>
                                      <p:tavLst>
                                        <p:tav tm="0">
                                          <p:val>
                                            <p:strVal val="#ppt_y"/>
                                          </p:val>
                                        </p:tav>
                                        <p:tav tm="100000">
                                          <p:val>
                                            <p:strVal val="#ppt_y"/>
                                          </p:val>
                                        </p:tav>
                                      </p:tavLst>
                                    </p:anim>
                                  </p:childTnLst>
                                </p:cTn>
                              </p:par>
                            </p:childTnLst>
                          </p:cTn>
                        </p:par>
                        <p:par>
                          <p:cTn id="108" fill="hold">
                            <p:stCondLst>
                              <p:cond delay="10500"/>
                            </p:stCondLst>
                            <p:childTnLst>
                              <p:par>
                                <p:cTn id="109" presetID="12" presetClass="entr" presetSubtype="4"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slide(fromBottom)">
                                      <p:cBhvr>
                                        <p:cTn id="111" dur="500"/>
                                        <p:tgtEl>
                                          <p:spTgt spid="30"/>
                                        </p:tgtEl>
                                      </p:cBhvr>
                                    </p:animEffect>
                                  </p:childTnLst>
                                </p:cTn>
                              </p:par>
                            </p:childTnLst>
                          </p:cTn>
                        </p:par>
                        <p:par>
                          <p:cTn id="112" fill="hold">
                            <p:stCondLst>
                              <p:cond delay="11000"/>
                            </p:stCondLst>
                            <p:childTnLst>
                              <p:par>
                                <p:cTn id="113" presetID="22" presetClass="entr" presetSubtype="8" fill="hold" grpId="0" nodeType="afterEffect">
                                  <p:stCondLst>
                                    <p:cond delay="0"/>
                                  </p:stCondLst>
                                  <p:childTnLst>
                                    <p:set>
                                      <p:cBhvr>
                                        <p:cTn id="114" dur="1" fill="hold">
                                          <p:stCondLst>
                                            <p:cond delay="0"/>
                                          </p:stCondLst>
                                        </p:cTn>
                                        <p:tgtEl>
                                          <p:spTgt spid="20"/>
                                        </p:tgtEl>
                                        <p:attrNameLst>
                                          <p:attrName>style.visibility</p:attrName>
                                        </p:attrNameLst>
                                      </p:cBhvr>
                                      <p:to>
                                        <p:strVal val="visible"/>
                                      </p:to>
                                    </p:set>
                                    <p:animEffect transition="in" filter="wipe(left)">
                                      <p:cBhvr>
                                        <p:cTn id="115" dur="500"/>
                                        <p:tgtEl>
                                          <p:spTgt spid="20"/>
                                        </p:tgtEl>
                                      </p:cBhvr>
                                    </p:animEffect>
                                  </p:childTnLst>
                                </p:cTn>
                              </p:par>
                            </p:childTnLst>
                          </p:cTn>
                        </p:par>
                        <p:par>
                          <p:cTn id="116" fill="hold">
                            <p:stCondLst>
                              <p:cond delay="11500"/>
                            </p:stCondLst>
                            <p:childTnLst>
                              <p:par>
                                <p:cTn id="117" presetID="22" presetClass="entr" presetSubtype="8" fill="hold" grpId="0" nodeType="afterEffect">
                                  <p:stCondLst>
                                    <p:cond delay="0"/>
                                  </p:stCondLst>
                                  <p:childTnLst>
                                    <p:set>
                                      <p:cBhvr>
                                        <p:cTn id="118" dur="1" fill="hold">
                                          <p:stCondLst>
                                            <p:cond delay="0"/>
                                          </p:stCondLst>
                                        </p:cTn>
                                        <p:tgtEl>
                                          <p:spTgt spid="2"/>
                                        </p:tgtEl>
                                        <p:attrNameLst>
                                          <p:attrName>style.visibility</p:attrName>
                                        </p:attrNameLst>
                                      </p:cBhvr>
                                      <p:to>
                                        <p:strVal val="visible"/>
                                      </p:to>
                                    </p:set>
                                    <p:animEffect transition="in" filter="wipe(left)">
                                      <p:cBhvr>
                                        <p:cTn id="1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9" grpId="0"/>
      <p:bldP spid="20" grpId="0"/>
      <p:bldP spid="22" grpId="0"/>
      <p:bldP spid="23" grpId="0"/>
      <p:bldP spid="24" grpId="0"/>
      <p:bldP spid="27" grpId="0"/>
      <p:bldP spid="28" grpId="0"/>
      <p:bldP spid="29" grpId="0"/>
      <p:bldP spid="3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97620" y="274232"/>
            <a:ext cx="36715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为什么我要当志愿者？</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sp>
        <p:nvSpPr>
          <p:cNvPr id="27" name="矩形 26"/>
          <p:cNvSpPr/>
          <p:nvPr/>
        </p:nvSpPr>
        <p:spPr>
          <a:xfrm>
            <a:off x="1175385" y="1289685"/>
            <a:ext cx="9039860" cy="4614545"/>
          </a:xfrm>
          <a:prstGeom prst="rect">
            <a:avLst/>
          </a:prstGeom>
        </p:spPr>
        <p:txBody>
          <a:bodyPr wrap="square" lIns="91388" tIns="45695" rIns="91388" bIns="45695">
            <a:spAutoFit/>
          </a:bodyPr>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“我们能为别人做的，其实非常少。</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我不是去改变别人的人生，而是他们改变了我。”</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sz="2000" dirty="0">
                <a:solidFill>
                  <a:prstClr val="black">
                    <a:lumMod val="75000"/>
                    <a:lumOff val="25000"/>
                  </a:prstClr>
                </a:solidFill>
                <a:latin typeface="微软雅黑" panose="020B0503020204020204" charset="-122"/>
                <a:ea typeface="微软雅黑" panose="020B0503020204020204" charset="-122"/>
              </a:rPr>
              <a:t>其实做志愿活动带来的，不好用开拓视野、积累社会经验这些话语来概括。“世界上并不缺少美，只缺少发现美的眼睛”。或许志愿活动正好是这双独一无二的</a:t>
            </a:r>
            <a:r>
              <a:rPr lang="en-US" altLang="zh-CN" sz="2000" dirty="0">
                <a:solidFill>
                  <a:prstClr val="black">
                    <a:lumMod val="75000"/>
                    <a:lumOff val="25000"/>
                  </a:prstClr>
                </a:solidFill>
                <a:latin typeface="微软雅黑" panose="020B0503020204020204" charset="-122"/>
                <a:ea typeface="微软雅黑" panose="020B0503020204020204" charset="-122"/>
              </a:rPr>
              <a:t>“</a:t>
            </a:r>
            <a:r>
              <a:rPr lang="zh-CN" altLang="en-US" sz="2000" dirty="0">
                <a:solidFill>
                  <a:prstClr val="black">
                    <a:lumMod val="75000"/>
                    <a:lumOff val="25000"/>
                  </a:prstClr>
                </a:solidFill>
                <a:latin typeface="微软雅黑" panose="020B0503020204020204" charset="-122"/>
                <a:ea typeface="微软雅黑" panose="020B0503020204020204" charset="-122"/>
              </a:rPr>
              <a:t>发现美的眼睛</a:t>
            </a:r>
            <a:r>
              <a:rPr lang="en-US" altLang="zh-CN" sz="2000" dirty="0">
                <a:solidFill>
                  <a:prstClr val="black">
                    <a:lumMod val="75000"/>
                    <a:lumOff val="25000"/>
                  </a:prstClr>
                </a:solidFill>
                <a:latin typeface="微软雅黑" panose="020B0503020204020204" charset="-122"/>
                <a:ea typeface="微软雅黑" panose="020B0503020204020204" charset="-122"/>
              </a:rPr>
              <a:t>”</a:t>
            </a:r>
            <a:r>
              <a:rPr lang="zh-CN" altLang="en-US" sz="2000" dirty="0">
                <a:solidFill>
                  <a:prstClr val="black">
                    <a:lumMod val="75000"/>
                    <a:lumOff val="25000"/>
                  </a:prstClr>
                </a:solidFill>
                <a:latin typeface="微软雅黑" panose="020B0503020204020204" charset="-122"/>
                <a:ea typeface="微软雅黑" panose="020B0503020204020204" charset="-122"/>
              </a:rPr>
              <a:t>，改变自己的生活方式，</a:t>
            </a:r>
            <a:r>
              <a:rPr lang="zh-CN" altLang="en-US" sz="2000" dirty="0">
                <a:solidFill>
                  <a:prstClr val="black">
                    <a:lumMod val="75000"/>
                    <a:lumOff val="25000"/>
                  </a:prstClr>
                </a:solidFill>
                <a:latin typeface="微软雅黑" panose="020B0503020204020204" charset="-122"/>
                <a:ea typeface="微软雅黑" panose="020B0503020204020204" charset="-122"/>
                <a:sym typeface="+mn-ea"/>
              </a:rPr>
              <a:t>用心</a:t>
            </a:r>
            <a:r>
              <a:rPr lang="zh-CN" altLang="en-US" sz="2000" dirty="0">
                <a:solidFill>
                  <a:prstClr val="black">
                    <a:lumMod val="75000"/>
                    <a:lumOff val="25000"/>
                  </a:prstClr>
                </a:solidFill>
                <a:latin typeface="微软雅黑" panose="020B0503020204020204" charset="-122"/>
                <a:ea typeface="微软雅黑" panose="020B0503020204020204" charset="-122"/>
              </a:rPr>
              <a:t>去观察、去体会人间冷暖，或许生活会变得更加快乐。</a:t>
            </a:r>
            <a:endParaRPr lang="zh-CN" sz="2000" dirty="0">
              <a:solidFill>
                <a:prstClr val="black">
                  <a:lumMod val="75000"/>
                  <a:lumOff val="25000"/>
                </a:prstClr>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endParaRPr lang="zh-CN" sz="20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a:p>
            <a:pPr algn="l" defTabSz="1219200" fontAlgn="auto">
              <a:lnSpc>
                <a:spcPct val="150000"/>
              </a:lnSpc>
              <a:spcBef>
                <a:spcPts val="0"/>
              </a:spcBef>
              <a:spcAft>
                <a:spcPts val="0"/>
              </a:spcAft>
            </a:pPr>
            <a:endParaRPr lang="zh-CN" sz="1600" b="0" dirty="0">
              <a:solidFill>
                <a:prstClr val="black">
                  <a:lumMod val="75000"/>
                  <a:lumOff val="25000"/>
                </a:prstClr>
              </a:solidFill>
              <a:latin typeface="微软雅黑" panose="020B0503020204020204" charset="-122"/>
              <a:ea typeface="微软雅黑" panose="020B050302020402020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50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49427" y="1370468"/>
            <a:ext cx="5208509" cy="1250420"/>
            <a:chOff x="903371" y="249943"/>
            <a:chExt cx="2831223" cy="679699"/>
          </a:xfrm>
        </p:grpSpPr>
        <p:sp>
          <p:nvSpPr>
            <p:cNvPr id="3" name="任意多边形 2"/>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solidFill>
              <a:srgbClr val="C00000"/>
            </a:soli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sp>
          <p:nvSpPr>
            <p:cNvPr id="4" name="任意多边形 3"/>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lgn="l" fontAlgn="auto">
                <a:spcBef>
                  <a:spcPts val="0"/>
                </a:spcBef>
                <a:spcAft>
                  <a:spcPts val="0"/>
                </a:spcAft>
                <a:defRPr/>
              </a:pPr>
              <a:endParaRPr lang="zh-CN" altLang="en-US" b="0" kern="0">
                <a:solidFill>
                  <a:srgbClr val="FFFFFF">
                    <a:lumMod val="95000"/>
                  </a:srgbClr>
                </a:solidFill>
                <a:latin typeface="Calibri" panose="020F0502020204030204"/>
                <a:ea typeface="宋体" panose="02010600030101010101" pitchFamily="2" charset="-122"/>
              </a:endParaRPr>
            </a:p>
          </p:txBody>
        </p:sp>
      </p:grpSp>
      <p:grpSp>
        <p:nvGrpSpPr>
          <p:cNvPr id="5" name="组合 4"/>
          <p:cNvGrpSpPr/>
          <p:nvPr/>
        </p:nvGrpSpPr>
        <p:grpSpPr>
          <a:xfrm rot="16200000">
            <a:off x="2451090" y="1025060"/>
            <a:ext cx="1791292" cy="2021107"/>
            <a:chOff x="8439634" y="3544648"/>
            <a:chExt cx="1611146" cy="1817848"/>
          </a:xfrm>
        </p:grpSpPr>
        <p:sp>
          <p:nvSpPr>
            <p:cNvPr id="6"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00000"/>
            </a:soli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sp>
          <p:nvSpPr>
            <p:cNvPr id="7"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FFFF">
                <a:lumMod val="95000"/>
              </a:srgbClr>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grpSp>
      <p:grpSp>
        <p:nvGrpSpPr>
          <p:cNvPr id="8" name="组合 7"/>
          <p:cNvGrpSpPr/>
          <p:nvPr/>
        </p:nvGrpSpPr>
        <p:grpSpPr>
          <a:xfrm>
            <a:off x="4059002" y="3189742"/>
            <a:ext cx="5208509" cy="1250420"/>
            <a:chOff x="903371" y="249943"/>
            <a:chExt cx="2831223" cy="679699"/>
          </a:xfrm>
        </p:grpSpPr>
        <p:sp>
          <p:nvSpPr>
            <p:cNvPr id="9"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solidFill>
              <a:srgbClr val="C00000"/>
            </a:soli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sp>
          <p:nvSpPr>
            <p:cNvPr id="10"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lgn="l" fontAlgn="auto">
                <a:spcBef>
                  <a:spcPts val="0"/>
                </a:spcBef>
                <a:spcAft>
                  <a:spcPts val="0"/>
                </a:spcAft>
                <a:defRPr/>
              </a:pPr>
              <a:endParaRPr lang="zh-CN" altLang="en-US" b="0" kern="0">
                <a:solidFill>
                  <a:srgbClr val="FFFFFF">
                    <a:lumMod val="95000"/>
                  </a:srgbClr>
                </a:solidFill>
                <a:latin typeface="Calibri" panose="020F0502020204030204"/>
                <a:ea typeface="宋体" panose="02010600030101010101" pitchFamily="2" charset="-122"/>
              </a:endParaRPr>
            </a:p>
          </p:txBody>
        </p:sp>
      </p:grpSp>
      <p:grpSp>
        <p:nvGrpSpPr>
          <p:cNvPr id="11" name="组合 10"/>
          <p:cNvGrpSpPr/>
          <p:nvPr/>
        </p:nvGrpSpPr>
        <p:grpSpPr>
          <a:xfrm>
            <a:off x="3649427" y="4851641"/>
            <a:ext cx="5208509" cy="1250420"/>
            <a:chOff x="903371" y="249943"/>
            <a:chExt cx="2831223" cy="679699"/>
          </a:xfrm>
        </p:grpSpPr>
        <p:sp>
          <p:nvSpPr>
            <p:cNvPr id="12" name="任意多边形 11"/>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solidFill>
              <a:srgbClr val="C00000"/>
            </a:soli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sp>
          <p:nvSpPr>
            <p:cNvPr id="13" name="任意多边形 12"/>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lgn="l" fontAlgn="auto">
                <a:spcBef>
                  <a:spcPts val="0"/>
                </a:spcBef>
                <a:spcAft>
                  <a:spcPts val="0"/>
                </a:spcAft>
                <a:defRPr/>
              </a:pPr>
              <a:endParaRPr lang="zh-CN" altLang="en-US" b="0" kern="0">
                <a:solidFill>
                  <a:srgbClr val="FFFFFF">
                    <a:lumMod val="95000"/>
                  </a:srgbClr>
                </a:solidFill>
                <a:latin typeface="Calibri" panose="020F0502020204030204"/>
                <a:ea typeface="宋体" panose="02010600030101010101" pitchFamily="2" charset="-122"/>
              </a:endParaRPr>
            </a:p>
          </p:txBody>
        </p:sp>
      </p:grpSp>
      <p:grpSp>
        <p:nvGrpSpPr>
          <p:cNvPr id="14" name="组合 13"/>
          <p:cNvGrpSpPr/>
          <p:nvPr/>
        </p:nvGrpSpPr>
        <p:grpSpPr>
          <a:xfrm rot="16200000">
            <a:off x="2451090" y="4506234"/>
            <a:ext cx="1791292" cy="2021107"/>
            <a:chOff x="8439634" y="3544648"/>
            <a:chExt cx="1611146" cy="1817848"/>
          </a:xfrm>
        </p:grpSpPr>
        <p:sp>
          <p:nvSpPr>
            <p:cNvPr id="15"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00000"/>
            </a:soli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sp>
          <p:nvSpPr>
            <p:cNvPr id="1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FFFF">
                <a:lumMod val="95000"/>
              </a:srgbClr>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grpSp>
      <p:grpSp>
        <p:nvGrpSpPr>
          <p:cNvPr id="17" name="组合 16"/>
          <p:cNvGrpSpPr/>
          <p:nvPr/>
        </p:nvGrpSpPr>
        <p:grpSpPr>
          <a:xfrm rot="16200000">
            <a:off x="8594715" y="2844335"/>
            <a:ext cx="1791292" cy="2021107"/>
            <a:chOff x="8439634" y="3544648"/>
            <a:chExt cx="1611146" cy="1817848"/>
          </a:xfrm>
        </p:grpSpPr>
        <p:sp>
          <p:nvSpPr>
            <p:cNvPr id="18"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00000"/>
            </a:soli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sp>
          <p:nvSpPr>
            <p:cNvPr id="19"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FFFF">
                <a:lumMod val="95000"/>
              </a:srgbClr>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lgn="l" fontAlgn="auto">
                <a:spcBef>
                  <a:spcPts val="0"/>
                </a:spcBef>
                <a:spcAft>
                  <a:spcPts val="0"/>
                </a:spcAft>
                <a:defRPr/>
              </a:pPr>
              <a:endParaRPr lang="zh-CN" altLang="en-US" b="0" kern="0">
                <a:solidFill>
                  <a:prstClr val="black"/>
                </a:solidFill>
                <a:latin typeface="Calibri" panose="020F0502020204030204"/>
                <a:ea typeface="宋体" panose="02010600030101010101" pitchFamily="2" charset="-122"/>
              </a:endParaRPr>
            </a:p>
          </p:txBody>
        </p:sp>
      </p:grpSp>
      <p:sp>
        <p:nvSpPr>
          <p:cNvPr id="20" name="Rectangle 31"/>
          <p:cNvSpPr>
            <a:spLocks noChangeArrowheads="1"/>
          </p:cNvSpPr>
          <p:nvPr/>
        </p:nvSpPr>
        <p:spPr bwMode="auto">
          <a:xfrm>
            <a:off x="4357288" y="1627131"/>
            <a:ext cx="4122518" cy="414020"/>
          </a:xfrm>
          <a:prstGeom prst="rect">
            <a:avLst/>
          </a:prstGeom>
          <a:noFill/>
          <a:ln w="9525">
            <a:noFill/>
            <a:miter lim="800000"/>
          </a:ln>
        </p:spPr>
        <p:txBody>
          <a:bodyPr wrap="square">
            <a:spAutoFit/>
          </a:bodyPr>
          <a:lstStyle/>
          <a:p>
            <a:pPr algn="l" defTabSz="1219200" fontAlgn="auto">
              <a:lnSpc>
                <a:spcPct val="150000"/>
              </a:lnSpc>
              <a:spcBef>
                <a:spcPts val="0"/>
              </a:spcBef>
              <a:spcAft>
                <a:spcPts val="0"/>
              </a:spcAft>
            </a:pPr>
            <a:r>
              <a:rPr lang="zh-CN" altLang="en-US" sz="1400" b="0" dirty="0">
                <a:solidFill>
                  <a:prstClr val="black"/>
                </a:solidFill>
                <a:latin typeface="Calibri" panose="020F0502020204030204"/>
                <a:ea typeface="微软雅黑" panose="020B0503020204020204" charset="-122"/>
              </a:rPr>
              <a:t>用另一种方式</a:t>
            </a:r>
            <a:r>
              <a:rPr lang="en-US" altLang="zh-CN" sz="1400" b="0" dirty="0">
                <a:solidFill>
                  <a:prstClr val="black"/>
                </a:solidFill>
                <a:latin typeface="Calibri" panose="020F0502020204030204"/>
                <a:ea typeface="微软雅黑" panose="020B0503020204020204" charset="-122"/>
              </a:rPr>
              <a:t>“</a:t>
            </a:r>
            <a:r>
              <a:rPr lang="zh-CN" altLang="en-US" sz="1400" b="0" dirty="0">
                <a:solidFill>
                  <a:prstClr val="black"/>
                </a:solidFill>
                <a:latin typeface="Calibri" panose="020F0502020204030204"/>
                <a:ea typeface="微软雅黑" panose="020B0503020204020204" charset="-122"/>
              </a:rPr>
              <a:t>生活</a:t>
            </a:r>
            <a:r>
              <a:rPr lang="en-US" altLang="zh-CN" sz="1400" b="0" dirty="0">
                <a:solidFill>
                  <a:prstClr val="black"/>
                </a:solidFill>
                <a:latin typeface="Calibri" panose="020F0502020204030204"/>
                <a:ea typeface="微软雅黑" panose="020B0503020204020204" charset="-122"/>
              </a:rPr>
              <a:t>”</a:t>
            </a:r>
            <a:endParaRPr lang="en-US" altLang="zh-CN" sz="1400" b="0" dirty="0">
              <a:solidFill>
                <a:prstClr val="black"/>
              </a:solidFill>
              <a:latin typeface="Calibri" panose="020F0502020204030204"/>
              <a:ea typeface="微软雅黑" panose="020B0503020204020204" charset="-122"/>
            </a:endParaRPr>
          </a:p>
        </p:txBody>
      </p:sp>
      <p:sp>
        <p:nvSpPr>
          <p:cNvPr id="21" name="Text Box 38"/>
          <p:cNvSpPr txBox="1">
            <a:spLocks noChangeArrowheads="1"/>
          </p:cNvSpPr>
          <p:nvPr/>
        </p:nvSpPr>
        <p:spPr bwMode="auto">
          <a:xfrm>
            <a:off x="2873659" y="1764991"/>
            <a:ext cx="946150" cy="460375"/>
          </a:xfrm>
          <a:prstGeom prst="rect">
            <a:avLst/>
          </a:prstGeom>
          <a:noFill/>
          <a:ln w="9525">
            <a:noFill/>
            <a:miter lim="800000"/>
          </a:ln>
        </p:spPr>
        <p:txBody>
          <a:bodyPr>
            <a:spAutoFit/>
          </a:bodyPr>
          <a:lstStyle/>
          <a:p>
            <a:pPr algn="l" defTabSz="1219200" fontAlgn="auto">
              <a:spcBef>
                <a:spcPts val="0"/>
              </a:spcBef>
              <a:spcAft>
                <a:spcPts val="0"/>
              </a:spcAft>
            </a:pPr>
            <a:r>
              <a:rPr lang="zh-CN" altLang="en-US" sz="2400" b="0" dirty="0">
                <a:solidFill>
                  <a:prstClr val="black"/>
                </a:solidFill>
                <a:latin typeface="Calibri" panose="020F0502020204030204"/>
                <a:ea typeface="方正兰亭大黑_GBK" pitchFamily="2" charset="-122"/>
              </a:rPr>
              <a:t>于我</a:t>
            </a:r>
            <a:endParaRPr lang="zh-CN" altLang="en-US" sz="2400" b="0" dirty="0">
              <a:solidFill>
                <a:prstClr val="black"/>
              </a:solidFill>
              <a:latin typeface="Calibri" panose="020F0502020204030204"/>
              <a:ea typeface="方正兰亭大黑_GBK" pitchFamily="2" charset="-122"/>
            </a:endParaRPr>
          </a:p>
        </p:txBody>
      </p:sp>
      <p:sp>
        <p:nvSpPr>
          <p:cNvPr id="22" name="Rectangle 31"/>
          <p:cNvSpPr>
            <a:spLocks noChangeArrowheads="1"/>
          </p:cNvSpPr>
          <p:nvPr/>
        </p:nvSpPr>
        <p:spPr bwMode="auto">
          <a:xfrm>
            <a:off x="4411980" y="3445510"/>
            <a:ext cx="3966845" cy="414020"/>
          </a:xfrm>
          <a:prstGeom prst="rect">
            <a:avLst/>
          </a:prstGeom>
          <a:noFill/>
          <a:ln w="9525">
            <a:noFill/>
            <a:miter lim="800000"/>
          </a:ln>
        </p:spPr>
        <p:txBody>
          <a:bodyPr wrap="square">
            <a:spAutoFit/>
          </a:bodyPr>
          <a:lstStyle/>
          <a:p>
            <a:pPr algn="r" defTabSz="1219200" fontAlgn="auto">
              <a:lnSpc>
                <a:spcPct val="150000"/>
              </a:lnSpc>
              <a:spcBef>
                <a:spcPts val="0"/>
              </a:spcBef>
              <a:spcAft>
                <a:spcPts val="0"/>
              </a:spcAft>
            </a:pPr>
            <a:r>
              <a:rPr lang="zh-CN" altLang="en-US" sz="1400" b="0" dirty="0">
                <a:solidFill>
                  <a:prstClr val="black"/>
                </a:solidFill>
                <a:latin typeface="Calibri" panose="020F0502020204030204"/>
                <a:ea typeface="微软雅黑" panose="020B0503020204020204" charset="-122"/>
              </a:rPr>
              <a:t>虽是举手之劳，也可博君一笑</a:t>
            </a:r>
            <a:endParaRPr lang="zh-CN" altLang="en-US" sz="1400" b="0" dirty="0">
              <a:solidFill>
                <a:prstClr val="black"/>
              </a:solidFill>
              <a:latin typeface="Calibri" panose="020F0502020204030204"/>
              <a:ea typeface="微软雅黑" panose="020B0503020204020204" charset="-122"/>
            </a:endParaRPr>
          </a:p>
        </p:txBody>
      </p:sp>
      <p:sp>
        <p:nvSpPr>
          <p:cNvPr id="23" name="Text Box 38"/>
          <p:cNvSpPr txBox="1">
            <a:spLocks noChangeArrowheads="1"/>
          </p:cNvSpPr>
          <p:nvPr/>
        </p:nvSpPr>
        <p:spPr bwMode="auto">
          <a:xfrm>
            <a:off x="8930640" y="3584575"/>
            <a:ext cx="1118870" cy="460375"/>
          </a:xfrm>
          <a:prstGeom prst="rect">
            <a:avLst/>
          </a:prstGeom>
          <a:noFill/>
          <a:ln w="9525">
            <a:noFill/>
            <a:miter lim="800000"/>
          </a:ln>
        </p:spPr>
        <p:txBody>
          <a:bodyPr wrap="square">
            <a:spAutoFit/>
          </a:bodyPr>
          <a:lstStyle/>
          <a:p>
            <a:pPr algn="l" defTabSz="1219200" fontAlgn="auto">
              <a:spcBef>
                <a:spcPts val="0"/>
              </a:spcBef>
              <a:spcAft>
                <a:spcPts val="0"/>
              </a:spcAft>
            </a:pPr>
            <a:r>
              <a:rPr lang="zh-CN" altLang="en-US" sz="2400" b="0" dirty="0">
                <a:solidFill>
                  <a:prstClr val="black"/>
                </a:solidFill>
                <a:latin typeface="Calibri" panose="020F0502020204030204"/>
                <a:ea typeface="方正兰亭大黑_GBK" pitchFamily="2" charset="-122"/>
              </a:rPr>
              <a:t>于他人</a:t>
            </a:r>
            <a:endParaRPr lang="zh-CN" altLang="en-US" sz="2400" b="0" dirty="0">
              <a:solidFill>
                <a:prstClr val="black"/>
              </a:solidFill>
              <a:latin typeface="Calibri" panose="020F0502020204030204"/>
              <a:ea typeface="方正兰亭大黑_GBK" pitchFamily="2" charset="-122"/>
            </a:endParaRPr>
          </a:p>
        </p:txBody>
      </p:sp>
      <p:sp>
        <p:nvSpPr>
          <p:cNvPr id="24" name="Rectangle 31"/>
          <p:cNvSpPr>
            <a:spLocks noChangeArrowheads="1"/>
          </p:cNvSpPr>
          <p:nvPr/>
        </p:nvSpPr>
        <p:spPr bwMode="auto">
          <a:xfrm>
            <a:off x="4411980" y="5147310"/>
            <a:ext cx="3966845" cy="737235"/>
          </a:xfrm>
          <a:prstGeom prst="rect">
            <a:avLst/>
          </a:prstGeom>
          <a:noFill/>
          <a:ln w="9525">
            <a:noFill/>
            <a:miter lim="800000"/>
          </a:ln>
        </p:spPr>
        <p:txBody>
          <a:bodyPr wrap="square">
            <a:spAutoFit/>
          </a:bodyPr>
          <a:lstStyle/>
          <a:p>
            <a:pPr algn="l" defTabSz="1219200" fontAlgn="auto">
              <a:lnSpc>
                <a:spcPct val="150000"/>
              </a:lnSpc>
              <a:spcBef>
                <a:spcPts val="0"/>
              </a:spcBef>
              <a:spcAft>
                <a:spcPts val="0"/>
              </a:spcAft>
            </a:pPr>
            <a:r>
              <a:rPr lang="zh-CN" altLang="en-US" sz="1400" b="0" dirty="0" smtClean="0">
                <a:solidFill>
                  <a:prstClr val="black"/>
                </a:solidFill>
                <a:latin typeface="微软雅黑" panose="020B0503020204020204" charset="-122"/>
                <a:ea typeface="微软雅黑" panose="020B0503020204020204" charset="-122"/>
              </a:rPr>
              <a:t>培养志愿者在我身边的温馨氛围</a:t>
            </a:r>
            <a:endParaRPr lang="zh-CN" altLang="en-US" sz="1400" b="0" dirty="0" smtClean="0">
              <a:solidFill>
                <a:prstClr val="black"/>
              </a:solidFill>
              <a:latin typeface="微软雅黑" panose="020B0503020204020204" charset="-122"/>
              <a:ea typeface="微软雅黑" panose="020B0503020204020204" charset="-122"/>
            </a:endParaRPr>
          </a:p>
          <a:p>
            <a:pPr algn="l" defTabSz="1219200" fontAlgn="auto">
              <a:lnSpc>
                <a:spcPct val="150000"/>
              </a:lnSpc>
              <a:spcBef>
                <a:spcPts val="0"/>
              </a:spcBef>
              <a:spcAft>
                <a:spcPts val="0"/>
              </a:spcAft>
            </a:pPr>
            <a:r>
              <a:rPr lang="zh-CN" altLang="en-US" sz="1400" b="0" dirty="0" smtClean="0">
                <a:solidFill>
                  <a:prstClr val="black"/>
                </a:solidFill>
                <a:latin typeface="微软雅黑" panose="020B0503020204020204" charset="-122"/>
                <a:ea typeface="微软雅黑" panose="020B0503020204020204" charset="-122"/>
              </a:rPr>
              <a:t>志愿精神代代传承</a:t>
            </a:r>
            <a:endParaRPr lang="zh-CN" altLang="en-US" sz="1400" b="0" dirty="0">
              <a:solidFill>
                <a:prstClr val="black"/>
              </a:solidFill>
              <a:latin typeface="Calibri" panose="020F0502020204030204"/>
              <a:ea typeface="微软雅黑" panose="020B0503020204020204" charset="-122"/>
            </a:endParaRPr>
          </a:p>
        </p:txBody>
      </p:sp>
      <p:sp>
        <p:nvSpPr>
          <p:cNvPr id="25" name="Text Box 38"/>
          <p:cNvSpPr txBox="1">
            <a:spLocks noChangeArrowheads="1"/>
          </p:cNvSpPr>
          <p:nvPr/>
        </p:nvSpPr>
        <p:spPr bwMode="auto">
          <a:xfrm>
            <a:off x="2736850" y="5285740"/>
            <a:ext cx="1219835" cy="460375"/>
          </a:xfrm>
          <a:prstGeom prst="rect">
            <a:avLst/>
          </a:prstGeom>
          <a:noFill/>
          <a:ln w="9525">
            <a:noFill/>
            <a:miter lim="800000"/>
          </a:ln>
        </p:spPr>
        <p:txBody>
          <a:bodyPr wrap="square">
            <a:spAutoFit/>
          </a:bodyPr>
          <a:lstStyle/>
          <a:p>
            <a:pPr algn="l" defTabSz="1219200" fontAlgn="auto">
              <a:spcBef>
                <a:spcPts val="0"/>
              </a:spcBef>
              <a:spcAft>
                <a:spcPts val="0"/>
              </a:spcAft>
            </a:pPr>
            <a:r>
              <a:rPr lang="zh-CN" altLang="en-US" sz="2400" b="0" dirty="0">
                <a:solidFill>
                  <a:prstClr val="black"/>
                </a:solidFill>
                <a:latin typeface="Calibri" panose="020F0502020204030204"/>
                <a:ea typeface="方正兰亭大黑_GBK" pitchFamily="2" charset="-122"/>
              </a:rPr>
              <a:t>于城市</a:t>
            </a:r>
            <a:endParaRPr lang="zh-CN" altLang="en-US" sz="2400" b="0" dirty="0">
              <a:solidFill>
                <a:prstClr val="black"/>
              </a:solidFill>
              <a:latin typeface="Calibri" panose="020F0502020204030204"/>
              <a:ea typeface="方正兰亭大黑_GBK" pitchFamily="2" charset="-122"/>
            </a:endParaRPr>
          </a:p>
        </p:txBody>
      </p:sp>
      <p:sp>
        <p:nvSpPr>
          <p:cNvPr id="26" name="TextBox 25"/>
          <p:cNvSpPr txBox="1"/>
          <p:nvPr/>
        </p:nvSpPr>
        <p:spPr>
          <a:xfrm>
            <a:off x="1097620" y="274232"/>
            <a:ext cx="36715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为什么我要当志愿者？</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3000"/>
                            </p:stCondLst>
                            <p:childTnLst>
                              <p:par>
                                <p:cTn id="35" presetID="52"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Scale>
                                      <p:cBhvr>
                                        <p:cTn id="3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
                                        </p:tgtEl>
                                        <p:attrNameLst>
                                          <p:attrName>ppt_x</p:attrName>
                                          <p:attrName>ppt_y</p:attrName>
                                        </p:attrNameLst>
                                      </p:cBhvr>
                                    </p:animMotion>
                                    <p:animEffect transition="in" filter="fade">
                                      <p:cBhvr>
                                        <p:cTn id="39" dur="1000"/>
                                        <p:tgtEl>
                                          <p:spTgt spid="21"/>
                                        </p:tgtEl>
                                      </p:cBhvr>
                                    </p:animEffect>
                                  </p:childTnLst>
                                </p:cTn>
                              </p:par>
                            </p:childTnLst>
                          </p:cTn>
                        </p:par>
                        <p:par>
                          <p:cTn id="40" fill="hold">
                            <p:stCondLst>
                              <p:cond delay="4000"/>
                            </p:stCondLst>
                            <p:childTnLst>
                              <p:par>
                                <p:cTn id="41" presetID="2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ppt_x</p:attrName>
                                        </p:attrNameLst>
                                      </p:cBhvr>
                                      <p:tavLst>
                                        <p:tav tm="0">
                                          <p:val>
                                            <p:strVal val="#ppt_x-.2"/>
                                          </p:val>
                                        </p:tav>
                                        <p:tav tm="100000">
                                          <p:val>
                                            <p:strVal val="#ppt_x"/>
                                          </p:val>
                                        </p:tav>
                                      </p:tavLst>
                                    </p:anim>
                                    <p:anim calcmode="lin" valueType="num">
                                      <p:cBhvr>
                                        <p:cTn id="4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0"/>
                                        </p:tgtEl>
                                      </p:cBhvr>
                                    </p:animEffect>
                                  </p:childTnLst>
                                </p:cTn>
                              </p:par>
                            </p:childTnLst>
                          </p:cTn>
                        </p:par>
                        <p:par>
                          <p:cTn id="46" fill="hold">
                            <p:stCondLst>
                              <p:cond delay="5000"/>
                            </p:stCondLst>
                            <p:childTnLst>
                              <p:par>
                                <p:cTn id="47" presetID="52"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Scale>
                                      <p:cBhvr>
                                        <p:cTn id="4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3"/>
                                        </p:tgtEl>
                                        <p:attrNameLst>
                                          <p:attrName>ppt_x</p:attrName>
                                          <p:attrName>ppt_y</p:attrName>
                                        </p:attrNameLst>
                                      </p:cBhvr>
                                    </p:animMotion>
                                    <p:animEffect transition="in" filter="fade">
                                      <p:cBhvr>
                                        <p:cTn id="51" dur="1000"/>
                                        <p:tgtEl>
                                          <p:spTgt spid="23"/>
                                        </p:tgtEl>
                                      </p:cBhvr>
                                    </p:animEffect>
                                  </p:childTnLst>
                                </p:cTn>
                              </p:par>
                            </p:childTnLst>
                          </p:cTn>
                        </p:par>
                        <p:par>
                          <p:cTn id="52" fill="hold">
                            <p:stCondLst>
                              <p:cond delay="6000"/>
                            </p:stCondLst>
                            <p:childTnLst>
                              <p:par>
                                <p:cTn id="53" presetID="29"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ppt_x</p:attrName>
                                        </p:attrNameLst>
                                      </p:cBhvr>
                                      <p:tavLst>
                                        <p:tav tm="0">
                                          <p:val>
                                            <p:strVal val="#ppt_x-.2"/>
                                          </p:val>
                                        </p:tav>
                                        <p:tav tm="100000">
                                          <p:val>
                                            <p:strVal val="#ppt_x"/>
                                          </p:val>
                                        </p:tav>
                                      </p:tavLst>
                                    </p:anim>
                                    <p:anim calcmode="lin" valueType="num">
                                      <p:cBhvr>
                                        <p:cTn id="56"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2"/>
                                        </p:tgtEl>
                                      </p:cBhvr>
                                    </p:animEffect>
                                  </p:childTnLst>
                                </p:cTn>
                              </p:par>
                            </p:childTnLst>
                          </p:cTn>
                        </p:par>
                        <p:par>
                          <p:cTn id="58" fill="hold">
                            <p:stCondLst>
                              <p:cond delay="7000"/>
                            </p:stCondLst>
                            <p:childTnLst>
                              <p:par>
                                <p:cTn id="59" presetID="52"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Scale>
                                      <p:cBhvr>
                                        <p:cTn id="61"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25"/>
                                        </p:tgtEl>
                                        <p:attrNameLst>
                                          <p:attrName>ppt_x</p:attrName>
                                          <p:attrName>ppt_y</p:attrName>
                                        </p:attrNameLst>
                                      </p:cBhvr>
                                    </p:animMotion>
                                    <p:animEffect transition="in" filter="fade">
                                      <p:cBhvr>
                                        <p:cTn id="63" dur="1000"/>
                                        <p:tgtEl>
                                          <p:spTgt spid="25"/>
                                        </p:tgtEl>
                                      </p:cBhvr>
                                    </p:animEffect>
                                  </p:childTnLst>
                                </p:cTn>
                              </p:par>
                            </p:childTnLst>
                          </p:cTn>
                        </p:par>
                        <p:par>
                          <p:cTn id="64" fill="hold">
                            <p:stCondLst>
                              <p:cond delay="8000"/>
                            </p:stCondLst>
                            <p:childTnLst>
                              <p:par>
                                <p:cTn id="65" presetID="29" presetClass="entr" presetSubtype="0"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1000" fill="hold"/>
                                        <p:tgtEl>
                                          <p:spTgt spid="24"/>
                                        </p:tgtEl>
                                        <p:attrNameLst>
                                          <p:attrName>ppt_x</p:attrName>
                                        </p:attrNameLst>
                                      </p:cBhvr>
                                      <p:tavLst>
                                        <p:tav tm="0">
                                          <p:val>
                                            <p:strVal val="#ppt_x-.2"/>
                                          </p:val>
                                        </p:tav>
                                        <p:tav tm="100000">
                                          <p:val>
                                            <p:strVal val="#ppt_x"/>
                                          </p:val>
                                        </p:tav>
                                      </p:tavLst>
                                    </p:anim>
                                    <p:anim calcmode="lin" valueType="num">
                                      <p:cBhvr>
                                        <p:cTn id="6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5000" r="-5000"/>
          </a:stretch>
        </a:blipFill>
        <a:effectLst/>
      </p:bgPr>
    </p:bg>
    <p:spTree>
      <p:nvGrpSpPr>
        <p:cNvPr id="1" name=""/>
        <p:cNvGrpSpPr/>
        <p:nvPr/>
      </p:nvGrpSpPr>
      <p:grpSpPr>
        <a:xfrm>
          <a:off x="0" y="0"/>
          <a:ext cx="0" cy="0"/>
          <a:chOff x="0" y="0"/>
          <a:chExt cx="0" cy="0"/>
        </a:xfrm>
      </p:grpSpPr>
      <p:sp>
        <p:nvSpPr>
          <p:cNvPr id="24" name="矩形 23"/>
          <p:cNvSpPr/>
          <p:nvPr/>
        </p:nvSpPr>
        <p:spPr>
          <a:xfrm>
            <a:off x="0" y="1797235"/>
            <a:ext cx="12190413" cy="34571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defTabSz="914400" fontAlgn="auto">
              <a:spcBef>
                <a:spcPts val="0"/>
              </a:spcBef>
              <a:spcAft>
                <a:spcPts val="0"/>
              </a:spcAft>
            </a:pPr>
            <a:endParaRPr lang="zh-CN" altLang="en-US" sz="1900" b="0">
              <a:solidFill>
                <a:prstClr val="white"/>
              </a:solidFill>
            </a:endParaRPr>
          </a:p>
        </p:txBody>
      </p:sp>
      <p:sp>
        <p:nvSpPr>
          <p:cNvPr id="25" name="TextBox 24"/>
          <p:cNvSpPr txBox="1"/>
          <p:nvPr/>
        </p:nvSpPr>
        <p:spPr>
          <a:xfrm>
            <a:off x="5135228" y="2277399"/>
            <a:ext cx="5119370" cy="1428115"/>
          </a:xfrm>
          <a:prstGeom prst="rect">
            <a:avLst/>
          </a:prstGeom>
          <a:noFill/>
        </p:spPr>
        <p:txBody>
          <a:bodyPr wrap="none" lIns="121917" tIns="60958" rIns="121917" bIns="60958" rtlCol="0">
            <a:spAutoFit/>
          </a:bodyPr>
          <a:lstStyle/>
          <a:p>
            <a:pPr marL="0" lvl="1" algn="l" defTabSz="914400" fontAlgn="auto">
              <a:spcBef>
                <a:spcPts val="0"/>
              </a:spcBef>
              <a:spcAft>
                <a:spcPts val="0"/>
              </a:spcAft>
            </a:pPr>
            <a:r>
              <a:rPr lang="zh-CN" altLang="en-US" sz="1900" dirty="0">
                <a:solidFill>
                  <a:prstClr val="white"/>
                </a:solidFill>
                <a:latin typeface="微软雅黑" panose="020B0503020204020204" charset="-122"/>
                <a:ea typeface="微软雅黑" panose="020B0503020204020204" charset="-122"/>
              </a:rPr>
              <a:t> </a:t>
            </a:r>
            <a:r>
              <a:rPr lang="zh-CN" altLang="en-US" sz="3700" dirty="0">
                <a:solidFill>
                  <a:prstClr val="white"/>
                </a:solidFill>
                <a:latin typeface="微软雅黑" panose="020B0503020204020204" charset="-122"/>
                <a:ea typeface="微软雅黑" panose="020B0503020204020204" charset="-122"/>
              </a:rPr>
              <a:t>第二部分</a:t>
            </a:r>
            <a:endParaRPr lang="en-US" altLang="zh-CN" sz="3700" dirty="0">
              <a:solidFill>
                <a:prstClr val="white"/>
              </a:solidFill>
              <a:latin typeface="微软雅黑" panose="020B0503020204020204" charset="-122"/>
              <a:ea typeface="微软雅黑" panose="020B0503020204020204" charset="-122"/>
            </a:endParaRPr>
          </a:p>
          <a:p>
            <a:pPr marL="0" lvl="1" algn="l" defTabSz="914400" fontAlgn="auto">
              <a:spcBef>
                <a:spcPts val="0"/>
              </a:spcBef>
              <a:spcAft>
                <a:spcPts val="0"/>
              </a:spcAft>
            </a:pPr>
            <a:r>
              <a:rPr lang="zh-CN" sz="4800" dirty="0">
                <a:solidFill>
                  <a:prstClr val="white"/>
                </a:solidFill>
                <a:latin typeface="微软雅黑" panose="020B0503020204020204" charset="-122"/>
                <a:ea typeface="微软雅黑" panose="020B0503020204020204" charset="-122"/>
              </a:rPr>
              <a:t>近期志愿服务汇报</a:t>
            </a:r>
            <a:endParaRPr lang="zh-CN" sz="4800" dirty="0">
              <a:solidFill>
                <a:prstClr val="white"/>
              </a:solidFill>
              <a:latin typeface="微软雅黑" panose="020B0503020204020204" charset="-122"/>
              <a:ea typeface="微软雅黑" panose="020B0503020204020204" charset="-122"/>
            </a:endParaRPr>
          </a:p>
        </p:txBody>
      </p:sp>
      <p:cxnSp>
        <p:nvCxnSpPr>
          <p:cNvPr id="26" name="直接连接符 25"/>
          <p:cNvCxnSpPr/>
          <p:nvPr/>
        </p:nvCxnSpPr>
        <p:spPr>
          <a:xfrm flipV="1">
            <a:off x="4847230" y="2181366"/>
            <a:ext cx="0" cy="256649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206774" y="2538174"/>
            <a:ext cx="2114465" cy="2115756"/>
            <a:chOff x="1041891" y="2887277"/>
            <a:chExt cx="1036261" cy="1036518"/>
          </a:xfrm>
        </p:grpSpPr>
        <p:sp>
          <p:nvSpPr>
            <p:cNvPr id="17" name="Oval 53"/>
            <p:cNvSpPr>
              <a:spLocks noChangeArrowheads="1"/>
            </p:cNvSpPr>
            <p:nvPr/>
          </p:nvSpPr>
          <p:spPr bwMode="auto">
            <a:xfrm>
              <a:off x="1041891" y="2887277"/>
              <a:ext cx="1036261" cy="1036518"/>
            </a:xfrm>
            <a:prstGeom prst="ellipse">
              <a:avLst/>
            </a:prstGeom>
            <a:solidFill>
              <a:schemeClr val="bg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defTabSz="1219200" fontAlgn="auto">
                <a:spcBef>
                  <a:spcPts val="0"/>
                </a:spcBef>
                <a:spcAft>
                  <a:spcPts val="0"/>
                </a:spcAft>
                <a:defRPr/>
              </a:pPr>
              <a:endParaRPr lang="zh-CN" altLang="en-US" sz="5900" b="0">
                <a:solidFill>
                  <a:prstClr val="white"/>
                </a:solidFill>
                <a:latin typeface="微软雅黑" panose="020B0503020204020204" charset="-122"/>
                <a:ea typeface="微软雅黑" panose="020B0503020204020204" charset="-122"/>
              </a:endParaRPr>
            </a:p>
          </p:txBody>
        </p:sp>
        <p:sp>
          <p:nvSpPr>
            <p:cNvPr id="18" name="Text Box 58"/>
            <p:cNvSpPr txBox="1">
              <a:spLocks noChangeArrowheads="1"/>
            </p:cNvSpPr>
            <p:nvPr/>
          </p:nvSpPr>
          <p:spPr bwMode="auto">
            <a:xfrm>
              <a:off x="1159958" y="3077737"/>
              <a:ext cx="782803" cy="6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defTabSz="1219200" fontAlgn="auto">
                <a:spcBef>
                  <a:spcPts val="0"/>
                </a:spcBef>
                <a:spcAft>
                  <a:spcPts val="0"/>
                </a:spcAft>
              </a:pPr>
              <a:r>
                <a:rPr lang="en-US" altLang="zh-CN" sz="8800" b="0" dirty="0" smtClean="0">
                  <a:solidFill>
                    <a:srgbClr val="C00000"/>
                  </a:solidFill>
                  <a:latin typeface="Impact" panose="020B0806030902050204" pitchFamily="34" charset="0"/>
                  <a:ea typeface="微软雅黑" panose="020B0503020204020204" charset="-122"/>
                </a:rPr>
                <a:t>02</a:t>
              </a:r>
              <a:endParaRPr lang="en-US" altLang="zh-CN" sz="8800" b="0" dirty="0">
                <a:solidFill>
                  <a:srgbClr val="C00000"/>
                </a:solidFill>
                <a:latin typeface="Impact" panose="020B0806030902050204" pitchFamily="34" charset="0"/>
                <a:ea typeface="微软雅黑" panose="020B0503020204020204" charset="-122"/>
              </a:endParaRPr>
            </a:p>
          </p:txBody>
        </p:sp>
      </p:grpSp>
      <p:grpSp>
        <p:nvGrpSpPr>
          <p:cNvPr id="13" name="组合 12"/>
          <p:cNvGrpSpPr/>
          <p:nvPr/>
        </p:nvGrpSpPr>
        <p:grpSpPr>
          <a:xfrm>
            <a:off x="4943168" y="1076778"/>
            <a:ext cx="552616" cy="552816"/>
            <a:chOff x="3543574" y="4265651"/>
            <a:chExt cx="414516" cy="414516"/>
          </a:xfrm>
        </p:grpSpPr>
        <p:sp>
          <p:nvSpPr>
            <p:cNvPr id="14" name="椭圆 13"/>
            <p:cNvSpPr/>
            <p:nvPr/>
          </p:nvSpPr>
          <p:spPr>
            <a:xfrm>
              <a:off x="3543574"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latin typeface="Calibri" panose="020F0502020204030204"/>
                <a:ea typeface="宋体" panose="02010600030101010101" pitchFamily="2" charset="-122"/>
              </a:endParaRPr>
            </a:p>
          </p:txBody>
        </p:sp>
        <p:grpSp>
          <p:nvGrpSpPr>
            <p:cNvPr id="15" name="组合 14"/>
            <p:cNvGrpSpPr/>
            <p:nvPr/>
          </p:nvGrpSpPr>
          <p:grpSpPr>
            <a:xfrm>
              <a:off x="3629640" y="4325788"/>
              <a:ext cx="259976" cy="261734"/>
              <a:chOff x="5042691" y="2273922"/>
              <a:chExt cx="702937" cy="707690"/>
            </a:xfrm>
            <a:solidFill>
              <a:schemeClr val="bg1"/>
            </a:solidFill>
          </p:grpSpPr>
          <p:sp>
            <p:nvSpPr>
              <p:cNvPr id="19"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20"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grpSp>
      </p:grpSp>
      <p:grpSp>
        <p:nvGrpSpPr>
          <p:cNvPr id="21" name="组合 20"/>
          <p:cNvGrpSpPr/>
          <p:nvPr/>
        </p:nvGrpSpPr>
        <p:grpSpPr>
          <a:xfrm>
            <a:off x="5687806" y="1076778"/>
            <a:ext cx="552616" cy="552816"/>
            <a:chOff x="4102125" y="4265651"/>
            <a:chExt cx="414516" cy="414516"/>
          </a:xfrm>
        </p:grpSpPr>
        <p:sp>
          <p:nvSpPr>
            <p:cNvPr id="22" name="椭圆 21"/>
            <p:cNvSpPr/>
            <p:nvPr/>
          </p:nvSpPr>
          <p:spPr>
            <a:xfrm>
              <a:off x="4102125"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latin typeface="Calibri" panose="020F0502020204030204"/>
                <a:ea typeface="宋体" panose="02010600030101010101" pitchFamily="2" charset="-122"/>
              </a:endParaRPr>
            </a:p>
          </p:txBody>
        </p:sp>
        <p:grpSp>
          <p:nvGrpSpPr>
            <p:cNvPr id="27" name="组合 26"/>
            <p:cNvGrpSpPr/>
            <p:nvPr/>
          </p:nvGrpSpPr>
          <p:grpSpPr>
            <a:xfrm>
              <a:off x="4199233" y="4358783"/>
              <a:ext cx="238761" cy="198211"/>
              <a:chOff x="3132963" y="3140191"/>
              <a:chExt cx="645573" cy="535933"/>
            </a:xfrm>
            <a:solidFill>
              <a:schemeClr val="bg1"/>
            </a:solidFill>
          </p:grpSpPr>
          <p:sp>
            <p:nvSpPr>
              <p:cNvPr id="32"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33"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34"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35"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36"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37"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grpSp>
      </p:grpSp>
      <p:grpSp>
        <p:nvGrpSpPr>
          <p:cNvPr id="38" name="组合 37"/>
          <p:cNvGrpSpPr/>
          <p:nvPr/>
        </p:nvGrpSpPr>
        <p:grpSpPr>
          <a:xfrm>
            <a:off x="7126766" y="1076778"/>
            <a:ext cx="552616" cy="552816"/>
            <a:chOff x="5181486" y="4265651"/>
            <a:chExt cx="414516" cy="414516"/>
          </a:xfrm>
        </p:grpSpPr>
        <p:sp>
          <p:nvSpPr>
            <p:cNvPr id="39" name="椭圆 38"/>
            <p:cNvSpPr/>
            <p:nvPr/>
          </p:nvSpPr>
          <p:spPr>
            <a:xfrm>
              <a:off x="5181486"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srgbClr val="FFFFFF"/>
                </a:solidFill>
                <a:latin typeface="Calibri" panose="020F0502020204030204"/>
                <a:ea typeface="宋体" panose="02010600030101010101" pitchFamily="2" charset="-122"/>
              </a:endParaRPr>
            </a:p>
          </p:txBody>
        </p:sp>
        <p:grpSp>
          <p:nvGrpSpPr>
            <p:cNvPr id="40" name="组合 39"/>
            <p:cNvGrpSpPr/>
            <p:nvPr/>
          </p:nvGrpSpPr>
          <p:grpSpPr>
            <a:xfrm>
              <a:off x="5287222" y="4375239"/>
              <a:ext cx="253419" cy="172633"/>
              <a:chOff x="4895160" y="4287159"/>
              <a:chExt cx="571418" cy="389258"/>
            </a:xfrm>
            <a:solidFill>
              <a:schemeClr val="bg1"/>
            </a:solidFill>
          </p:grpSpPr>
          <p:sp>
            <p:nvSpPr>
              <p:cNvPr id="41"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2"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3"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4"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5"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6"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7"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8"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sp>
            <p:nvSpPr>
              <p:cNvPr id="49"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prstClr val="white"/>
                  </a:solidFill>
                  <a:latin typeface="Agency FB" panose="020B0503020202020204"/>
                </a:endParaRPr>
              </a:p>
            </p:txBody>
          </p:sp>
        </p:grpSp>
      </p:grpSp>
      <p:grpSp>
        <p:nvGrpSpPr>
          <p:cNvPr id="50" name="组合 49"/>
          <p:cNvGrpSpPr/>
          <p:nvPr/>
        </p:nvGrpSpPr>
        <p:grpSpPr>
          <a:xfrm>
            <a:off x="6386797" y="1076778"/>
            <a:ext cx="552616" cy="552816"/>
            <a:chOff x="4626437" y="4265651"/>
            <a:chExt cx="414516" cy="414516"/>
          </a:xfrm>
        </p:grpSpPr>
        <p:sp>
          <p:nvSpPr>
            <p:cNvPr id="51" name="椭圆 50"/>
            <p:cNvSpPr/>
            <p:nvPr/>
          </p:nvSpPr>
          <p:spPr>
            <a:xfrm>
              <a:off x="4626437" y="4265651"/>
              <a:ext cx="414516" cy="414516"/>
            </a:xfrm>
            <a:prstGeom prst="ellipse">
              <a:avLst/>
            </a:prstGeom>
            <a:solidFill>
              <a:srgbClr val="C00000"/>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fontAlgn="auto">
                <a:spcBef>
                  <a:spcPts val="0"/>
                </a:spcBef>
                <a:spcAft>
                  <a:spcPts val="0"/>
                </a:spcAft>
                <a:defRPr/>
              </a:pPr>
              <a:endParaRPr lang="zh-CN" altLang="en-US" sz="2400" b="0">
                <a:solidFill>
                  <a:prstClr val="white"/>
                </a:solidFill>
                <a:latin typeface="Calibri" panose="020F0502020204030204"/>
                <a:ea typeface="宋体" panose="02010600030101010101" pitchFamily="2" charset="-122"/>
              </a:endParaRPr>
            </a:p>
          </p:txBody>
        </p:sp>
        <p:grpSp>
          <p:nvGrpSpPr>
            <p:cNvPr id="52" name="组合 51"/>
            <p:cNvGrpSpPr/>
            <p:nvPr/>
          </p:nvGrpSpPr>
          <p:grpSpPr>
            <a:xfrm>
              <a:off x="4710891" y="4356960"/>
              <a:ext cx="232896" cy="199705"/>
              <a:chOff x="3546346" y="2339026"/>
              <a:chExt cx="897787" cy="769842"/>
            </a:xfrm>
            <a:solidFill>
              <a:schemeClr val="bg1"/>
            </a:solidFill>
          </p:grpSpPr>
          <p:sp>
            <p:nvSpPr>
              <p:cNvPr id="53"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sp>
            <p:nvSpPr>
              <p:cNvPr id="54"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sp>
            <p:nvSpPr>
              <p:cNvPr id="55"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sp>
            <p:nvSpPr>
              <p:cNvPr id="56"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sp>
            <p:nvSpPr>
              <p:cNvPr id="57"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sp>
            <p:nvSpPr>
              <p:cNvPr id="58"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sp>
            <p:nvSpPr>
              <p:cNvPr id="59"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l" defTabSz="1219200" fontAlgn="auto">
                  <a:spcBef>
                    <a:spcPts val="0"/>
                  </a:spcBef>
                  <a:spcAft>
                    <a:spcPts val="0"/>
                  </a:spcAft>
                </a:pPr>
                <a:endParaRPr lang="zh-CN" altLang="en-US" sz="2400" b="0">
                  <a:solidFill>
                    <a:srgbClr val="000000"/>
                  </a:solidFill>
                  <a:latin typeface="Agency FB" panose="020B0503020202020204"/>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Horizontal)">
                                      <p:cBhvr>
                                        <p:cTn id="7" dur="500"/>
                                        <p:tgtEl>
                                          <p:spTgt spid="2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650"/>
                                        <p:tgtEl>
                                          <p:spTgt spid="16"/>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2000"/>
                            </p:stCondLst>
                            <p:childTnLst>
                              <p:par>
                                <p:cTn id="17" presetID="1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ppt_x</p:attrName>
                                        </p:attrNameLst>
                                      </p:cBhvr>
                                      <p:tavLst>
                                        <p:tav tm="0">
                                          <p:val>
                                            <p:strVal val="#ppt_x-#ppt_w*1.125000"/>
                                          </p:val>
                                        </p:tav>
                                        <p:tav tm="100000">
                                          <p:val>
                                            <p:strVal val="#ppt_x"/>
                                          </p:val>
                                        </p:tav>
                                      </p:tavLst>
                                    </p:anim>
                                    <p:animEffect transition="in" filter="wipe(right)">
                                      <p:cBhvr>
                                        <p:cTn id="20" dur="500"/>
                                        <p:tgtEl>
                                          <p:spTgt spid="25"/>
                                        </p:tgtEl>
                                      </p:cBhvr>
                                    </p:animEffect>
                                  </p:childTnLst>
                                </p:cTn>
                              </p:par>
                            </p:childTnLst>
                          </p:cTn>
                        </p:par>
                        <p:par>
                          <p:cTn id="21" fill="hold">
                            <p:stCondLst>
                              <p:cond delay="2500"/>
                            </p:stCondLst>
                            <p:childTnLst>
                              <p:par>
                                <p:cTn id="22" presetID="53" presetClass="entr" presetSubtype="16"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nodeType="withEffect">
                                  <p:stCondLst>
                                    <p:cond delay="3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nodeType="withEffect">
                                  <p:stCondLst>
                                    <p:cond delay="600"/>
                                  </p:stCondLst>
                                  <p:childTnLst>
                                    <p:set>
                                      <p:cBhvr>
                                        <p:cTn id="33" dur="1" fill="hold">
                                          <p:stCondLst>
                                            <p:cond delay="0"/>
                                          </p:stCondLst>
                                        </p:cTn>
                                        <p:tgtEl>
                                          <p:spTgt spid="50"/>
                                        </p:tgtEl>
                                        <p:attrNameLst>
                                          <p:attrName>style.visibility</p:attrName>
                                        </p:attrNameLst>
                                      </p:cBhvr>
                                      <p:to>
                                        <p:strVal val="visible"/>
                                      </p:to>
                                    </p:set>
                                    <p:anim calcmode="lin" valueType="num">
                                      <p:cBhvr>
                                        <p:cTn id="34" dur="500" fill="hold"/>
                                        <p:tgtEl>
                                          <p:spTgt spid="50"/>
                                        </p:tgtEl>
                                        <p:attrNameLst>
                                          <p:attrName>ppt_w</p:attrName>
                                        </p:attrNameLst>
                                      </p:cBhvr>
                                      <p:tavLst>
                                        <p:tav tm="0">
                                          <p:val>
                                            <p:fltVal val="0"/>
                                          </p:val>
                                        </p:tav>
                                        <p:tav tm="100000">
                                          <p:val>
                                            <p:strVal val="#ppt_w"/>
                                          </p:val>
                                        </p:tav>
                                      </p:tavLst>
                                    </p:anim>
                                    <p:anim calcmode="lin" valueType="num">
                                      <p:cBhvr>
                                        <p:cTn id="35" dur="500" fill="hold"/>
                                        <p:tgtEl>
                                          <p:spTgt spid="50"/>
                                        </p:tgtEl>
                                        <p:attrNameLst>
                                          <p:attrName>ppt_h</p:attrName>
                                        </p:attrNameLst>
                                      </p:cBhvr>
                                      <p:tavLst>
                                        <p:tav tm="0">
                                          <p:val>
                                            <p:fltVal val="0"/>
                                          </p:val>
                                        </p:tav>
                                        <p:tav tm="100000">
                                          <p:val>
                                            <p:strVal val="#ppt_h"/>
                                          </p:val>
                                        </p:tav>
                                      </p:tavLst>
                                    </p:anim>
                                    <p:animEffect transition="in" filter="fade">
                                      <p:cBhvr>
                                        <p:cTn id="36" dur="500"/>
                                        <p:tgtEl>
                                          <p:spTgt spid="50"/>
                                        </p:tgtEl>
                                      </p:cBhvr>
                                    </p:animEffect>
                                  </p:childTnLst>
                                </p:cTn>
                              </p:par>
                              <p:par>
                                <p:cTn id="37" presetID="53" presetClass="entr" presetSubtype="16" fill="hold" nodeType="withEffect">
                                  <p:stCondLst>
                                    <p:cond delay="90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7620" y="274232"/>
            <a:ext cx="22999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志愿活动一览</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22172" b="17447"/>
          <a:stretch>
            <a:fillRect/>
          </a:stretch>
        </p:blipFill>
        <p:spPr>
          <a:xfrm>
            <a:off x="0" y="2717681"/>
            <a:ext cx="12190413" cy="4141911"/>
          </a:xfrm>
          <a:prstGeom prst="rect">
            <a:avLst/>
          </a:prstGeom>
        </p:spPr>
      </p:pic>
      <p:grpSp>
        <p:nvGrpSpPr>
          <p:cNvPr id="7" name="组合 6"/>
          <p:cNvGrpSpPr/>
          <p:nvPr/>
        </p:nvGrpSpPr>
        <p:grpSpPr>
          <a:xfrm rot="1534880">
            <a:off x="600073" y="3420593"/>
            <a:ext cx="1322856" cy="1531166"/>
            <a:chOff x="450109" y="2513252"/>
            <a:chExt cx="992271" cy="1148109"/>
          </a:xfrm>
        </p:grpSpPr>
        <p:sp>
          <p:nvSpPr>
            <p:cNvPr id="10" name="等腰三角形 2"/>
            <p:cNvSpPr/>
            <p:nvPr/>
          </p:nvSpPr>
          <p:spPr bwMode="auto">
            <a:xfrm rot="9051066">
              <a:off x="450109" y="2513252"/>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rgbClr val="C00000"/>
            </a:solidFill>
            <a:ln w="63500">
              <a:solidFill>
                <a:schemeClr val="bg1"/>
              </a:solidFill>
            </a:ln>
            <a:effectLst>
              <a:outerShdw blurRad="127000" dist="50800" dir="5400000" sx="98000" sy="98000" algn="t" rotWithShape="0">
                <a:prstClr val="black">
                  <a:alpha val="40000"/>
                </a:prstClr>
              </a:outerShdw>
            </a:effectLst>
          </p:spPr>
          <p:txBody>
            <a:bodyPr wrap="none" lIns="68580" tIns="34290" rIns="68580" bIns="34290" anchor="ctr"/>
            <a:lstStyle/>
            <a:p>
              <a:pPr defTabSz="1219200" fontAlgn="auto">
                <a:spcBef>
                  <a:spcPts val="0"/>
                </a:spcBef>
                <a:spcAft>
                  <a:spcPts val="0"/>
                </a:spcAft>
              </a:pPr>
              <a:endParaRPr lang="zh-CN" altLang="en-US" sz="1500" b="0" kern="0" dirty="0">
                <a:solidFill>
                  <a:srgbClr val="FFFFFF"/>
                </a:solidFill>
                <a:latin typeface="微软雅黑" panose="020B0503020204020204" charset="-122"/>
                <a:ea typeface="微软雅黑" panose="020B0503020204020204" charset="-122"/>
              </a:endParaRPr>
            </a:p>
          </p:txBody>
        </p:sp>
        <p:sp>
          <p:nvSpPr>
            <p:cNvPr id="5" name="TextBox 4"/>
            <p:cNvSpPr txBox="1"/>
            <p:nvPr/>
          </p:nvSpPr>
          <p:spPr>
            <a:xfrm rot="20065120">
              <a:off x="460385" y="2879183"/>
              <a:ext cx="954053" cy="379960"/>
            </a:xfrm>
            <a:prstGeom prst="rect">
              <a:avLst/>
            </a:prstGeom>
            <a:noFill/>
          </p:spPr>
          <p:txBody>
            <a:bodyPr wrap="none" rtlCol="0">
              <a:spAutoFit/>
            </a:bodyPr>
            <a:lstStyle/>
            <a:p>
              <a:pPr algn="l" defTabSz="1219200" fontAlgn="auto">
                <a:spcBef>
                  <a:spcPts val="0"/>
                </a:spcBef>
                <a:spcAft>
                  <a:spcPts val="0"/>
                </a:spcAft>
              </a:pPr>
              <a:r>
                <a:rPr lang="en-US" sz="2700" b="0" dirty="0">
                  <a:solidFill>
                    <a:prstClr val="white"/>
                  </a:solidFill>
                  <a:latin typeface="微软雅黑" panose="020B0503020204020204" charset="-122"/>
                  <a:ea typeface="微软雅黑" panose="020B0503020204020204" charset="-122"/>
                </a:rPr>
                <a:t>2019.9</a:t>
              </a:r>
              <a:endParaRPr lang="en-US" sz="2700" b="0" dirty="0">
                <a:solidFill>
                  <a:prstClr val="white"/>
                </a:solidFill>
                <a:latin typeface="微软雅黑" panose="020B0503020204020204" charset="-122"/>
                <a:ea typeface="微软雅黑" panose="020B0503020204020204" charset="-122"/>
              </a:endParaRPr>
            </a:p>
          </p:txBody>
        </p:sp>
      </p:grpSp>
      <p:sp>
        <p:nvSpPr>
          <p:cNvPr id="11" name="等腰三角形 2"/>
          <p:cNvSpPr/>
          <p:nvPr/>
        </p:nvSpPr>
        <p:spPr bwMode="auto">
          <a:xfrm rot="9725433">
            <a:off x="4112260" y="1784985"/>
            <a:ext cx="1322705" cy="1530985"/>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rgbClr val="C00000"/>
          </a:solidFill>
          <a:ln w="63500">
            <a:solidFill>
              <a:schemeClr val="bg1"/>
            </a:solidFill>
          </a:ln>
          <a:effectLst>
            <a:outerShdw blurRad="127000" dist="50800" dir="5400000" sx="98000" sy="98000" algn="t" rotWithShape="0">
              <a:prstClr val="black">
                <a:alpha val="40000"/>
              </a:prstClr>
            </a:outerShdw>
          </a:effectLst>
        </p:spPr>
        <p:txBody>
          <a:bodyPr wrap="none" lIns="68580" tIns="34290" rIns="68580" bIns="34290" anchor="ctr"/>
          <a:lstStyle/>
          <a:p>
            <a:pPr defTabSz="1219200" fontAlgn="auto">
              <a:spcBef>
                <a:spcPts val="0"/>
              </a:spcBef>
              <a:spcAft>
                <a:spcPts val="0"/>
              </a:spcAft>
            </a:pPr>
            <a:endParaRPr lang="zh-CN" altLang="en-US" sz="1500" b="0" kern="0" dirty="0">
              <a:solidFill>
                <a:srgbClr val="FFFFFF"/>
              </a:solidFill>
              <a:latin typeface="微软雅黑" panose="020B0503020204020204" charset="-122"/>
              <a:ea typeface="微软雅黑" panose="020B0503020204020204" charset="-122"/>
            </a:endParaRPr>
          </a:p>
        </p:txBody>
      </p:sp>
      <p:sp>
        <p:nvSpPr>
          <p:cNvPr id="12" name="等腰三角形 2"/>
          <p:cNvSpPr/>
          <p:nvPr/>
        </p:nvSpPr>
        <p:spPr bwMode="auto">
          <a:xfrm rot="10800000">
            <a:off x="8268970" y="1134745"/>
            <a:ext cx="1322705" cy="1530985"/>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rgbClr val="C00000"/>
          </a:solidFill>
          <a:ln w="63500">
            <a:solidFill>
              <a:schemeClr val="bg1"/>
            </a:solidFill>
          </a:ln>
          <a:effectLst>
            <a:outerShdw blurRad="127000" dist="50800" dir="5400000" sx="98000" sy="98000" algn="t" rotWithShape="0">
              <a:prstClr val="black">
                <a:alpha val="40000"/>
              </a:prstClr>
            </a:outerShdw>
          </a:effectLst>
        </p:spPr>
        <p:txBody>
          <a:bodyPr wrap="none" lIns="68580" tIns="34290" rIns="68580" bIns="34290" anchor="ctr"/>
          <a:lstStyle/>
          <a:p>
            <a:pPr defTabSz="1219200" fontAlgn="auto">
              <a:spcBef>
                <a:spcPts val="0"/>
              </a:spcBef>
              <a:spcAft>
                <a:spcPts val="0"/>
              </a:spcAft>
            </a:pPr>
            <a:endParaRPr lang="zh-CN" altLang="en-US" sz="1500" b="0" kern="0" dirty="0">
              <a:solidFill>
                <a:srgbClr val="FFFFFF"/>
              </a:solidFill>
              <a:latin typeface="微软雅黑" panose="020B0503020204020204" charset="-122"/>
              <a:ea typeface="微软雅黑" panose="020B0503020204020204" charset="-122"/>
            </a:endParaRPr>
          </a:p>
        </p:txBody>
      </p:sp>
      <p:sp>
        <p:nvSpPr>
          <p:cNvPr id="6" name="椭圆 5"/>
          <p:cNvSpPr/>
          <p:nvPr/>
        </p:nvSpPr>
        <p:spPr>
          <a:xfrm>
            <a:off x="1245191" y="5390892"/>
            <a:ext cx="287995" cy="288099"/>
          </a:xfrm>
          <a:prstGeom prst="ellipse">
            <a:avLst/>
          </a:prstGeom>
          <a:solidFill>
            <a:srgbClr val="C00000"/>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defTabSz="1219200" fontAlgn="auto">
              <a:spcBef>
                <a:spcPts val="0"/>
              </a:spcBef>
              <a:spcAft>
                <a:spcPts val="0"/>
              </a:spcAft>
            </a:pPr>
            <a:endParaRPr lang="zh-CN" altLang="en-US" sz="2400" b="0">
              <a:solidFill>
                <a:prstClr val="white"/>
              </a:solidFill>
            </a:endParaRPr>
          </a:p>
        </p:txBody>
      </p:sp>
      <p:sp>
        <p:nvSpPr>
          <p:cNvPr id="25" name="椭圆 24"/>
          <p:cNvSpPr/>
          <p:nvPr/>
        </p:nvSpPr>
        <p:spPr>
          <a:xfrm>
            <a:off x="4981960" y="3407905"/>
            <a:ext cx="287995" cy="288099"/>
          </a:xfrm>
          <a:prstGeom prst="ellipse">
            <a:avLst/>
          </a:prstGeom>
          <a:solidFill>
            <a:srgbClr val="C00000"/>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defTabSz="1219200" fontAlgn="auto">
              <a:spcBef>
                <a:spcPts val="0"/>
              </a:spcBef>
              <a:spcAft>
                <a:spcPts val="0"/>
              </a:spcAft>
            </a:pPr>
            <a:endParaRPr lang="zh-CN" altLang="en-US" sz="2400" b="0">
              <a:solidFill>
                <a:prstClr val="white"/>
              </a:solidFill>
            </a:endParaRPr>
          </a:p>
        </p:txBody>
      </p:sp>
      <p:sp>
        <p:nvSpPr>
          <p:cNvPr id="31" name="椭圆 30"/>
          <p:cNvSpPr/>
          <p:nvPr/>
        </p:nvSpPr>
        <p:spPr>
          <a:xfrm>
            <a:off x="8787053" y="2867846"/>
            <a:ext cx="287995" cy="288099"/>
          </a:xfrm>
          <a:prstGeom prst="ellipse">
            <a:avLst/>
          </a:prstGeom>
          <a:solidFill>
            <a:srgbClr val="C00000"/>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defTabSz="1219200" fontAlgn="auto">
              <a:spcBef>
                <a:spcPts val="0"/>
              </a:spcBef>
              <a:spcAft>
                <a:spcPts val="0"/>
              </a:spcAft>
            </a:pPr>
            <a:endParaRPr lang="zh-CN" altLang="en-US" sz="2400" b="0">
              <a:solidFill>
                <a:prstClr val="white"/>
              </a:solidFill>
            </a:endParaRPr>
          </a:p>
        </p:txBody>
      </p:sp>
      <p:sp>
        <p:nvSpPr>
          <p:cNvPr id="35" name="TextBox 34"/>
          <p:cNvSpPr txBox="1"/>
          <p:nvPr/>
        </p:nvSpPr>
        <p:spPr>
          <a:xfrm>
            <a:off x="1324610" y="5763895"/>
            <a:ext cx="3575050" cy="1105535"/>
          </a:xfrm>
          <a:prstGeom prst="rect">
            <a:avLst/>
          </a:prstGeom>
          <a:noFill/>
        </p:spPr>
        <p:txBody>
          <a:bodyPr wrap="square" lIns="121917" tIns="60958" rIns="121917" bIns="60958" rtlCol="0">
            <a:spAutoFit/>
          </a:bodyPr>
          <a:lstStyle/>
          <a:p>
            <a:pPr algn="l" defTabSz="1219200" fontAlgn="auto">
              <a:spcBef>
                <a:spcPts val="0"/>
              </a:spcBef>
              <a:spcAft>
                <a:spcPts val="0"/>
              </a:spcAft>
            </a:pPr>
            <a:r>
              <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在省二医参加院外志愿者岗前培训</a:t>
            </a:r>
            <a:endPar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7" name="TextBox 36"/>
          <p:cNvSpPr txBox="1"/>
          <p:nvPr/>
        </p:nvSpPr>
        <p:spPr>
          <a:xfrm>
            <a:off x="4349750" y="3905885"/>
            <a:ext cx="2846070" cy="1597660"/>
          </a:xfrm>
          <a:prstGeom prst="rect">
            <a:avLst/>
          </a:prstGeom>
          <a:noFill/>
        </p:spPr>
        <p:txBody>
          <a:bodyPr wrap="square" lIns="121917" tIns="60958" rIns="121917" bIns="60958" rtlCol="0">
            <a:spAutoFit/>
          </a:bodyPr>
          <a:lstStyle/>
          <a:p>
            <a:pPr algn="l" defTabSz="1219200" fontAlgn="auto">
              <a:spcBef>
                <a:spcPts val="0"/>
              </a:spcBef>
              <a:spcAft>
                <a:spcPts val="0"/>
              </a:spcAft>
            </a:pPr>
            <a:r>
              <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在雅郡花园社区参加中秋志愿者活动</a:t>
            </a:r>
            <a:endPar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 name="TextBox 38"/>
          <p:cNvSpPr txBox="1"/>
          <p:nvPr/>
        </p:nvSpPr>
        <p:spPr>
          <a:xfrm>
            <a:off x="7943215" y="3311525"/>
            <a:ext cx="2794635" cy="1105535"/>
          </a:xfrm>
          <a:prstGeom prst="rect">
            <a:avLst/>
          </a:prstGeom>
          <a:noFill/>
        </p:spPr>
        <p:txBody>
          <a:bodyPr wrap="square" lIns="121917" tIns="60958" rIns="121917" bIns="60958" rtlCol="0">
            <a:spAutoFit/>
          </a:bodyPr>
          <a:lstStyle/>
          <a:p>
            <a:pPr algn="l" defTabSz="1219200" fontAlgn="auto">
              <a:spcBef>
                <a:spcPts val="0"/>
              </a:spcBef>
              <a:spcAft>
                <a:spcPts val="0"/>
              </a:spcAft>
            </a:pPr>
            <a:r>
              <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参加多次地铁志愿服务活动</a:t>
            </a:r>
            <a:endPar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 name="TextBox 4"/>
          <p:cNvSpPr txBox="1"/>
          <p:nvPr/>
        </p:nvSpPr>
        <p:spPr>
          <a:xfrm rot="21600000">
            <a:off x="4036595" y="2211086"/>
            <a:ext cx="1473200" cy="506730"/>
          </a:xfrm>
          <a:prstGeom prst="rect">
            <a:avLst/>
          </a:prstGeom>
          <a:noFill/>
        </p:spPr>
        <p:txBody>
          <a:bodyPr wrap="none" rtlCol="0">
            <a:spAutoFit/>
          </a:bodyPr>
          <a:p>
            <a:pPr algn="l" defTabSz="1219200" fontAlgn="auto">
              <a:spcBef>
                <a:spcPts val="0"/>
              </a:spcBef>
              <a:spcAft>
                <a:spcPts val="0"/>
              </a:spcAft>
            </a:pPr>
            <a:r>
              <a:rPr lang="en-US" sz="2700" b="0" dirty="0">
                <a:solidFill>
                  <a:prstClr val="white"/>
                </a:solidFill>
                <a:latin typeface="微软雅黑" panose="020B0503020204020204" charset="-122"/>
                <a:ea typeface="微软雅黑" panose="020B0503020204020204" charset="-122"/>
              </a:rPr>
              <a:t>2019.10</a:t>
            </a:r>
            <a:endParaRPr lang="en-US" sz="2700" b="0" dirty="0">
              <a:solidFill>
                <a:prstClr val="white"/>
              </a:solidFill>
              <a:latin typeface="微软雅黑" panose="020B0503020204020204" charset="-122"/>
              <a:ea typeface="微软雅黑" panose="020B0503020204020204" charset="-122"/>
            </a:endParaRPr>
          </a:p>
        </p:txBody>
      </p:sp>
      <p:sp>
        <p:nvSpPr>
          <p:cNvPr id="3" name="TextBox 4"/>
          <p:cNvSpPr txBox="1"/>
          <p:nvPr/>
        </p:nvSpPr>
        <p:spPr>
          <a:xfrm rot="21600000">
            <a:off x="8194575" y="1537351"/>
            <a:ext cx="1473200" cy="506730"/>
          </a:xfrm>
          <a:prstGeom prst="rect">
            <a:avLst/>
          </a:prstGeom>
          <a:noFill/>
        </p:spPr>
        <p:txBody>
          <a:bodyPr wrap="none" rtlCol="0">
            <a:spAutoFit/>
          </a:bodyPr>
          <a:p>
            <a:pPr algn="l" defTabSz="1219200" fontAlgn="auto">
              <a:spcBef>
                <a:spcPts val="0"/>
              </a:spcBef>
              <a:spcAft>
                <a:spcPts val="0"/>
              </a:spcAft>
            </a:pPr>
            <a:r>
              <a:rPr lang="en-US" sz="2700" b="0" dirty="0">
                <a:solidFill>
                  <a:prstClr val="white"/>
                </a:solidFill>
                <a:latin typeface="微软雅黑" panose="020B0503020204020204" charset="-122"/>
                <a:ea typeface="微软雅黑" panose="020B0503020204020204" charset="-122"/>
              </a:rPr>
              <a:t>2019.10</a:t>
            </a:r>
            <a:endParaRPr lang="en-US" sz="2700" b="0" dirty="0">
              <a:solidFill>
                <a:prstClr val="whit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5" grpId="0"/>
      <p:bldP spid="37"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D:\学习\马克思\马克思原理\省二医.jpg省二医"/>
          <p:cNvPicPr>
            <a:picLocks noChangeAspect="1"/>
          </p:cNvPicPr>
          <p:nvPr/>
        </p:nvPicPr>
        <p:blipFill>
          <a:blip r:embed="rId1"/>
          <a:srcRect/>
          <a:stretch>
            <a:fillRect/>
          </a:stretch>
        </p:blipFill>
        <p:spPr>
          <a:xfrm>
            <a:off x="841375" y="1257935"/>
            <a:ext cx="5789930" cy="434276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097620" y="274232"/>
            <a:ext cx="1957070" cy="535940"/>
          </a:xfrm>
          <a:prstGeom prst="rect">
            <a:avLst/>
          </a:prstGeom>
          <a:noFill/>
        </p:spPr>
        <p:txBody>
          <a:bodyPr wrap="none" lIns="121917" tIns="60958" rIns="121917" bIns="60958" rtlCol="0">
            <a:spAutoFit/>
          </a:bodyPr>
          <a:lstStyle/>
          <a:p>
            <a:pPr algn="l" defTabSz="1219200" fontAlgn="auto">
              <a:spcBef>
                <a:spcPts val="0"/>
              </a:spcBef>
              <a:spcAft>
                <a:spcPts val="0"/>
              </a:spcAft>
            </a:pPr>
            <a:r>
              <a:rPr lang="zh-CN" altLang="en-US" sz="2700" dirty="0">
                <a:solidFill>
                  <a:prstClr val="black">
                    <a:lumMod val="75000"/>
                    <a:lumOff val="25000"/>
                  </a:prstClr>
                </a:solidFill>
                <a:latin typeface="微软雅黑" panose="020B0503020204020204" charset="-122"/>
                <a:ea typeface="微软雅黑" panose="020B0503020204020204" charset="-122"/>
              </a:rPr>
              <a:t>省二医培训</a:t>
            </a:r>
            <a:endParaRPr lang="zh-CN" altLang="en-US" sz="2700" dirty="0">
              <a:solidFill>
                <a:prstClr val="black">
                  <a:lumMod val="75000"/>
                  <a:lumOff val="25000"/>
                </a:prstClr>
              </a:solidFill>
              <a:latin typeface="微软雅黑" panose="020B0503020204020204" charset="-122"/>
              <a:ea typeface="微软雅黑" panose="020B0503020204020204" charset="-122"/>
            </a:endParaRPr>
          </a:p>
        </p:txBody>
      </p:sp>
      <p:pic>
        <p:nvPicPr>
          <p:cNvPr id="2" name="椭圆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0537" y="1524003"/>
            <a:ext cx="1370012" cy="1370013"/>
          </a:xfrm>
          <a:prstGeom prst="rect">
            <a:avLst/>
          </a:prstGeom>
          <a:noFill/>
          <a:extLst>
            <a:ext uri="{909E8E84-426E-40DD-AFC4-6F175D3DCCD1}">
              <a14:hiddenFill xmlns:a14="http://schemas.microsoft.com/office/drawing/2010/main">
                <a:solidFill>
                  <a:srgbClr val="FFFFFF"/>
                </a:solidFill>
              </a14:hiddenFill>
            </a:ext>
          </a:extLst>
        </p:spPr>
      </p:pic>
      <p:pic>
        <p:nvPicPr>
          <p:cNvPr id="3" name="椭圆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7682" y="2872743"/>
            <a:ext cx="1370012" cy="1370013"/>
          </a:xfrm>
          <a:prstGeom prst="rect">
            <a:avLst/>
          </a:prstGeom>
          <a:noFill/>
          <a:extLst>
            <a:ext uri="{909E8E84-426E-40DD-AFC4-6F175D3DCCD1}">
              <a14:hiddenFill xmlns:a14="http://schemas.microsoft.com/office/drawing/2010/main">
                <a:solidFill>
                  <a:srgbClr val="FFFFFF"/>
                </a:solidFill>
              </a14:hiddenFill>
            </a:ext>
          </a:extLst>
        </p:spPr>
      </p:pic>
      <p:pic>
        <p:nvPicPr>
          <p:cNvPr id="4" name="椭圆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982" y="4166554"/>
            <a:ext cx="1370012" cy="13700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084823" y="1932943"/>
            <a:ext cx="3737610" cy="551815"/>
          </a:xfrm>
          <a:prstGeom prst="rect">
            <a:avLst/>
          </a:prstGeom>
        </p:spPr>
        <p:txBody>
          <a:bodyPr wrap="none" lIns="91431" tIns="45716" rIns="91431" bIns="45716">
            <a:spAutoFit/>
          </a:bodyPr>
          <a:p>
            <a:pPr algn="l" defTabSz="1219200" fontAlgn="auto">
              <a:lnSpc>
                <a:spcPct val="150000"/>
              </a:lnSpc>
              <a:spcBef>
                <a:spcPts val="800"/>
              </a:spcBef>
              <a:spcAft>
                <a:spcPts val="800"/>
              </a:spcAft>
              <a:defRPr/>
            </a:pPr>
            <a:r>
              <a:rPr lang="zh-CN" altLang="en-US" sz="2000" b="0" dirty="0">
                <a:solidFill>
                  <a:prstClr val="black">
                    <a:lumMod val="85000"/>
                    <a:lumOff val="15000"/>
                  </a:prstClr>
                </a:solidFill>
                <a:latin typeface="微软雅黑" panose="020B0503020204020204" charset="-122"/>
                <a:ea typeface="微软雅黑" panose="020B0503020204020204" charset="-122"/>
                <a:sym typeface="+mn-ea"/>
              </a:rPr>
              <a:t>志愿者服务基本礼仪和服饰要求</a:t>
            </a:r>
            <a:endParaRPr lang="zh-CN" altLang="en-US" sz="2000" dirty="0">
              <a:solidFill>
                <a:srgbClr val="C00000"/>
              </a:solidFill>
              <a:latin typeface="微软雅黑" panose="020B0503020204020204" charset="-122"/>
              <a:ea typeface="微软雅黑" panose="020B0503020204020204" charset="-122"/>
            </a:endParaRPr>
          </a:p>
        </p:txBody>
      </p:sp>
      <p:sp>
        <p:nvSpPr>
          <p:cNvPr id="30" name="矩形 29"/>
          <p:cNvSpPr/>
          <p:nvPr/>
        </p:nvSpPr>
        <p:spPr>
          <a:xfrm>
            <a:off x="8170231" y="3209293"/>
            <a:ext cx="2213610" cy="551815"/>
          </a:xfrm>
          <a:prstGeom prst="rect">
            <a:avLst/>
          </a:prstGeom>
        </p:spPr>
        <p:txBody>
          <a:bodyPr wrap="none" lIns="91431" tIns="45716" rIns="91431" bIns="45716">
            <a:spAutoFit/>
          </a:bodyPr>
          <a:p>
            <a:pPr algn="l" defTabSz="1219200" fontAlgn="auto">
              <a:lnSpc>
                <a:spcPct val="150000"/>
              </a:lnSpc>
              <a:spcBef>
                <a:spcPts val="800"/>
              </a:spcBef>
              <a:spcAft>
                <a:spcPts val="800"/>
              </a:spcAft>
              <a:defRPr/>
            </a:pPr>
            <a:r>
              <a:rPr lang="zh-CN" altLang="en-US" sz="2000" b="0" dirty="0">
                <a:solidFill>
                  <a:prstClr val="black">
                    <a:lumMod val="85000"/>
                    <a:lumOff val="15000"/>
                  </a:prstClr>
                </a:solidFill>
                <a:latin typeface="微软雅黑" panose="020B0503020204020204" charset="-122"/>
                <a:ea typeface="微软雅黑" panose="020B0503020204020204" charset="-122"/>
                <a:sym typeface="+mn-ea"/>
              </a:rPr>
              <a:t>详细志愿工作流程</a:t>
            </a:r>
            <a:endParaRPr lang="zh-CN" altLang="en-US" sz="2000" dirty="0">
              <a:solidFill>
                <a:srgbClr val="C00000"/>
              </a:solidFill>
              <a:latin typeface="微软雅黑" panose="020B0503020204020204" charset="-122"/>
              <a:ea typeface="微软雅黑" panose="020B0503020204020204" charset="-122"/>
            </a:endParaRPr>
          </a:p>
        </p:txBody>
      </p:sp>
      <p:sp>
        <p:nvSpPr>
          <p:cNvPr id="53" name="矩形 52"/>
          <p:cNvSpPr/>
          <p:nvPr/>
        </p:nvSpPr>
        <p:spPr>
          <a:xfrm>
            <a:off x="8170231" y="4506279"/>
            <a:ext cx="2721610" cy="551815"/>
          </a:xfrm>
          <a:prstGeom prst="rect">
            <a:avLst/>
          </a:prstGeom>
        </p:spPr>
        <p:txBody>
          <a:bodyPr wrap="none" lIns="91431" tIns="45716" rIns="91431" bIns="45716">
            <a:spAutoFit/>
          </a:bodyPr>
          <a:p>
            <a:pPr algn="l" defTabSz="1219200" fontAlgn="auto">
              <a:lnSpc>
                <a:spcPct val="150000"/>
              </a:lnSpc>
              <a:spcBef>
                <a:spcPts val="800"/>
              </a:spcBef>
              <a:spcAft>
                <a:spcPts val="800"/>
              </a:spcAft>
              <a:defRPr/>
            </a:pPr>
            <a:r>
              <a:rPr lang="zh-CN" altLang="en-US" sz="2000" b="0" dirty="0">
                <a:solidFill>
                  <a:prstClr val="black">
                    <a:lumMod val="85000"/>
                    <a:lumOff val="15000"/>
                  </a:prstClr>
                </a:solidFill>
                <a:latin typeface="微软雅黑" panose="020B0503020204020204" charset="-122"/>
                <a:ea typeface="微软雅黑" panose="020B0503020204020204" charset="-122"/>
                <a:sym typeface="+mn-ea"/>
              </a:rPr>
              <a:t>有趣志愿服务经历分享</a:t>
            </a:r>
            <a:endParaRPr lang="zh-CN" altLang="en-US" sz="2000" dirty="0">
              <a:solidFill>
                <a:srgbClr val="C00000"/>
              </a:solidFill>
              <a:latin typeface="微软雅黑" panose="020B0503020204020204" charset="-122"/>
              <a:ea typeface="微软雅黑" panose="020B0503020204020204" charset="-122"/>
            </a:endParaRPr>
          </a:p>
        </p:txBody>
      </p:sp>
      <p:sp>
        <p:nvSpPr>
          <p:cNvPr id="54" name="矩形 71"/>
          <p:cNvSpPr>
            <a:spLocks noChangeArrowheads="1"/>
          </p:cNvSpPr>
          <p:nvPr/>
        </p:nvSpPr>
        <p:spPr bwMode="auto">
          <a:xfrm>
            <a:off x="7232335" y="1841501"/>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p>
            <a:pPr algn="l" defTabSz="913130" fontAlgn="auto">
              <a:spcBef>
                <a:spcPts val="0"/>
              </a:spcBef>
              <a:spcAft>
                <a:spcPts val="0"/>
              </a:spcAft>
            </a:pPr>
            <a:r>
              <a:rPr lang="en-US" altLang="zh-CN" sz="3000" dirty="0">
                <a:solidFill>
                  <a:srgbClr val="C00000"/>
                </a:solidFill>
                <a:latin typeface="微软雅黑" panose="020B0503020204020204" charset="-122"/>
                <a:ea typeface="微软雅黑" panose="020B0503020204020204" charset="-122"/>
              </a:rPr>
              <a:t>1</a:t>
            </a:r>
            <a:endParaRPr lang="en-US" altLang="zh-CN" sz="3000" dirty="0">
              <a:solidFill>
                <a:srgbClr val="C00000"/>
              </a:solidFill>
              <a:latin typeface="微软雅黑" panose="020B0503020204020204" charset="-122"/>
              <a:ea typeface="微软雅黑" panose="020B0503020204020204" charset="-122"/>
            </a:endParaRPr>
          </a:p>
        </p:txBody>
      </p:sp>
      <p:sp>
        <p:nvSpPr>
          <p:cNvPr id="55" name="矩形 71"/>
          <p:cNvSpPr>
            <a:spLocks noChangeArrowheads="1"/>
          </p:cNvSpPr>
          <p:nvPr/>
        </p:nvSpPr>
        <p:spPr bwMode="auto">
          <a:xfrm>
            <a:off x="7230431" y="3209292"/>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p>
            <a:pPr algn="l" defTabSz="913130" fontAlgn="auto">
              <a:spcBef>
                <a:spcPts val="0"/>
              </a:spcBef>
              <a:spcAft>
                <a:spcPts val="0"/>
              </a:spcAft>
            </a:pPr>
            <a:r>
              <a:rPr lang="en-US" altLang="zh-CN" sz="3000" dirty="0">
                <a:solidFill>
                  <a:srgbClr val="C00000"/>
                </a:solidFill>
                <a:latin typeface="微软雅黑" panose="020B0503020204020204" charset="-122"/>
                <a:ea typeface="微软雅黑" panose="020B0503020204020204" charset="-122"/>
              </a:rPr>
              <a:t>2</a:t>
            </a:r>
            <a:endParaRPr lang="en-US" altLang="zh-CN" sz="3000" dirty="0">
              <a:solidFill>
                <a:srgbClr val="C00000"/>
              </a:solidFill>
              <a:latin typeface="微软雅黑" panose="020B0503020204020204" charset="-122"/>
              <a:ea typeface="微软雅黑" panose="020B0503020204020204" charset="-122"/>
            </a:endParaRPr>
          </a:p>
        </p:txBody>
      </p:sp>
      <p:sp>
        <p:nvSpPr>
          <p:cNvPr id="56" name="矩形 71"/>
          <p:cNvSpPr>
            <a:spLocks noChangeArrowheads="1"/>
          </p:cNvSpPr>
          <p:nvPr/>
        </p:nvSpPr>
        <p:spPr bwMode="auto">
          <a:xfrm>
            <a:off x="7230431" y="4504692"/>
            <a:ext cx="41910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p>
            <a:pPr algn="l" defTabSz="913130" fontAlgn="auto">
              <a:spcBef>
                <a:spcPts val="0"/>
              </a:spcBef>
              <a:spcAft>
                <a:spcPts val="0"/>
              </a:spcAft>
            </a:pPr>
            <a:r>
              <a:rPr lang="en-US" altLang="zh-CN" sz="3000">
                <a:solidFill>
                  <a:srgbClr val="C00000"/>
                </a:solidFill>
                <a:latin typeface="微软雅黑" panose="020B0503020204020204" charset="-122"/>
                <a:ea typeface="微软雅黑" panose="020B0503020204020204" charset="-122"/>
              </a:rPr>
              <a:t>3</a:t>
            </a:r>
            <a:endParaRPr lang="en-US" altLang="zh-CN" sz="300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slide(fromBottom)">
                                      <p:cBhvr>
                                        <p:cTn id="16" dur="500"/>
                                        <p:tgtEl>
                                          <p:spTgt spid="5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slide(fromBottom)">
                                      <p:cBhvr>
                                        <p:cTn id="28" dur="500"/>
                                        <p:tgtEl>
                                          <p:spTgt spid="55"/>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par>
                                <p:cTn id="33" presetID="2" presetClass="entr" presetSubtype="2"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slide(fromBottom)">
                                      <p:cBhvr>
                                        <p:cTn id="40" dur="500"/>
                                        <p:tgtEl>
                                          <p:spTgt spid="56"/>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left)">
                                      <p:cBhvr>
                                        <p:cTn id="4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3" grpId="0"/>
      <p:bldP spid="54" grpId="0"/>
      <p:bldP spid="55"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D:\学习\马克思\马克思原理\省二医合照.jpg省二医合照"/>
          <p:cNvPicPr>
            <a:picLocks noChangeAspect="1"/>
          </p:cNvPicPr>
          <p:nvPr/>
        </p:nvPicPr>
        <p:blipFill>
          <a:blip r:embed="rId1"/>
          <a:srcRect/>
          <a:stretch>
            <a:fillRect/>
          </a:stretch>
        </p:blipFill>
        <p:spPr>
          <a:xfrm>
            <a:off x="701040" y="1170940"/>
            <a:ext cx="10788015" cy="451739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312">
      <a:dk1>
        <a:sysClr val="windowText" lastClr="000000"/>
      </a:dk1>
      <a:lt1>
        <a:sysClr val="window" lastClr="FFFFFF"/>
      </a:lt1>
      <a:dk2>
        <a:srgbClr val="44546A"/>
      </a:dk2>
      <a:lt2>
        <a:srgbClr val="E7E6E6"/>
      </a:lt2>
      <a:accent1>
        <a:srgbClr val="E94744"/>
      </a:accent1>
      <a:accent2>
        <a:srgbClr val="F17445"/>
      </a:accent2>
      <a:accent3>
        <a:srgbClr val="009288"/>
      </a:accent3>
      <a:accent4>
        <a:srgbClr val="70AD47"/>
      </a:accent4>
      <a:accent5>
        <a:srgbClr val="70AD47"/>
      </a:accent5>
      <a:accent6>
        <a:srgbClr val="015A74"/>
      </a:accent6>
      <a:hlink>
        <a:srgbClr val="0563C1"/>
      </a:hlink>
      <a:folHlink>
        <a:srgbClr val="954F72"/>
      </a:folHlink>
    </a:clrScheme>
    <a:fontScheme name="自定义 1">
      <a:majorFont>
        <a:latin typeface="Agency FB"/>
        <a:ea typeface="造字工房悦黑（非商用）常规体"/>
        <a:cs typeface=""/>
      </a:majorFont>
      <a:minorFont>
        <a:latin typeface="Agency FB"/>
        <a:ea typeface="造字工房悦黑（非商用）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76200" cap="flat" cmpd="sng" algn="ctr">
          <a:noFill/>
          <a:prstDash val="solid"/>
          <a:miter lim="800000"/>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58">
      <a:dk1>
        <a:sysClr val="windowText" lastClr="000000"/>
      </a:dk1>
      <a:lt1>
        <a:sysClr val="window" lastClr="FFFFFF"/>
      </a:lt1>
      <a:dk2>
        <a:srgbClr val="1F497D"/>
      </a:dk2>
      <a:lt2>
        <a:srgbClr val="EEECE1"/>
      </a:lt2>
      <a:accent1>
        <a:srgbClr val="002161"/>
      </a:accent1>
      <a:accent2>
        <a:srgbClr val="002161"/>
      </a:accent2>
      <a:accent3>
        <a:srgbClr val="002161"/>
      </a:accent3>
      <a:accent4>
        <a:srgbClr val="002161"/>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alpha val="90000"/>
          </a:schemeClr>
        </a:solidFill>
        <a:ln w="63500" cmpd="sng">
          <a:solidFill>
            <a:schemeClr val="bg1"/>
          </a:solidFill>
        </a:ln>
        <a:effectLst>
          <a:outerShdw blurRad="127000" dist="38100" dir="8100000" algn="tr" rotWithShape="0">
            <a:prstClr val="black">
              <a:alpha val="40000"/>
            </a:prstClr>
          </a:outerShdw>
        </a:effectLst>
      </a:spPr>
      <a:bodyPr rtlCol="0" anchor="ctr"/>
      <a:lstStyle>
        <a:defPPr algn="ctr">
          <a:defRPr>
            <a:latin typeface="+mn-ea"/>
          </a:defRPr>
        </a:defPPr>
      </a:lstStyle>
      <a:style>
        <a:lnRef idx="1">
          <a:schemeClr val="accent1"/>
        </a:lnRef>
        <a:fillRef idx="3">
          <a:schemeClr val="accent1"/>
        </a:fillRef>
        <a:effectRef idx="2">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312">
      <a:dk1>
        <a:sysClr val="windowText" lastClr="000000"/>
      </a:dk1>
      <a:lt1>
        <a:sysClr val="window" lastClr="FFFFFF"/>
      </a:lt1>
      <a:dk2>
        <a:srgbClr val="44546A"/>
      </a:dk2>
      <a:lt2>
        <a:srgbClr val="E7E6E6"/>
      </a:lt2>
      <a:accent1>
        <a:srgbClr val="E94744"/>
      </a:accent1>
      <a:accent2>
        <a:srgbClr val="F17445"/>
      </a:accent2>
      <a:accent3>
        <a:srgbClr val="009288"/>
      </a:accent3>
      <a:accent4>
        <a:srgbClr val="70AD47"/>
      </a:accent4>
      <a:accent5>
        <a:srgbClr val="70AD47"/>
      </a:accent5>
      <a:accent6>
        <a:srgbClr val="015A74"/>
      </a:accent6>
      <a:hlink>
        <a:srgbClr val="0563C1"/>
      </a:hlink>
      <a:folHlink>
        <a:srgbClr val="954F72"/>
      </a:folHlink>
    </a:clrScheme>
    <a:fontScheme name="自定义 1">
      <a:majorFont>
        <a:latin typeface="Agency FB"/>
        <a:ea typeface="造字工房悦黑（非商用）常规体"/>
        <a:cs typeface=""/>
      </a:majorFont>
      <a:minorFont>
        <a:latin typeface="Agency FB"/>
        <a:ea typeface="造字工房悦黑（非商用）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76200" cap="flat" cmpd="sng" algn="ctr">
          <a:noFill/>
          <a:prstDash val="solid"/>
          <a:miter lim="800000"/>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Words>
  <Application>WPS 演示</Application>
  <PresentationFormat>自定义</PresentationFormat>
  <Paragraphs>223</Paragraphs>
  <Slides>18</Slides>
  <Notes>37</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18</vt:i4>
      </vt:variant>
    </vt:vector>
  </HeadingPairs>
  <TitlesOfParts>
    <vt:vector size="34" baseType="lpstr">
      <vt:lpstr>Arial</vt:lpstr>
      <vt:lpstr>宋体</vt:lpstr>
      <vt:lpstr>Wingdings</vt:lpstr>
      <vt:lpstr>黑体</vt:lpstr>
      <vt:lpstr>Arial</vt:lpstr>
      <vt:lpstr>微软雅黑</vt:lpstr>
      <vt:lpstr>Agency FB</vt:lpstr>
      <vt:lpstr>Calibri</vt:lpstr>
      <vt:lpstr>Impact</vt:lpstr>
      <vt:lpstr>华文黑体</vt:lpstr>
      <vt:lpstr>方正兰亭大黑_GBK</vt:lpstr>
      <vt:lpstr>Arial Unicode MS</vt:lpstr>
      <vt:lpstr>造字工房悦黑（非商用）常规体</vt:lpstr>
      <vt:lpstr>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一叶页</cp:lastModifiedBy>
  <cp:revision>19</cp:revision>
  <dcterms:created xsi:type="dcterms:W3CDTF">2004-08-26T06:30:00Z</dcterms:created>
  <dcterms:modified xsi:type="dcterms:W3CDTF">2019-12-29T02:13:43Z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