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49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e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image" Target="../media/image118.wmf"/><Relationship Id="rId3" Type="http://schemas.openxmlformats.org/officeDocument/2006/relationships/image" Target="../media/image108.wmf"/><Relationship Id="rId7" Type="http://schemas.openxmlformats.org/officeDocument/2006/relationships/image" Target="../media/image112.emf"/><Relationship Id="rId12" Type="http://schemas.openxmlformats.org/officeDocument/2006/relationships/image" Target="../media/image117.wmf"/><Relationship Id="rId2" Type="http://schemas.openxmlformats.org/officeDocument/2006/relationships/image" Target="../media/image107.wmf"/><Relationship Id="rId1" Type="http://schemas.openxmlformats.org/officeDocument/2006/relationships/image" Target="../media/image106.e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emf"/><Relationship Id="rId15" Type="http://schemas.openxmlformats.org/officeDocument/2006/relationships/image" Target="../media/image12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Relationship Id="rId14" Type="http://schemas.openxmlformats.org/officeDocument/2006/relationships/image" Target="../media/image11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3" Type="http://schemas.openxmlformats.org/officeDocument/2006/relationships/image" Target="../media/image107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09.wmf"/><Relationship Id="rId10" Type="http://schemas.openxmlformats.org/officeDocument/2006/relationships/image" Target="../media/image127.wmf"/><Relationship Id="rId4" Type="http://schemas.openxmlformats.org/officeDocument/2006/relationships/image" Target="../media/image108.w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07.wmf"/><Relationship Id="rId7" Type="http://schemas.openxmlformats.org/officeDocument/2006/relationships/image" Target="../media/image124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3.wmf"/><Relationship Id="rId11" Type="http://schemas.openxmlformats.org/officeDocument/2006/relationships/image" Target="../media/image134.wmf"/><Relationship Id="rId5" Type="http://schemas.openxmlformats.org/officeDocument/2006/relationships/image" Target="../media/image109.wmf"/><Relationship Id="rId10" Type="http://schemas.openxmlformats.org/officeDocument/2006/relationships/image" Target="../media/image133.wmf"/><Relationship Id="rId4" Type="http://schemas.openxmlformats.org/officeDocument/2006/relationships/image" Target="../media/image108.wmf"/><Relationship Id="rId9" Type="http://schemas.openxmlformats.org/officeDocument/2006/relationships/image" Target="../media/image13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108.wmf"/><Relationship Id="rId7" Type="http://schemas.openxmlformats.org/officeDocument/2006/relationships/image" Target="../media/image125.wmf"/><Relationship Id="rId12" Type="http://schemas.openxmlformats.org/officeDocument/2006/relationships/image" Target="../media/image139.wmf"/><Relationship Id="rId2" Type="http://schemas.openxmlformats.org/officeDocument/2006/relationships/image" Target="../media/image107.wmf"/><Relationship Id="rId16" Type="http://schemas.openxmlformats.org/officeDocument/2006/relationships/image" Target="../media/image143.wmf"/><Relationship Id="rId1" Type="http://schemas.openxmlformats.org/officeDocument/2006/relationships/image" Target="../media/image121.wmf"/><Relationship Id="rId6" Type="http://schemas.openxmlformats.org/officeDocument/2006/relationships/image" Target="../media/image124.wmf"/><Relationship Id="rId11" Type="http://schemas.openxmlformats.org/officeDocument/2006/relationships/image" Target="../media/image138.wmf"/><Relationship Id="rId5" Type="http://schemas.openxmlformats.org/officeDocument/2006/relationships/image" Target="../media/image123.wmf"/><Relationship Id="rId15" Type="http://schemas.openxmlformats.org/officeDocument/2006/relationships/image" Target="../media/image142.wmf"/><Relationship Id="rId10" Type="http://schemas.openxmlformats.org/officeDocument/2006/relationships/image" Target="../media/image137.wmf"/><Relationship Id="rId4" Type="http://schemas.openxmlformats.org/officeDocument/2006/relationships/image" Target="../media/image109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07.wmf"/><Relationship Id="rId7" Type="http://schemas.openxmlformats.org/officeDocument/2006/relationships/image" Target="../media/image125.wmf"/><Relationship Id="rId2" Type="http://schemas.openxmlformats.org/officeDocument/2006/relationships/image" Target="../media/image121.wmf"/><Relationship Id="rId1" Type="http://schemas.openxmlformats.org/officeDocument/2006/relationships/image" Target="../media/image144.emf"/><Relationship Id="rId6" Type="http://schemas.openxmlformats.org/officeDocument/2006/relationships/image" Target="../media/image14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56.wmf"/><Relationship Id="rId18" Type="http://schemas.openxmlformats.org/officeDocument/2006/relationships/image" Target="../media/image161.wmf"/><Relationship Id="rId3" Type="http://schemas.openxmlformats.org/officeDocument/2006/relationships/image" Target="../media/image108.wmf"/><Relationship Id="rId21" Type="http://schemas.openxmlformats.org/officeDocument/2006/relationships/image" Target="../media/image164.wmf"/><Relationship Id="rId7" Type="http://schemas.openxmlformats.org/officeDocument/2006/relationships/image" Target="../media/image150.wmf"/><Relationship Id="rId12" Type="http://schemas.openxmlformats.org/officeDocument/2006/relationships/image" Target="../media/image155.wmf"/><Relationship Id="rId17" Type="http://schemas.openxmlformats.org/officeDocument/2006/relationships/image" Target="../media/image160.wmf"/><Relationship Id="rId2" Type="http://schemas.openxmlformats.org/officeDocument/2006/relationships/image" Target="../media/image107.wmf"/><Relationship Id="rId16" Type="http://schemas.openxmlformats.org/officeDocument/2006/relationships/image" Target="../media/image159.wmf"/><Relationship Id="rId20" Type="http://schemas.openxmlformats.org/officeDocument/2006/relationships/image" Target="../media/image163.wmf"/><Relationship Id="rId1" Type="http://schemas.openxmlformats.org/officeDocument/2006/relationships/image" Target="../media/image147.emf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5" Type="http://schemas.openxmlformats.org/officeDocument/2006/relationships/image" Target="../media/image148.wmf"/><Relationship Id="rId15" Type="http://schemas.openxmlformats.org/officeDocument/2006/relationships/image" Target="../media/image158.wmf"/><Relationship Id="rId10" Type="http://schemas.openxmlformats.org/officeDocument/2006/relationships/image" Target="../media/image153.wmf"/><Relationship Id="rId19" Type="http://schemas.openxmlformats.org/officeDocument/2006/relationships/image" Target="../media/image162.wmf"/><Relationship Id="rId4" Type="http://schemas.openxmlformats.org/officeDocument/2006/relationships/image" Target="../media/image109.wmf"/><Relationship Id="rId9" Type="http://schemas.openxmlformats.org/officeDocument/2006/relationships/image" Target="../media/image152.wmf"/><Relationship Id="rId14" Type="http://schemas.openxmlformats.org/officeDocument/2006/relationships/image" Target="../media/image1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76.emf"/><Relationship Id="rId3" Type="http://schemas.openxmlformats.org/officeDocument/2006/relationships/image" Target="../media/image135.wmf"/><Relationship Id="rId7" Type="http://schemas.openxmlformats.org/officeDocument/2006/relationships/image" Target="../media/image109.wmf"/><Relationship Id="rId12" Type="http://schemas.openxmlformats.org/officeDocument/2006/relationships/image" Target="../media/image175.emf"/><Relationship Id="rId2" Type="http://schemas.openxmlformats.org/officeDocument/2006/relationships/image" Target="../media/image170.wmf"/><Relationship Id="rId1" Type="http://schemas.openxmlformats.org/officeDocument/2006/relationships/image" Target="../media/image169.emf"/><Relationship Id="rId6" Type="http://schemas.openxmlformats.org/officeDocument/2006/relationships/image" Target="../media/image108.wmf"/><Relationship Id="rId11" Type="http://schemas.openxmlformats.org/officeDocument/2006/relationships/image" Target="../media/image174.wmf"/><Relationship Id="rId5" Type="http://schemas.openxmlformats.org/officeDocument/2006/relationships/image" Target="../media/image107.wmf"/><Relationship Id="rId10" Type="http://schemas.openxmlformats.org/officeDocument/2006/relationships/image" Target="../media/image173.wmf"/><Relationship Id="rId4" Type="http://schemas.openxmlformats.org/officeDocument/2006/relationships/image" Target="../media/image171.emf"/><Relationship Id="rId9" Type="http://schemas.openxmlformats.org/officeDocument/2006/relationships/image" Target="../media/image172.wmf"/><Relationship Id="rId14" Type="http://schemas.openxmlformats.org/officeDocument/2006/relationships/image" Target="../media/image17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image" Target="../media/image183.wmf"/><Relationship Id="rId18" Type="http://schemas.openxmlformats.org/officeDocument/2006/relationships/image" Target="../media/image187.wmf"/><Relationship Id="rId3" Type="http://schemas.openxmlformats.org/officeDocument/2006/relationships/image" Target="../media/image107.wmf"/><Relationship Id="rId7" Type="http://schemas.openxmlformats.org/officeDocument/2006/relationships/image" Target="../media/image172.wmf"/><Relationship Id="rId12" Type="http://schemas.openxmlformats.org/officeDocument/2006/relationships/image" Target="../media/image182.emf"/><Relationship Id="rId17" Type="http://schemas.openxmlformats.org/officeDocument/2006/relationships/image" Target="../media/image186.wmf"/><Relationship Id="rId2" Type="http://schemas.openxmlformats.org/officeDocument/2006/relationships/image" Target="../media/image179.wmf"/><Relationship Id="rId16" Type="http://schemas.openxmlformats.org/officeDocument/2006/relationships/image" Target="../media/image130.wmf"/><Relationship Id="rId1" Type="http://schemas.openxmlformats.org/officeDocument/2006/relationships/image" Target="../media/image178.wmf"/><Relationship Id="rId6" Type="http://schemas.openxmlformats.org/officeDocument/2006/relationships/image" Target="../media/image148.wmf"/><Relationship Id="rId11" Type="http://schemas.openxmlformats.org/officeDocument/2006/relationships/image" Target="../media/image181.emf"/><Relationship Id="rId5" Type="http://schemas.openxmlformats.org/officeDocument/2006/relationships/image" Target="../media/image109.wmf"/><Relationship Id="rId15" Type="http://schemas.openxmlformats.org/officeDocument/2006/relationships/image" Target="../media/image185.wmf"/><Relationship Id="rId10" Type="http://schemas.openxmlformats.org/officeDocument/2006/relationships/image" Target="../media/image180.emf"/><Relationship Id="rId19" Type="http://schemas.openxmlformats.org/officeDocument/2006/relationships/image" Target="../media/image188.wmf"/><Relationship Id="rId4" Type="http://schemas.openxmlformats.org/officeDocument/2006/relationships/image" Target="../media/image108.wmf"/><Relationship Id="rId9" Type="http://schemas.openxmlformats.org/officeDocument/2006/relationships/image" Target="../media/image174.wmf"/><Relationship Id="rId14" Type="http://schemas.openxmlformats.org/officeDocument/2006/relationships/image" Target="../media/image18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6" Type="http://schemas.openxmlformats.org/officeDocument/2006/relationships/image" Target="../media/image15.w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96.wmf"/><Relationship Id="rId3" Type="http://schemas.openxmlformats.org/officeDocument/2006/relationships/image" Target="../media/image18.wmf"/><Relationship Id="rId7" Type="http://schemas.openxmlformats.org/officeDocument/2006/relationships/image" Target="../media/image192.wmf"/><Relationship Id="rId12" Type="http://schemas.openxmlformats.org/officeDocument/2006/relationships/image" Target="../media/image195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91.wmf"/><Relationship Id="rId11" Type="http://schemas.openxmlformats.org/officeDocument/2006/relationships/image" Target="../media/image194.wmf"/><Relationship Id="rId5" Type="http://schemas.openxmlformats.org/officeDocument/2006/relationships/image" Target="../media/image190.wmf"/><Relationship Id="rId10" Type="http://schemas.openxmlformats.org/officeDocument/2006/relationships/image" Target="../media/image193.wmf"/><Relationship Id="rId4" Type="http://schemas.openxmlformats.org/officeDocument/2006/relationships/image" Target="../media/image189.wmf"/><Relationship Id="rId9" Type="http://schemas.openxmlformats.org/officeDocument/2006/relationships/image" Target="../media/image12.wmf"/><Relationship Id="rId14" Type="http://schemas.openxmlformats.org/officeDocument/2006/relationships/image" Target="../media/image19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e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10" Type="http://schemas.openxmlformats.org/officeDocument/2006/relationships/image" Target="../media/image214.emf"/><Relationship Id="rId4" Type="http://schemas.openxmlformats.org/officeDocument/2006/relationships/image" Target="../media/image208.wmf"/><Relationship Id="rId9" Type="http://schemas.openxmlformats.org/officeDocument/2006/relationships/image" Target="../media/image213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image" Target="../media/image227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12" Type="http://schemas.openxmlformats.org/officeDocument/2006/relationships/image" Target="../media/image226.wmf"/><Relationship Id="rId2" Type="http://schemas.openxmlformats.org/officeDocument/2006/relationships/image" Target="../media/image216.e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11" Type="http://schemas.openxmlformats.org/officeDocument/2006/relationships/image" Target="../media/image225.emf"/><Relationship Id="rId5" Type="http://schemas.openxmlformats.org/officeDocument/2006/relationships/image" Target="../media/image219.wmf"/><Relationship Id="rId15" Type="http://schemas.openxmlformats.org/officeDocument/2006/relationships/image" Target="../media/image229.wmf"/><Relationship Id="rId10" Type="http://schemas.openxmlformats.org/officeDocument/2006/relationships/image" Target="../media/image224.emf"/><Relationship Id="rId4" Type="http://schemas.openxmlformats.org/officeDocument/2006/relationships/image" Target="../media/image218.wmf"/><Relationship Id="rId9" Type="http://schemas.openxmlformats.org/officeDocument/2006/relationships/image" Target="../media/image223.emf"/><Relationship Id="rId14" Type="http://schemas.openxmlformats.org/officeDocument/2006/relationships/image" Target="../media/image22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image" Target="../media/image240.wmf"/><Relationship Id="rId18" Type="http://schemas.openxmlformats.org/officeDocument/2006/relationships/image" Target="../media/image245.wmf"/><Relationship Id="rId3" Type="http://schemas.openxmlformats.org/officeDocument/2006/relationships/image" Target="../media/image231.emf"/><Relationship Id="rId7" Type="http://schemas.openxmlformats.org/officeDocument/2006/relationships/image" Target="../media/image235.wmf"/><Relationship Id="rId12" Type="http://schemas.openxmlformats.org/officeDocument/2006/relationships/image" Target="../media/image239.wmf"/><Relationship Id="rId17" Type="http://schemas.openxmlformats.org/officeDocument/2006/relationships/image" Target="../media/image244.wmf"/><Relationship Id="rId2" Type="http://schemas.openxmlformats.org/officeDocument/2006/relationships/image" Target="../media/image215.wmf"/><Relationship Id="rId16" Type="http://schemas.openxmlformats.org/officeDocument/2006/relationships/image" Target="../media/image243.wmf"/><Relationship Id="rId1" Type="http://schemas.openxmlformats.org/officeDocument/2006/relationships/image" Target="../media/image230.emf"/><Relationship Id="rId6" Type="http://schemas.openxmlformats.org/officeDocument/2006/relationships/image" Target="../media/image234.wmf"/><Relationship Id="rId11" Type="http://schemas.openxmlformats.org/officeDocument/2006/relationships/image" Target="../media/image238.wmf"/><Relationship Id="rId5" Type="http://schemas.openxmlformats.org/officeDocument/2006/relationships/image" Target="../media/image233.wmf"/><Relationship Id="rId15" Type="http://schemas.openxmlformats.org/officeDocument/2006/relationships/image" Target="../media/image242.wmf"/><Relationship Id="rId10" Type="http://schemas.openxmlformats.org/officeDocument/2006/relationships/image" Target="../media/image237.wmf"/><Relationship Id="rId4" Type="http://schemas.openxmlformats.org/officeDocument/2006/relationships/image" Target="../media/image232.wmf"/><Relationship Id="rId9" Type="http://schemas.openxmlformats.org/officeDocument/2006/relationships/image" Target="../media/image236.emf"/><Relationship Id="rId14" Type="http://schemas.openxmlformats.org/officeDocument/2006/relationships/image" Target="../media/image24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11" Type="http://schemas.openxmlformats.org/officeDocument/2006/relationships/image" Target="../media/image256.wmf"/><Relationship Id="rId5" Type="http://schemas.openxmlformats.org/officeDocument/2006/relationships/image" Target="../media/image250.wmf"/><Relationship Id="rId10" Type="http://schemas.openxmlformats.org/officeDocument/2006/relationships/image" Target="../media/image255.wmf"/><Relationship Id="rId4" Type="http://schemas.openxmlformats.org/officeDocument/2006/relationships/image" Target="../media/image249.emf"/><Relationship Id="rId9" Type="http://schemas.openxmlformats.org/officeDocument/2006/relationships/image" Target="../media/image25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13" Type="http://schemas.openxmlformats.org/officeDocument/2006/relationships/image" Target="../media/image267.wmf"/><Relationship Id="rId3" Type="http://schemas.openxmlformats.org/officeDocument/2006/relationships/image" Target="../media/image215.wmf"/><Relationship Id="rId7" Type="http://schemas.openxmlformats.org/officeDocument/2006/relationships/image" Target="../media/image261.wmf"/><Relationship Id="rId12" Type="http://schemas.openxmlformats.org/officeDocument/2006/relationships/image" Target="../media/image266.w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6" Type="http://schemas.openxmlformats.org/officeDocument/2006/relationships/image" Target="../media/image260.wmf"/><Relationship Id="rId11" Type="http://schemas.openxmlformats.org/officeDocument/2006/relationships/image" Target="../media/image265.wmf"/><Relationship Id="rId5" Type="http://schemas.openxmlformats.org/officeDocument/2006/relationships/image" Target="../media/image232.wmf"/><Relationship Id="rId10" Type="http://schemas.openxmlformats.org/officeDocument/2006/relationships/image" Target="../media/image264.wmf"/><Relationship Id="rId4" Type="http://schemas.openxmlformats.org/officeDocument/2006/relationships/image" Target="../media/image259.emf"/><Relationship Id="rId9" Type="http://schemas.openxmlformats.org/officeDocument/2006/relationships/image" Target="../media/image26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3" Type="http://schemas.openxmlformats.org/officeDocument/2006/relationships/image" Target="../media/image215.wmf"/><Relationship Id="rId7" Type="http://schemas.openxmlformats.org/officeDocument/2006/relationships/image" Target="../media/image262.wmf"/><Relationship Id="rId2" Type="http://schemas.openxmlformats.org/officeDocument/2006/relationships/image" Target="../media/image269.emf"/><Relationship Id="rId1" Type="http://schemas.openxmlformats.org/officeDocument/2006/relationships/image" Target="../media/image268.emf"/><Relationship Id="rId6" Type="http://schemas.openxmlformats.org/officeDocument/2006/relationships/image" Target="../media/image261.wmf"/><Relationship Id="rId5" Type="http://schemas.openxmlformats.org/officeDocument/2006/relationships/image" Target="../media/image270.wmf"/><Relationship Id="rId10" Type="http://schemas.openxmlformats.org/officeDocument/2006/relationships/image" Target="../media/image273.wmf"/><Relationship Id="rId4" Type="http://schemas.openxmlformats.org/officeDocument/2006/relationships/image" Target="../media/image232.wmf"/><Relationship Id="rId9" Type="http://schemas.openxmlformats.org/officeDocument/2006/relationships/image" Target="../media/image272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image" Target="../media/image282.wmf"/><Relationship Id="rId3" Type="http://schemas.openxmlformats.org/officeDocument/2006/relationships/image" Target="../media/image232.wmf"/><Relationship Id="rId7" Type="http://schemas.openxmlformats.org/officeDocument/2006/relationships/image" Target="../media/image276.emf"/><Relationship Id="rId12" Type="http://schemas.openxmlformats.org/officeDocument/2006/relationships/image" Target="../media/image281.wmf"/><Relationship Id="rId2" Type="http://schemas.openxmlformats.org/officeDocument/2006/relationships/image" Target="../media/image215.wmf"/><Relationship Id="rId1" Type="http://schemas.openxmlformats.org/officeDocument/2006/relationships/image" Target="../media/image274.emf"/><Relationship Id="rId6" Type="http://schemas.openxmlformats.org/officeDocument/2006/relationships/image" Target="../media/image262.wmf"/><Relationship Id="rId11" Type="http://schemas.openxmlformats.org/officeDocument/2006/relationships/image" Target="../media/image280.wmf"/><Relationship Id="rId5" Type="http://schemas.openxmlformats.org/officeDocument/2006/relationships/image" Target="../media/image261.wmf"/><Relationship Id="rId15" Type="http://schemas.openxmlformats.org/officeDocument/2006/relationships/image" Target="../media/image284.wmf"/><Relationship Id="rId10" Type="http://schemas.openxmlformats.org/officeDocument/2006/relationships/image" Target="../media/image279.wmf"/><Relationship Id="rId4" Type="http://schemas.openxmlformats.org/officeDocument/2006/relationships/image" Target="../media/image275.wmf"/><Relationship Id="rId9" Type="http://schemas.openxmlformats.org/officeDocument/2006/relationships/image" Target="../media/image278.wmf"/><Relationship Id="rId14" Type="http://schemas.openxmlformats.org/officeDocument/2006/relationships/image" Target="../media/image28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7" Type="http://schemas.openxmlformats.org/officeDocument/2006/relationships/image" Target="../media/image291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image" Target="../media/image300.wmf"/><Relationship Id="rId3" Type="http://schemas.openxmlformats.org/officeDocument/2006/relationships/image" Target="../media/image293.wmf"/><Relationship Id="rId7" Type="http://schemas.openxmlformats.org/officeDocument/2006/relationships/image" Target="../media/image297.wmf"/><Relationship Id="rId12" Type="http://schemas.openxmlformats.org/officeDocument/2006/relationships/image" Target="../media/image299.wmf"/><Relationship Id="rId2" Type="http://schemas.openxmlformats.org/officeDocument/2006/relationships/image" Target="../media/image292.wmf"/><Relationship Id="rId1" Type="http://schemas.openxmlformats.org/officeDocument/2006/relationships/image" Target="../media/image288.emf"/><Relationship Id="rId6" Type="http://schemas.openxmlformats.org/officeDocument/2006/relationships/image" Target="../media/image296.wmf"/><Relationship Id="rId11" Type="http://schemas.openxmlformats.org/officeDocument/2006/relationships/image" Target="../media/image289.wmf"/><Relationship Id="rId5" Type="http://schemas.openxmlformats.org/officeDocument/2006/relationships/image" Target="../media/image295.wmf"/><Relationship Id="rId15" Type="http://schemas.openxmlformats.org/officeDocument/2006/relationships/image" Target="../media/image302.wmf"/><Relationship Id="rId10" Type="http://schemas.openxmlformats.org/officeDocument/2006/relationships/image" Target="../media/image291.wmf"/><Relationship Id="rId4" Type="http://schemas.openxmlformats.org/officeDocument/2006/relationships/image" Target="../media/image294.wmf"/><Relationship Id="rId9" Type="http://schemas.openxmlformats.org/officeDocument/2006/relationships/image" Target="../media/image290.wmf"/><Relationship Id="rId14" Type="http://schemas.openxmlformats.org/officeDocument/2006/relationships/image" Target="../media/image30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4" Type="http://schemas.openxmlformats.org/officeDocument/2006/relationships/image" Target="../media/image30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3" Type="http://schemas.openxmlformats.org/officeDocument/2006/relationships/image" Target="../media/image135.wmf"/><Relationship Id="rId7" Type="http://schemas.openxmlformats.org/officeDocument/2006/relationships/image" Target="../media/image311.wmf"/><Relationship Id="rId12" Type="http://schemas.openxmlformats.org/officeDocument/2006/relationships/image" Target="../media/image316.wmf"/><Relationship Id="rId2" Type="http://schemas.openxmlformats.org/officeDocument/2006/relationships/image" Target="../media/image170.wmf"/><Relationship Id="rId1" Type="http://schemas.openxmlformats.org/officeDocument/2006/relationships/image" Target="../media/image307.emf"/><Relationship Id="rId6" Type="http://schemas.openxmlformats.org/officeDocument/2006/relationships/image" Target="../media/image310.wmf"/><Relationship Id="rId11" Type="http://schemas.openxmlformats.org/officeDocument/2006/relationships/image" Target="../media/image315.wmf"/><Relationship Id="rId5" Type="http://schemas.openxmlformats.org/officeDocument/2006/relationships/image" Target="../media/image309.wmf"/><Relationship Id="rId10" Type="http://schemas.openxmlformats.org/officeDocument/2006/relationships/image" Target="../media/image314.wmf"/><Relationship Id="rId4" Type="http://schemas.openxmlformats.org/officeDocument/2006/relationships/image" Target="../media/image308.wmf"/><Relationship Id="rId9" Type="http://schemas.openxmlformats.org/officeDocument/2006/relationships/image" Target="../media/image31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6.wmf"/><Relationship Id="rId1" Type="http://schemas.openxmlformats.org/officeDocument/2006/relationships/image" Target="../media/image32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image" Target="../media/image341.emf"/><Relationship Id="rId18" Type="http://schemas.openxmlformats.org/officeDocument/2006/relationships/image" Target="../media/image346.wmf"/><Relationship Id="rId3" Type="http://schemas.openxmlformats.org/officeDocument/2006/relationships/image" Target="../media/image331.wmf"/><Relationship Id="rId7" Type="http://schemas.openxmlformats.org/officeDocument/2006/relationships/image" Target="../media/image335.emf"/><Relationship Id="rId12" Type="http://schemas.openxmlformats.org/officeDocument/2006/relationships/image" Target="../media/image340.wmf"/><Relationship Id="rId17" Type="http://schemas.openxmlformats.org/officeDocument/2006/relationships/image" Target="../media/image345.wmf"/><Relationship Id="rId2" Type="http://schemas.openxmlformats.org/officeDocument/2006/relationships/image" Target="../media/image330.wmf"/><Relationship Id="rId16" Type="http://schemas.openxmlformats.org/officeDocument/2006/relationships/image" Target="../media/image344.wmf"/><Relationship Id="rId1" Type="http://schemas.openxmlformats.org/officeDocument/2006/relationships/image" Target="../media/image31.wmf"/><Relationship Id="rId6" Type="http://schemas.openxmlformats.org/officeDocument/2006/relationships/image" Target="../media/image334.emf"/><Relationship Id="rId11" Type="http://schemas.openxmlformats.org/officeDocument/2006/relationships/image" Target="../media/image339.wmf"/><Relationship Id="rId5" Type="http://schemas.openxmlformats.org/officeDocument/2006/relationships/image" Target="../media/image333.wmf"/><Relationship Id="rId15" Type="http://schemas.openxmlformats.org/officeDocument/2006/relationships/image" Target="../media/image343.wmf"/><Relationship Id="rId10" Type="http://schemas.openxmlformats.org/officeDocument/2006/relationships/image" Target="../media/image338.emf"/><Relationship Id="rId19" Type="http://schemas.openxmlformats.org/officeDocument/2006/relationships/image" Target="../media/image347.wmf"/><Relationship Id="rId4" Type="http://schemas.openxmlformats.org/officeDocument/2006/relationships/image" Target="../media/image332.wmf"/><Relationship Id="rId9" Type="http://schemas.openxmlformats.org/officeDocument/2006/relationships/image" Target="../media/image337.emf"/><Relationship Id="rId14" Type="http://schemas.openxmlformats.org/officeDocument/2006/relationships/image" Target="../media/image342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emf"/><Relationship Id="rId3" Type="http://schemas.openxmlformats.org/officeDocument/2006/relationships/image" Target="../media/image350.emf"/><Relationship Id="rId7" Type="http://schemas.openxmlformats.org/officeDocument/2006/relationships/image" Target="../media/image354.emf"/><Relationship Id="rId2" Type="http://schemas.openxmlformats.org/officeDocument/2006/relationships/image" Target="../media/image349.wmf"/><Relationship Id="rId1" Type="http://schemas.openxmlformats.org/officeDocument/2006/relationships/image" Target="../media/image348.wmf"/><Relationship Id="rId6" Type="http://schemas.openxmlformats.org/officeDocument/2006/relationships/image" Target="../media/image353.emf"/><Relationship Id="rId5" Type="http://schemas.openxmlformats.org/officeDocument/2006/relationships/image" Target="../media/image352.emf"/><Relationship Id="rId4" Type="http://schemas.openxmlformats.org/officeDocument/2006/relationships/image" Target="../media/image351.emf"/><Relationship Id="rId9" Type="http://schemas.openxmlformats.org/officeDocument/2006/relationships/image" Target="../media/image35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3" Type="http://schemas.openxmlformats.org/officeDocument/2006/relationships/image" Target="../media/image359.wmf"/><Relationship Id="rId7" Type="http://schemas.openxmlformats.org/officeDocument/2006/relationships/image" Target="../media/image363.wmf"/><Relationship Id="rId2" Type="http://schemas.openxmlformats.org/officeDocument/2006/relationships/image" Target="../media/image358.wmf"/><Relationship Id="rId1" Type="http://schemas.openxmlformats.org/officeDocument/2006/relationships/image" Target="../media/image357.emf"/><Relationship Id="rId6" Type="http://schemas.openxmlformats.org/officeDocument/2006/relationships/image" Target="../media/image362.wmf"/><Relationship Id="rId11" Type="http://schemas.openxmlformats.org/officeDocument/2006/relationships/image" Target="../media/image367.wmf"/><Relationship Id="rId5" Type="http://schemas.openxmlformats.org/officeDocument/2006/relationships/image" Target="../media/image361.emf"/><Relationship Id="rId10" Type="http://schemas.openxmlformats.org/officeDocument/2006/relationships/image" Target="../media/image366.wmf"/><Relationship Id="rId4" Type="http://schemas.openxmlformats.org/officeDocument/2006/relationships/image" Target="../media/image360.emf"/><Relationship Id="rId9" Type="http://schemas.openxmlformats.org/officeDocument/2006/relationships/image" Target="../media/image365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wmf"/><Relationship Id="rId3" Type="http://schemas.openxmlformats.org/officeDocument/2006/relationships/image" Target="../media/image370.emf"/><Relationship Id="rId7" Type="http://schemas.openxmlformats.org/officeDocument/2006/relationships/image" Target="../media/image374.wmf"/><Relationship Id="rId2" Type="http://schemas.openxmlformats.org/officeDocument/2006/relationships/image" Target="../media/image369.emf"/><Relationship Id="rId1" Type="http://schemas.openxmlformats.org/officeDocument/2006/relationships/image" Target="../media/image368.emf"/><Relationship Id="rId6" Type="http://schemas.openxmlformats.org/officeDocument/2006/relationships/image" Target="../media/image373.emf"/><Relationship Id="rId11" Type="http://schemas.openxmlformats.org/officeDocument/2006/relationships/image" Target="../media/image378.wmf"/><Relationship Id="rId5" Type="http://schemas.openxmlformats.org/officeDocument/2006/relationships/image" Target="../media/image372.wmf"/><Relationship Id="rId10" Type="http://schemas.openxmlformats.org/officeDocument/2006/relationships/image" Target="../media/image377.wmf"/><Relationship Id="rId4" Type="http://schemas.openxmlformats.org/officeDocument/2006/relationships/image" Target="../media/image371.wmf"/><Relationship Id="rId9" Type="http://schemas.openxmlformats.org/officeDocument/2006/relationships/image" Target="../media/image37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emf"/><Relationship Id="rId3" Type="http://schemas.openxmlformats.org/officeDocument/2006/relationships/image" Target="../media/image381.wmf"/><Relationship Id="rId7" Type="http://schemas.openxmlformats.org/officeDocument/2006/relationships/image" Target="../media/image385.emf"/><Relationship Id="rId12" Type="http://schemas.openxmlformats.org/officeDocument/2006/relationships/image" Target="../media/image390.wmf"/><Relationship Id="rId2" Type="http://schemas.openxmlformats.org/officeDocument/2006/relationships/image" Target="../media/image380.wmf"/><Relationship Id="rId1" Type="http://schemas.openxmlformats.org/officeDocument/2006/relationships/image" Target="../media/image379.emf"/><Relationship Id="rId6" Type="http://schemas.openxmlformats.org/officeDocument/2006/relationships/image" Target="../media/image384.emf"/><Relationship Id="rId11" Type="http://schemas.openxmlformats.org/officeDocument/2006/relationships/image" Target="../media/image389.wmf"/><Relationship Id="rId5" Type="http://schemas.openxmlformats.org/officeDocument/2006/relationships/image" Target="../media/image383.wmf"/><Relationship Id="rId10" Type="http://schemas.openxmlformats.org/officeDocument/2006/relationships/image" Target="../media/image388.wmf"/><Relationship Id="rId4" Type="http://schemas.openxmlformats.org/officeDocument/2006/relationships/image" Target="../media/image382.wmf"/><Relationship Id="rId9" Type="http://schemas.openxmlformats.org/officeDocument/2006/relationships/image" Target="../media/image387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wmf"/><Relationship Id="rId3" Type="http://schemas.openxmlformats.org/officeDocument/2006/relationships/image" Target="../media/image393.emf"/><Relationship Id="rId7" Type="http://schemas.openxmlformats.org/officeDocument/2006/relationships/image" Target="../media/image397.wmf"/><Relationship Id="rId2" Type="http://schemas.openxmlformats.org/officeDocument/2006/relationships/image" Target="../media/image392.emf"/><Relationship Id="rId1" Type="http://schemas.openxmlformats.org/officeDocument/2006/relationships/image" Target="../media/image391.wmf"/><Relationship Id="rId6" Type="http://schemas.openxmlformats.org/officeDocument/2006/relationships/image" Target="../media/image396.wmf"/><Relationship Id="rId11" Type="http://schemas.openxmlformats.org/officeDocument/2006/relationships/image" Target="../media/image401.wmf"/><Relationship Id="rId5" Type="http://schemas.openxmlformats.org/officeDocument/2006/relationships/image" Target="../media/image395.wmf"/><Relationship Id="rId10" Type="http://schemas.openxmlformats.org/officeDocument/2006/relationships/image" Target="../media/image400.wmf"/><Relationship Id="rId4" Type="http://schemas.openxmlformats.org/officeDocument/2006/relationships/image" Target="../media/image394.emf"/><Relationship Id="rId9" Type="http://schemas.openxmlformats.org/officeDocument/2006/relationships/image" Target="../media/image399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3" Type="http://schemas.openxmlformats.org/officeDocument/2006/relationships/image" Target="../media/image396.wmf"/><Relationship Id="rId7" Type="http://schemas.openxmlformats.org/officeDocument/2006/relationships/image" Target="../media/image405.wmf"/><Relationship Id="rId2" Type="http://schemas.openxmlformats.org/officeDocument/2006/relationships/image" Target="../media/image395.wmf"/><Relationship Id="rId1" Type="http://schemas.openxmlformats.org/officeDocument/2006/relationships/image" Target="../media/image402.wmf"/><Relationship Id="rId6" Type="http://schemas.openxmlformats.org/officeDocument/2006/relationships/image" Target="../media/image404.wmf"/><Relationship Id="rId5" Type="http://schemas.openxmlformats.org/officeDocument/2006/relationships/image" Target="../media/image403.wmf"/><Relationship Id="rId4" Type="http://schemas.openxmlformats.org/officeDocument/2006/relationships/image" Target="../media/image397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3" Type="http://schemas.openxmlformats.org/officeDocument/2006/relationships/image" Target="../media/image408.wmf"/><Relationship Id="rId7" Type="http://schemas.openxmlformats.org/officeDocument/2006/relationships/image" Target="../media/image412.wmf"/><Relationship Id="rId2" Type="http://schemas.openxmlformats.org/officeDocument/2006/relationships/image" Target="../media/image407.wmf"/><Relationship Id="rId1" Type="http://schemas.openxmlformats.org/officeDocument/2006/relationships/image" Target="../media/image406.wmf"/><Relationship Id="rId6" Type="http://schemas.openxmlformats.org/officeDocument/2006/relationships/image" Target="../media/image411.wmf"/><Relationship Id="rId5" Type="http://schemas.openxmlformats.org/officeDocument/2006/relationships/image" Target="../media/image410.wmf"/><Relationship Id="rId4" Type="http://schemas.openxmlformats.org/officeDocument/2006/relationships/image" Target="../media/image409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wmf"/><Relationship Id="rId3" Type="http://schemas.openxmlformats.org/officeDocument/2006/relationships/image" Target="../media/image416.emf"/><Relationship Id="rId7" Type="http://schemas.openxmlformats.org/officeDocument/2006/relationships/image" Target="../media/image420.wmf"/><Relationship Id="rId2" Type="http://schemas.openxmlformats.org/officeDocument/2006/relationships/image" Target="../media/image415.emf"/><Relationship Id="rId1" Type="http://schemas.openxmlformats.org/officeDocument/2006/relationships/image" Target="../media/image414.emf"/><Relationship Id="rId6" Type="http://schemas.openxmlformats.org/officeDocument/2006/relationships/image" Target="../media/image419.wmf"/><Relationship Id="rId11" Type="http://schemas.openxmlformats.org/officeDocument/2006/relationships/image" Target="../media/image424.wmf"/><Relationship Id="rId5" Type="http://schemas.openxmlformats.org/officeDocument/2006/relationships/image" Target="../media/image418.wmf"/><Relationship Id="rId10" Type="http://schemas.openxmlformats.org/officeDocument/2006/relationships/image" Target="../media/image423.wmf"/><Relationship Id="rId4" Type="http://schemas.openxmlformats.org/officeDocument/2006/relationships/image" Target="../media/image417.wmf"/><Relationship Id="rId9" Type="http://schemas.openxmlformats.org/officeDocument/2006/relationships/image" Target="../media/image422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wmf"/><Relationship Id="rId3" Type="http://schemas.openxmlformats.org/officeDocument/2006/relationships/image" Target="../media/image427.wmf"/><Relationship Id="rId7" Type="http://schemas.openxmlformats.org/officeDocument/2006/relationships/image" Target="../media/image431.wmf"/><Relationship Id="rId2" Type="http://schemas.openxmlformats.org/officeDocument/2006/relationships/image" Target="../media/image426.wmf"/><Relationship Id="rId1" Type="http://schemas.openxmlformats.org/officeDocument/2006/relationships/image" Target="../media/image425.wmf"/><Relationship Id="rId6" Type="http://schemas.openxmlformats.org/officeDocument/2006/relationships/image" Target="../media/image430.wmf"/><Relationship Id="rId5" Type="http://schemas.openxmlformats.org/officeDocument/2006/relationships/image" Target="../media/image429.wmf"/><Relationship Id="rId10" Type="http://schemas.openxmlformats.org/officeDocument/2006/relationships/image" Target="../media/image434.wmf"/><Relationship Id="rId4" Type="http://schemas.openxmlformats.org/officeDocument/2006/relationships/image" Target="../media/image428.wmf"/><Relationship Id="rId9" Type="http://schemas.openxmlformats.org/officeDocument/2006/relationships/image" Target="../media/image43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wmf"/><Relationship Id="rId7" Type="http://schemas.openxmlformats.org/officeDocument/2006/relationships/image" Target="../media/image441.wmf"/><Relationship Id="rId2" Type="http://schemas.openxmlformats.org/officeDocument/2006/relationships/image" Target="../media/image436.wmf"/><Relationship Id="rId1" Type="http://schemas.openxmlformats.org/officeDocument/2006/relationships/image" Target="../media/image435.wmf"/><Relationship Id="rId6" Type="http://schemas.openxmlformats.org/officeDocument/2006/relationships/image" Target="../media/image440.wmf"/><Relationship Id="rId5" Type="http://schemas.openxmlformats.org/officeDocument/2006/relationships/image" Target="../media/image439.wmf"/><Relationship Id="rId4" Type="http://schemas.openxmlformats.org/officeDocument/2006/relationships/image" Target="../media/image43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4.wmf"/><Relationship Id="rId2" Type="http://schemas.openxmlformats.org/officeDocument/2006/relationships/image" Target="../media/image443.wmf"/><Relationship Id="rId1" Type="http://schemas.openxmlformats.org/officeDocument/2006/relationships/image" Target="../media/image442.wmf"/><Relationship Id="rId6" Type="http://schemas.openxmlformats.org/officeDocument/2006/relationships/image" Target="../media/image447.wmf"/><Relationship Id="rId5" Type="http://schemas.openxmlformats.org/officeDocument/2006/relationships/image" Target="../media/image446.wmf"/><Relationship Id="rId4" Type="http://schemas.openxmlformats.org/officeDocument/2006/relationships/image" Target="../media/image44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wmf"/><Relationship Id="rId2" Type="http://schemas.openxmlformats.org/officeDocument/2006/relationships/image" Target="../media/image449.wmf"/><Relationship Id="rId1" Type="http://schemas.openxmlformats.org/officeDocument/2006/relationships/image" Target="../media/image448.wmf"/><Relationship Id="rId6" Type="http://schemas.openxmlformats.org/officeDocument/2006/relationships/image" Target="../media/image453.wmf"/><Relationship Id="rId5" Type="http://schemas.openxmlformats.org/officeDocument/2006/relationships/image" Target="../media/image452.wmf"/><Relationship Id="rId4" Type="http://schemas.openxmlformats.org/officeDocument/2006/relationships/image" Target="../media/image451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wmf"/><Relationship Id="rId13" Type="http://schemas.openxmlformats.org/officeDocument/2006/relationships/image" Target="../media/image466.wmf"/><Relationship Id="rId3" Type="http://schemas.openxmlformats.org/officeDocument/2006/relationships/image" Target="../media/image456.wmf"/><Relationship Id="rId7" Type="http://schemas.openxmlformats.org/officeDocument/2006/relationships/image" Target="../media/image460.wmf"/><Relationship Id="rId12" Type="http://schemas.openxmlformats.org/officeDocument/2006/relationships/image" Target="../media/image465.wmf"/><Relationship Id="rId2" Type="http://schemas.openxmlformats.org/officeDocument/2006/relationships/image" Target="../media/image455.wmf"/><Relationship Id="rId1" Type="http://schemas.openxmlformats.org/officeDocument/2006/relationships/image" Target="../media/image454.wmf"/><Relationship Id="rId6" Type="http://schemas.openxmlformats.org/officeDocument/2006/relationships/image" Target="../media/image459.wmf"/><Relationship Id="rId11" Type="http://schemas.openxmlformats.org/officeDocument/2006/relationships/image" Target="../media/image464.emf"/><Relationship Id="rId5" Type="http://schemas.openxmlformats.org/officeDocument/2006/relationships/image" Target="../media/image458.wmf"/><Relationship Id="rId15" Type="http://schemas.openxmlformats.org/officeDocument/2006/relationships/image" Target="../media/image468.wmf"/><Relationship Id="rId10" Type="http://schemas.openxmlformats.org/officeDocument/2006/relationships/image" Target="../media/image463.wmf"/><Relationship Id="rId4" Type="http://schemas.openxmlformats.org/officeDocument/2006/relationships/image" Target="../media/image457.wmf"/><Relationship Id="rId9" Type="http://schemas.openxmlformats.org/officeDocument/2006/relationships/image" Target="../media/image462.emf"/><Relationship Id="rId14" Type="http://schemas.openxmlformats.org/officeDocument/2006/relationships/image" Target="../media/image46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wmf"/><Relationship Id="rId2" Type="http://schemas.openxmlformats.org/officeDocument/2006/relationships/image" Target="../media/image470.wmf"/><Relationship Id="rId1" Type="http://schemas.openxmlformats.org/officeDocument/2006/relationships/image" Target="../media/image469.wmf"/><Relationship Id="rId4" Type="http://schemas.openxmlformats.org/officeDocument/2006/relationships/image" Target="../media/image472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wmf"/><Relationship Id="rId2" Type="http://schemas.openxmlformats.org/officeDocument/2006/relationships/image" Target="../media/image474.wmf"/><Relationship Id="rId1" Type="http://schemas.openxmlformats.org/officeDocument/2006/relationships/image" Target="../media/image473.wmf"/><Relationship Id="rId6" Type="http://schemas.openxmlformats.org/officeDocument/2006/relationships/image" Target="../media/image478.wmf"/><Relationship Id="rId5" Type="http://schemas.openxmlformats.org/officeDocument/2006/relationships/image" Target="../media/image477.wmf"/><Relationship Id="rId4" Type="http://schemas.openxmlformats.org/officeDocument/2006/relationships/image" Target="../media/image47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wmf"/><Relationship Id="rId7" Type="http://schemas.openxmlformats.org/officeDocument/2006/relationships/image" Target="../media/image485.wmf"/><Relationship Id="rId2" Type="http://schemas.openxmlformats.org/officeDocument/2006/relationships/image" Target="../media/image480.wmf"/><Relationship Id="rId1" Type="http://schemas.openxmlformats.org/officeDocument/2006/relationships/image" Target="../media/image479.wmf"/><Relationship Id="rId6" Type="http://schemas.openxmlformats.org/officeDocument/2006/relationships/image" Target="../media/image484.wmf"/><Relationship Id="rId5" Type="http://schemas.openxmlformats.org/officeDocument/2006/relationships/image" Target="../media/image483.wmf"/><Relationship Id="rId4" Type="http://schemas.openxmlformats.org/officeDocument/2006/relationships/image" Target="../media/image482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wmf"/><Relationship Id="rId3" Type="http://schemas.openxmlformats.org/officeDocument/2006/relationships/image" Target="../media/image487.wmf"/><Relationship Id="rId7" Type="http://schemas.openxmlformats.org/officeDocument/2006/relationships/image" Target="../media/image491.emf"/><Relationship Id="rId12" Type="http://schemas.openxmlformats.org/officeDocument/2006/relationships/image" Target="../media/image496.wmf"/><Relationship Id="rId2" Type="http://schemas.openxmlformats.org/officeDocument/2006/relationships/image" Target="../media/image486.wmf"/><Relationship Id="rId1" Type="http://schemas.openxmlformats.org/officeDocument/2006/relationships/image" Target="../media/image51.wmf"/><Relationship Id="rId6" Type="http://schemas.openxmlformats.org/officeDocument/2006/relationships/image" Target="../media/image490.wmf"/><Relationship Id="rId11" Type="http://schemas.openxmlformats.org/officeDocument/2006/relationships/image" Target="../media/image495.wmf"/><Relationship Id="rId5" Type="http://schemas.openxmlformats.org/officeDocument/2006/relationships/image" Target="../media/image489.wmf"/><Relationship Id="rId10" Type="http://schemas.openxmlformats.org/officeDocument/2006/relationships/image" Target="../media/image494.emf"/><Relationship Id="rId4" Type="http://schemas.openxmlformats.org/officeDocument/2006/relationships/image" Target="../media/image488.wmf"/><Relationship Id="rId9" Type="http://schemas.openxmlformats.org/officeDocument/2006/relationships/image" Target="../media/image493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4.wmf"/><Relationship Id="rId3" Type="http://schemas.openxmlformats.org/officeDocument/2006/relationships/image" Target="../media/image499.wmf"/><Relationship Id="rId7" Type="http://schemas.openxmlformats.org/officeDocument/2006/relationships/image" Target="../media/image503.emf"/><Relationship Id="rId2" Type="http://schemas.openxmlformats.org/officeDocument/2006/relationships/image" Target="../media/image498.wmf"/><Relationship Id="rId1" Type="http://schemas.openxmlformats.org/officeDocument/2006/relationships/image" Target="../media/image497.wmf"/><Relationship Id="rId6" Type="http://schemas.openxmlformats.org/officeDocument/2006/relationships/image" Target="../media/image502.emf"/><Relationship Id="rId5" Type="http://schemas.openxmlformats.org/officeDocument/2006/relationships/image" Target="../media/image501.wmf"/><Relationship Id="rId4" Type="http://schemas.openxmlformats.org/officeDocument/2006/relationships/image" Target="../media/image500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7.emf"/><Relationship Id="rId2" Type="http://schemas.openxmlformats.org/officeDocument/2006/relationships/image" Target="../media/image506.wmf"/><Relationship Id="rId1" Type="http://schemas.openxmlformats.org/officeDocument/2006/relationships/image" Target="../media/image505.wmf"/><Relationship Id="rId6" Type="http://schemas.openxmlformats.org/officeDocument/2006/relationships/image" Target="../media/image510.wmf"/><Relationship Id="rId5" Type="http://schemas.openxmlformats.org/officeDocument/2006/relationships/image" Target="../media/image509.wmf"/><Relationship Id="rId4" Type="http://schemas.openxmlformats.org/officeDocument/2006/relationships/image" Target="../media/image508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wmf"/><Relationship Id="rId3" Type="http://schemas.openxmlformats.org/officeDocument/2006/relationships/image" Target="../media/image513.wmf"/><Relationship Id="rId7" Type="http://schemas.openxmlformats.org/officeDocument/2006/relationships/image" Target="../media/image517.emf"/><Relationship Id="rId2" Type="http://schemas.openxmlformats.org/officeDocument/2006/relationships/image" Target="../media/image512.wmf"/><Relationship Id="rId1" Type="http://schemas.openxmlformats.org/officeDocument/2006/relationships/image" Target="../media/image511.wmf"/><Relationship Id="rId6" Type="http://schemas.openxmlformats.org/officeDocument/2006/relationships/image" Target="../media/image516.wmf"/><Relationship Id="rId5" Type="http://schemas.openxmlformats.org/officeDocument/2006/relationships/image" Target="../media/image515.wmf"/><Relationship Id="rId10" Type="http://schemas.openxmlformats.org/officeDocument/2006/relationships/image" Target="../media/image520.wmf"/><Relationship Id="rId4" Type="http://schemas.openxmlformats.org/officeDocument/2006/relationships/image" Target="../media/image514.wmf"/><Relationship Id="rId9" Type="http://schemas.openxmlformats.org/officeDocument/2006/relationships/image" Target="../media/image519.e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8.wmf"/><Relationship Id="rId3" Type="http://schemas.openxmlformats.org/officeDocument/2006/relationships/image" Target="../media/image523.emf"/><Relationship Id="rId7" Type="http://schemas.openxmlformats.org/officeDocument/2006/relationships/image" Target="../media/image527.wmf"/><Relationship Id="rId12" Type="http://schemas.openxmlformats.org/officeDocument/2006/relationships/image" Target="../media/image532.emf"/><Relationship Id="rId2" Type="http://schemas.openxmlformats.org/officeDocument/2006/relationships/image" Target="../media/image522.wmf"/><Relationship Id="rId1" Type="http://schemas.openxmlformats.org/officeDocument/2006/relationships/image" Target="../media/image521.wmf"/><Relationship Id="rId6" Type="http://schemas.openxmlformats.org/officeDocument/2006/relationships/image" Target="../media/image526.wmf"/><Relationship Id="rId11" Type="http://schemas.openxmlformats.org/officeDocument/2006/relationships/image" Target="../media/image531.wmf"/><Relationship Id="rId5" Type="http://schemas.openxmlformats.org/officeDocument/2006/relationships/image" Target="../media/image525.wmf"/><Relationship Id="rId10" Type="http://schemas.openxmlformats.org/officeDocument/2006/relationships/image" Target="../media/image530.emf"/><Relationship Id="rId4" Type="http://schemas.openxmlformats.org/officeDocument/2006/relationships/image" Target="../media/image524.wmf"/><Relationship Id="rId9" Type="http://schemas.openxmlformats.org/officeDocument/2006/relationships/image" Target="../media/image529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5.emf"/><Relationship Id="rId2" Type="http://schemas.openxmlformats.org/officeDocument/2006/relationships/image" Target="../media/image534.wmf"/><Relationship Id="rId1" Type="http://schemas.openxmlformats.org/officeDocument/2006/relationships/image" Target="../media/image533.emf"/><Relationship Id="rId5" Type="http://schemas.openxmlformats.org/officeDocument/2006/relationships/image" Target="../media/image537.emf"/><Relationship Id="rId4" Type="http://schemas.openxmlformats.org/officeDocument/2006/relationships/image" Target="../media/image536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wmf"/><Relationship Id="rId7" Type="http://schemas.openxmlformats.org/officeDocument/2006/relationships/image" Target="../media/image544.wmf"/><Relationship Id="rId2" Type="http://schemas.openxmlformats.org/officeDocument/2006/relationships/image" Target="../media/image539.wmf"/><Relationship Id="rId1" Type="http://schemas.openxmlformats.org/officeDocument/2006/relationships/image" Target="../media/image538.wmf"/><Relationship Id="rId6" Type="http://schemas.openxmlformats.org/officeDocument/2006/relationships/image" Target="../media/image543.wmf"/><Relationship Id="rId5" Type="http://schemas.openxmlformats.org/officeDocument/2006/relationships/image" Target="../media/image542.wmf"/><Relationship Id="rId4" Type="http://schemas.openxmlformats.org/officeDocument/2006/relationships/image" Target="../media/image54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w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12" Type="http://schemas.openxmlformats.org/officeDocument/2006/relationships/image" Target="../media/image42.wmf"/><Relationship Id="rId2" Type="http://schemas.openxmlformats.org/officeDocument/2006/relationships/image" Target="../media/image32.emf"/><Relationship Id="rId1" Type="http://schemas.openxmlformats.org/officeDocument/2006/relationships/image" Target="../media/image31.wmf"/><Relationship Id="rId6" Type="http://schemas.openxmlformats.org/officeDocument/2006/relationships/image" Target="../media/image36.emf"/><Relationship Id="rId11" Type="http://schemas.openxmlformats.org/officeDocument/2006/relationships/image" Target="../media/image41.wmf"/><Relationship Id="rId5" Type="http://schemas.openxmlformats.org/officeDocument/2006/relationships/image" Target="../media/image35.emf"/><Relationship Id="rId10" Type="http://schemas.openxmlformats.org/officeDocument/2006/relationships/image" Target="../media/image40.w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7.emf"/><Relationship Id="rId2" Type="http://schemas.openxmlformats.org/officeDocument/2006/relationships/image" Target="../media/image546.emf"/><Relationship Id="rId1" Type="http://schemas.openxmlformats.org/officeDocument/2006/relationships/image" Target="../media/image545.e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5.emf"/><Relationship Id="rId3" Type="http://schemas.openxmlformats.org/officeDocument/2006/relationships/image" Target="../media/image550.wmf"/><Relationship Id="rId7" Type="http://schemas.openxmlformats.org/officeDocument/2006/relationships/image" Target="../media/image554.wmf"/><Relationship Id="rId2" Type="http://schemas.openxmlformats.org/officeDocument/2006/relationships/image" Target="../media/image549.emf"/><Relationship Id="rId1" Type="http://schemas.openxmlformats.org/officeDocument/2006/relationships/image" Target="../media/image548.emf"/><Relationship Id="rId6" Type="http://schemas.openxmlformats.org/officeDocument/2006/relationships/image" Target="../media/image553.wmf"/><Relationship Id="rId5" Type="http://schemas.openxmlformats.org/officeDocument/2006/relationships/image" Target="../media/image552.wmf"/><Relationship Id="rId10" Type="http://schemas.openxmlformats.org/officeDocument/2006/relationships/image" Target="../media/image557.emf"/><Relationship Id="rId4" Type="http://schemas.openxmlformats.org/officeDocument/2006/relationships/image" Target="../media/image551.wmf"/><Relationship Id="rId9" Type="http://schemas.openxmlformats.org/officeDocument/2006/relationships/image" Target="../media/image556.e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wmf"/><Relationship Id="rId2" Type="http://schemas.openxmlformats.org/officeDocument/2006/relationships/image" Target="../media/image559.wmf"/><Relationship Id="rId1" Type="http://schemas.openxmlformats.org/officeDocument/2006/relationships/image" Target="../media/image558.wmf"/><Relationship Id="rId6" Type="http://schemas.openxmlformats.org/officeDocument/2006/relationships/image" Target="../media/image563.wmf"/><Relationship Id="rId5" Type="http://schemas.openxmlformats.org/officeDocument/2006/relationships/image" Target="../media/image562.emf"/><Relationship Id="rId4" Type="http://schemas.openxmlformats.org/officeDocument/2006/relationships/image" Target="../media/image561.e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emf"/><Relationship Id="rId3" Type="http://schemas.openxmlformats.org/officeDocument/2006/relationships/image" Target="../media/image565.wmf"/><Relationship Id="rId7" Type="http://schemas.openxmlformats.org/officeDocument/2006/relationships/image" Target="../media/image569.wmf"/><Relationship Id="rId12" Type="http://schemas.openxmlformats.org/officeDocument/2006/relationships/image" Target="../media/image574.wmf"/><Relationship Id="rId2" Type="http://schemas.openxmlformats.org/officeDocument/2006/relationships/image" Target="../media/image512.wmf"/><Relationship Id="rId1" Type="http://schemas.openxmlformats.org/officeDocument/2006/relationships/image" Target="../media/image564.emf"/><Relationship Id="rId6" Type="http://schemas.openxmlformats.org/officeDocument/2006/relationships/image" Target="../media/image568.emf"/><Relationship Id="rId11" Type="http://schemas.openxmlformats.org/officeDocument/2006/relationships/image" Target="../media/image573.emf"/><Relationship Id="rId5" Type="http://schemas.openxmlformats.org/officeDocument/2006/relationships/image" Target="../media/image567.emf"/><Relationship Id="rId10" Type="http://schemas.openxmlformats.org/officeDocument/2006/relationships/image" Target="../media/image572.wmf"/><Relationship Id="rId4" Type="http://schemas.openxmlformats.org/officeDocument/2006/relationships/image" Target="../media/image566.wmf"/><Relationship Id="rId9" Type="http://schemas.openxmlformats.org/officeDocument/2006/relationships/image" Target="../media/image571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2.wmf"/><Relationship Id="rId3" Type="http://schemas.openxmlformats.org/officeDocument/2006/relationships/image" Target="../media/image577.wmf"/><Relationship Id="rId7" Type="http://schemas.openxmlformats.org/officeDocument/2006/relationships/image" Target="../media/image581.wmf"/><Relationship Id="rId2" Type="http://schemas.openxmlformats.org/officeDocument/2006/relationships/image" Target="../media/image576.wmf"/><Relationship Id="rId1" Type="http://schemas.openxmlformats.org/officeDocument/2006/relationships/image" Target="../media/image575.wmf"/><Relationship Id="rId6" Type="http://schemas.openxmlformats.org/officeDocument/2006/relationships/image" Target="../media/image580.wmf"/><Relationship Id="rId5" Type="http://schemas.openxmlformats.org/officeDocument/2006/relationships/image" Target="../media/image579.wmf"/><Relationship Id="rId4" Type="http://schemas.openxmlformats.org/officeDocument/2006/relationships/image" Target="../media/image578.e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wmf"/><Relationship Id="rId3" Type="http://schemas.openxmlformats.org/officeDocument/2006/relationships/image" Target="../media/image585.wmf"/><Relationship Id="rId7" Type="http://schemas.openxmlformats.org/officeDocument/2006/relationships/image" Target="../media/image589.wmf"/><Relationship Id="rId2" Type="http://schemas.openxmlformats.org/officeDocument/2006/relationships/image" Target="../media/image584.emf"/><Relationship Id="rId1" Type="http://schemas.openxmlformats.org/officeDocument/2006/relationships/image" Target="../media/image583.wmf"/><Relationship Id="rId6" Type="http://schemas.openxmlformats.org/officeDocument/2006/relationships/image" Target="../media/image588.wmf"/><Relationship Id="rId5" Type="http://schemas.openxmlformats.org/officeDocument/2006/relationships/image" Target="../media/image587.wmf"/><Relationship Id="rId4" Type="http://schemas.openxmlformats.org/officeDocument/2006/relationships/image" Target="../media/image586.wmf"/><Relationship Id="rId9" Type="http://schemas.openxmlformats.org/officeDocument/2006/relationships/image" Target="../media/image591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4.emf"/><Relationship Id="rId7" Type="http://schemas.openxmlformats.org/officeDocument/2006/relationships/image" Target="../media/image598.wmf"/><Relationship Id="rId2" Type="http://schemas.openxmlformats.org/officeDocument/2006/relationships/image" Target="../media/image593.wmf"/><Relationship Id="rId1" Type="http://schemas.openxmlformats.org/officeDocument/2006/relationships/image" Target="../media/image592.emf"/><Relationship Id="rId6" Type="http://schemas.openxmlformats.org/officeDocument/2006/relationships/image" Target="../media/image597.wmf"/><Relationship Id="rId5" Type="http://schemas.openxmlformats.org/officeDocument/2006/relationships/image" Target="../media/image596.wmf"/><Relationship Id="rId4" Type="http://schemas.openxmlformats.org/officeDocument/2006/relationships/image" Target="../media/image595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5.wmf"/><Relationship Id="rId13" Type="http://schemas.openxmlformats.org/officeDocument/2006/relationships/image" Target="../media/image610.wmf"/><Relationship Id="rId3" Type="http://schemas.openxmlformats.org/officeDocument/2006/relationships/image" Target="../media/image601.wmf"/><Relationship Id="rId7" Type="http://schemas.openxmlformats.org/officeDocument/2006/relationships/image" Target="../media/image604.wmf"/><Relationship Id="rId12" Type="http://schemas.openxmlformats.org/officeDocument/2006/relationships/image" Target="../media/image609.wmf"/><Relationship Id="rId2" Type="http://schemas.openxmlformats.org/officeDocument/2006/relationships/image" Target="../media/image600.wmf"/><Relationship Id="rId1" Type="http://schemas.openxmlformats.org/officeDocument/2006/relationships/image" Target="../media/image599.wmf"/><Relationship Id="rId6" Type="http://schemas.openxmlformats.org/officeDocument/2006/relationships/image" Target="../media/image603.emf"/><Relationship Id="rId11" Type="http://schemas.openxmlformats.org/officeDocument/2006/relationships/image" Target="../media/image608.wmf"/><Relationship Id="rId5" Type="http://schemas.openxmlformats.org/officeDocument/2006/relationships/image" Target="../media/image602.emf"/><Relationship Id="rId15" Type="http://schemas.openxmlformats.org/officeDocument/2006/relationships/image" Target="../media/image612.wmf"/><Relationship Id="rId10" Type="http://schemas.openxmlformats.org/officeDocument/2006/relationships/image" Target="../media/image607.emf"/><Relationship Id="rId4" Type="http://schemas.openxmlformats.org/officeDocument/2006/relationships/image" Target="../media/image584.emf"/><Relationship Id="rId9" Type="http://schemas.openxmlformats.org/officeDocument/2006/relationships/image" Target="../media/image606.wmf"/><Relationship Id="rId14" Type="http://schemas.openxmlformats.org/officeDocument/2006/relationships/image" Target="../media/image611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wmf"/><Relationship Id="rId2" Type="http://schemas.openxmlformats.org/officeDocument/2006/relationships/image" Target="../media/image614.wmf"/><Relationship Id="rId1" Type="http://schemas.openxmlformats.org/officeDocument/2006/relationships/image" Target="../media/image613.emf"/><Relationship Id="rId4" Type="http://schemas.openxmlformats.org/officeDocument/2006/relationships/image" Target="../media/image616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9.wmf"/><Relationship Id="rId7" Type="http://schemas.openxmlformats.org/officeDocument/2006/relationships/image" Target="../media/image623.wmf"/><Relationship Id="rId2" Type="http://schemas.openxmlformats.org/officeDocument/2006/relationships/image" Target="../media/image618.wmf"/><Relationship Id="rId1" Type="http://schemas.openxmlformats.org/officeDocument/2006/relationships/image" Target="../media/image617.wmf"/><Relationship Id="rId6" Type="http://schemas.openxmlformats.org/officeDocument/2006/relationships/image" Target="../media/image622.wmf"/><Relationship Id="rId5" Type="http://schemas.openxmlformats.org/officeDocument/2006/relationships/image" Target="../media/image621.wmf"/><Relationship Id="rId4" Type="http://schemas.openxmlformats.org/officeDocument/2006/relationships/image" Target="../media/image6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5" Type="http://schemas.openxmlformats.org/officeDocument/2006/relationships/image" Target="../media/image5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8.wmf"/><Relationship Id="rId3" Type="http://schemas.openxmlformats.org/officeDocument/2006/relationships/image" Target="../media/image619.wmf"/><Relationship Id="rId7" Type="http://schemas.openxmlformats.org/officeDocument/2006/relationships/image" Target="../media/image627.wmf"/><Relationship Id="rId2" Type="http://schemas.openxmlformats.org/officeDocument/2006/relationships/image" Target="../media/image618.wmf"/><Relationship Id="rId1" Type="http://schemas.openxmlformats.org/officeDocument/2006/relationships/image" Target="../media/image624.wmf"/><Relationship Id="rId6" Type="http://schemas.openxmlformats.org/officeDocument/2006/relationships/image" Target="../media/image626.wmf"/><Relationship Id="rId5" Type="http://schemas.openxmlformats.org/officeDocument/2006/relationships/image" Target="../media/image621.wmf"/><Relationship Id="rId4" Type="http://schemas.openxmlformats.org/officeDocument/2006/relationships/image" Target="../media/image625.wmf"/><Relationship Id="rId9" Type="http://schemas.openxmlformats.org/officeDocument/2006/relationships/image" Target="../media/image629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2.wmf"/><Relationship Id="rId2" Type="http://schemas.openxmlformats.org/officeDocument/2006/relationships/image" Target="../media/image631.wmf"/><Relationship Id="rId1" Type="http://schemas.openxmlformats.org/officeDocument/2006/relationships/image" Target="../media/image630.emf"/><Relationship Id="rId6" Type="http://schemas.openxmlformats.org/officeDocument/2006/relationships/image" Target="../media/image635.wmf"/><Relationship Id="rId5" Type="http://schemas.openxmlformats.org/officeDocument/2006/relationships/image" Target="../media/image634.wmf"/><Relationship Id="rId4" Type="http://schemas.openxmlformats.org/officeDocument/2006/relationships/image" Target="../media/image633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3.wmf"/><Relationship Id="rId3" Type="http://schemas.openxmlformats.org/officeDocument/2006/relationships/image" Target="../media/image638.wmf"/><Relationship Id="rId7" Type="http://schemas.openxmlformats.org/officeDocument/2006/relationships/image" Target="../media/image642.wmf"/><Relationship Id="rId2" Type="http://schemas.openxmlformats.org/officeDocument/2006/relationships/image" Target="../media/image637.wmf"/><Relationship Id="rId1" Type="http://schemas.openxmlformats.org/officeDocument/2006/relationships/image" Target="../media/image636.wmf"/><Relationship Id="rId6" Type="http://schemas.openxmlformats.org/officeDocument/2006/relationships/image" Target="../media/image641.wmf"/><Relationship Id="rId11" Type="http://schemas.openxmlformats.org/officeDocument/2006/relationships/image" Target="../media/image646.wmf"/><Relationship Id="rId5" Type="http://schemas.openxmlformats.org/officeDocument/2006/relationships/image" Target="../media/image640.wmf"/><Relationship Id="rId10" Type="http://schemas.openxmlformats.org/officeDocument/2006/relationships/image" Target="../media/image645.wmf"/><Relationship Id="rId4" Type="http://schemas.openxmlformats.org/officeDocument/2006/relationships/image" Target="../media/image639.wmf"/><Relationship Id="rId9" Type="http://schemas.openxmlformats.org/officeDocument/2006/relationships/image" Target="../media/image644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4.wmf"/><Relationship Id="rId13" Type="http://schemas.openxmlformats.org/officeDocument/2006/relationships/image" Target="../media/image659.wmf"/><Relationship Id="rId3" Type="http://schemas.openxmlformats.org/officeDocument/2006/relationships/image" Target="../media/image649.wmf"/><Relationship Id="rId7" Type="http://schemas.openxmlformats.org/officeDocument/2006/relationships/image" Target="../media/image653.wmf"/><Relationship Id="rId12" Type="http://schemas.openxmlformats.org/officeDocument/2006/relationships/image" Target="../media/image658.wmf"/><Relationship Id="rId2" Type="http://schemas.openxmlformats.org/officeDocument/2006/relationships/image" Target="../media/image648.wmf"/><Relationship Id="rId1" Type="http://schemas.openxmlformats.org/officeDocument/2006/relationships/image" Target="../media/image647.wmf"/><Relationship Id="rId6" Type="http://schemas.openxmlformats.org/officeDocument/2006/relationships/image" Target="../media/image652.wmf"/><Relationship Id="rId11" Type="http://schemas.openxmlformats.org/officeDocument/2006/relationships/image" Target="../media/image657.wmf"/><Relationship Id="rId5" Type="http://schemas.openxmlformats.org/officeDocument/2006/relationships/image" Target="../media/image651.wmf"/><Relationship Id="rId15" Type="http://schemas.openxmlformats.org/officeDocument/2006/relationships/image" Target="../media/image661.wmf"/><Relationship Id="rId10" Type="http://schemas.openxmlformats.org/officeDocument/2006/relationships/image" Target="../media/image656.wmf"/><Relationship Id="rId4" Type="http://schemas.openxmlformats.org/officeDocument/2006/relationships/image" Target="../media/image650.wmf"/><Relationship Id="rId9" Type="http://schemas.openxmlformats.org/officeDocument/2006/relationships/image" Target="../media/image655.wmf"/><Relationship Id="rId14" Type="http://schemas.openxmlformats.org/officeDocument/2006/relationships/image" Target="../media/image660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7.wmf"/><Relationship Id="rId13" Type="http://schemas.openxmlformats.org/officeDocument/2006/relationships/image" Target="../media/image657.wmf"/><Relationship Id="rId3" Type="http://schemas.openxmlformats.org/officeDocument/2006/relationships/image" Target="../media/image663.wmf"/><Relationship Id="rId7" Type="http://schemas.openxmlformats.org/officeDocument/2006/relationships/image" Target="../media/image666.wmf"/><Relationship Id="rId12" Type="http://schemas.openxmlformats.org/officeDocument/2006/relationships/image" Target="../media/image656.wmf"/><Relationship Id="rId17" Type="http://schemas.openxmlformats.org/officeDocument/2006/relationships/image" Target="../media/image671.wmf"/><Relationship Id="rId2" Type="http://schemas.openxmlformats.org/officeDocument/2006/relationships/image" Target="../media/image662.wmf"/><Relationship Id="rId16" Type="http://schemas.openxmlformats.org/officeDocument/2006/relationships/image" Target="../media/image670.wmf"/><Relationship Id="rId1" Type="http://schemas.openxmlformats.org/officeDocument/2006/relationships/image" Target="../media/image651.wmf"/><Relationship Id="rId6" Type="http://schemas.openxmlformats.org/officeDocument/2006/relationships/image" Target="../media/image665.wmf"/><Relationship Id="rId11" Type="http://schemas.openxmlformats.org/officeDocument/2006/relationships/image" Target="../media/image655.wmf"/><Relationship Id="rId5" Type="http://schemas.openxmlformats.org/officeDocument/2006/relationships/image" Target="../media/image652.wmf"/><Relationship Id="rId15" Type="http://schemas.openxmlformats.org/officeDocument/2006/relationships/image" Target="../media/image653.wmf"/><Relationship Id="rId10" Type="http://schemas.openxmlformats.org/officeDocument/2006/relationships/image" Target="../media/image654.wmf"/><Relationship Id="rId4" Type="http://schemas.openxmlformats.org/officeDocument/2006/relationships/image" Target="../media/image664.wmf"/><Relationship Id="rId9" Type="http://schemas.openxmlformats.org/officeDocument/2006/relationships/image" Target="../media/image668.wmf"/><Relationship Id="rId14" Type="http://schemas.openxmlformats.org/officeDocument/2006/relationships/image" Target="../media/image669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8.wmf"/><Relationship Id="rId3" Type="http://schemas.openxmlformats.org/officeDocument/2006/relationships/image" Target="../media/image674.wmf"/><Relationship Id="rId7" Type="http://schemas.openxmlformats.org/officeDocument/2006/relationships/image" Target="../media/image677.wmf"/><Relationship Id="rId2" Type="http://schemas.openxmlformats.org/officeDocument/2006/relationships/image" Target="../media/image673.wmf"/><Relationship Id="rId1" Type="http://schemas.openxmlformats.org/officeDocument/2006/relationships/image" Target="../media/image672.emf"/><Relationship Id="rId6" Type="http://schemas.openxmlformats.org/officeDocument/2006/relationships/image" Target="../media/image676.wmf"/><Relationship Id="rId5" Type="http://schemas.openxmlformats.org/officeDocument/2006/relationships/image" Target="../media/image648.wmf"/><Relationship Id="rId10" Type="http://schemas.openxmlformats.org/officeDocument/2006/relationships/image" Target="../media/image680.wmf"/><Relationship Id="rId4" Type="http://schemas.openxmlformats.org/officeDocument/2006/relationships/image" Target="../media/image675.wmf"/><Relationship Id="rId9" Type="http://schemas.openxmlformats.org/officeDocument/2006/relationships/image" Target="../media/image679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8.wmf"/><Relationship Id="rId3" Type="http://schemas.openxmlformats.org/officeDocument/2006/relationships/image" Target="../media/image683.wmf"/><Relationship Id="rId7" Type="http://schemas.openxmlformats.org/officeDocument/2006/relationships/image" Target="../media/image687.wmf"/><Relationship Id="rId2" Type="http://schemas.openxmlformats.org/officeDocument/2006/relationships/image" Target="../media/image682.wmf"/><Relationship Id="rId1" Type="http://schemas.openxmlformats.org/officeDocument/2006/relationships/image" Target="../media/image681.wmf"/><Relationship Id="rId6" Type="http://schemas.openxmlformats.org/officeDocument/2006/relationships/image" Target="../media/image686.wmf"/><Relationship Id="rId5" Type="http://schemas.openxmlformats.org/officeDocument/2006/relationships/image" Target="../media/image685.wmf"/><Relationship Id="rId10" Type="http://schemas.openxmlformats.org/officeDocument/2006/relationships/image" Target="../media/image690.wmf"/><Relationship Id="rId4" Type="http://schemas.openxmlformats.org/officeDocument/2006/relationships/image" Target="../media/image684.wmf"/><Relationship Id="rId9" Type="http://schemas.openxmlformats.org/officeDocument/2006/relationships/image" Target="../media/image689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8.emf"/><Relationship Id="rId13" Type="http://schemas.openxmlformats.org/officeDocument/2006/relationships/image" Target="../media/image700.emf"/><Relationship Id="rId3" Type="http://schemas.openxmlformats.org/officeDocument/2006/relationships/image" Target="../media/image693.wmf"/><Relationship Id="rId7" Type="http://schemas.openxmlformats.org/officeDocument/2006/relationships/image" Target="../media/image697.wmf"/><Relationship Id="rId12" Type="http://schemas.openxmlformats.org/officeDocument/2006/relationships/image" Target="../media/image699.emf"/><Relationship Id="rId17" Type="http://schemas.openxmlformats.org/officeDocument/2006/relationships/image" Target="../media/image704.wmf"/><Relationship Id="rId2" Type="http://schemas.openxmlformats.org/officeDocument/2006/relationships/image" Target="../media/image692.wmf"/><Relationship Id="rId16" Type="http://schemas.openxmlformats.org/officeDocument/2006/relationships/image" Target="../media/image703.wmf"/><Relationship Id="rId1" Type="http://schemas.openxmlformats.org/officeDocument/2006/relationships/image" Target="../media/image691.wmf"/><Relationship Id="rId6" Type="http://schemas.openxmlformats.org/officeDocument/2006/relationships/image" Target="../media/image696.wmf"/><Relationship Id="rId11" Type="http://schemas.openxmlformats.org/officeDocument/2006/relationships/image" Target="../media/image18.wmf"/><Relationship Id="rId5" Type="http://schemas.openxmlformats.org/officeDocument/2006/relationships/image" Target="../media/image695.wmf"/><Relationship Id="rId15" Type="http://schemas.openxmlformats.org/officeDocument/2006/relationships/image" Target="../media/image702.emf"/><Relationship Id="rId10" Type="http://schemas.openxmlformats.org/officeDocument/2006/relationships/image" Target="../media/image17.wmf"/><Relationship Id="rId4" Type="http://schemas.openxmlformats.org/officeDocument/2006/relationships/image" Target="../media/image694.wmf"/><Relationship Id="rId9" Type="http://schemas.openxmlformats.org/officeDocument/2006/relationships/image" Target="../media/image16.wmf"/><Relationship Id="rId14" Type="http://schemas.openxmlformats.org/officeDocument/2006/relationships/image" Target="../media/image701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2.wmf"/><Relationship Id="rId3" Type="http://schemas.openxmlformats.org/officeDocument/2006/relationships/image" Target="../media/image707.wmf"/><Relationship Id="rId7" Type="http://schemas.openxmlformats.org/officeDocument/2006/relationships/image" Target="../media/image711.wmf"/><Relationship Id="rId2" Type="http://schemas.openxmlformats.org/officeDocument/2006/relationships/image" Target="../media/image706.wmf"/><Relationship Id="rId1" Type="http://schemas.openxmlformats.org/officeDocument/2006/relationships/image" Target="../media/image705.emf"/><Relationship Id="rId6" Type="http://schemas.openxmlformats.org/officeDocument/2006/relationships/image" Target="../media/image710.wmf"/><Relationship Id="rId11" Type="http://schemas.openxmlformats.org/officeDocument/2006/relationships/image" Target="../media/image715.wmf"/><Relationship Id="rId5" Type="http://schemas.openxmlformats.org/officeDocument/2006/relationships/image" Target="../media/image709.wmf"/><Relationship Id="rId10" Type="http://schemas.openxmlformats.org/officeDocument/2006/relationships/image" Target="../media/image714.wmf"/><Relationship Id="rId4" Type="http://schemas.openxmlformats.org/officeDocument/2006/relationships/image" Target="../media/image708.wmf"/><Relationship Id="rId9" Type="http://schemas.openxmlformats.org/officeDocument/2006/relationships/image" Target="../media/image713.w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3.wmf"/><Relationship Id="rId3" Type="http://schemas.openxmlformats.org/officeDocument/2006/relationships/image" Target="../media/image718.wmf"/><Relationship Id="rId7" Type="http://schemas.openxmlformats.org/officeDocument/2006/relationships/image" Target="../media/image722.wmf"/><Relationship Id="rId2" Type="http://schemas.openxmlformats.org/officeDocument/2006/relationships/image" Target="../media/image717.wmf"/><Relationship Id="rId1" Type="http://schemas.openxmlformats.org/officeDocument/2006/relationships/image" Target="../media/image716.emf"/><Relationship Id="rId6" Type="http://schemas.openxmlformats.org/officeDocument/2006/relationships/image" Target="../media/image721.wmf"/><Relationship Id="rId5" Type="http://schemas.openxmlformats.org/officeDocument/2006/relationships/image" Target="../media/image720.wmf"/><Relationship Id="rId4" Type="http://schemas.openxmlformats.org/officeDocument/2006/relationships/image" Target="../media/image71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image" Target="../media/image71.wmf"/><Relationship Id="rId18" Type="http://schemas.openxmlformats.org/officeDocument/2006/relationships/image" Target="../media/image76.wmf"/><Relationship Id="rId3" Type="http://schemas.openxmlformats.org/officeDocument/2006/relationships/image" Target="../media/image61.wmf"/><Relationship Id="rId21" Type="http://schemas.openxmlformats.org/officeDocument/2006/relationships/image" Target="../media/image79.wmf"/><Relationship Id="rId7" Type="http://schemas.openxmlformats.org/officeDocument/2006/relationships/image" Target="../media/image65.emf"/><Relationship Id="rId12" Type="http://schemas.openxmlformats.org/officeDocument/2006/relationships/image" Target="../media/image70.emf"/><Relationship Id="rId17" Type="http://schemas.openxmlformats.org/officeDocument/2006/relationships/image" Target="../media/image75.emf"/><Relationship Id="rId2" Type="http://schemas.openxmlformats.org/officeDocument/2006/relationships/image" Target="../media/image60.wmf"/><Relationship Id="rId16" Type="http://schemas.openxmlformats.org/officeDocument/2006/relationships/image" Target="../media/image74.emf"/><Relationship Id="rId20" Type="http://schemas.openxmlformats.org/officeDocument/2006/relationships/image" Target="../media/image78.wmf"/><Relationship Id="rId1" Type="http://schemas.openxmlformats.org/officeDocument/2006/relationships/image" Target="../media/image59.wmf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5" Type="http://schemas.openxmlformats.org/officeDocument/2006/relationships/image" Target="../media/image63.wmf"/><Relationship Id="rId15" Type="http://schemas.openxmlformats.org/officeDocument/2006/relationships/image" Target="../media/image73.emf"/><Relationship Id="rId10" Type="http://schemas.openxmlformats.org/officeDocument/2006/relationships/image" Target="../media/image68.emf"/><Relationship Id="rId19" Type="http://schemas.openxmlformats.org/officeDocument/2006/relationships/image" Target="../media/image77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Relationship Id="rId22" Type="http://schemas.openxmlformats.org/officeDocument/2006/relationships/image" Target="../media/image80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6.wmf"/><Relationship Id="rId7" Type="http://schemas.openxmlformats.org/officeDocument/2006/relationships/image" Target="../media/image730.wmf"/><Relationship Id="rId2" Type="http://schemas.openxmlformats.org/officeDocument/2006/relationships/image" Target="../media/image725.wmf"/><Relationship Id="rId1" Type="http://schemas.openxmlformats.org/officeDocument/2006/relationships/image" Target="../media/image724.wmf"/><Relationship Id="rId6" Type="http://schemas.openxmlformats.org/officeDocument/2006/relationships/image" Target="../media/image729.wmf"/><Relationship Id="rId5" Type="http://schemas.openxmlformats.org/officeDocument/2006/relationships/image" Target="../media/image728.wmf"/><Relationship Id="rId4" Type="http://schemas.openxmlformats.org/officeDocument/2006/relationships/image" Target="../media/image727.wmf"/></Relationships>
</file>

<file path=ppt/drawings/_rels/vmlDrawing8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8.wmf"/><Relationship Id="rId3" Type="http://schemas.openxmlformats.org/officeDocument/2006/relationships/image" Target="../media/image733.wmf"/><Relationship Id="rId7" Type="http://schemas.openxmlformats.org/officeDocument/2006/relationships/image" Target="../media/image737.wmf"/><Relationship Id="rId2" Type="http://schemas.openxmlformats.org/officeDocument/2006/relationships/image" Target="../media/image732.wmf"/><Relationship Id="rId1" Type="http://schemas.openxmlformats.org/officeDocument/2006/relationships/image" Target="../media/image731.wmf"/><Relationship Id="rId6" Type="http://schemas.openxmlformats.org/officeDocument/2006/relationships/image" Target="../media/image736.wmf"/><Relationship Id="rId11" Type="http://schemas.openxmlformats.org/officeDocument/2006/relationships/image" Target="../media/image741.wmf"/><Relationship Id="rId5" Type="http://schemas.openxmlformats.org/officeDocument/2006/relationships/image" Target="../media/image735.wmf"/><Relationship Id="rId10" Type="http://schemas.openxmlformats.org/officeDocument/2006/relationships/image" Target="../media/image740.wmf"/><Relationship Id="rId4" Type="http://schemas.openxmlformats.org/officeDocument/2006/relationships/image" Target="../media/image734.wmf"/><Relationship Id="rId9" Type="http://schemas.openxmlformats.org/officeDocument/2006/relationships/image" Target="../media/image739.w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4.wmf"/><Relationship Id="rId13" Type="http://schemas.openxmlformats.org/officeDocument/2006/relationships/image" Target="../media/image749.wmf"/><Relationship Id="rId3" Type="http://schemas.openxmlformats.org/officeDocument/2006/relationships/image" Target="../media/image733.wmf"/><Relationship Id="rId7" Type="http://schemas.openxmlformats.org/officeDocument/2006/relationships/image" Target="../media/image737.wmf"/><Relationship Id="rId12" Type="http://schemas.openxmlformats.org/officeDocument/2006/relationships/image" Target="../media/image748.wmf"/><Relationship Id="rId2" Type="http://schemas.openxmlformats.org/officeDocument/2006/relationships/image" Target="../media/image743.wmf"/><Relationship Id="rId1" Type="http://schemas.openxmlformats.org/officeDocument/2006/relationships/image" Target="../media/image742.wmf"/><Relationship Id="rId6" Type="http://schemas.openxmlformats.org/officeDocument/2006/relationships/image" Target="../media/image736.wmf"/><Relationship Id="rId11" Type="http://schemas.openxmlformats.org/officeDocument/2006/relationships/image" Target="../media/image747.wmf"/><Relationship Id="rId5" Type="http://schemas.openxmlformats.org/officeDocument/2006/relationships/image" Target="../media/image735.wmf"/><Relationship Id="rId10" Type="http://schemas.openxmlformats.org/officeDocument/2006/relationships/image" Target="../media/image746.wmf"/><Relationship Id="rId4" Type="http://schemas.openxmlformats.org/officeDocument/2006/relationships/image" Target="../media/image734.wmf"/><Relationship Id="rId9" Type="http://schemas.openxmlformats.org/officeDocument/2006/relationships/image" Target="../media/image745.wmf"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7.wmf"/><Relationship Id="rId3" Type="http://schemas.openxmlformats.org/officeDocument/2006/relationships/image" Target="../media/image752.wmf"/><Relationship Id="rId7" Type="http://schemas.openxmlformats.org/officeDocument/2006/relationships/image" Target="../media/image756.wmf"/><Relationship Id="rId2" Type="http://schemas.openxmlformats.org/officeDocument/2006/relationships/image" Target="../media/image751.wmf"/><Relationship Id="rId1" Type="http://schemas.openxmlformats.org/officeDocument/2006/relationships/image" Target="../media/image750.emf"/><Relationship Id="rId6" Type="http://schemas.openxmlformats.org/officeDocument/2006/relationships/image" Target="../media/image755.wmf"/><Relationship Id="rId5" Type="http://schemas.openxmlformats.org/officeDocument/2006/relationships/image" Target="../media/image754.emf"/><Relationship Id="rId4" Type="http://schemas.openxmlformats.org/officeDocument/2006/relationships/image" Target="../media/image753.wmf"/><Relationship Id="rId9" Type="http://schemas.openxmlformats.org/officeDocument/2006/relationships/image" Target="../media/image758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7.wmf"/><Relationship Id="rId13" Type="http://schemas.openxmlformats.org/officeDocument/2006/relationships/image" Target="../media/image772.wmf"/><Relationship Id="rId3" Type="http://schemas.openxmlformats.org/officeDocument/2006/relationships/image" Target="../media/image762.wmf"/><Relationship Id="rId7" Type="http://schemas.openxmlformats.org/officeDocument/2006/relationships/image" Target="../media/image766.wmf"/><Relationship Id="rId12" Type="http://schemas.openxmlformats.org/officeDocument/2006/relationships/image" Target="../media/image771.emf"/><Relationship Id="rId2" Type="http://schemas.openxmlformats.org/officeDocument/2006/relationships/image" Target="../media/image761.wmf"/><Relationship Id="rId1" Type="http://schemas.openxmlformats.org/officeDocument/2006/relationships/image" Target="../media/image760.wmf"/><Relationship Id="rId6" Type="http://schemas.openxmlformats.org/officeDocument/2006/relationships/image" Target="../media/image765.wmf"/><Relationship Id="rId11" Type="http://schemas.openxmlformats.org/officeDocument/2006/relationships/image" Target="../media/image770.emf"/><Relationship Id="rId5" Type="http://schemas.openxmlformats.org/officeDocument/2006/relationships/image" Target="../media/image764.wmf"/><Relationship Id="rId15" Type="http://schemas.openxmlformats.org/officeDocument/2006/relationships/image" Target="../media/image774.wmf"/><Relationship Id="rId10" Type="http://schemas.openxmlformats.org/officeDocument/2006/relationships/image" Target="../media/image769.wmf"/><Relationship Id="rId4" Type="http://schemas.openxmlformats.org/officeDocument/2006/relationships/image" Target="../media/image763.wmf"/><Relationship Id="rId9" Type="http://schemas.openxmlformats.org/officeDocument/2006/relationships/image" Target="../media/image768.wmf"/><Relationship Id="rId14" Type="http://schemas.openxmlformats.org/officeDocument/2006/relationships/image" Target="../media/image773.w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2.wmf"/><Relationship Id="rId3" Type="http://schemas.openxmlformats.org/officeDocument/2006/relationships/image" Target="../media/image777.wmf"/><Relationship Id="rId7" Type="http://schemas.openxmlformats.org/officeDocument/2006/relationships/image" Target="../media/image781.wmf"/><Relationship Id="rId2" Type="http://schemas.openxmlformats.org/officeDocument/2006/relationships/image" Target="../media/image776.wmf"/><Relationship Id="rId1" Type="http://schemas.openxmlformats.org/officeDocument/2006/relationships/image" Target="../media/image775.emf"/><Relationship Id="rId6" Type="http://schemas.openxmlformats.org/officeDocument/2006/relationships/image" Target="../media/image780.wmf"/><Relationship Id="rId11" Type="http://schemas.openxmlformats.org/officeDocument/2006/relationships/image" Target="../media/image785.wmf"/><Relationship Id="rId5" Type="http://schemas.openxmlformats.org/officeDocument/2006/relationships/image" Target="../media/image779.wmf"/><Relationship Id="rId10" Type="http://schemas.openxmlformats.org/officeDocument/2006/relationships/image" Target="../media/image784.wmf"/><Relationship Id="rId4" Type="http://schemas.openxmlformats.org/officeDocument/2006/relationships/image" Target="../media/image778.wmf"/><Relationship Id="rId9" Type="http://schemas.openxmlformats.org/officeDocument/2006/relationships/image" Target="../media/image78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3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2.e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Relationship Id="rId14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05D51-6120-42EB-AE17-478EB2CFA7F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2394F-B0E5-4B48-A065-C23FB32F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1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73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C0AF51-4AA2-4E9A-9CBF-CBCBD036C53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72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897C-A937-4844-9466-91421314CA5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70EC-6C10-4912-98EF-68E682AC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7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897C-A937-4844-9466-91421314CA5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70EC-6C10-4912-98EF-68E682AC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897C-A937-4844-9466-91421314CA5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70EC-6C10-4912-98EF-68E682AC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8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14917" y="274639"/>
            <a:ext cx="10767483" cy="613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43348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4917" y="274638"/>
            <a:ext cx="10767483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4917" y="1557338"/>
            <a:ext cx="5281083" cy="234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99200" y="1557338"/>
            <a:ext cx="5283200" cy="234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14917" y="4059239"/>
            <a:ext cx="5281083" cy="2351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9200" y="4059239"/>
            <a:ext cx="5283200" cy="2351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3282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897C-A937-4844-9466-91421314CA5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70EC-6C10-4912-98EF-68E682AC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1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897C-A937-4844-9466-91421314CA5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70EC-6C10-4912-98EF-68E682AC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7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897C-A937-4844-9466-91421314CA5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70EC-6C10-4912-98EF-68E682AC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1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897C-A937-4844-9466-91421314CA5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70EC-6C10-4912-98EF-68E682AC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4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897C-A937-4844-9466-91421314CA5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70EC-6C10-4912-98EF-68E682AC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897C-A937-4844-9466-91421314CA5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70EC-6C10-4912-98EF-68E682AC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897C-A937-4844-9466-91421314CA5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70EC-6C10-4912-98EF-68E682AC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6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897C-A937-4844-9466-91421314CA5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70EC-6C10-4912-98EF-68E682AC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9897C-A937-4844-9466-91421314CA5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C70EC-6C10-4912-98EF-68E682AC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0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54.wmf"/><Relationship Id="rId32" Type="http://schemas.openxmlformats.org/officeDocument/2006/relationships/image" Target="../media/image58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56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2.bin"/><Relationship Id="rId31" Type="http://schemas.openxmlformats.org/officeDocument/2006/relationships/oleObject" Target="../embeddings/oleObject48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57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6.emf"/><Relationship Id="rId26" Type="http://schemas.openxmlformats.org/officeDocument/2006/relationships/image" Target="../media/image70.emf"/><Relationship Id="rId39" Type="http://schemas.openxmlformats.org/officeDocument/2006/relationships/oleObject" Target="../embeddings/oleObject67.bin"/><Relationship Id="rId21" Type="http://schemas.openxmlformats.org/officeDocument/2006/relationships/oleObject" Target="../embeddings/oleObject58.bin"/><Relationship Id="rId34" Type="http://schemas.openxmlformats.org/officeDocument/2006/relationships/image" Target="../media/image74.emf"/><Relationship Id="rId42" Type="http://schemas.openxmlformats.org/officeDocument/2006/relationships/image" Target="../media/image78.wmf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emf"/><Relationship Id="rId29" Type="http://schemas.openxmlformats.org/officeDocument/2006/relationships/oleObject" Target="../embeddings/oleObject6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9.emf"/><Relationship Id="rId32" Type="http://schemas.openxmlformats.org/officeDocument/2006/relationships/image" Target="../media/image73.emf"/><Relationship Id="rId37" Type="http://schemas.openxmlformats.org/officeDocument/2006/relationships/oleObject" Target="../embeddings/oleObject66.bin"/><Relationship Id="rId40" Type="http://schemas.openxmlformats.org/officeDocument/2006/relationships/image" Target="../media/image77.wmf"/><Relationship Id="rId45" Type="http://schemas.openxmlformats.org/officeDocument/2006/relationships/oleObject" Target="../embeddings/oleObject70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71.wmf"/><Relationship Id="rId36" Type="http://schemas.openxmlformats.org/officeDocument/2006/relationships/image" Target="../media/image75.e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57.bin"/><Relationship Id="rId31" Type="http://schemas.openxmlformats.org/officeDocument/2006/relationships/oleObject" Target="../embeddings/oleObject63.bin"/><Relationship Id="rId44" Type="http://schemas.openxmlformats.org/officeDocument/2006/relationships/image" Target="../media/image79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4.emf"/><Relationship Id="rId22" Type="http://schemas.openxmlformats.org/officeDocument/2006/relationships/image" Target="../media/image68.emf"/><Relationship Id="rId27" Type="http://schemas.openxmlformats.org/officeDocument/2006/relationships/oleObject" Target="../embeddings/oleObject61.bin"/><Relationship Id="rId30" Type="http://schemas.openxmlformats.org/officeDocument/2006/relationships/image" Target="../media/image72.wmf"/><Relationship Id="rId35" Type="http://schemas.openxmlformats.org/officeDocument/2006/relationships/oleObject" Target="../embeddings/oleObject65.bin"/><Relationship Id="rId43" Type="http://schemas.openxmlformats.org/officeDocument/2006/relationships/oleObject" Target="../embeddings/oleObject69.bin"/><Relationship Id="rId8" Type="http://schemas.openxmlformats.org/officeDocument/2006/relationships/image" Target="../media/image61.wmf"/><Relationship Id="rId3" Type="http://schemas.openxmlformats.org/officeDocument/2006/relationships/oleObject" Target="../embeddings/oleObject4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33" Type="http://schemas.openxmlformats.org/officeDocument/2006/relationships/oleObject" Target="../embeddings/oleObject64.bin"/><Relationship Id="rId38" Type="http://schemas.openxmlformats.org/officeDocument/2006/relationships/image" Target="../media/image76.wmf"/><Relationship Id="rId46" Type="http://schemas.openxmlformats.org/officeDocument/2006/relationships/image" Target="../media/image80.wmf"/><Relationship Id="rId20" Type="http://schemas.openxmlformats.org/officeDocument/2006/relationships/image" Target="../media/image67.wmf"/><Relationship Id="rId41" Type="http://schemas.openxmlformats.org/officeDocument/2006/relationships/oleObject" Target="../embeddings/oleObject6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29" Type="http://schemas.openxmlformats.org/officeDocument/2006/relationships/oleObject" Target="../embeddings/oleObject8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93.w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9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102.wmf"/><Relationship Id="rId3" Type="http://schemas.openxmlformats.org/officeDocument/2006/relationships/oleObject" Target="../embeddings/Microsoft_Word_97_-_2003___12.doc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105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13.emf"/><Relationship Id="rId26" Type="http://schemas.openxmlformats.org/officeDocument/2006/relationships/image" Target="../media/image117.wmf"/><Relationship Id="rId3" Type="http://schemas.openxmlformats.org/officeDocument/2006/relationships/oleObject" Target="../embeddings/Microsoft_Word_97_-_2003___13.doc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10.e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12.emf"/><Relationship Id="rId20" Type="http://schemas.openxmlformats.org/officeDocument/2006/relationships/image" Target="../media/image114.wmf"/><Relationship Id="rId29" Type="http://schemas.openxmlformats.org/officeDocument/2006/relationships/oleObject" Target="../embeddings/oleObject10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16.wmf"/><Relationship Id="rId32" Type="http://schemas.openxmlformats.org/officeDocument/2006/relationships/image" Target="../media/image120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118.wmf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02.bin"/><Relationship Id="rId31" Type="http://schemas.openxmlformats.org/officeDocument/2006/relationships/oleObject" Target="../embeddings/oleObject108.bin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1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25.wmf"/><Relationship Id="rId26" Type="http://schemas.openxmlformats.org/officeDocument/2006/relationships/oleObject" Target="../embeddings/oleObject121.bin"/><Relationship Id="rId3" Type="http://schemas.openxmlformats.org/officeDocument/2006/relationships/oleObject" Target="../embeddings/oleObject109.bin"/><Relationship Id="rId21" Type="http://schemas.openxmlformats.org/officeDocument/2006/relationships/image" Target="../media/image126.wmf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6.bin"/><Relationship Id="rId25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oleObject" Target="../embeddings/oleObject118.bin"/><Relationship Id="rId29" Type="http://schemas.openxmlformats.org/officeDocument/2006/relationships/image" Target="../media/image13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13.bin"/><Relationship Id="rId24" Type="http://schemas.openxmlformats.org/officeDocument/2006/relationships/oleObject" Target="../embeddings/oleObject120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image" Target="../media/image127.wmf"/><Relationship Id="rId28" Type="http://schemas.openxmlformats.org/officeDocument/2006/relationships/oleObject" Target="../embeddings/oleObject122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7.bin"/><Relationship Id="rId31" Type="http://schemas.openxmlformats.org/officeDocument/2006/relationships/image" Target="../media/image131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23.wmf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129.wmf"/><Relationship Id="rId30" Type="http://schemas.openxmlformats.org/officeDocument/2006/relationships/oleObject" Target="../embeddings/oleObject1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24.bin"/><Relationship Id="rId21" Type="http://schemas.openxmlformats.org/officeDocument/2006/relationships/image" Target="../media/image132.wmf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31.bin"/><Relationship Id="rId25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oleObject" Target="../embeddings/oleObject13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8.bin"/><Relationship Id="rId24" Type="http://schemas.openxmlformats.org/officeDocument/2006/relationships/oleObject" Target="../embeddings/oleObject135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image" Target="../media/image133.wmf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3.wmf"/><Relationship Id="rId22" Type="http://schemas.openxmlformats.org/officeDocument/2006/relationships/oleObject" Target="../embeddings/oleObject134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1.bin"/><Relationship Id="rId18" Type="http://schemas.openxmlformats.org/officeDocument/2006/relationships/oleObject" Target="../embeddings/oleObject144.bin"/><Relationship Id="rId26" Type="http://schemas.openxmlformats.org/officeDocument/2006/relationships/oleObject" Target="../embeddings/oleObject148.bin"/><Relationship Id="rId3" Type="http://schemas.openxmlformats.org/officeDocument/2006/relationships/oleObject" Target="../embeddings/oleObject136.bin"/><Relationship Id="rId21" Type="http://schemas.openxmlformats.org/officeDocument/2006/relationships/image" Target="../media/image136.wmf"/><Relationship Id="rId34" Type="http://schemas.openxmlformats.org/officeDocument/2006/relationships/oleObject" Target="../embeddings/oleObject152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43.bin"/><Relationship Id="rId25" Type="http://schemas.openxmlformats.org/officeDocument/2006/relationships/image" Target="../media/image138.wmf"/><Relationship Id="rId33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5.wmf"/><Relationship Id="rId20" Type="http://schemas.openxmlformats.org/officeDocument/2006/relationships/oleObject" Target="../embeddings/oleObject145.bin"/><Relationship Id="rId29" Type="http://schemas.openxmlformats.org/officeDocument/2006/relationships/image" Target="../media/image14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40.bin"/><Relationship Id="rId24" Type="http://schemas.openxmlformats.org/officeDocument/2006/relationships/oleObject" Target="../embeddings/oleObject147.bin"/><Relationship Id="rId32" Type="http://schemas.openxmlformats.org/officeDocument/2006/relationships/oleObject" Target="../embeddings/oleObject151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image" Target="../media/image137.wmf"/><Relationship Id="rId28" Type="http://schemas.openxmlformats.org/officeDocument/2006/relationships/oleObject" Target="../embeddings/oleObject149.bin"/><Relationship Id="rId10" Type="http://schemas.openxmlformats.org/officeDocument/2006/relationships/image" Target="../media/image109.wmf"/><Relationship Id="rId19" Type="http://schemas.openxmlformats.org/officeDocument/2006/relationships/image" Target="../media/image135.wmf"/><Relationship Id="rId31" Type="http://schemas.openxmlformats.org/officeDocument/2006/relationships/image" Target="../media/image141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24.wmf"/><Relationship Id="rId22" Type="http://schemas.openxmlformats.org/officeDocument/2006/relationships/oleObject" Target="../embeddings/oleObject146.bin"/><Relationship Id="rId27" Type="http://schemas.openxmlformats.org/officeDocument/2006/relationships/image" Target="../media/image139.wmf"/><Relationship Id="rId30" Type="http://schemas.openxmlformats.org/officeDocument/2006/relationships/oleObject" Target="../embeddings/oleObject150.bin"/><Relationship Id="rId35" Type="http://schemas.openxmlformats.org/officeDocument/2006/relationships/image" Target="../media/image143.wmf"/><Relationship Id="rId8" Type="http://schemas.openxmlformats.org/officeDocument/2006/relationships/image" Target="../media/image10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46.wmf"/><Relationship Id="rId3" Type="http://schemas.openxmlformats.org/officeDocument/2006/relationships/oleObject" Target="../embeddings/Microsoft_Word_97_-_2003___14.doc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08.w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45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4.bin"/><Relationship Id="rId18" Type="http://schemas.openxmlformats.org/officeDocument/2006/relationships/oleObject" Target="../embeddings/oleObject167.bin"/><Relationship Id="rId26" Type="http://schemas.openxmlformats.org/officeDocument/2006/relationships/image" Target="../media/image154.wmf"/><Relationship Id="rId39" Type="http://schemas.openxmlformats.org/officeDocument/2006/relationships/oleObject" Target="../embeddings/oleObject178.bin"/><Relationship Id="rId21" Type="http://schemas.openxmlformats.org/officeDocument/2006/relationships/oleObject" Target="../embeddings/oleObject169.bin"/><Relationship Id="rId34" Type="http://schemas.openxmlformats.org/officeDocument/2006/relationships/image" Target="../media/image158.wmf"/><Relationship Id="rId42" Type="http://schemas.openxmlformats.org/officeDocument/2006/relationships/image" Target="../media/image162.wmf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0.wmf"/><Relationship Id="rId29" Type="http://schemas.openxmlformats.org/officeDocument/2006/relationships/oleObject" Target="../embeddings/oleObject17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53.wmf"/><Relationship Id="rId32" Type="http://schemas.openxmlformats.org/officeDocument/2006/relationships/image" Target="../media/image157.wmf"/><Relationship Id="rId37" Type="http://schemas.openxmlformats.org/officeDocument/2006/relationships/oleObject" Target="../embeddings/oleObject177.bin"/><Relationship Id="rId40" Type="http://schemas.openxmlformats.org/officeDocument/2006/relationships/image" Target="../media/image161.wmf"/><Relationship Id="rId45" Type="http://schemas.openxmlformats.org/officeDocument/2006/relationships/oleObject" Target="../embeddings/oleObject181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55.wmf"/><Relationship Id="rId36" Type="http://schemas.openxmlformats.org/officeDocument/2006/relationships/image" Target="../media/image159.wmf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68.bin"/><Relationship Id="rId31" Type="http://schemas.openxmlformats.org/officeDocument/2006/relationships/oleObject" Target="../embeddings/oleObject174.bin"/><Relationship Id="rId44" Type="http://schemas.openxmlformats.org/officeDocument/2006/relationships/image" Target="../media/image163.w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49.wmf"/><Relationship Id="rId22" Type="http://schemas.openxmlformats.org/officeDocument/2006/relationships/image" Target="../media/image152.wmf"/><Relationship Id="rId27" Type="http://schemas.openxmlformats.org/officeDocument/2006/relationships/oleObject" Target="../embeddings/oleObject172.bin"/><Relationship Id="rId30" Type="http://schemas.openxmlformats.org/officeDocument/2006/relationships/image" Target="../media/image156.wmf"/><Relationship Id="rId35" Type="http://schemas.openxmlformats.org/officeDocument/2006/relationships/oleObject" Target="../embeddings/oleObject176.bin"/><Relationship Id="rId43" Type="http://schemas.openxmlformats.org/officeDocument/2006/relationships/oleObject" Target="../embeddings/oleObject180.bin"/><Relationship Id="rId8" Type="http://schemas.openxmlformats.org/officeDocument/2006/relationships/image" Target="../media/image108.wmf"/><Relationship Id="rId3" Type="http://schemas.openxmlformats.org/officeDocument/2006/relationships/oleObject" Target="../embeddings/Microsoft_Word_97_-_2003___15.doc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66.bin"/><Relationship Id="rId25" Type="http://schemas.openxmlformats.org/officeDocument/2006/relationships/oleObject" Target="../embeddings/oleObject171.bin"/><Relationship Id="rId33" Type="http://schemas.openxmlformats.org/officeDocument/2006/relationships/oleObject" Target="../embeddings/oleObject175.bin"/><Relationship Id="rId38" Type="http://schemas.openxmlformats.org/officeDocument/2006/relationships/image" Target="../media/image160.wmf"/><Relationship Id="rId46" Type="http://schemas.openxmlformats.org/officeDocument/2006/relationships/image" Target="../media/image164.wmf"/><Relationship Id="rId20" Type="http://schemas.openxmlformats.org/officeDocument/2006/relationships/image" Target="../media/image151.wmf"/><Relationship Id="rId41" Type="http://schemas.openxmlformats.org/officeDocument/2006/relationships/oleObject" Target="../embeddings/oleObject17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67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8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48.wmf"/><Relationship Id="rId26" Type="http://schemas.openxmlformats.org/officeDocument/2006/relationships/image" Target="../media/image175.emf"/><Relationship Id="rId3" Type="http://schemas.openxmlformats.org/officeDocument/2006/relationships/oleObject" Target="../embeddings/Microsoft_Word_97_-_2003___16.doc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9.wmf"/><Relationship Id="rId20" Type="http://schemas.openxmlformats.org/officeDocument/2006/relationships/image" Target="../media/image172.wmf"/><Relationship Id="rId29" Type="http://schemas.openxmlformats.org/officeDocument/2006/relationships/oleObject" Target="../embeddings/oleObject198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74.wmf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176.emf"/><Relationship Id="rId10" Type="http://schemas.openxmlformats.org/officeDocument/2006/relationships/image" Target="../media/image171.emf"/><Relationship Id="rId19" Type="http://schemas.openxmlformats.org/officeDocument/2006/relationships/oleObject" Target="../embeddings/oleObject193.bin"/><Relationship Id="rId31" Type="http://schemas.openxmlformats.org/officeDocument/2006/relationships/oleObject" Target="../embeddings/oleObject199.bin"/><Relationship Id="rId4" Type="http://schemas.openxmlformats.org/officeDocument/2006/relationships/image" Target="../media/image169.emf"/><Relationship Id="rId9" Type="http://schemas.openxmlformats.org/officeDocument/2006/relationships/oleObject" Target="../embeddings/Microsoft_Word_97_-_2003___17.doc"/><Relationship Id="rId14" Type="http://schemas.openxmlformats.org/officeDocument/2006/relationships/image" Target="../media/image108.wmf"/><Relationship Id="rId22" Type="http://schemas.openxmlformats.org/officeDocument/2006/relationships/image" Target="../media/image173.wmf"/><Relationship Id="rId27" Type="http://schemas.openxmlformats.org/officeDocument/2006/relationships/oleObject" Target="../embeddings/oleObject197.bin"/><Relationship Id="rId30" Type="http://schemas.openxmlformats.org/officeDocument/2006/relationships/image" Target="../media/image177.e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173.wmf"/><Relationship Id="rId26" Type="http://schemas.openxmlformats.org/officeDocument/2006/relationships/image" Target="../media/image182.emf"/><Relationship Id="rId39" Type="http://schemas.openxmlformats.org/officeDocument/2006/relationships/oleObject" Target="../embeddings/oleObject218.bin"/><Relationship Id="rId21" Type="http://schemas.openxmlformats.org/officeDocument/2006/relationships/oleObject" Target="../embeddings/oleObject209.bin"/><Relationship Id="rId34" Type="http://schemas.openxmlformats.org/officeDocument/2006/relationships/image" Target="../media/image130.wmf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33" Type="http://schemas.openxmlformats.org/officeDocument/2006/relationships/oleObject" Target="../embeddings/oleObject215.bin"/><Relationship Id="rId38" Type="http://schemas.openxmlformats.org/officeDocument/2006/relationships/image" Target="../media/image187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29" Type="http://schemas.openxmlformats.org/officeDocument/2006/relationships/oleObject" Target="../embeddings/oleObject21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181.emf"/><Relationship Id="rId32" Type="http://schemas.openxmlformats.org/officeDocument/2006/relationships/image" Target="../media/image185.wmf"/><Relationship Id="rId37" Type="http://schemas.openxmlformats.org/officeDocument/2006/relationships/oleObject" Target="../embeddings/oleObject217.bin"/><Relationship Id="rId40" Type="http://schemas.openxmlformats.org/officeDocument/2006/relationships/image" Target="../media/image188.w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28" Type="http://schemas.openxmlformats.org/officeDocument/2006/relationships/image" Target="../media/image183.wmf"/><Relationship Id="rId36" Type="http://schemas.openxmlformats.org/officeDocument/2006/relationships/image" Target="../media/image186.wmf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208.bin"/><Relationship Id="rId31" Type="http://schemas.openxmlformats.org/officeDocument/2006/relationships/oleObject" Target="../embeddings/oleObject214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48.wmf"/><Relationship Id="rId22" Type="http://schemas.openxmlformats.org/officeDocument/2006/relationships/image" Target="../media/image180.emf"/><Relationship Id="rId27" Type="http://schemas.openxmlformats.org/officeDocument/2006/relationships/oleObject" Target="../embeddings/oleObject212.bin"/><Relationship Id="rId30" Type="http://schemas.openxmlformats.org/officeDocument/2006/relationships/image" Target="../media/image184.wmf"/><Relationship Id="rId35" Type="http://schemas.openxmlformats.org/officeDocument/2006/relationships/oleObject" Target="../embeddings/oleObject216.bin"/><Relationship Id="rId8" Type="http://schemas.openxmlformats.org/officeDocument/2006/relationships/image" Target="../media/image107.wmf"/><Relationship Id="rId3" Type="http://schemas.openxmlformats.org/officeDocument/2006/relationships/oleObject" Target="../embeddings/oleObject20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11.wmf"/><Relationship Id="rId26" Type="http://schemas.openxmlformats.org/officeDocument/2006/relationships/image" Target="../media/image195.e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Microsoft_Word_97_-_2003___18.doc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92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231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194.wmf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28" Type="http://schemas.openxmlformats.org/officeDocument/2006/relationships/image" Target="../media/image196.wmf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227.bin"/><Relationship Id="rId31" Type="http://schemas.openxmlformats.org/officeDocument/2006/relationships/image" Target="../media/image204.png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191.wmf"/><Relationship Id="rId22" Type="http://schemas.openxmlformats.org/officeDocument/2006/relationships/image" Target="../media/image193.wmf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19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04.wmf"/><Relationship Id="rId3" Type="http://schemas.openxmlformats.org/officeDocument/2006/relationships/oleObject" Target="../embeddings/Microsoft_Word_97_-_2003___19.doc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10" Type="http://schemas.openxmlformats.org/officeDocument/2006/relationships/image" Target="../media/image201.wmf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0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12.wmf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Microsoft_Word_97_-_2003___20.doc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20" Type="http://schemas.openxmlformats.org/officeDocument/2006/relationships/image" Target="../media/image213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48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10.wmf"/><Relationship Id="rId22" Type="http://schemas.openxmlformats.org/officeDocument/2006/relationships/image" Target="../media/image21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54.bin"/><Relationship Id="rId18" Type="http://schemas.openxmlformats.org/officeDocument/2006/relationships/image" Target="../media/image222.wmf"/><Relationship Id="rId26" Type="http://schemas.openxmlformats.org/officeDocument/2006/relationships/image" Target="../media/image226.wmf"/><Relationship Id="rId3" Type="http://schemas.openxmlformats.org/officeDocument/2006/relationships/oleObject" Target="../embeddings/oleObject249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56.bin"/><Relationship Id="rId25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wmf"/><Relationship Id="rId20" Type="http://schemas.openxmlformats.org/officeDocument/2006/relationships/image" Target="../media/image223.emf"/><Relationship Id="rId29" Type="http://schemas.openxmlformats.org/officeDocument/2006/relationships/oleObject" Target="../embeddings/oleObject260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6.emf"/><Relationship Id="rId11" Type="http://schemas.openxmlformats.org/officeDocument/2006/relationships/oleObject" Target="../embeddings/oleObject253.bin"/><Relationship Id="rId24" Type="http://schemas.openxmlformats.org/officeDocument/2006/relationships/image" Target="../media/image225.emf"/><Relationship Id="rId32" Type="http://schemas.openxmlformats.org/officeDocument/2006/relationships/image" Target="../media/image229.wmf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23" Type="http://schemas.openxmlformats.org/officeDocument/2006/relationships/oleObject" Target="../embeddings/Microsoft_Word_97_-_2003___22.doc"/><Relationship Id="rId28" Type="http://schemas.openxmlformats.org/officeDocument/2006/relationships/image" Target="../media/image227.wmf"/><Relationship Id="rId10" Type="http://schemas.openxmlformats.org/officeDocument/2006/relationships/image" Target="../media/image218.wmf"/><Relationship Id="rId19" Type="http://schemas.openxmlformats.org/officeDocument/2006/relationships/oleObject" Target="../embeddings/Microsoft_Word_97_-_2003___21.doc"/><Relationship Id="rId31" Type="http://schemas.openxmlformats.org/officeDocument/2006/relationships/oleObject" Target="../embeddings/oleObject261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20.wmf"/><Relationship Id="rId22" Type="http://schemas.openxmlformats.org/officeDocument/2006/relationships/image" Target="../media/image224.emf"/><Relationship Id="rId27" Type="http://schemas.openxmlformats.org/officeDocument/2006/relationships/oleObject" Target="../embeddings/oleObject259.bin"/><Relationship Id="rId30" Type="http://schemas.openxmlformats.org/officeDocument/2006/relationships/image" Target="../media/image228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21.wmf"/><Relationship Id="rId26" Type="http://schemas.openxmlformats.org/officeDocument/2006/relationships/image" Target="../media/image239.wmf"/><Relationship Id="rId21" Type="http://schemas.openxmlformats.org/officeDocument/2006/relationships/oleObject" Target="../embeddings/oleObject270.bin"/><Relationship Id="rId34" Type="http://schemas.openxmlformats.org/officeDocument/2006/relationships/image" Target="../media/image243.wmf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68.bin"/><Relationship Id="rId25" Type="http://schemas.openxmlformats.org/officeDocument/2006/relationships/oleObject" Target="../embeddings/oleObject272.bin"/><Relationship Id="rId33" Type="http://schemas.openxmlformats.org/officeDocument/2006/relationships/oleObject" Target="../embeddings/oleObject276.bin"/><Relationship Id="rId38" Type="http://schemas.openxmlformats.org/officeDocument/2006/relationships/image" Target="../media/image2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20" Type="http://schemas.openxmlformats.org/officeDocument/2006/relationships/image" Target="../media/image236.emf"/><Relationship Id="rId29" Type="http://schemas.openxmlformats.org/officeDocument/2006/relationships/oleObject" Target="../embeddings/oleObject27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65.bin"/><Relationship Id="rId24" Type="http://schemas.openxmlformats.org/officeDocument/2006/relationships/image" Target="../media/image238.wmf"/><Relationship Id="rId32" Type="http://schemas.openxmlformats.org/officeDocument/2006/relationships/image" Target="../media/image242.wmf"/><Relationship Id="rId37" Type="http://schemas.openxmlformats.org/officeDocument/2006/relationships/oleObject" Target="../embeddings/oleObject278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1.bin"/><Relationship Id="rId28" Type="http://schemas.openxmlformats.org/officeDocument/2006/relationships/image" Target="../media/image240.wmf"/><Relationship Id="rId36" Type="http://schemas.openxmlformats.org/officeDocument/2006/relationships/image" Target="../media/image244.wmf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69.bin"/><Relationship Id="rId31" Type="http://schemas.openxmlformats.org/officeDocument/2006/relationships/oleObject" Target="../embeddings/oleObject275.bin"/><Relationship Id="rId4" Type="http://schemas.openxmlformats.org/officeDocument/2006/relationships/image" Target="../media/image230.e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34.wmf"/><Relationship Id="rId22" Type="http://schemas.openxmlformats.org/officeDocument/2006/relationships/image" Target="../media/image237.wmf"/><Relationship Id="rId27" Type="http://schemas.openxmlformats.org/officeDocument/2006/relationships/oleObject" Target="../embeddings/oleObject273.bin"/><Relationship Id="rId30" Type="http://schemas.openxmlformats.org/officeDocument/2006/relationships/image" Target="../media/image241.wmf"/><Relationship Id="rId35" Type="http://schemas.openxmlformats.org/officeDocument/2006/relationships/oleObject" Target="../embeddings/oleObject277.bin"/><Relationship Id="rId8" Type="http://schemas.openxmlformats.org/officeDocument/2006/relationships/image" Target="../media/image231.emf"/><Relationship Id="rId3" Type="http://schemas.openxmlformats.org/officeDocument/2006/relationships/oleObject" Target="../embeddings/Microsoft_Word_97_-_2003___23.doc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253.wmf"/><Relationship Id="rId3" Type="http://schemas.openxmlformats.org/officeDocument/2006/relationships/oleObject" Target="../embeddings/oleObject279.bin"/><Relationship Id="rId21" Type="http://schemas.openxmlformats.org/officeDocument/2006/relationships/oleObject" Target="../embeddings/oleObject288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50.wmf"/><Relationship Id="rId17" Type="http://schemas.openxmlformats.org/officeDocument/2006/relationships/oleObject" Target="../embeddings/oleObject2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2.wmf"/><Relationship Id="rId20" Type="http://schemas.openxmlformats.org/officeDocument/2006/relationships/image" Target="../media/image25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83.bin"/><Relationship Id="rId24" Type="http://schemas.openxmlformats.org/officeDocument/2006/relationships/image" Target="../media/image256.wmf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23" Type="http://schemas.openxmlformats.org/officeDocument/2006/relationships/oleObject" Target="../embeddings/oleObject289.bin"/><Relationship Id="rId10" Type="http://schemas.openxmlformats.org/officeDocument/2006/relationships/image" Target="../media/image249.emf"/><Relationship Id="rId19" Type="http://schemas.openxmlformats.org/officeDocument/2006/relationships/oleObject" Target="../embeddings/oleObject287.bin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51.wmf"/><Relationship Id="rId22" Type="http://schemas.openxmlformats.org/officeDocument/2006/relationships/image" Target="../media/image25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Microsoft_Word_97_-_2003___3.doc"/><Relationship Id="rId18" Type="http://schemas.openxmlformats.org/officeDocument/2006/relationships/image" Target="../media/image9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emf"/><Relationship Id="rId17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Microsoft_Word_97_-_2003___2.doc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Microsoft_Word_97_-_2003___4.doc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94.bin"/><Relationship Id="rId18" Type="http://schemas.openxmlformats.org/officeDocument/2006/relationships/image" Target="../media/image262.wmf"/><Relationship Id="rId26" Type="http://schemas.openxmlformats.org/officeDocument/2006/relationships/image" Target="../media/image266.wmf"/><Relationship Id="rId3" Type="http://schemas.openxmlformats.org/officeDocument/2006/relationships/oleObject" Target="../embeddings/Microsoft_Word_97_-_2003___24.doc"/><Relationship Id="rId21" Type="http://schemas.openxmlformats.org/officeDocument/2006/relationships/oleObject" Target="../embeddings/oleObject298.bin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296.bin"/><Relationship Id="rId25" Type="http://schemas.openxmlformats.org/officeDocument/2006/relationships/oleObject" Target="../embeddings/oleObject3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1.wmf"/><Relationship Id="rId20" Type="http://schemas.openxmlformats.org/officeDocument/2006/relationships/image" Target="../media/image26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58.emf"/><Relationship Id="rId11" Type="http://schemas.openxmlformats.org/officeDocument/2006/relationships/oleObject" Target="../embeddings/oleObject293.bin"/><Relationship Id="rId24" Type="http://schemas.openxmlformats.org/officeDocument/2006/relationships/image" Target="../media/image265.wmf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23" Type="http://schemas.openxmlformats.org/officeDocument/2006/relationships/oleObject" Target="../embeddings/oleObject299.bin"/><Relationship Id="rId28" Type="http://schemas.openxmlformats.org/officeDocument/2006/relationships/image" Target="../media/image267.wmf"/><Relationship Id="rId10" Type="http://schemas.openxmlformats.org/officeDocument/2006/relationships/image" Target="../media/image259.emf"/><Relationship Id="rId19" Type="http://schemas.openxmlformats.org/officeDocument/2006/relationships/oleObject" Target="../embeddings/oleObject297.bin"/><Relationship Id="rId4" Type="http://schemas.openxmlformats.org/officeDocument/2006/relationships/image" Target="../media/image257.e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260.wmf"/><Relationship Id="rId22" Type="http://schemas.openxmlformats.org/officeDocument/2006/relationships/image" Target="../media/image264.wmf"/><Relationship Id="rId27" Type="http://schemas.openxmlformats.org/officeDocument/2006/relationships/oleObject" Target="../embeddings/oleObject30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305.bin"/><Relationship Id="rId18" Type="http://schemas.openxmlformats.org/officeDocument/2006/relationships/image" Target="../media/image271.emf"/><Relationship Id="rId3" Type="http://schemas.openxmlformats.org/officeDocument/2006/relationships/oleObject" Target="../embeddings/Microsoft_Word_97_-_2003___25.doc"/><Relationship Id="rId21" Type="http://schemas.openxmlformats.org/officeDocument/2006/relationships/oleObject" Target="../embeddings/oleObject309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70.wmf"/><Relationship Id="rId17" Type="http://schemas.openxmlformats.org/officeDocument/2006/relationships/oleObject" Target="../embeddings/oleObject3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2.wmf"/><Relationship Id="rId20" Type="http://schemas.openxmlformats.org/officeDocument/2006/relationships/image" Target="../media/image272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69.e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Microsoft_Word_97_-_2003___26.doc"/><Relationship Id="rId15" Type="http://schemas.openxmlformats.org/officeDocument/2006/relationships/oleObject" Target="../embeddings/oleObject306.bin"/><Relationship Id="rId23" Type="http://schemas.openxmlformats.org/officeDocument/2006/relationships/oleObject" Target="../embeddings/oleObject310.bin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308.bin"/><Relationship Id="rId4" Type="http://schemas.openxmlformats.org/officeDocument/2006/relationships/image" Target="../media/image268.e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261.wmf"/><Relationship Id="rId22" Type="http://schemas.openxmlformats.org/officeDocument/2006/relationships/image" Target="../media/image273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1.wmf"/><Relationship Id="rId18" Type="http://schemas.openxmlformats.org/officeDocument/2006/relationships/oleObject" Target="../embeddings/oleObject317.bin"/><Relationship Id="rId26" Type="http://schemas.openxmlformats.org/officeDocument/2006/relationships/oleObject" Target="../embeddings/oleObject321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78.wmf"/><Relationship Id="rId7" Type="http://schemas.openxmlformats.org/officeDocument/2006/relationships/image" Target="../media/image215.wmf"/><Relationship Id="rId12" Type="http://schemas.openxmlformats.org/officeDocument/2006/relationships/oleObject" Target="../embeddings/oleObject314.bin"/><Relationship Id="rId17" Type="http://schemas.openxmlformats.org/officeDocument/2006/relationships/image" Target="../media/image276.emf"/><Relationship Id="rId25" Type="http://schemas.openxmlformats.org/officeDocument/2006/relationships/image" Target="../media/image280.wmf"/><Relationship Id="rId33" Type="http://schemas.openxmlformats.org/officeDocument/2006/relationships/image" Target="../media/image2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6.bin"/><Relationship Id="rId20" Type="http://schemas.openxmlformats.org/officeDocument/2006/relationships/oleObject" Target="../embeddings/oleObject318.bin"/><Relationship Id="rId29" Type="http://schemas.openxmlformats.org/officeDocument/2006/relationships/image" Target="../media/image282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11.bin"/><Relationship Id="rId11" Type="http://schemas.openxmlformats.org/officeDocument/2006/relationships/image" Target="../media/image275.wmf"/><Relationship Id="rId24" Type="http://schemas.openxmlformats.org/officeDocument/2006/relationships/oleObject" Target="../embeddings/oleObject320.bin"/><Relationship Id="rId32" Type="http://schemas.openxmlformats.org/officeDocument/2006/relationships/oleObject" Target="../embeddings/oleObject324.bin"/><Relationship Id="rId5" Type="http://schemas.openxmlformats.org/officeDocument/2006/relationships/image" Target="../media/image274.emf"/><Relationship Id="rId15" Type="http://schemas.openxmlformats.org/officeDocument/2006/relationships/image" Target="../media/image262.wmf"/><Relationship Id="rId23" Type="http://schemas.openxmlformats.org/officeDocument/2006/relationships/image" Target="../media/image279.wmf"/><Relationship Id="rId28" Type="http://schemas.openxmlformats.org/officeDocument/2006/relationships/oleObject" Target="../embeddings/oleObject322.bin"/><Relationship Id="rId10" Type="http://schemas.openxmlformats.org/officeDocument/2006/relationships/oleObject" Target="../embeddings/oleObject313.bin"/><Relationship Id="rId19" Type="http://schemas.openxmlformats.org/officeDocument/2006/relationships/image" Target="../media/image277.wmf"/><Relationship Id="rId31" Type="http://schemas.openxmlformats.org/officeDocument/2006/relationships/image" Target="../media/image283.wmf"/><Relationship Id="rId4" Type="http://schemas.openxmlformats.org/officeDocument/2006/relationships/oleObject" Target="../embeddings/Microsoft_Word_97_-_2003___27.doc"/><Relationship Id="rId9" Type="http://schemas.openxmlformats.org/officeDocument/2006/relationships/image" Target="../media/image232.wmf"/><Relationship Id="rId14" Type="http://schemas.openxmlformats.org/officeDocument/2006/relationships/oleObject" Target="../embeddings/oleObject315.bin"/><Relationship Id="rId22" Type="http://schemas.openxmlformats.org/officeDocument/2006/relationships/oleObject" Target="../embeddings/oleObject319.bin"/><Relationship Id="rId27" Type="http://schemas.openxmlformats.org/officeDocument/2006/relationships/image" Target="../media/image281.wmf"/><Relationship Id="rId30" Type="http://schemas.openxmlformats.org/officeDocument/2006/relationships/oleObject" Target="../embeddings/oleObject323.bin"/><Relationship Id="rId8" Type="http://schemas.openxmlformats.org/officeDocument/2006/relationships/oleObject" Target="../embeddings/oleObject31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oleObject" Target="../embeddings/oleObject329.bin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28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1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86.wmf"/><Relationship Id="rId11" Type="http://schemas.openxmlformats.org/officeDocument/2006/relationships/oleObject" Target="../embeddings/oleObject328.bin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0.bin"/><Relationship Id="rId10" Type="http://schemas.openxmlformats.org/officeDocument/2006/relationships/image" Target="../media/image288.emf"/><Relationship Id="rId4" Type="http://schemas.openxmlformats.org/officeDocument/2006/relationships/image" Target="../media/image285.wmf"/><Relationship Id="rId9" Type="http://schemas.openxmlformats.org/officeDocument/2006/relationships/oleObject" Target="../embeddings/Microsoft_Word_97_-_2003___28.doc"/><Relationship Id="rId14" Type="http://schemas.openxmlformats.org/officeDocument/2006/relationships/image" Target="../media/image29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oleObject" Target="../embeddings/oleObject335.bin"/><Relationship Id="rId18" Type="http://schemas.openxmlformats.org/officeDocument/2006/relationships/image" Target="../media/image298.wmf"/><Relationship Id="rId26" Type="http://schemas.openxmlformats.org/officeDocument/2006/relationships/image" Target="../media/image299.wmf"/><Relationship Id="rId3" Type="http://schemas.openxmlformats.org/officeDocument/2006/relationships/oleObject" Target="../embeddings/Microsoft_Word_97_-_2003___29.doc"/><Relationship Id="rId21" Type="http://schemas.openxmlformats.org/officeDocument/2006/relationships/oleObject" Target="../embeddings/oleObject339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295.wmf"/><Relationship Id="rId17" Type="http://schemas.openxmlformats.org/officeDocument/2006/relationships/oleObject" Target="../embeddings/oleObject337.bin"/><Relationship Id="rId25" Type="http://schemas.openxmlformats.org/officeDocument/2006/relationships/oleObject" Target="../embeddings/oleObject3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7.wmf"/><Relationship Id="rId20" Type="http://schemas.openxmlformats.org/officeDocument/2006/relationships/image" Target="../media/image290.wmf"/><Relationship Id="rId29" Type="http://schemas.openxmlformats.org/officeDocument/2006/relationships/oleObject" Target="../embeddings/oleObject343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334.bin"/><Relationship Id="rId24" Type="http://schemas.openxmlformats.org/officeDocument/2006/relationships/image" Target="../media/image289.wmf"/><Relationship Id="rId32" Type="http://schemas.openxmlformats.org/officeDocument/2006/relationships/image" Target="../media/image302.wmf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23" Type="http://schemas.openxmlformats.org/officeDocument/2006/relationships/oleObject" Target="../embeddings/oleObject340.bin"/><Relationship Id="rId28" Type="http://schemas.openxmlformats.org/officeDocument/2006/relationships/image" Target="../media/image300.wmf"/><Relationship Id="rId10" Type="http://schemas.openxmlformats.org/officeDocument/2006/relationships/image" Target="../media/image294.wmf"/><Relationship Id="rId19" Type="http://schemas.openxmlformats.org/officeDocument/2006/relationships/oleObject" Target="../embeddings/oleObject338.bin"/><Relationship Id="rId31" Type="http://schemas.openxmlformats.org/officeDocument/2006/relationships/oleObject" Target="../embeddings/oleObject344.bin"/><Relationship Id="rId4" Type="http://schemas.openxmlformats.org/officeDocument/2006/relationships/image" Target="../media/image288.e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296.wmf"/><Relationship Id="rId22" Type="http://schemas.openxmlformats.org/officeDocument/2006/relationships/image" Target="../media/image291.wmf"/><Relationship Id="rId27" Type="http://schemas.openxmlformats.org/officeDocument/2006/relationships/oleObject" Target="../embeddings/oleObject342.bin"/><Relationship Id="rId30" Type="http://schemas.openxmlformats.org/officeDocument/2006/relationships/image" Target="../media/image30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04.wmf"/><Relationship Id="rId5" Type="http://schemas.openxmlformats.org/officeDocument/2006/relationships/oleObject" Target="../embeddings/oleObject346.bin"/><Relationship Id="rId10" Type="http://schemas.openxmlformats.org/officeDocument/2006/relationships/image" Target="../media/image306.wmf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34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353.bin"/><Relationship Id="rId18" Type="http://schemas.openxmlformats.org/officeDocument/2006/relationships/image" Target="../media/image312.wmf"/><Relationship Id="rId26" Type="http://schemas.openxmlformats.org/officeDocument/2006/relationships/image" Target="../media/image316.wmf"/><Relationship Id="rId3" Type="http://schemas.openxmlformats.org/officeDocument/2006/relationships/oleObject" Target="../embeddings/Microsoft_Word_97_-_2003___30.doc"/><Relationship Id="rId21" Type="http://schemas.openxmlformats.org/officeDocument/2006/relationships/oleObject" Target="../embeddings/oleObject357.bin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309.wmf"/><Relationship Id="rId17" Type="http://schemas.openxmlformats.org/officeDocument/2006/relationships/oleObject" Target="../embeddings/oleObject355.bin"/><Relationship Id="rId25" Type="http://schemas.openxmlformats.org/officeDocument/2006/relationships/oleObject" Target="../embeddings/oleObject3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1.wmf"/><Relationship Id="rId20" Type="http://schemas.openxmlformats.org/officeDocument/2006/relationships/image" Target="../media/image313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352.bin"/><Relationship Id="rId24" Type="http://schemas.openxmlformats.org/officeDocument/2006/relationships/image" Target="../media/image315.wmf"/><Relationship Id="rId5" Type="http://schemas.openxmlformats.org/officeDocument/2006/relationships/oleObject" Target="../embeddings/oleObject349.bin"/><Relationship Id="rId15" Type="http://schemas.openxmlformats.org/officeDocument/2006/relationships/oleObject" Target="../embeddings/oleObject354.bin"/><Relationship Id="rId23" Type="http://schemas.openxmlformats.org/officeDocument/2006/relationships/oleObject" Target="../embeddings/oleObject358.bin"/><Relationship Id="rId10" Type="http://schemas.openxmlformats.org/officeDocument/2006/relationships/image" Target="../media/image308.wmf"/><Relationship Id="rId19" Type="http://schemas.openxmlformats.org/officeDocument/2006/relationships/oleObject" Target="../embeddings/oleObject356.bin"/><Relationship Id="rId4" Type="http://schemas.openxmlformats.org/officeDocument/2006/relationships/image" Target="../media/image307.emf"/><Relationship Id="rId9" Type="http://schemas.openxmlformats.org/officeDocument/2006/relationships/oleObject" Target="../embeddings/oleObject351.bin"/><Relationship Id="rId14" Type="http://schemas.openxmlformats.org/officeDocument/2006/relationships/image" Target="../media/image310.wmf"/><Relationship Id="rId22" Type="http://schemas.openxmlformats.org/officeDocument/2006/relationships/image" Target="../media/image31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image" Target="../media/image322.png"/><Relationship Id="rId3" Type="http://schemas.openxmlformats.org/officeDocument/2006/relationships/oleObject" Target="../embeddings/oleObject360.bin"/><Relationship Id="rId7" Type="http://schemas.openxmlformats.org/officeDocument/2006/relationships/oleObject" Target="../embeddings/oleObject362.bin"/><Relationship Id="rId12" Type="http://schemas.openxmlformats.org/officeDocument/2006/relationships/image" Target="../media/image3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364.bin"/><Relationship Id="rId5" Type="http://schemas.openxmlformats.org/officeDocument/2006/relationships/oleObject" Target="../embeddings/oleObject361.bin"/><Relationship Id="rId15" Type="http://schemas.openxmlformats.org/officeDocument/2006/relationships/image" Target="../media/image324.png"/><Relationship Id="rId10" Type="http://schemas.openxmlformats.org/officeDocument/2006/relationships/image" Target="../media/image320.wmf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63.bin"/><Relationship Id="rId14" Type="http://schemas.openxmlformats.org/officeDocument/2006/relationships/image" Target="../media/image3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66.bin"/><Relationship Id="rId4" Type="http://schemas.openxmlformats.org/officeDocument/2006/relationships/image" Target="../media/image32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28.wmf"/><Relationship Id="rId5" Type="http://schemas.openxmlformats.org/officeDocument/2006/relationships/oleObject" Target="../embeddings/oleObject368.bin"/><Relationship Id="rId4" Type="http://schemas.openxmlformats.org/officeDocument/2006/relationships/image" Target="../media/image32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5.bin"/><Relationship Id="rId18" Type="http://schemas.openxmlformats.org/officeDocument/2006/relationships/image" Target="../media/image336.wmf"/><Relationship Id="rId26" Type="http://schemas.openxmlformats.org/officeDocument/2006/relationships/image" Target="../media/image340.wmf"/><Relationship Id="rId39" Type="http://schemas.openxmlformats.org/officeDocument/2006/relationships/oleObject" Target="../embeddings/oleObject388.bin"/><Relationship Id="rId21" Type="http://schemas.openxmlformats.org/officeDocument/2006/relationships/oleObject" Target="../embeddings/oleObject379.bin"/><Relationship Id="rId34" Type="http://schemas.openxmlformats.org/officeDocument/2006/relationships/image" Target="../media/image344.wmf"/><Relationship Id="rId7" Type="http://schemas.openxmlformats.org/officeDocument/2006/relationships/oleObject" Target="../embeddings/oleObject372.bin"/><Relationship Id="rId12" Type="http://schemas.openxmlformats.org/officeDocument/2006/relationships/image" Target="../media/image333.wmf"/><Relationship Id="rId17" Type="http://schemas.openxmlformats.org/officeDocument/2006/relationships/oleObject" Target="../embeddings/oleObject377.bin"/><Relationship Id="rId25" Type="http://schemas.openxmlformats.org/officeDocument/2006/relationships/oleObject" Target="../embeddings/oleObject381.bin"/><Relationship Id="rId33" Type="http://schemas.openxmlformats.org/officeDocument/2006/relationships/oleObject" Target="../embeddings/oleObject385.bin"/><Relationship Id="rId38" Type="http://schemas.openxmlformats.org/officeDocument/2006/relationships/image" Target="../media/image3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5.emf"/><Relationship Id="rId20" Type="http://schemas.openxmlformats.org/officeDocument/2006/relationships/image" Target="../media/image337.emf"/><Relationship Id="rId29" Type="http://schemas.openxmlformats.org/officeDocument/2006/relationships/oleObject" Target="../embeddings/oleObject383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30.wmf"/><Relationship Id="rId11" Type="http://schemas.openxmlformats.org/officeDocument/2006/relationships/oleObject" Target="../embeddings/oleObject374.bin"/><Relationship Id="rId24" Type="http://schemas.openxmlformats.org/officeDocument/2006/relationships/image" Target="../media/image339.wmf"/><Relationship Id="rId32" Type="http://schemas.openxmlformats.org/officeDocument/2006/relationships/image" Target="../media/image343.wmf"/><Relationship Id="rId37" Type="http://schemas.openxmlformats.org/officeDocument/2006/relationships/oleObject" Target="../embeddings/oleObject387.bin"/><Relationship Id="rId40" Type="http://schemas.openxmlformats.org/officeDocument/2006/relationships/image" Target="../media/image347.wmf"/><Relationship Id="rId5" Type="http://schemas.openxmlformats.org/officeDocument/2006/relationships/oleObject" Target="../embeddings/oleObject371.bin"/><Relationship Id="rId15" Type="http://schemas.openxmlformats.org/officeDocument/2006/relationships/oleObject" Target="../embeddings/oleObject376.bin"/><Relationship Id="rId23" Type="http://schemas.openxmlformats.org/officeDocument/2006/relationships/oleObject" Target="../embeddings/oleObject380.bin"/><Relationship Id="rId28" Type="http://schemas.openxmlformats.org/officeDocument/2006/relationships/image" Target="../media/image341.emf"/><Relationship Id="rId36" Type="http://schemas.openxmlformats.org/officeDocument/2006/relationships/image" Target="../media/image345.wmf"/><Relationship Id="rId10" Type="http://schemas.openxmlformats.org/officeDocument/2006/relationships/image" Target="../media/image332.wmf"/><Relationship Id="rId19" Type="http://schemas.openxmlformats.org/officeDocument/2006/relationships/oleObject" Target="../embeddings/oleObject378.bin"/><Relationship Id="rId31" Type="http://schemas.openxmlformats.org/officeDocument/2006/relationships/oleObject" Target="../embeddings/oleObject384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73.bin"/><Relationship Id="rId14" Type="http://schemas.openxmlformats.org/officeDocument/2006/relationships/image" Target="../media/image334.emf"/><Relationship Id="rId22" Type="http://schemas.openxmlformats.org/officeDocument/2006/relationships/image" Target="../media/image338.emf"/><Relationship Id="rId27" Type="http://schemas.openxmlformats.org/officeDocument/2006/relationships/oleObject" Target="../embeddings/oleObject382.bin"/><Relationship Id="rId30" Type="http://schemas.openxmlformats.org/officeDocument/2006/relationships/image" Target="../media/image342.emf"/><Relationship Id="rId35" Type="http://schemas.openxmlformats.org/officeDocument/2006/relationships/oleObject" Target="../embeddings/oleObject386.bin"/><Relationship Id="rId8" Type="http://schemas.openxmlformats.org/officeDocument/2006/relationships/image" Target="../media/image331.wmf"/><Relationship Id="rId3" Type="http://schemas.openxmlformats.org/officeDocument/2006/relationships/oleObject" Target="../embeddings/oleObject37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13" Type="http://schemas.openxmlformats.org/officeDocument/2006/relationships/oleObject" Target="../embeddings/Microsoft_Word_97_-_2003___32.doc"/><Relationship Id="rId18" Type="http://schemas.openxmlformats.org/officeDocument/2006/relationships/image" Target="../media/image355.emf"/><Relationship Id="rId3" Type="http://schemas.openxmlformats.org/officeDocument/2006/relationships/oleObject" Target="../embeddings/oleObject389.bin"/><Relationship Id="rId7" Type="http://schemas.openxmlformats.org/officeDocument/2006/relationships/oleObject" Target="../embeddings/oleObject391.bin"/><Relationship Id="rId12" Type="http://schemas.openxmlformats.org/officeDocument/2006/relationships/image" Target="../media/image352.emf"/><Relationship Id="rId17" Type="http://schemas.openxmlformats.org/officeDocument/2006/relationships/oleObject" Target="../embeddings/Microsoft_Word_97_-_2003___34.doc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4.emf"/><Relationship Id="rId20" Type="http://schemas.openxmlformats.org/officeDocument/2006/relationships/image" Target="../media/image356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49.wmf"/><Relationship Id="rId11" Type="http://schemas.openxmlformats.org/officeDocument/2006/relationships/oleObject" Target="../embeddings/Microsoft_Word_97_-_2003___31.doc"/><Relationship Id="rId5" Type="http://schemas.openxmlformats.org/officeDocument/2006/relationships/oleObject" Target="../embeddings/oleObject390.bin"/><Relationship Id="rId15" Type="http://schemas.openxmlformats.org/officeDocument/2006/relationships/oleObject" Target="../embeddings/Microsoft_Word_97_-_2003___33.doc"/><Relationship Id="rId10" Type="http://schemas.openxmlformats.org/officeDocument/2006/relationships/image" Target="../media/image351.emf"/><Relationship Id="rId19" Type="http://schemas.openxmlformats.org/officeDocument/2006/relationships/oleObject" Target="../embeddings/oleObject393.bin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92.bin"/><Relationship Id="rId14" Type="http://schemas.openxmlformats.org/officeDocument/2006/relationships/image" Target="../media/image35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13" Type="http://schemas.openxmlformats.org/officeDocument/2006/relationships/oleObject" Target="../embeddings/oleObject398.bin"/><Relationship Id="rId18" Type="http://schemas.openxmlformats.org/officeDocument/2006/relationships/image" Target="../media/image364.wmf"/><Relationship Id="rId3" Type="http://schemas.openxmlformats.org/officeDocument/2006/relationships/oleObject" Target="../embeddings/Microsoft_Word_97_-_2003___35.doc"/><Relationship Id="rId21" Type="http://schemas.openxmlformats.org/officeDocument/2006/relationships/oleObject" Target="../embeddings/oleObject402.bin"/><Relationship Id="rId7" Type="http://schemas.openxmlformats.org/officeDocument/2006/relationships/oleObject" Target="../embeddings/oleObject395.bin"/><Relationship Id="rId12" Type="http://schemas.openxmlformats.org/officeDocument/2006/relationships/image" Target="../media/image361.emf"/><Relationship Id="rId17" Type="http://schemas.openxmlformats.org/officeDocument/2006/relationships/oleObject" Target="../embeddings/oleObject4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3.wmf"/><Relationship Id="rId20" Type="http://schemas.openxmlformats.org/officeDocument/2006/relationships/image" Target="../media/image365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58.wmf"/><Relationship Id="rId11" Type="http://schemas.openxmlformats.org/officeDocument/2006/relationships/oleObject" Target="../embeddings/oleObject397.bin"/><Relationship Id="rId24" Type="http://schemas.openxmlformats.org/officeDocument/2006/relationships/image" Target="../media/image367.wmf"/><Relationship Id="rId5" Type="http://schemas.openxmlformats.org/officeDocument/2006/relationships/oleObject" Target="../embeddings/oleObject394.bin"/><Relationship Id="rId15" Type="http://schemas.openxmlformats.org/officeDocument/2006/relationships/oleObject" Target="../embeddings/oleObject399.bin"/><Relationship Id="rId23" Type="http://schemas.openxmlformats.org/officeDocument/2006/relationships/oleObject" Target="../embeddings/oleObject403.bin"/><Relationship Id="rId10" Type="http://schemas.openxmlformats.org/officeDocument/2006/relationships/image" Target="../media/image360.emf"/><Relationship Id="rId19" Type="http://schemas.openxmlformats.org/officeDocument/2006/relationships/oleObject" Target="../embeddings/oleObject401.bin"/><Relationship Id="rId4" Type="http://schemas.openxmlformats.org/officeDocument/2006/relationships/image" Target="../media/image357.emf"/><Relationship Id="rId9" Type="http://schemas.openxmlformats.org/officeDocument/2006/relationships/oleObject" Target="../embeddings/oleObject396.bin"/><Relationship Id="rId14" Type="http://schemas.openxmlformats.org/officeDocument/2006/relationships/image" Target="../media/image362.wmf"/><Relationship Id="rId22" Type="http://schemas.openxmlformats.org/officeDocument/2006/relationships/image" Target="../media/image36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emf"/><Relationship Id="rId13" Type="http://schemas.openxmlformats.org/officeDocument/2006/relationships/oleObject" Target="../embeddings/oleObject408.bin"/><Relationship Id="rId18" Type="http://schemas.openxmlformats.org/officeDocument/2006/relationships/image" Target="../media/image375.wmf"/><Relationship Id="rId3" Type="http://schemas.openxmlformats.org/officeDocument/2006/relationships/oleObject" Target="../embeddings/Microsoft_Word_97_-_2003___36.doc"/><Relationship Id="rId21" Type="http://schemas.openxmlformats.org/officeDocument/2006/relationships/oleObject" Target="../embeddings/oleObject412.bin"/><Relationship Id="rId7" Type="http://schemas.openxmlformats.org/officeDocument/2006/relationships/oleObject" Target="../embeddings/oleObject405.bin"/><Relationship Id="rId12" Type="http://schemas.openxmlformats.org/officeDocument/2006/relationships/image" Target="../media/image372.wmf"/><Relationship Id="rId17" Type="http://schemas.openxmlformats.org/officeDocument/2006/relationships/oleObject" Target="../embeddings/oleObject4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4.wmf"/><Relationship Id="rId20" Type="http://schemas.openxmlformats.org/officeDocument/2006/relationships/image" Target="../media/image376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69.emf"/><Relationship Id="rId11" Type="http://schemas.openxmlformats.org/officeDocument/2006/relationships/oleObject" Target="../embeddings/oleObject407.bin"/><Relationship Id="rId24" Type="http://schemas.openxmlformats.org/officeDocument/2006/relationships/image" Target="../media/image378.wmf"/><Relationship Id="rId5" Type="http://schemas.openxmlformats.org/officeDocument/2006/relationships/oleObject" Target="../embeddings/oleObject404.bin"/><Relationship Id="rId15" Type="http://schemas.openxmlformats.org/officeDocument/2006/relationships/oleObject" Target="../embeddings/oleObject409.bin"/><Relationship Id="rId23" Type="http://schemas.openxmlformats.org/officeDocument/2006/relationships/oleObject" Target="../embeddings/oleObject413.bin"/><Relationship Id="rId10" Type="http://schemas.openxmlformats.org/officeDocument/2006/relationships/image" Target="../media/image371.wmf"/><Relationship Id="rId19" Type="http://schemas.openxmlformats.org/officeDocument/2006/relationships/oleObject" Target="../embeddings/oleObject411.bin"/><Relationship Id="rId4" Type="http://schemas.openxmlformats.org/officeDocument/2006/relationships/image" Target="../media/image368.emf"/><Relationship Id="rId9" Type="http://schemas.openxmlformats.org/officeDocument/2006/relationships/oleObject" Target="../embeddings/oleObject406.bin"/><Relationship Id="rId14" Type="http://schemas.openxmlformats.org/officeDocument/2006/relationships/image" Target="../media/image373.emf"/><Relationship Id="rId22" Type="http://schemas.openxmlformats.org/officeDocument/2006/relationships/image" Target="../media/image37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13" Type="http://schemas.openxmlformats.org/officeDocument/2006/relationships/oleObject" Target="../embeddings/Microsoft_Word_97_-_2003___38.doc"/><Relationship Id="rId18" Type="http://schemas.openxmlformats.org/officeDocument/2006/relationships/image" Target="../media/image386.emf"/><Relationship Id="rId26" Type="http://schemas.openxmlformats.org/officeDocument/2006/relationships/image" Target="../media/image390.wmf"/><Relationship Id="rId3" Type="http://schemas.openxmlformats.org/officeDocument/2006/relationships/oleObject" Target="../embeddings/Microsoft_Word_97_-_2003___37.doc"/><Relationship Id="rId21" Type="http://schemas.openxmlformats.org/officeDocument/2006/relationships/oleObject" Target="../embeddings/oleObject421.bin"/><Relationship Id="rId7" Type="http://schemas.openxmlformats.org/officeDocument/2006/relationships/oleObject" Target="../embeddings/oleObject415.bin"/><Relationship Id="rId12" Type="http://schemas.openxmlformats.org/officeDocument/2006/relationships/image" Target="../media/image383.wmf"/><Relationship Id="rId17" Type="http://schemas.openxmlformats.org/officeDocument/2006/relationships/oleObject" Target="../embeddings/oleObject419.bin"/><Relationship Id="rId25" Type="http://schemas.openxmlformats.org/officeDocument/2006/relationships/oleObject" Target="../embeddings/oleObject4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5.emf"/><Relationship Id="rId20" Type="http://schemas.openxmlformats.org/officeDocument/2006/relationships/image" Target="../media/image387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80.wmf"/><Relationship Id="rId11" Type="http://schemas.openxmlformats.org/officeDocument/2006/relationships/oleObject" Target="../embeddings/oleObject417.bin"/><Relationship Id="rId24" Type="http://schemas.openxmlformats.org/officeDocument/2006/relationships/image" Target="../media/image389.wmf"/><Relationship Id="rId5" Type="http://schemas.openxmlformats.org/officeDocument/2006/relationships/oleObject" Target="../embeddings/oleObject414.bin"/><Relationship Id="rId15" Type="http://schemas.openxmlformats.org/officeDocument/2006/relationships/oleObject" Target="../embeddings/oleObject418.bin"/><Relationship Id="rId23" Type="http://schemas.openxmlformats.org/officeDocument/2006/relationships/oleObject" Target="../embeddings/oleObject422.bin"/><Relationship Id="rId10" Type="http://schemas.openxmlformats.org/officeDocument/2006/relationships/image" Target="../media/image382.wmf"/><Relationship Id="rId19" Type="http://schemas.openxmlformats.org/officeDocument/2006/relationships/oleObject" Target="../embeddings/oleObject420.bin"/><Relationship Id="rId4" Type="http://schemas.openxmlformats.org/officeDocument/2006/relationships/image" Target="../media/image379.emf"/><Relationship Id="rId9" Type="http://schemas.openxmlformats.org/officeDocument/2006/relationships/oleObject" Target="../embeddings/oleObject416.bin"/><Relationship Id="rId14" Type="http://schemas.openxmlformats.org/officeDocument/2006/relationships/image" Target="../media/image384.emf"/><Relationship Id="rId22" Type="http://schemas.openxmlformats.org/officeDocument/2006/relationships/image" Target="../media/image38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emf"/><Relationship Id="rId13" Type="http://schemas.openxmlformats.org/officeDocument/2006/relationships/oleObject" Target="../embeddings/oleObject429.bin"/><Relationship Id="rId18" Type="http://schemas.openxmlformats.org/officeDocument/2006/relationships/image" Target="../media/image398.wmf"/><Relationship Id="rId3" Type="http://schemas.openxmlformats.org/officeDocument/2006/relationships/oleObject" Target="../embeddings/oleObject424.bin"/><Relationship Id="rId21" Type="http://schemas.openxmlformats.org/officeDocument/2006/relationships/oleObject" Target="../embeddings/oleObject433.bin"/><Relationship Id="rId7" Type="http://schemas.openxmlformats.org/officeDocument/2006/relationships/oleObject" Target="../embeddings/oleObject426.bin"/><Relationship Id="rId12" Type="http://schemas.openxmlformats.org/officeDocument/2006/relationships/image" Target="../media/image395.wmf"/><Relationship Id="rId17" Type="http://schemas.openxmlformats.org/officeDocument/2006/relationships/oleObject" Target="../embeddings/oleObject4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7.wmf"/><Relationship Id="rId20" Type="http://schemas.openxmlformats.org/officeDocument/2006/relationships/image" Target="../media/image399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92.emf"/><Relationship Id="rId11" Type="http://schemas.openxmlformats.org/officeDocument/2006/relationships/oleObject" Target="../embeddings/oleObject428.bin"/><Relationship Id="rId24" Type="http://schemas.openxmlformats.org/officeDocument/2006/relationships/image" Target="../media/image401.wmf"/><Relationship Id="rId5" Type="http://schemas.openxmlformats.org/officeDocument/2006/relationships/oleObject" Target="../embeddings/oleObject425.bin"/><Relationship Id="rId15" Type="http://schemas.openxmlformats.org/officeDocument/2006/relationships/oleObject" Target="../embeddings/oleObject430.bin"/><Relationship Id="rId23" Type="http://schemas.openxmlformats.org/officeDocument/2006/relationships/oleObject" Target="../embeddings/oleObject434.bin"/><Relationship Id="rId10" Type="http://schemas.openxmlformats.org/officeDocument/2006/relationships/image" Target="../media/image394.emf"/><Relationship Id="rId19" Type="http://schemas.openxmlformats.org/officeDocument/2006/relationships/oleObject" Target="../embeddings/oleObject432.bin"/><Relationship Id="rId4" Type="http://schemas.openxmlformats.org/officeDocument/2006/relationships/image" Target="../media/image391.wmf"/><Relationship Id="rId9" Type="http://schemas.openxmlformats.org/officeDocument/2006/relationships/oleObject" Target="../embeddings/oleObject427.bin"/><Relationship Id="rId14" Type="http://schemas.openxmlformats.org/officeDocument/2006/relationships/image" Target="../media/image396.wmf"/><Relationship Id="rId22" Type="http://schemas.openxmlformats.org/officeDocument/2006/relationships/image" Target="../media/image40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wmf"/><Relationship Id="rId13" Type="http://schemas.openxmlformats.org/officeDocument/2006/relationships/oleObject" Target="../embeddings/oleObject440.bin"/><Relationship Id="rId18" Type="http://schemas.openxmlformats.org/officeDocument/2006/relationships/image" Target="../media/image401.wmf"/><Relationship Id="rId3" Type="http://schemas.openxmlformats.org/officeDocument/2006/relationships/oleObject" Target="../embeddings/oleObject435.bin"/><Relationship Id="rId7" Type="http://schemas.openxmlformats.org/officeDocument/2006/relationships/oleObject" Target="../embeddings/oleObject437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4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5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95.wmf"/><Relationship Id="rId11" Type="http://schemas.openxmlformats.org/officeDocument/2006/relationships/oleObject" Target="../embeddings/oleObject439.bin"/><Relationship Id="rId5" Type="http://schemas.openxmlformats.org/officeDocument/2006/relationships/oleObject" Target="../embeddings/oleObject436.bin"/><Relationship Id="rId15" Type="http://schemas.openxmlformats.org/officeDocument/2006/relationships/oleObject" Target="../embeddings/oleObject441.bin"/><Relationship Id="rId10" Type="http://schemas.openxmlformats.org/officeDocument/2006/relationships/image" Target="../media/image397.wmf"/><Relationship Id="rId4" Type="http://schemas.openxmlformats.org/officeDocument/2006/relationships/image" Target="../media/image402.wmf"/><Relationship Id="rId9" Type="http://schemas.openxmlformats.org/officeDocument/2006/relationships/oleObject" Target="../embeddings/oleObject438.bin"/><Relationship Id="rId14" Type="http://schemas.openxmlformats.org/officeDocument/2006/relationships/image" Target="../media/image40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wmf"/><Relationship Id="rId13" Type="http://schemas.openxmlformats.org/officeDocument/2006/relationships/oleObject" Target="../embeddings/oleObject448.bin"/><Relationship Id="rId18" Type="http://schemas.openxmlformats.org/officeDocument/2006/relationships/image" Target="../media/image413.wmf"/><Relationship Id="rId3" Type="http://schemas.openxmlformats.org/officeDocument/2006/relationships/oleObject" Target="../embeddings/oleObject443.bin"/><Relationship Id="rId7" Type="http://schemas.openxmlformats.org/officeDocument/2006/relationships/oleObject" Target="../embeddings/oleObject445.bin"/><Relationship Id="rId12" Type="http://schemas.openxmlformats.org/officeDocument/2006/relationships/image" Target="../media/image410.wmf"/><Relationship Id="rId17" Type="http://schemas.openxmlformats.org/officeDocument/2006/relationships/oleObject" Target="../embeddings/oleObject4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2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07.wmf"/><Relationship Id="rId11" Type="http://schemas.openxmlformats.org/officeDocument/2006/relationships/oleObject" Target="../embeddings/oleObject447.bin"/><Relationship Id="rId5" Type="http://schemas.openxmlformats.org/officeDocument/2006/relationships/oleObject" Target="../embeddings/oleObject444.bin"/><Relationship Id="rId15" Type="http://schemas.openxmlformats.org/officeDocument/2006/relationships/oleObject" Target="../embeddings/oleObject449.bin"/><Relationship Id="rId10" Type="http://schemas.openxmlformats.org/officeDocument/2006/relationships/image" Target="../media/image409.emf"/><Relationship Id="rId4" Type="http://schemas.openxmlformats.org/officeDocument/2006/relationships/image" Target="../media/image406.wmf"/><Relationship Id="rId9" Type="http://schemas.openxmlformats.org/officeDocument/2006/relationships/oleObject" Target="../embeddings/oleObject446.bin"/><Relationship Id="rId14" Type="http://schemas.openxmlformats.org/officeDocument/2006/relationships/image" Target="../media/image411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emf"/><Relationship Id="rId13" Type="http://schemas.openxmlformats.org/officeDocument/2006/relationships/oleObject" Target="../embeddings/oleObject455.bin"/><Relationship Id="rId18" Type="http://schemas.openxmlformats.org/officeDocument/2006/relationships/image" Target="../media/image421.wmf"/><Relationship Id="rId3" Type="http://schemas.openxmlformats.org/officeDocument/2006/relationships/oleObject" Target="../embeddings/Microsoft_Word_97_-_2003___39.doc"/><Relationship Id="rId21" Type="http://schemas.openxmlformats.org/officeDocument/2006/relationships/oleObject" Target="../embeddings/oleObject459.bin"/><Relationship Id="rId7" Type="http://schemas.openxmlformats.org/officeDocument/2006/relationships/oleObject" Target="../embeddings/oleObject452.bin"/><Relationship Id="rId12" Type="http://schemas.openxmlformats.org/officeDocument/2006/relationships/image" Target="../media/image418.wmf"/><Relationship Id="rId17" Type="http://schemas.openxmlformats.org/officeDocument/2006/relationships/oleObject" Target="../embeddings/oleObject4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0.wmf"/><Relationship Id="rId20" Type="http://schemas.openxmlformats.org/officeDocument/2006/relationships/image" Target="../media/image422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15.emf"/><Relationship Id="rId11" Type="http://schemas.openxmlformats.org/officeDocument/2006/relationships/oleObject" Target="../embeddings/oleObject454.bin"/><Relationship Id="rId24" Type="http://schemas.openxmlformats.org/officeDocument/2006/relationships/image" Target="../media/image424.wmf"/><Relationship Id="rId5" Type="http://schemas.openxmlformats.org/officeDocument/2006/relationships/oleObject" Target="../embeddings/oleObject451.bin"/><Relationship Id="rId15" Type="http://schemas.openxmlformats.org/officeDocument/2006/relationships/oleObject" Target="../embeddings/oleObject456.bin"/><Relationship Id="rId23" Type="http://schemas.openxmlformats.org/officeDocument/2006/relationships/oleObject" Target="../embeddings/oleObject460.bin"/><Relationship Id="rId10" Type="http://schemas.openxmlformats.org/officeDocument/2006/relationships/image" Target="../media/image417.wmf"/><Relationship Id="rId19" Type="http://schemas.openxmlformats.org/officeDocument/2006/relationships/oleObject" Target="../embeddings/oleObject458.bin"/><Relationship Id="rId4" Type="http://schemas.openxmlformats.org/officeDocument/2006/relationships/image" Target="../media/image414.emf"/><Relationship Id="rId9" Type="http://schemas.openxmlformats.org/officeDocument/2006/relationships/oleObject" Target="../embeddings/oleObject453.bin"/><Relationship Id="rId14" Type="http://schemas.openxmlformats.org/officeDocument/2006/relationships/image" Target="../media/image419.wmf"/><Relationship Id="rId22" Type="http://schemas.openxmlformats.org/officeDocument/2006/relationships/image" Target="../media/image4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7.wmf"/><Relationship Id="rId3" Type="http://schemas.openxmlformats.org/officeDocument/2006/relationships/oleObject" Target="../embeddings/Microsoft_Word_97_-_2003___6.doc"/><Relationship Id="rId21" Type="http://schemas.openxmlformats.org/officeDocument/2006/relationships/oleObject" Target="../embeddings/Microsoft_Word_97_-_2003___7.doc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20.e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Microsoft_Word_97_-_2003___8.doc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5.wmf"/><Relationship Id="rId22" Type="http://schemas.openxmlformats.org/officeDocument/2006/relationships/image" Target="../media/image19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wmf"/><Relationship Id="rId13" Type="http://schemas.openxmlformats.org/officeDocument/2006/relationships/oleObject" Target="../embeddings/oleObject466.bin"/><Relationship Id="rId18" Type="http://schemas.openxmlformats.org/officeDocument/2006/relationships/image" Target="../media/image432.wmf"/><Relationship Id="rId3" Type="http://schemas.openxmlformats.org/officeDocument/2006/relationships/oleObject" Target="../embeddings/oleObject461.bin"/><Relationship Id="rId21" Type="http://schemas.openxmlformats.org/officeDocument/2006/relationships/oleObject" Target="../embeddings/oleObject470.bin"/><Relationship Id="rId7" Type="http://schemas.openxmlformats.org/officeDocument/2006/relationships/oleObject" Target="../embeddings/oleObject463.bin"/><Relationship Id="rId12" Type="http://schemas.openxmlformats.org/officeDocument/2006/relationships/image" Target="../media/image429.wmf"/><Relationship Id="rId17" Type="http://schemas.openxmlformats.org/officeDocument/2006/relationships/oleObject" Target="../embeddings/oleObject4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1.wmf"/><Relationship Id="rId20" Type="http://schemas.openxmlformats.org/officeDocument/2006/relationships/image" Target="../media/image433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26.wmf"/><Relationship Id="rId11" Type="http://schemas.openxmlformats.org/officeDocument/2006/relationships/oleObject" Target="../embeddings/oleObject465.bin"/><Relationship Id="rId5" Type="http://schemas.openxmlformats.org/officeDocument/2006/relationships/oleObject" Target="../embeddings/oleObject462.bin"/><Relationship Id="rId15" Type="http://schemas.openxmlformats.org/officeDocument/2006/relationships/oleObject" Target="../embeddings/oleObject467.bin"/><Relationship Id="rId10" Type="http://schemas.openxmlformats.org/officeDocument/2006/relationships/image" Target="../media/image428.wmf"/><Relationship Id="rId19" Type="http://schemas.openxmlformats.org/officeDocument/2006/relationships/oleObject" Target="../embeddings/oleObject469.bin"/><Relationship Id="rId4" Type="http://schemas.openxmlformats.org/officeDocument/2006/relationships/image" Target="../media/image425.wmf"/><Relationship Id="rId9" Type="http://schemas.openxmlformats.org/officeDocument/2006/relationships/oleObject" Target="../embeddings/oleObject464.bin"/><Relationship Id="rId14" Type="http://schemas.openxmlformats.org/officeDocument/2006/relationships/image" Target="../media/image430.wmf"/><Relationship Id="rId22" Type="http://schemas.openxmlformats.org/officeDocument/2006/relationships/image" Target="../media/image43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7.wmf"/><Relationship Id="rId13" Type="http://schemas.openxmlformats.org/officeDocument/2006/relationships/oleObject" Target="../embeddings/oleObject476.bin"/><Relationship Id="rId3" Type="http://schemas.openxmlformats.org/officeDocument/2006/relationships/oleObject" Target="../embeddings/oleObject471.bin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4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1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36.wmf"/><Relationship Id="rId11" Type="http://schemas.openxmlformats.org/officeDocument/2006/relationships/oleObject" Target="../embeddings/oleObject475.bin"/><Relationship Id="rId5" Type="http://schemas.openxmlformats.org/officeDocument/2006/relationships/oleObject" Target="../embeddings/oleObject472.bin"/><Relationship Id="rId15" Type="http://schemas.openxmlformats.org/officeDocument/2006/relationships/oleObject" Target="../embeddings/oleObject477.bin"/><Relationship Id="rId10" Type="http://schemas.openxmlformats.org/officeDocument/2006/relationships/image" Target="../media/image438.wmf"/><Relationship Id="rId4" Type="http://schemas.openxmlformats.org/officeDocument/2006/relationships/image" Target="../media/image435.wmf"/><Relationship Id="rId9" Type="http://schemas.openxmlformats.org/officeDocument/2006/relationships/oleObject" Target="../embeddings/oleObject474.bin"/><Relationship Id="rId14" Type="http://schemas.openxmlformats.org/officeDocument/2006/relationships/image" Target="../media/image44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wmf"/><Relationship Id="rId13" Type="http://schemas.openxmlformats.org/officeDocument/2006/relationships/oleObject" Target="../embeddings/oleObject483.bin"/><Relationship Id="rId3" Type="http://schemas.openxmlformats.org/officeDocument/2006/relationships/oleObject" Target="../embeddings/oleObject478.bin"/><Relationship Id="rId7" Type="http://schemas.openxmlformats.org/officeDocument/2006/relationships/oleObject" Target="../embeddings/oleObject480.bin"/><Relationship Id="rId12" Type="http://schemas.openxmlformats.org/officeDocument/2006/relationships/image" Target="../media/image4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43.wmf"/><Relationship Id="rId11" Type="http://schemas.openxmlformats.org/officeDocument/2006/relationships/oleObject" Target="../embeddings/oleObject482.bin"/><Relationship Id="rId5" Type="http://schemas.openxmlformats.org/officeDocument/2006/relationships/oleObject" Target="../embeddings/oleObject479.bin"/><Relationship Id="rId10" Type="http://schemas.openxmlformats.org/officeDocument/2006/relationships/image" Target="../media/image445.wmf"/><Relationship Id="rId4" Type="http://schemas.openxmlformats.org/officeDocument/2006/relationships/image" Target="../media/image442.wmf"/><Relationship Id="rId9" Type="http://schemas.openxmlformats.org/officeDocument/2006/relationships/oleObject" Target="../embeddings/oleObject481.bin"/><Relationship Id="rId14" Type="http://schemas.openxmlformats.org/officeDocument/2006/relationships/image" Target="../media/image44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wmf"/><Relationship Id="rId13" Type="http://schemas.openxmlformats.org/officeDocument/2006/relationships/oleObject" Target="../embeddings/oleObject489.bin"/><Relationship Id="rId3" Type="http://schemas.openxmlformats.org/officeDocument/2006/relationships/oleObject" Target="../embeddings/oleObject484.bin"/><Relationship Id="rId7" Type="http://schemas.openxmlformats.org/officeDocument/2006/relationships/oleObject" Target="../embeddings/oleObject486.bin"/><Relationship Id="rId12" Type="http://schemas.openxmlformats.org/officeDocument/2006/relationships/image" Target="../media/image4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449.wmf"/><Relationship Id="rId11" Type="http://schemas.openxmlformats.org/officeDocument/2006/relationships/oleObject" Target="../embeddings/oleObject488.bin"/><Relationship Id="rId5" Type="http://schemas.openxmlformats.org/officeDocument/2006/relationships/oleObject" Target="../embeddings/oleObject485.bin"/><Relationship Id="rId10" Type="http://schemas.openxmlformats.org/officeDocument/2006/relationships/image" Target="../media/image451.wmf"/><Relationship Id="rId4" Type="http://schemas.openxmlformats.org/officeDocument/2006/relationships/image" Target="../media/image448.wmf"/><Relationship Id="rId9" Type="http://schemas.openxmlformats.org/officeDocument/2006/relationships/oleObject" Target="../embeddings/oleObject487.bin"/><Relationship Id="rId14" Type="http://schemas.openxmlformats.org/officeDocument/2006/relationships/image" Target="../media/image45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wmf"/><Relationship Id="rId13" Type="http://schemas.openxmlformats.org/officeDocument/2006/relationships/oleObject" Target="../embeddings/oleObject495.bin"/><Relationship Id="rId18" Type="http://schemas.openxmlformats.org/officeDocument/2006/relationships/image" Target="../media/image461.wmf"/><Relationship Id="rId26" Type="http://schemas.openxmlformats.org/officeDocument/2006/relationships/image" Target="../media/image465.wmf"/><Relationship Id="rId3" Type="http://schemas.openxmlformats.org/officeDocument/2006/relationships/oleObject" Target="../embeddings/oleObject490.bin"/><Relationship Id="rId21" Type="http://schemas.openxmlformats.org/officeDocument/2006/relationships/oleObject" Target="../embeddings/oleObject499.bin"/><Relationship Id="rId7" Type="http://schemas.openxmlformats.org/officeDocument/2006/relationships/oleObject" Target="../embeddings/oleObject492.bin"/><Relationship Id="rId12" Type="http://schemas.openxmlformats.org/officeDocument/2006/relationships/image" Target="../media/image458.wmf"/><Relationship Id="rId17" Type="http://schemas.openxmlformats.org/officeDocument/2006/relationships/oleObject" Target="../embeddings/oleObject497.bin"/><Relationship Id="rId25" Type="http://schemas.openxmlformats.org/officeDocument/2006/relationships/oleObject" Target="../embeddings/oleObject5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0.wmf"/><Relationship Id="rId20" Type="http://schemas.openxmlformats.org/officeDocument/2006/relationships/image" Target="../media/image462.emf"/><Relationship Id="rId29" Type="http://schemas.openxmlformats.org/officeDocument/2006/relationships/oleObject" Target="../embeddings/oleObject503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55.wmf"/><Relationship Id="rId11" Type="http://schemas.openxmlformats.org/officeDocument/2006/relationships/oleObject" Target="../embeddings/oleObject494.bin"/><Relationship Id="rId24" Type="http://schemas.openxmlformats.org/officeDocument/2006/relationships/image" Target="../media/image464.emf"/><Relationship Id="rId32" Type="http://schemas.openxmlformats.org/officeDocument/2006/relationships/image" Target="../media/image468.wmf"/><Relationship Id="rId5" Type="http://schemas.openxmlformats.org/officeDocument/2006/relationships/oleObject" Target="../embeddings/oleObject491.bin"/><Relationship Id="rId15" Type="http://schemas.openxmlformats.org/officeDocument/2006/relationships/oleObject" Target="../embeddings/oleObject496.bin"/><Relationship Id="rId23" Type="http://schemas.openxmlformats.org/officeDocument/2006/relationships/oleObject" Target="../embeddings/oleObject500.bin"/><Relationship Id="rId28" Type="http://schemas.openxmlformats.org/officeDocument/2006/relationships/image" Target="../media/image466.wmf"/><Relationship Id="rId10" Type="http://schemas.openxmlformats.org/officeDocument/2006/relationships/image" Target="../media/image457.wmf"/><Relationship Id="rId19" Type="http://schemas.openxmlformats.org/officeDocument/2006/relationships/oleObject" Target="../embeddings/oleObject498.bin"/><Relationship Id="rId31" Type="http://schemas.openxmlformats.org/officeDocument/2006/relationships/oleObject" Target="../embeddings/oleObject504.bin"/><Relationship Id="rId4" Type="http://schemas.openxmlformats.org/officeDocument/2006/relationships/image" Target="../media/image454.wmf"/><Relationship Id="rId9" Type="http://schemas.openxmlformats.org/officeDocument/2006/relationships/oleObject" Target="../embeddings/oleObject493.bin"/><Relationship Id="rId14" Type="http://schemas.openxmlformats.org/officeDocument/2006/relationships/image" Target="../media/image459.wmf"/><Relationship Id="rId22" Type="http://schemas.openxmlformats.org/officeDocument/2006/relationships/image" Target="../media/image463.wmf"/><Relationship Id="rId27" Type="http://schemas.openxmlformats.org/officeDocument/2006/relationships/oleObject" Target="../embeddings/oleObject502.bin"/><Relationship Id="rId30" Type="http://schemas.openxmlformats.org/officeDocument/2006/relationships/image" Target="../media/image46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wmf"/><Relationship Id="rId3" Type="http://schemas.openxmlformats.org/officeDocument/2006/relationships/oleObject" Target="../embeddings/oleObject505.bin"/><Relationship Id="rId7" Type="http://schemas.openxmlformats.org/officeDocument/2006/relationships/oleObject" Target="../embeddings/oleObject5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470.wmf"/><Relationship Id="rId5" Type="http://schemas.openxmlformats.org/officeDocument/2006/relationships/oleObject" Target="../embeddings/oleObject506.bin"/><Relationship Id="rId10" Type="http://schemas.openxmlformats.org/officeDocument/2006/relationships/image" Target="../media/image472.wmf"/><Relationship Id="rId4" Type="http://schemas.openxmlformats.org/officeDocument/2006/relationships/image" Target="../media/image469.wmf"/><Relationship Id="rId9" Type="http://schemas.openxmlformats.org/officeDocument/2006/relationships/oleObject" Target="../embeddings/oleObject508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wmf"/><Relationship Id="rId13" Type="http://schemas.openxmlformats.org/officeDocument/2006/relationships/oleObject" Target="../embeddings/oleObject514.bin"/><Relationship Id="rId3" Type="http://schemas.openxmlformats.org/officeDocument/2006/relationships/oleObject" Target="../embeddings/oleObject509.bin"/><Relationship Id="rId7" Type="http://schemas.openxmlformats.org/officeDocument/2006/relationships/oleObject" Target="../embeddings/oleObject511.bin"/><Relationship Id="rId12" Type="http://schemas.openxmlformats.org/officeDocument/2006/relationships/image" Target="../media/image4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474.wmf"/><Relationship Id="rId11" Type="http://schemas.openxmlformats.org/officeDocument/2006/relationships/oleObject" Target="../embeddings/oleObject513.bin"/><Relationship Id="rId5" Type="http://schemas.openxmlformats.org/officeDocument/2006/relationships/oleObject" Target="../embeddings/oleObject510.bin"/><Relationship Id="rId10" Type="http://schemas.openxmlformats.org/officeDocument/2006/relationships/image" Target="../media/image476.wmf"/><Relationship Id="rId4" Type="http://schemas.openxmlformats.org/officeDocument/2006/relationships/image" Target="../media/image473.wmf"/><Relationship Id="rId9" Type="http://schemas.openxmlformats.org/officeDocument/2006/relationships/oleObject" Target="../embeddings/oleObject512.bin"/><Relationship Id="rId14" Type="http://schemas.openxmlformats.org/officeDocument/2006/relationships/image" Target="../media/image478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wmf"/><Relationship Id="rId13" Type="http://schemas.openxmlformats.org/officeDocument/2006/relationships/oleObject" Target="../embeddings/oleObject520.bin"/><Relationship Id="rId3" Type="http://schemas.openxmlformats.org/officeDocument/2006/relationships/oleObject" Target="../embeddings/oleObject515.bin"/><Relationship Id="rId7" Type="http://schemas.openxmlformats.org/officeDocument/2006/relationships/oleObject" Target="../embeddings/oleObject517.bin"/><Relationship Id="rId12" Type="http://schemas.openxmlformats.org/officeDocument/2006/relationships/image" Target="../media/image48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5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80.wmf"/><Relationship Id="rId11" Type="http://schemas.openxmlformats.org/officeDocument/2006/relationships/oleObject" Target="../embeddings/oleObject519.bin"/><Relationship Id="rId5" Type="http://schemas.openxmlformats.org/officeDocument/2006/relationships/oleObject" Target="../embeddings/oleObject516.bin"/><Relationship Id="rId15" Type="http://schemas.openxmlformats.org/officeDocument/2006/relationships/oleObject" Target="../embeddings/oleObject521.bin"/><Relationship Id="rId10" Type="http://schemas.openxmlformats.org/officeDocument/2006/relationships/image" Target="../media/image482.wmf"/><Relationship Id="rId4" Type="http://schemas.openxmlformats.org/officeDocument/2006/relationships/image" Target="../media/image479.wmf"/><Relationship Id="rId9" Type="http://schemas.openxmlformats.org/officeDocument/2006/relationships/oleObject" Target="../embeddings/oleObject518.bin"/><Relationship Id="rId14" Type="http://schemas.openxmlformats.org/officeDocument/2006/relationships/image" Target="../media/image484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wmf"/><Relationship Id="rId13" Type="http://schemas.openxmlformats.org/officeDocument/2006/relationships/oleObject" Target="../embeddings/oleObject527.bin"/><Relationship Id="rId18" Type="http://schemas.openxmlformats.org/officeDocument/2006/relationships/image" Target="../media/image492.wmf"/><Relationship Id="rId26" Type="http://schemas.openxmlformats.org/officeDocument/2006/relationships/image" Target="../media/image496.wmf"/><Relationship Id="rId3" Type="http://schemas.openxmlformats.org/officeDocument/2006/relationships/oleObject" Target="../embeddings/oleObject522.bin"/><Relationship Id="rId21" Type="http://schemas.openxmlformats.org/officeDocument/2006/relationships/oleObject" Target="../embeddings/oleObject531.bin"/><Relationship Id="rId7" Type="http://schemas.openxmlformats.org/officeDocument/2006/relationships/oleObject" Target="../embeddings/oleObject524.bin"/><Relationship Id="rId12" Type="http://schemas.openxmlformats.org/officeDocument/2006/relationships/image" Target="../media/image489.wmf"/><Relationship Id="rId17" Type="http://schemas.openxmlformats.org/officeDocument/2006/relationships/oleObject" Target="../embeddings/oleObject529.bin"/><Relationship Id="rId25" Type="http://schemas.openxmlformats.org/officeDocument/2006/relationships/oleObject" Target="../embeddings/oleObject5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1.emf"/><Relationship Id="rId20" Type="http://schemas.openxmlformats.org/officeDocument/2006/relationships/image" Target="../media/image493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486.wmf"/><Relationship Id="rId11" Type="http://schemas.openxmlformats.org/officeDocument/2006/relationships/oleObject" Target="../embeddings/oleObject526.bin"/><Relationship Id="rId24" Type="http://schemas.openxmlformats.org/officeDocument/2006/relationships/image" Target="../media/image495.wmf"/><Relationship Id="rId5" Type="http://schemas.openxmlformats.org/officeDocument/2006/relationships/oleObject" Target="../embeddings/oleObject523.bin"/><Relationship Id="rId15" Type="http://schemas.openxmlformats.org/officeDocument/2006/relationships/oleObject" Target="../embeddings/oleObject528.bin"/><Relationship Id="rId23" Type="http://schemas.openxmlformats.org/officeDocument/2006/relationships/oleObject" Target="../embeddings/oleObject532.bin"/><Relationship Id="rId10" Type="http://schemas.openxmlformats.org/officeDocument/2006/relationships/image" Target="../media/image488.wmf"/><Relationship Id="rId19" Type="http://schemas.openxmlformats.org/officeDocument/2006/relationships/oleObject" Target="../embeddings/oleObject530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5.bin"/><Relationship Id="rId14" Type="http://schemas.openxmlformats.org/officeDocument/2006/relationships/image" Target="../media/image490.wmf"/><Relationship Id="rId22" Type="http://schemas.openxmlformats.org/officeDocument/2006/relationships/image" Target="../media/image49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Microsoft_Word_97_-_2003___9.doc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Microsoft_Word_97_-_2003___10.doc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6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9.wmf"/><Relationship Id="rId13" Type="http://schemas.openxmlformats.org/officeDocument/2006/relationships/oleObject" Target="../embeddings/oleObject539.bin"/><Relationship Id="rId18" Type="http://schemas.openxmlformats.org/officeDocument/2006/relationships/image" Target="../media/image504.wmf"/><Relationship Id="rId3" Type="http://schemas.openxmlformats.org/officeDocument/2006/relationships/oleObject" Target="../embeddings/oleObject534.bin"/><Relationship Id="rId7" Type="http://schemas.openxmlformats.org/officeDocument/2006/relationships/oleObject" Target="../embeddings/oleObject536.bin"/><Relationship Id="rId12" Type="http://schemas.openxmlformats.org/officeDocument/2006/relationships/image" Target="../media/image501.wmf"/><Relationship Id="rId17" Type="http://schemas.openxmlformats.org/officeDocument/2006/relationships/oleObject" Target="../embeddings/oleObject5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3.e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498.wmf"/><Relationship Id="rId11" Type="http://schemas.openxmlformats.org/officeDocument/2006/relationships/oleObject" Target="../embeddings/oleObject538.bin"/><Relationship Id="rId5" Type="http://schemas.openxmlformats.org/officeDocument/2006/relationships/oleObject" Target="../embeddings/oleObject535.bin"/><Relationship Id="rId15" Type="http://schemas.openxmlformats.org/officeDocument/2006/relationships/oleObject" Target="../embeddings/oleObject540.bin"/><Relationship Id="rId10" Type="http://schemas.openxmlformats.org/officeDocument/2006/relationships/image" Target="../media/image500.wmf"/><Relationship Id="rId4" Type="http://schemas.openxmlformats.org/officeDocument/2006/relationships/image" Target="../media/image497.wmf"/><Relationship Id="rId9" Type="http://schemas.openxmlformats.org/officeDocument/2006/relationships/oleObject" Target="../embeddings/oleObject537.bin"/><Relationship Id="rId14" Type="http://schemas.openxmlformats.org/officeDocument/2006/relationships/image" Target="../media/image502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7.emf"/><Relationship Id="rId13" Type="http://schemas.openxmlformats.org/officeDocument/2006/relationships/oleObject" Target="../embeddings/oleObject546.bin"/><Relationship Id="rId3" Type="http://schemas.openxmlformats.org/officeDocument/2006/relationships/oleObject" Target="../embeddings/oleObject542.bin"/><Relationship Id="rId7" Type="http://schemas.openxmlformats.org/officeDocument/2006/relationships/oleObject" Target="../embeddings/Microsoft_Word_97_-_2003___40.doc"/><Relationship Id="rId12" Type="http://schemas.openxmlformats.org/officeDocument/2006/relationships/image" Target="../media/image5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506.wmf"/><Relationship Id="rId11" Type="http://schemas.openxmlformats.org/officeDocument/2006/relationships/oleObject" Target="../embeddings/oleObject545.bin"/><Relationship Id="rId5" Type="http://schemas.openxmlformats.org/officeDocument/2006/relationships/oleObject" Target="../embeddings/oleObject543.bin"/><Relationship Id="rId10" Type="http://schemas.openxmlformats.org/officeDocument/2006/relationships/image" Target="../media/image508.wmf"/><Relationship Id="rId4" Type="http://schemas.openxmlformats.org/officeDocument/2006/relationships/image" Target="../media/image505.wmf"/><Relationship Id="rId9" Type="http://schemas.openxmlformats.org/officeDocument/2006/relationships/oleObject" Target="../embeddings/oleObject544.bin"/><Relationship Id="rId14" Type="http://schemas.openxmlformats.org/officeDocument/2006/relationships/image" Target="../media/image510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3.wmf"/><Relationship Id="rId13" Type="http://schemas.openxmlformats.org/officeDocument/2006/relationships/oleObject" Target="../embeddings/oleObject552.bin"/><Relationship Id="rId18" Type="http://schemas.openxmlformats.org/officeDocument/2006/relationships/image" Target="../media/image518.wmf"/><Relationship Id="rId3" Type="http://schemas.openxmlformats.org/officeDocument/2006/relationships/oleObject" Target="../embeddings/oleObject547.bin"/><Relationship Id="rId21" Type="http://schemas.openxmlformats.org/officeDocument/2006/relationships/oleObject" Target="../embeddings/oleObject556.bin"/><Relationship Id="rId7" Type="http://schemas.openxmlformats.org/officeDocument/2006/relationships/oleObject" Target="../embeddings/oleObject549.bin"/><Relationship Id="rId12" Type="http://schemas.openxmlformats.org/officeDocument/2006/relationships/image" Target="../media/image515.wmf"/><Relationship Id="rId17" Type="http://schemas.openxmlformats.org/officeDocument/2006/relationships/oleObject" Target="../embeddings/oleObject5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7.emf"/><Relationship Id="rId20" Type="http://schemas.openxmlformats.org/officeDocument/2006/relationships/image" Target="../media/image519.e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512.wmf"/><Relationship Id="rId11" Type="http://schemas.openxmlformats.org/officeDocument/2006/relationships/oleObject" Target="../embeddings/oleObject551.bin"/><Relationship Id="rId5" Type="http://schemas.openxmlformats.org/officeDocument/2006/relationships/oleObject" Target="../embeddings/oleObject548.bin"/><Relationship Id="rId15" Type="http://schemas.openxmlformats.org/officeDocument/2006/relationships/oleObject" Target="../embeddings/oleObject553.bin"/><Relationship Id="rId10" Type="http://schemas.openxmlformats.org/officeDocument/2006/relationships/image" Target="../media/image514.wmf"/><Relationship Id="rId19" Type="http://schemas.openxmlformats.org/officeDocument/2006/relationships/oleObject" Target="../embeddings/oleObject555.bin"/><Relationship Id="rId4" Type="http://schemas.openxmlformats.org/officeDocument/2006/relationships/image" Target="../media/image511.wmf"/><Relationship Id="rId9" Type="http://schemas.openxmlformats.org/officeDocument/2006/relationships/oleObject" Target="../embeddings/oleObject550.bin"/><Relationship Id="rId14" Type="http://schemas.openxmlformats.org/officeDocument/2006/relationships/image" Target="../media/image516.wmf"/><Relationship Id="rId22" Type="http://schemas.openxmlformats.org/officeDocument/2006/relationships/image" Target="../media/image520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3.emf"/><Relationship Id="rId13" Type="http://schemas.openxmlformats.org/officeDocument/2006/relationships/oleObject" Target="../embeddings/oleObject562.bin"/><Relationship Id="rId18" Type="http://schemas.openxmlformats.org/officeDocument/2006/relationships/image" Target="../media/image528.wmf"/><Relationship Id="rId26" Type="http://schemas.openxmlformats.org/officeDocument/2006/relationships/image" Target="../media/image532.emf"/><Relationship Id="rId3" Type="http://schemas.openxmlformats.org/officeDocument/2006/relationships/oleObject" Target="../embeddings/oleObject557.bin"/><Relationship Id="rId21" Type="http://schemas.openxmlformats.org/officeDocument/2006/relationships/oleObject" Target="../embeddings/oleObject566.bin"/><Relationship Id="rId7" Type="http://schemas.openxmlformats.org/officeDocument/2006/relationships/oleObject" Target="../embeddings/oleObject559.bin"/><Relationship Id="rId12" Type="http://schemas.openxmlformats.org/officeDocument/2006/relationships/image" Target="../media/image525.wmf"/><Relationship Id="rId17" Type="http://schemas.openxmlformats.org/officeDocument/2006/relationships/oleObject" Target="../embeddings/oleObject564.bin"/><Relationship Id="rId25" Type="http://schemas.openxmlformats.org/officeDocument/2006/relationships/oleObject" Target="../embeddings/oleObject5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7.wmf"/><Relationship Id="rId20" Type="http://schemas.openxmlformats.org/officeDocument/2006/relationships/image" Target="../media/image529.e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522.wmf"/><Relationship Id="rId11" Type="http://schemas.openxmlformats.org/officeDocument/2006/relationships/oleObject" Target="../embeddings/oleObject561.bin"/><Relationship Id="rId24" Type="http://schemas.openxmlformats.org/officeDocument/2006/relationships/image" Target="../media/image531.wmf"/><Relationship Id="rId5" Type="http://schemas.openxmlformats.org/officeDocument/2006/relationships/oleObject" Target="../embeddings/oleObject558.bin"/><Relationship Id="rId15" Type="http://schemas.openxmlformats.org/officeDocument/2006/relationships/oleObject" Target="../embeddings/oleObject563.bin"/><Relationship Id="rId23" Type="http://schemas.openxmlformats.org/officeDocument/2006/relationships/oleObject" Target="../embeddings/oleObject567.bin"/><Relationship Id="rId10" Type="http://schemas.openxmlformats.org/officeDocument/2006/relationships/image" Target="../media/image524.wmf"/><Relationship Id="rId19" Type="http://schemas.openxmlformats.org/officeDocument/2006/relationships/oleObject" Target="../embeddings/oleObject565.bin"/><Relationship Id="rId4" Type="http://schemas.openxmlformats.org/officeDocument/2006/relationships/image" Target="../media/image521.wmf"/><Relationship Id="rId9" Type="http://schemas.openxmlformats.org/officeDocument/2006/relationships/oleObject" Target="../embeddings/oleObject560.bin"/><Relationship Id="rId14" Type="http://schemas.openxmlformats.org/officeDocument/2006/relationships/image" Target="../media/image526.wmf"/><Relationship Id="rId22" Type="http://schemas.openxmlformats.org/officeDocument/2006/relationships/image" Target="../media/image530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5.emf"/><Relationship Id="rId3" Type="http://schemas.openxmlformats.org/officeDocument/2006/relationships/oleObject" Target="../embeddings/oleObject569.bin"/><Relationship Id="rId7" Type="http://schemas.openxmlformats.org/officeDocument/2006/relationships/oleObject" Target="../embeddings/oleObject571.bin"/><Relationship Id="rId12" Type="http://schemas.openxmlformats.org/officeDocument/2006/relationships/image" Target="../media/image5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534.wmf"/><Relationship Id="rId11" Type="http://schemas.openxmlformats.org/officeDocument/2006/relationships/oleObject" Target="../embeddings/oleObject573.bin"/><Relationship Id="rId5" Type="http://schemas.openxmlformats.org/officeDocument/2006/relationships/oleObject" Target="../embeddings/oleObject570.bin"/><Relationship Id="rId10" Type="http://schemas.openxmlformats.org/officeDocument/2006/relationships/image" Target="../media/image536.wmf"/><Relationship Id="rId4" Type="http://schemas.openxmlformats.org/officeDocument/2006/relationships/image" Target="../media/image533.emf"/><Relationship Id="rId9" Type="http://schemas.openxmlformats.org/officeDocument/2006/relationships/oleObject" Target="../embeddings/oleObject57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wmf"/><Relationship Id="rId13" Type="http://schemas.openxmlformats.org/officeDocument/2006/relationships/oleObject" Target="../embeddings/oleObject579.bin"/><Relationship Id="rId3" Type="http://schemas.openxmlformats.org/officeDocument/2006/relationships/oleObject" Target="../embeddings/oleObject574.bin"/><Relationship Id="rId7" Type="http://schemas.openxmlformats.org/officeDocument/2006/relationships/oleObject" Target="../embeddings/oleObject576.bin"/><Relationship Id="rId12" Type="http://schemas.openxmlformats.org/officeDocument/2006/relationships/image" Target="../media/image5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4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539.wmf"/><Relationship Id="rId11" Type="http://schemas.openxmlformats.org/officeDocument/2006/relationships/oleObject" Target="../embeddings/oleObject578.bin"/><Relationship Id="rId5" Type="http://schemas.openxmlformats.org/officeDocument/2006/relationships/oleObject" Target="../embeddings/oleObject575.bin"/><Relationship Id="rId15" Type="http://schemas.openxmlformats.org/officeDocument/2006/relationships/oleObject" Target="../embeddings/oleObject580.bin"/><Relationship Id="rId10" Type="http://schemas.openxmlformats.org/officeDocument/2006/relationships/image" Target="../media/image541.emf"/><Relationship Id="rId4" Type="http://schemas.openxmlformats.org/officeDocument/2006/relationships/image" Target="../media/image538.wmf"/><Relationship Id="rId9" Type="http://schemas.openxmlformats.org/officeDocument/2006/relationships/oleObject" Target="../embeddings/oleObject577.bin"/><Relationship Id="rId14" Type="http://schemas.openxmlformats.org/officeDocument/2006/relationships/image" Target="../media/image543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7.emf"/><Relationship Id="rId3" Type="http://schemas.openxmlformats.org/officeDocument/2006/relationships/oleObject" Target="../embeddings/oleObject581.bin"/><Relationship Id="rId7" Type="http://schemas.openxmlformats.org/officeDocument/2006/relationships/oleObject" Target="../embeddings/oleObject5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546.emf"/><Relationship Id="rId5" Type="http://schemas.openxmlformats.org/officeDocument/2006/relationships/oleObject" Target="../embeddings/oleObject582.bin"/><Relationship Id="rId4" Type="http://schemas.openxmlformats.org/officeDocument/2006/relationships/image" Target="../media/image545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wmf"/><Relationship Id="rId13" Type="http://schemas.openxmlformats.org/officeDocument/2006/relationships/oleObject" Target="../embeddings/oleObject589.bin"/><Relationship Id="rId18" Type="http://schemas.openxmlformats.org/officeDocument/2006/relationships/image" Target="../media/image555.emf"/><Relationship Id="rId3" Type="http://schemas.openxmlformats.org/officeDocument/2006/relationships/oleObject" Target="../embeddings/oleObject584.bin"/><Relationship Id="rId21" Type="http://schemas.openxmlformats.org/officeDocument/2006/relationships/oleObject" Target="../embeddings/oleObject593.bin"/><Relationship Id="rId7" Type="http://schemas.openxmlformats.org/officeDocument/2006/relationships/oleObject" Target="../embeddings/oleObject586.bin"/><Relationship Id="rId12" Type="http://schemas.openxmlformats.org/officeDocument/2006/relationships/image" Target="../media/image552.wmf"/><Relationship Id="rId17" Type="http://schemas.openxmlformats.org/officeDocument/2006/relationships/oleObject" Target="../embeddings/oleObject5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4.wmf"/><Relationship Id="rId20" Type="http://schemas.openxmlformats.org/officeDocument/2006/relationships/image" Target="../media/image556.e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549.emf"/><Relationship Id="rId11" Type="http://schemas.openxmlformats.org/officeDocument/2006/relationships/oleObject" Target="../embeddings/oleObject588.bin"/><Relationship Id="rId5" Type="http://schemas.openxmlformats.org/officeDocument/2006/relationships/oleObject" Target="../embeddings/oleObject585.bin"/><Relationship Id="rId15" Type="http://schemas.openxmlformats.org/officeDocument/2006/relationships/oleObject" Target="../embeddings/oleObject590.bin"/><Relationship Id="rId10" Type="http://schemas.openxmlformats.org/officeDocument/2006/relationships/image" Target="../media/image551.wmf"/><Relationship Id="rId19" Type="http://schemas.openxmlformats.org/officeDocument/2006/relationships/oleObject" Target="../embeddings/oleObject592.bin"/><Relationship Id="rId4" Type="http://schemas.openxmlformats.org/officeDocument/2006/relationships/image" Target="../media/image548.emf"/><Relationship Id="rId9" Type="http://schemas.openxmlformats.org/officeDocument/2006/relationships/oleObject" Target="../embeddings/oleObject587.bin"/><Relationship Id="rId14" Type="http://schemas.openxmlformats.org/officeDocument/2006/relationships/image" Target="../media/image553.wmf"/><Relationship Id="rId22" Type="http://schemas.openxmlformats.org/officeDocument/2006/relationships/image" Target="../media/image557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wmf"/><Relationship Id="rId13" Type="http://schemas.openxmlformats.org/officeDocument/2006/relationships/oleObject" Target="../embeddings/oleObject599.bin"/><Relationship Id="rId3" Type="http://schemas.openxmlformats.org/officeDocument/2006/relationships/oleObject" Target="../embeddings/oleObject594.bin"/><Relationship Id="rId7" Type="http://schemas.openxmlformats.org/officeDocument/2006/relationships/oleObject" Target="../embeddings/oleObject596.bin"/><Relationship Id="rId12" Type="http://schemas.openxmlformats.org/officeDocument/2006/relationships/image" Target="../media/image56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559.wmf"/><Relationship Id="rId11" Type="http://schemas.openxmlformats.org/officeDocument/2006/relationships/oleObject" Target="../embeddings/oleObject598.bin"/><Relationship Id="rId5" Type="http://schemas.openxmlformats.org/officeDocument/2006/relationships/oleObject" Target="../embeddings/oleObject595.bin"/><Relationship Id="rId10" Type="http://schemas.openxmlformats.org/officeDocument/2006/relationships/image" Target="../media/image561.emf"/><Relationship Id="rId4" Type="http://schemas.openxmlformats.org/officeDocument/2006/relationships/image" Target="../media/image558.wmf"/><Relationship Id="rId9" Type="http://schemas.openxmlformats.org/officeDocument/2006/relationships/oleObject" Target="../embeddings/oleObject597.bin"/><Relationship Id="rId14" Type="http://schemas.openxmlformats.org/officeDocument/2006/relationships/image" Target="../media/image56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5.wmf"/><Relationship Id="rId13" Type="http://schemas.openxmlformats.org/officeDocument/2006/relationships/oleObject" Target="../embeddings/oleObject604.bin"/><Relationship Id="rId18" Type="http://schemas.openxmlformats.org/officeDocument/2006/relationships/image" Target="../media/image570.emf"/><Relationship Id="rId26" Type="http://schemas.openxmlformats.org/officeDocument/2006/relationships/image" Target="../media/image574.wmf"/><Relationship Id="rId3" Type="http://schemas.openxmlformats.org/officeDocument/2006/relationships/oleObject" Target="../embeddings/Microsoft_Word_97_-_2003___41.doc"/><Relationship Id="rId21" Type="http://schemas.openxmlformats.org/officeDocument/2006/relationships/oleObject" Target="../embeddings/oleObject608.bin"/><Relationship Id="rId7" Type="http://schemas.openxmlformats.org/officeDocument/2006/relationships/oleObject" Target="../embeddings/oleObject601.bin"/><Relationship Id="rId12" Type="http://schemas.openxmlformats.org/officeDocument/2006/relationships/image" Target="../media/image567.emf"/><Relationship Id="rId17" Type="http://schemas.openxmlformats.org/officeDocument/2006/relationships/oleObject" Target="../embeddings/oleObject606.bin"/><Relationship Id="rId25" Type="http://schemas.openxmlformats.org/officeDocument/2006/relationships/oleObject" Target="../embeddings/oleObject6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9.wmf"/><Relationship Id="rId20" Type="http://schemas.openxmlformats.org/officeDocument/2006/relationships/image" Target="../media/image571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512.wmf"/><Relationship Id="rId11" Type="http://schemas.openxmlformats.org/officeDocument/2006/relationships/oleObject" Target="../embeddings/oleObject603.bin"/><Relationship Id="rId24" Type="http://schemas.openxmlformats.org/officeDocument/2006/relationships/image" Target="../media/image573.emf"/><Relationship Id="rId5" Type="http://schemas.openxmlformats.org/officeDocument/2006/relationships/oleObject" Target="../embeddings/oleObject600.bin"/><Relationship Id="rId15" Type="http://schemas.openxmlformats.org/officeDocument/2006/relationships/oleObject" Target="../embeddings/oleObject605.bin"/><Relationship Id="rId23" Type="http://schemas.openxmlformats.org/officeDocument/2006/relationships/oleObject" Target="../embeddings/oleObject609.bin"/><Relationship Id="rId10" Type="http://schemas.openxmlformats.org/officeDocument/2006/relationships/image" Target="../media/image566.wmf"/><Relationship Id="rId19" Type="http://schemas.openxmlformats.org/officeDocument/2006/relationships/oleObject" Target="../embeddings/oleObject607.bin"/><Relationship Id="rId4" Type="http://schemas.openxmlformats.org/officeDocument/2006/relationships/image" Target="../media/image564.emf"/><Relationship Id="rId9" Type="http://schemas.openxmlformats.org/officeDocument/2006/relationships/oleObject" Target="../embeddings/oleObject602.bin"/><Relationship Id="rId14" Type="http://schemas.openxmlformats.org/officeDocument/2006/relationships/image" Target="../media/image568.emf"/><Relationship Id="rId22" Type="http://schemas.openxmlformats.org/officeDocument/2006/relationships/image" Target="../media/image572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7.wmf"/><Relationship Id="rId13" Type="http://schemas.openxmlformats.org/officeDocument/2006/relationships/oleObject" Target="../embeddings/oleObject616.bin"/><Relationship Id="rId18" Type="http://schemas.openxmlformats.org/officeDocument/2006/relationships/image" Target="../media/image582.wmf"/><Relationship Id="rId3" Type="http://schemas.openxmlformats.org/officeDocument/2006/relationships/oleObject" Target="../embeddings/oleObject611.bin"/><Relationship Id="rId7" Type="http://schemas.openxmlformats.org/officeDocument/2006/relationships/oleObject" Target="../embeddings/oleObject613.bin"/><Relationship Id="rId12" Type="http://schemas.openxmlformats.org/officeDocument/2006/relationships/image" Target="../media/image579.wmf"/><Relationship Id="rId17" Type="http://schemas.openxmlformats.org/officeDocument/2006/relationships/oleObject" Target="../embeddings/oleObject6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1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576.wmf"/><Relationship Id="rId11" Type="http://schemas.openxmlformats.org/officeDocument/2006/relationships/oleObject" Target="../embeddings/oleObject615.bin"/><Relationship Id="rId5" Type="http://schemas.openxmlformats.org/officeDocument/2006/relationships/oleObject" Target="../embeddings/oleObject612.bin"/><Relationship Id="rId15" Type="http://schemas.openxmlformats.org/officeDocument/2006/relationships/oleObject" Target="../embeddings/oleObject617.bin"/><Relationship Id="rId10" Type="http://schemas.openxmlformats.org/officeDocument/2006/relationships/image" Target="../media/image578.emf"/><Relationship Id="rId4" Type="http://schemas.openxmlformats.org/officeDocument/2006/relationships/image" Target="../media/image575.wmf"/><Relationship Id="rId9" Type="http://schemas.openxmlformats.org/officeDocument/2006/relationships/oleObject" Target="../embeddings/oleObject614.bin"/><Relationship Id="rId14" Type="http://schemas.openxmlformats.org/officeDocument/2006/relationships/image" Target="../media/image580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5.wmf"/><Relationship Id="rId13" Type="http://schemas.openxmlformats.org/officeDocument/2006/relationships/oleObject" Target="../embeddings/oleObject624.bin"/><Relationship Id="rId18" Type="http://schemas.openxmlformats.org/officeDocument/2006/relationships/image" Target="../media/image590.wmf"/><Relationship Id="rId3" Type="http://schemas.openxmlformats.org/officeDocument/2006/relationships/oleObject" Target="../embeddings/oleObject619.bin"/><Relationship Id="rId7" Type="http://schemas.openxmlformats.org/officeDocument/2006/relationships/oleObject" Target="../embeddings/oleObject621.bin"/><Relationship Id="rId12" Type="http://schemas.openxmlformats.org/officeDocument/2006/relationships/image" Target="../media/image587.wmf"/><Relationship Id="rId17" Type="http://schemas.openxmlformats.org/officeDocument/2006/relationships/oleObject" Target="../embeddings/oleObject6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9.wmf"/><Relationship Id="rId20" Type="http://schemas.openxmlformats.org/officeDocument/2006/relationships/image" Target="../media/image591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584.emf"/><Relationship Id="rId11" Type="http://schemas.openxmlformats.org/officeDocument/2006/relationships/oleObject" Target="../embeddings/oleObject623.bin"/><Relationship Id="rId5" Type="http://schemas.openxmlformats.org/officeDocument/2006/relationships/oleObject" Target="../embeddings/oleObject620.bin"/><Relationship Id="rId15" Type="http://schemas.openxmlformats.org/officeDocument/2006/relationships/oleObject" Target="../embeddings/oleObject625.bin"/><Relationship Id="rId10" Type="http://schemas.openxmlformats.org/officeDocument/2006/relationships/image" Target="../media/image586.wmf"/><Relationship Id="rId19" Type="http://schemas.openxmlformats.org/officeDocument/2006/relationships/oleObject" Target="../embeddings/oleObject627.bin"/><Relationship Id="rId4" Type="http://schemas.openxmlformats.org/officeDocument/2006/relationships/image" Target="../media/image583.wmf"/><Relationship Id="rId9" Type="http://schemas.openxmlformats.org/officeDocument/2006/relationships/oleObject" Target="../embeddings/oleObject622.bin"/><Relationship Id="rId14" Type="http://schemas.openxmlformats.org/officeDocument/2006/relationships/image" Target="../media/image588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4.emf"/><Relationship Id="rId13" Type="http://schemas.openxmlformats.org/officeDocument/2006/relationships/oleObject" Target="../embeddings/oleObject633.bin"/><Relationship Id="rId3" Type="http://schemas.openxmlformats.org/officeDocument/2006/relationships/oleObject" Target="../embeddings/oleObject628.bin"/><Relationship Id="rId7" Type="http://schemas.openxmlformats.org/officeDocument/2006/relationships/oleObject" Target="../embeddings/oleObject630.bin"/><Relationship Id="rId12" Type="http://schemas.openxmlformats.org/officeDocument/2006/relationships/image" Target="../media/image59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8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593.wmf"/><Relationship Id="rId11" Type="http://schemas.openxmlformats.org/officeDocument/2006/relationships/oleObject" Target="../embeddings/oleObject632.bin"/><Relationship Id="rId5" Type="http://schemas.openxmlformats.org/officeDocument/2006/relationships/oleObject" Target="../embeddings/oleObject629.bin"/><Relationship Id="rId15" Type="http://schemas.openxmlformats.org/officeDocument/2006/relationships/oleObject" Target="../embeddings/oleObject634.bin"/><Relationship Id="rId10" Type="http://schemas.openxmlformats.org/officeDocument/2006/relationships/image" Target="../media/image595.wmf"/><Relationship Id="rId4" Type="http://schemas.openxmlformats.org/officeDocument/2006/relationships/image" Target="../media/image592.emf"/><Relationship Id="rId9" Type="http://schemas.openxmlformats.org/officeDocument/2006/relationships/oleObject" Target="../embeddings/oleObject631.bin"/><Relationship Id="rId14" Type="http://schemas.openxmlformats.org/officeDocument/2006/relationships/image" Target="../media/image597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1.wmf"/><Relationship Id="rId13" Type="http://schemas.openxmlformats.org/officeDocument/2006/relationships/oleObject" Target="../embeddings/oleObject640.bin"/><Relationship Id="rId18" Type="http://schemas.openxmlformats.org/officeDocument/2006/relationships/image" Target="../media/image605.wmf"/><Relationship Id="rId26" Type="http://schemas.openxmlformats.org/officeDocument/2006/relationships/image" Target="../media/image609.wmf"/><Relationship Id="rId3" Type="http://schemas.openxmlformats.org/officeDocument/2006/relationships/oleObject" Target="../embeddings/oleObject635.bin"/><Relationship Id="rId21" Type="http://schemas.openxmlformats.org/officeDocument/2006/relationships/oleObject" Target="../embeddings/oleObject644.bin"/><Relationship Id="rId7" Type="http://schemas.openxmlformats.org/officeDocument/2006/relationships/oleObject" Target="../embeddings/oleObject637.bin"/><Relationship Id="rId12" Type="http://schemas.openxmlformats.org/officeDocument/2006/relationships/image" Target="../media/image602.emf"/><Relationship Id="rId17" Type="http://schemas.openxmlformats.org/officeDocument/2006/relationships/oleObject" Target="../embeddings/oleObject642.bin"/><Relationship Id="rId25" Type="http://schemas.openxmlformats.org/officeDocument/2006/relationships/oleObject" Target="../embeddings/oleObject6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4.wmf"/><Relationship Id="rId20" Type="http://schemas.openxmlformats.org/officeDocument/2006/relationships/image" Target="../media/image606.wmf"/><Relationship Id="rId29" Type="http://schemas.openxmlformats.org/officeDocument/2006/relationships/oleObject" Target="../embeddings/oleObject648.bin"/><Relationship Id="rId1" Type="http://schemas.openxmlformats.org/officeDocument/2006/relationships/vmlDrawing" Target="../drawings/vmlDrawing67.vml"/><Relationship Id="rId6" Type="http://schemas.openxmlformats.org/officeDocument/2006/relationships/image" Target="../media/image600.wmf"/><Relationship Id="rId11" Type="http://schemas.openxmlformats.org/officeDocument/2006/relationships/oleObject" Target="../embeddings/oleObject639.bin"/><Relationship Id="rId24" Type="http://schemas.openxmlformats.org/officeDocument/2006/relationships/image" Target="../media/image608.wmf"/><Relationship Id="rId32" Type="http://schemas.openxmlformats.org/officeDocument/2006/relationships/image" Target="../media/image612.wmf"/><Relationship Id="rId5" Type="http://schemas.openxmlformats.org/officeDocument/2006/relationships/oleObject" Target="../embeddings/oleObject636.bin"/><Relationship Id="rId15" Type="http://schemas.openxmlformats.org/officeDocument/2006/relationships/oleObject" Target="../embeddings/oleObject641.bin"/><Relationship Id="rId23" Type="http://schemas.openxmlformats.org/officeDocument/2006/relationships/oleObject" Target="../embeddings/oleObject645.bin"/><Relationship Id="rId28" Type="http://schemas.openxmlformats.org/officeDocument/2006/relationships/image" Target="../media/image610.wmf"/><Relationship Id="rId10" Type="http://schemas.openxmlformats.org/officeDocument/2006/relationships/image" Target="../media/image584.emf"/><Relationship Id="rId19" Type="http://schemas.openxmlformats.org/officeDocument/2006/relationships/oleObject" Target="../embeddings/oleObject643.bin"/><Relationship Id="rId31" Type="http://schemas.openxmlformats.org/officeDocument/2006/relationships/oleObject" Target="../embeddings/oleObject649.bin"/><Relationship Id="rId4" Type="http://schemas.openxmlformats.org/officeDocument/2006/relationships/image" Target="../media/image599.wmf"/><Relationship Id="rId9" Type="http://schemas.openxmlformats.org/officeDocument/2006/relationships/oleObject" Target="../embeddings/oleObject638.bin"/><Relationship Id="rId14" Type="http://schemas.openxmlformats.org/officeDocument/2006/relationships/image" Target="../media/image603.emf"/><Relationship Id="rId22" Type="http://schemas.openxmlformats.org/officeDocument/2006/relationships/image" Target="../media/image607.emf"/><Relationship Id="rId27" Type="http://schemas.openxmlformats.org/officeDocument/2006/relationships/oleObject" Target="../embeddings/oleObject647.bin"/><Relationship Id="rId30" Type="http://schemas.openxmlformats.org/officeDocument/2006/relationships/image" Target="../media/image611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5.wmf"/><Relationship Id="rId3" Type="http://schemas.openxmlformats.org/officeDocument/2006/relationships/oleObject" Target="../embeddings/oleObject650.bin"/><Relationship Id="rId7" Type="http://schemas.openxmlformats.org/officeDocument/2006/relationships/oleObject" Target="../embeddings/oleObject6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614.wmf"/><Relationship Id="rId5" Type="http://schemas.openxmlformats.org/officeDocument/2006/relationships/oleObject" Target="../embeddings/oleObject651.bin"/><Relationship Id="rId10" Type="http://schemas.openxmlformats.org/officeDocument/2006/relationships/image" Target="../media/image616.wmf"/><Relationship Id="rId4" Type="http://schemas.openxmlformats.org/officeDocument/2006/relationships/image" Target="../media/image613.emf"/><Relationship Id="rId9" Type="http://schemas.openxmlformats.org/officeDocument/2006/relationships/oleObject" Target="../embeddings/oleObject653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wmf"/><Relationship Id="rId13" Type="http://schemas.openxmlformats.org/officeDocument/2006/relationships/oleObject" Target="../embeddings/oleObject659.bin"/><Relationship Id="rId18" Type="http://schemas.openxmlformats.org/officeDocument/2006/relationships/oleObject" Target="../embeddings/oleObject663.bin"/><Relationship Id="rId3" Type="http://schemas.openxmlformats.org/officeDocument/2006/relationships/oleObject" Target="../embeddings/oleObject654.bin"/><Relationship Id="rId7" Type="http://schemas.openxmlformats.org/officeDocument/2006/relationships/oleObject" Target="../embeddings/oleObject656.bin"/><Relationship Id="rId12" Type="http://schemas.openxmlformats.org/officeDocument/2006/relationships/image" Target="../media/image621.wmf"/><Relationship Id="rId17" Type="http://schemas.openxmlformats.org/officeDocument/2006/relationships/oleObject" Target="../embeddings/oleObject66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1.bin"/><Relationship Id="rId1" Type="http://schemas.openxmlformats.org/officeDocument/2006/relationships/vmlDrawing" Target="../drawings/vmlDrawing69.vml"/><Relationship Id="rId6" Type="http://schemas.openxmlformats.org/officeDocument/2006/relationships/image" Target="../media/image618.wmf"/><Relationship Id="rId11" Type="http://schemas.openxmlformats.org/officeDocument/2006/relationships/oleObject" Target="../embeddings/oleObject658.bin"/><Relationship Id="rId5" Type="http://schemas.openxmlformats.org/officeDocument/2006/relationships/oleObject" Target="../embeddings/oleObject655.bin"/><Relationship Id="rId15" Type="http://schemas.openxmlformats.org/officeDocument/2006/relationships/image" Target="../media/image622.wmf"/><Relationship Id="rId10" Type="http://schemas.openxmlformats.org/officeDocument/2006/relationships/image" Target="../media/image620.wmf"/><Relationship Id="rId19" Type="http://schemas.openxmlformats.org/officeDocument/2006/relationships/image" Target="../media/image623.wmf"/><Relationship Id="rId4" Type="http://schemas.openxmlformats.org/officeDocument/2006/relationships/image" Target="../media/image617.wmf"/><Relationship Id="rId9" Type="http://schemas.openxmlformats.org/officeDocument/2006/relationships/oleObject" Target="../embeddings/oleObject657.bin"/><Relationship Id="rId14" Type="http://schemas.openxmlformats.org/officeDocument/2006/relationships/oleObject" Target="../embeddings/oleObject660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wmf"/><Relationship Id="rId13" Type="http://schemas.openxmlformats.org/officeDocument/2006/relationships/oleObject" Target="../embeddings/oleObject669.bin"/><Relationship Id="rId18" Type="http://schemas.openxmlformats.org/officeDocument/2006/relationships/oleObject" Target="../embeddings/oleObject672.bin"/><Relationship Id="rId26" Type="http://schemas.openxmlformats.org/officeDocument/2006/relationships/oleObject" Target="../embeddings/oleObject678.bin"/><Relationship Id="rId3" Type="http://schemas.openxmlformats.org/officeDocument/2006/relationships/oleObject" Target="../embeddings/oleObject664.bin"/><Relationship Id="rId21" Type="http://schemas.openxmlformats.org/officeDocument/2006/relationships/oleObject" Target="../embeddings/oleObject674.bin"/><Relationship Id="rId7" Type="http://schemas.openxmlformats.org/officeDocument/2006/relationships/oleObject" Target="../embeddings/oleObject666.bin"/><Relationship Id="rId12" Type="http://schemas.openxmlformats.org/officeDocument/2006/relationships/image" Target="../media/image621.wmf"/><Relationship Id="rId17" Type="http://schemas.openxmlformats.org/officeDocument/2006/relationships/oleObject" Target="../embeddings/oleObject671.bin"/><Relationship Id="rId25" Type="http://schemas.openxmlformats.org/officeDocument/2006/relationships/oleObject" Target="../embeddings/oleObject6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7.wmf"/><Relationship Id="rId20" Type="http://schemas.openxmlformats.org/officeDocument/2006/relationships/image" Target="../media/image628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618.wmf"/><Relationship Id="rId11" Type="http://schemas.openxmlformats.org/officeDocument/2006/relationships/oleObject" Target="../embeddings/oleObject668.bin"/><Relationship Id="rId24" Type="http://schemas.openxmlformats.org/officeDocument/2006/relationships/image" Target="../media/image629.wmf"/><Relationship Id="rId5" Type="http://schemas.openxmlformats.org/officeDocument/2006/relationships/oleObject" Target="../embeddings/oleObject665.bin"/><Relationship Id="rId15" Type="http://schemas.openxmlformats.org/officeDocument/2006/relationships/oleObject" Target="../embeddings/oleObject670.bin"/><Relationship Id="rId23" Type="http://schemas.openxmlformats.org/officeDocument/2006/relationships/oleObject" Target="../embeddings/oleObject676.bin"/><Relationship Id="rId10" Type="http://schemas.openxmlformats.org/officeDocument/2006/relationships/image" Target="../media/image625.wmf"/><Relationship Id="rId19" Type="http://schemas.openxmlformats.org/officeDocument/2006/relationships/oleObject" Target="../embeddings/oleObject673.bin"/><Relationship Id="rId4" Type="http://schemas.openxmlformats.org/officeDocument/2006/relationships/image" Target="../media/image624.wmf"/><Relationship Id="rId9" Type="http://schemas.openxmlformats.org/officeDocument/2006/relationships/oleObject" Target="../embeddings/oleObject667.bin"/><Relationship Id="rId14" Type="http://schemas.openxmlformats.org/officeDocument/2006/relationships/image" Target="../media/image626.wmf"/><Relationship Id="rId22" Type="http://schemas.openxmlformats.org/officeDocument/2006/relationships/oleObject" Target="../embeddings/oleObject675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2.wmf"/><Relationship Id="rId13" Type="http://schemas.openxmlformats.org/officeDocument/2006/relationships/oleObject" Target="../embeddings/oleObject683.bin"/><Relationship Id="rId3" Type="http://schemas.openxmlformats.org/officeDocument/2006/relationships/oleObject" Target="../embeddings/Microsoft_Word_97_-_2003___42.doc"/><Relationship Id="rId7" Type="http://schemas.openxmlformats.org/officeDocument/2006/relationships/oleObject" Target="../embeddings/oleObject680.bin"/><Relationship Id="rId12" Type="http://schemas.openxmlformats.org/officeDocument/2006/relationships/image" Target="../media/image6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631.wmf"/><Relationship Id="rId11" Type="http://schemas.openxmlformats.org/officeDocument/2006/relationships/oleObject" Target="../embeddings/oleObject682.bin"/><Relationship Id="rId5" Type="http://schemas.openxmlformats.org/officeDocument/2006/relationships/oleObject" Target="../embeddings/oleObject679.bin"/><Relationship Id="rId10" Type="http://schemas.openxmlformats.org/officeDocument/2006/relationships/image" Target="../media/image633.wmf"/><Relationship Id="rId4" Type="http://schemas.openxmlformats.org/officeDocument/2006/relationships/image" Target="../media/image630.emf"/><Relationship Id="rId9" Type="http://schemas.openxmlformats.org/officeDocument/2006/relationships/oleObject" Target="../embeddings/oleObject681.bin"/><Relationship Id="rId14" Type="http://schemas.openxmlformats.org/officeDocument/2006/relationships/image" Target="../media/image6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5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3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6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8.wmf"/><Relationship Id="rId13" Type="http://schemas.openxmlformats.org/officeDocument/2006/relationships/oleObject" Target="../embeddings/oleObject689.bin"/><Relationship Id="rId18" Type="http://schemas.openxmlformats.org/officeDocument/2006/relationships/image" Target="../media/image643.wmf"/><Relationship Id="rId3" Type="http://schemas.openxmlformats.org/officeDocument/2006/relationships/oleObject" Target="../embeddings/oleObject684.bin"/><Relationship Id="rId21" Type="http://schemas.openxmlformats.org/officeDocument/2006/relationships/oleObject" Target="../embeddings/oleObject693.bin"/><Relationship Id="rId7" Type="http://schemas.openxmlformats.org/officeDocument/2006/relationships/oleObject" Target="../embeddings/oleObject686.bin"/><Relationship Id="rId12" Type="http://schemas.openxmlformats.org/officeDocument/2006/relationships/image" Target="../media/image640.wmf"/><Relationship Id="rId17" Type="http://schemas.openxmlformats.org/officeDocument/2006/relationships/oleObject" Target="../embeddings/oleObject6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2.wmf"/><Relationship Id="rId20" Type="http://schemas.openxmlformats.org/officeDocument/2006/relationships/image" Target="../media/image644.w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637.wmf"/><Relationship Id="rId11" Type="http://schemas.openxmlformats.org/officeDocument/2006/relationships/oleObject" Target="../embeddings/oleObject688.bin"/><Relationship Id="rId24" Type="http://schemas.openxmlformats.org/officeDocument/2006/relationships/image" Target="../media/image646.wmf"/><Relationship Id="rId5" Type="http://schemas.openxmlformats.org/officeDocument/2006/relationships/oleObject" Target="../embeddings/oleObject685.bin"/><Relationship Id="rId15" Type="http://schemas.openxmlformats.org/officeDocument/2006/relationships/oleObject" Target="../embeddings/oleObject690.bin"/><Relationship Id="rId23" Type="http://schemas.openxmlformats.org/officeDocument/2006/relationships/oleObject" Target="../embeddings/oleObject694.bin"/><Relationship Id="rId10" Type="http://schemas.openxmlformats.org/officeDocument/2006/relationships/image" Target="../media/image639.wmf"/><Relationship Id="rId19" Type="http://schemas.openxmlformats.org/officeDocument/2006/relationships/oleObject" Target="../embeddings/oleObject692.bin"/><Relationship Id="rId4" Type="http://schemas.openxmlformats.org/officeDocument/2006/relationships/image" Target="../media/image636.wmf"/><Relationship Id="rId9" Type="http://schemas.openxmlformats.org/officeDocument/2006/relationships/oleObject" Target="../embeddings/oleObject687.bin"/><Relationship Id="rId14" Type="http://schemas.openxmlformats.org/officeDocument/2006/relationships/image" Target="../media/image641.wmf"/><Relationship Id="rId22" Type="http://schemas.openxmlformats.org/officeDocument/2006/relationships/image" Target="../media/image645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9.wmf"/><Relationship Id="rId13" Type="http://schemas.openxmlformats.org/officeDocument/2006/relationships/oleObject" Target="../embeddings/oleObject700.bin"/><Relationship Id="rId18" Type="http://schemas.openxmlformats.org/officeDocument/2006/relationships/image" Target="../media/image654.wmf"/><Relationship Id="rId26" Type="http://schemas.openxmlformats.org/officeDocument/2006/relationships/image" Target="../media/image658.wmf"/><Relationship Id="rId3" Type="http://schemas.openxmlformats.org/officeDocument/2006/relationships/oleObject" Target="../embeddings/oleObject695.bin"/><Relationship Id="rId21" Type="http://schemas.openxmlformats.org/officeDocument/2006/relationships/oleObject" Target="../embeddings/oleObject704.bin"/><Relationship Id="rId7" Type="http://schemas.openxmlformats.org/officeDocument/2006/relationships/oleObject" Target="../embeddings/oleObject697.bin"/><Relationship Id="rId12" Type="http://schemas.openxmlformats.org/officeDocument/2006/relationships/image" Target="../media/image651.wmf"/><Relationship Id="rId17" Type="http://schemas.openxmlformats.org/officeDocument/2006/relationships/oleObject" Target="../embeddings/oleObject702.bin"/><Relationship Id="rId25" Type="http://schemas.openxmlformats.org/officeDocument/2006/relationships/oleObject" Target="../embeddings/oleObject7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3.wmf"/><Relationship Id="rId20" Type="http://schemas.openxmlformats.org/officeDocument/2006/relationships/image" Target="../media/image655.wmf"/><Relationship Id="rId29" Type="http://schemas.openxmlformats.org/officeDocument/2006/relationships/oleObject" Target="../embeddings/oleObject708.bin"/><Relationship Id="rId1" Type="http://schemas.openxmlformats.org/officeDocument/2006/relationships/vmlDrawing" Target="../drawings/vmlDrawing73.vml"/><Relationship Id="rId6" Type="http://schemas.openxmlformats.org/officeDocument/2006/relationships/image" Target="../media/image648.wmf"/><Relationship Id="rId11" Type="http://schemas.openxmlformats.org/officeDocument/2006/relationships/oleObject" Target="../embeddings/oleObject699.bin"/><Relationship Id="rId24" Type="http://schemas.openxmlformats.org/officeDocument/2006/relationships/image" Target="../media/image657.wmf"/><Relationship Id="rId32" Type="http://schemas.openxmlformats.org/officeDocument/2006/relationships/image" Target="../media/image661.wmf"/><Relationship Id="rId5" Type="http://schemas.openxmlformats.org/officeDocument/2006/relationships/oleObject" Target="../embeddings/oleObject696.bin"/><Relationship Id="rId15" Type="http://schemas.openxmlformats.org/officeDocument/2006/relationships/oleObject" Target="../embeddings/oleObject701.bin"/><Relationship Id="rId23" Type="http://schemas.openxmlformats.org/officeDocument/2006/relationships/oleObject" Target="../embeddings/oleObject705.bin"/><Relationship Id="rId28" Type="http://schemas.openxmlformats.org/officeDocument/2006/relationships/image" Target="../media/image659.wmf"/><Relationship Id="rId10" Type="http://schemas.openxmlformats.org/officeDocument/2006/relationships/image" Target="../media/image650.wmf"/><Relationship Id="rId19" Type="http://schemas.openxmlformats.org/officeDocument/2006/relationships/oleObject" Target="../embeddings/oleObject703.bin"/><Relationship Id="rId31" Type="http://schemas.openxmlformats.org/officeDocument/2006/relationships/oleObject" Target="../embeddings/oleObject709.bin"/><Relationship Id="rId4" Type="http://schemas.openxmlformats.org/officeDocument/2006/relationships/image" Target="../media/image647.wmf"/><Relationship Id="rId9" Type="http://schemas.openxmlformats.org/officeDocument/2006/relationships/oleObject" Target="../embeddings/oleObject698.bin"/><Relationship Id="rId14" Type="http://schemas.openxmlformats.org/officeDocument/2006/relationships/image" Target="../media/image652.wmf"/><Relationship Id="rId22" Type="http://schemas.openxmlformats.org/officeDocument/2006/relationships/image" Target="../media/image656.wmf"/><Relationship Id="rId27" Type="http://schemas.openxmlformats.org/officeDocument/2006/relationships/oleObject" Target="../embeddings/oleObject707.bin"/><Relationship Id="rId30" Type="http://schemas.openxmlformats.org/officeDocument/2006/relationships/image" Target="../media/image660.wmf"/></Relationships>
</file>

<file path=ppt/slides/_rels/slide8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5.bin"/><Relationship Id="rId18" Type="http://schemas.openxmlformats.org/officeDocument/2006/relationships/image" Target="../media/image667.wmf"/><Relationship Id="rId26" Type="http://schemas.openxmlformats.org/officeDocument/2006/relationships/image" Target="../media/image656.wmf"/><Relationship Id="rId3" Type="http://schemas.openxmlformats.org/officeDocument/2006/relationships/oleObject" Target="../embeddings/oleObject710.bin"/><Relationship Id="rId21" Type="http://schemas.openxmlformats.org/officeDocument/2006/relationships/oleObject" Target="../embeddings/oleObject719.bin"/><Relationship Id="rId34" Type="http://schemas.openxmlformats.org/officeDocument/2006/relationships/image" Target="../media/image670.wmf"/><Relationship Id="rId7" Type="http://schemas.openxmlformats.org/officeDocument/2006/relationships/oleObject" Target="../embeddings/oleObject712.bin"/><Relationship Id="rId12" Type="http://schemas.openxmlformats.org/officeDocument/2006/relationships/image" Target="../media/image652.wmf"/><Relationship Id="rId17" Type="http://schemas.openxmlformats.org/officeDocument/2006/relationships/oleObject" Target="../embeddings/oleObject717.bin"/><Relationship Id="rId25" Type="http://schemas.openxmlformats.org/officeDocument/2006/relationships/oleObject" Target="../embeddings/oleObject721.bin"/><Relationship Id="rId33" Type="http://schemas.openxmlformats.org/officeDocument/2006/relationships/oleObject" Target="../embeddings/oleObject7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6.wmf"/><Relationship Id="rId20" Type="http://schemas.openxmlformats.org/officeDocument/2006/relationships/image" Target="../media/image668.wmf"/><Relationship Id="rId29" Type="http://schemas.openxmlformats.org/officeDocument/2006/relationships/oleObject" Target="../embeddings/oleObject723.bin"/><Relationship Id="rId1" Type="http://schemas.openxmlformats.org/officeDocument/2006/relationships/vmlDrawing" Target="../drawings/vmlDrawing74.vml"/><Relationship Id="rId6" Type="http://schemas.openxmlformats.org/officeDocument/2006/relationships/image" Target="../media/image662.wmf"/><Relationship Id="rId11" Type="http://schemas.openxmlformats.org/officeDocument/2006/relationships/oleObject" Target="../embeddings/oleObject714.bin"/><Relationship Id="rId24" Type="http://schemas.openxmlformats.org/officeDocument/2006/relationships/image" Target="../media/image655.wmf"/><Relationship Id="rId32" Type="http://schemas.openxmlformats.org/officeDocument/2006/relationships/image" Target="../media/image653.wmf"/><Relationship Id="rId5" Type="http://schemas.openxmlformats.org/officeDocument/2006/relationships/oleObject" Target="../embeddings/oleObject711.bin"/><Relationship Id="rId15" Type="http://schemas.openxmlformats.org/officeDocument/2006/relationships/oleObject" Target="../embeddings/oleObject716.bin"/><Relationship Id="rId23" Type="http://schemas.openxmlformats.org/officeDocument/2006/relationships/oleObject" Target="../embeddings/oleObject720.bin"/><Relationship Id="rId28" Type="http://schemas.openxmlformats.org/officeDocument/2006/relationships/image" Target="../media/image657.wmf"/><Relationship Id="rId36" Type="http://schemas.openxmlformats.org/officeDocument/2006/relationships/image" Target="../media/image671.wmf"/><Relationship Id="rId10" Type="http://schemas.openxmlformats.org/officeDocument/2006/relationships/image" Target="../media/image664.wmf"/><Relationship Id="rId19" Type="http://schemas.openxmlformats.org/officeDocument/2006/relationships/oleObject" Target="../embeddings/oleObject718.bin"/><Relationship Id="rId31" Type="http://schemas.openxmlformats.org/officeDocument/2006/relationships/oleObject" Target="../embeddings/oleObject724.bin"/><Relationship Id="rId4" Type="http://schemas.openxmlformats.org/officeDocument/2006/relationships/image" Target="../media/image651.wmf"/><Relationship Id="rId9" Type="http://schemas.openxmlformats.org/officeDocument/2006/relationships/oleObject" Target="../embeddings/oleObject713.bin"/><Relationship Id="rId14" Type="http://schemas.openxmlformats.org/officeDocument/2006/relationships/image" Target="../media/image665.wmf"/><Relationship Id="rId22" Type="http://schemas.openxmlformats.org/officeDocument/2006/relationships/image" Target="../media/image654.wmf"/><Relationship Id="rId27" Type="http://schemas.openxmlformats.org/officeDocument/2006/relationships/oleObject" Target="../embeddings/oleObject722.bin"/><Relationship Id="rId30" Type="http://schemas.openxmlformats.org/officeDocument/2006/relationships/image" Target="../media/image669.wmf"/><Relationship Id="rId35" Type="http://schemas.openxmlformats.org/officeDocument/2006/relationships/oleObject" Target="../embeddings/oleObject726.bin"/><Relationship Id="rId8" Type="http://schemas.openxmlformats.org/officeDocument/2006/relationships/image" Target="../media/image663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4.wmf"/><Relationship Id="rId13" Type="http://schemas.openxmlformats.org/officeDocument/2006/relationships/oleObject" Target="../embeddings/oleObject731.bin"/><Relationship Id="rId18" Type="http://schemas.openxmlformats.org/officeDocument/2006/relationships/image" Target="../media/image678.wmf"/><Relationship Id="rId3" Type="http://schemas.openxmlformats.org/officeDocument/2006/relationships/oleObject" Target="../embeddings/Microsoft_Word_97_-_2003___43.doc"/><Relationship Id="rId21" Type="http://schemas.openxmlformats.org/officeDocument/2006/relationships/oleObject" Target="../embeddings/oleObject735.bin"/><Relationship Id="rId7" Type="http://schemas.openxmlformats.org/officeDocument/2006/relationships/oleObject" Target="../embeddings/oleObject728.bin"/><Relationship Id="rId12" Type="http://schemas.openxmlformats.org/officeDocument/2006/relationships/image" Target="../media/image648.wmf"/><Relationship Id="rId17" Type="http://schemas.openxmlformats.org/officeDocument/2006/relationships/oleObject" Target="../embeddings/oleObject7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7.wmf"/><Relationship Id="rId20" Type="http://schemas.openxmlformats.org/officeDocument/2006/relationships/image" Target="../media/image679.w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673.wmf"/><Relationship Id="rId11" Type="http://schemas.openxmlformats.org/officeDocument/2006/relationships/oleObject" Target="../embeddings/oleObject730.bin"/><Relationship Id="rId5" Type="http://schemas.openxmlformats.org/officeDocument/2006/relationships/oleObject" Target="../embeddings/oleObject727.bin"/><Relationship Id="rId15" Type="http://schemas.openxmlformats.org/officeDocument/2006/relationships/oleObject" Target="../embeddings/oleObject732.bin"/><Relationship Id="rId10" Type="http://schemas.openxmlformats.org/officeDocument/2006/relationships/image" Target="../media/image675.wmf"/><Relationship Id="rId19" Type="http://schemas.openxmlformats.org/officeDocument/2006/relationships/oleObject" Target="../embeddings/oleObject734.bin"/><Relationship Id="rId4" Type="http://schemas.openxmlformats.org/officeDocument/2006/relationships/image" Target="../media/image672.emf"/><Relationship Id="rId9" Type="http://schemas.openxmlformats.org/officeDocument/2006/relationships/oleObject" Target="../embeddings/oleObject729.bin"/><Relationship Id="rId14" Type="http://schemas.openxmlformats.org/officeDocument/2006/relationships/image" Target="../media/image676.wmf"/><Relationship Id="rId22" Type="http://schemas.openxmlformats.org/officeDocument/2006/relationships/image" Target="../media/image680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3.wmf"/><Relationship Id="rId13" Type="http://schemas.openxmlformats.org/officeDocument/2006/relationships/oleObject" Target="../embeddings/oleObject741.bin"/><Relationship Id="rId18" Type="http://schemas.openxmlformats.org/officeDocument/2006/relationships/image" Target="../media/image688.wmf"/><Relationship Id="rId3" Type="http://schemas.openxmlformats.org/officeDocument/2006/relationships/oleObject" Target="../embeddings/oleObject736.bin"/><Relationship Id="rId21" Type="http://schemas.openxmlformats.org/officeDocument/2006/relationships/oleObject" Target="../embeddings/oleObject745.bin"/><Relationship Id="rId7" Type="http://schemas.openxmlformats.org/officeDocument/2006/relationships/oleObject" Target="../embeddings/oleObject738.bin"/><Relationship Id="rId12" Type="http://schemas.openxmlformats.org/officeDocument/2006/relationships/image" Target="../media/image685.wmf"/><Relationship Id="rId17" Type="http://schemas.openxmlformats.org/officeDocument/2006/relationships/oleObject" Target="../embeddings/oleObject7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7.wmf"/><Relationship Id="rId20" Type="http://schemas.openxmlformats.org/officeDocument/2006/relationships/image" Target="../media/image689.wmf"/><Relationship Id="rId1" Type="http://schemas.openxmlformats.org/officeDocument/2006/relationships/vmlDrawing" Target="../drawings/vmlDrawing76.vml"/><Relationship Id="rId6" Type="http://schemas.openxmlformats.org/officeDocument/2006/relationships/image" Target="../media/image682.wmf"/><Relationship Id="rId11" Type="http://schemas.openxmlformats.org/officeDocument/2006/relationships/oleObject" Target="../embeddings/oleObject740.bin"/><Relationship Id="rId5" Type="http://schemas.openxmlformats.org/officeDocument/2006/relationships/oleObject" Target="../embeddings/oleObject737.bin"/><Relationship Id="rId15" Type="http://schemas.openxmlformats.org/officeDocument/2006/relationships/oleObject" Target="../embeddings/oleObject742.bin"/><Relationship Id="rId10" Type="http://schemas.openxmlformats.org/officeDocument/2006/relationships/image" Target="../media/image684.wmf"/><Relationship Id="rId19" Type="http://schemas.openxmlformats.org/officeDocument/2006/relationships/oleObject" Target="../embeddings/oleObject744.bin"/><Relationship Id="rId4" Type="http://schemas.openxmlformats.org/officeDocument/2006/relationships/image" Target="../media/image681.wmf"/><Relationship Id="rId9" Type="http://schemas.openxmlformats.org/officeDocument/2006/relationships/oleObject" Target="../embeddings/oleObject739.bin"/><Relationship Id="rId14" Type="http://schemas.openxmlformats.org/officeDocument/2006/relationships/image" Target="../media/image686.wmf"/><Relationship Id="rId22" Type="http://schemas.openxmlformats.org/officeDocument/2006/relationships/image" Target="../media/image690.wmf"/></Relationships>
</file>

<file path=ppt/slides/_rels/slide8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51.bin"/><Relationship Id="rId18" Type="http://schemas.openxmlformats.org/officeDocument/2006/relationships/image" Target="../media/image698.emf"/><Relationship Id="rId26" Type="http://schemas.openxmlformats.org/officeDocument/2006/relationships/image" Target="../media/image699.emf"/><Relationship Id="rId3" Type="http://schemas.openxmlformats.org/officeDocument/2006/relationships/oleObject" Target="../embeddings/oleObject746.bin"/><Relationship Id="rId21" Type="http://schemas.openxmlformats.org/officeDocument/2006/relationships/oleObject" Target="../embeddings/oleObject754.bin"/><Relationship Id="rId34" Type="http://schemas.openxmlformats.org/officeDocument/2006/relationships/image" Target="../media/image703.wmf"/><Relationship Id="rId7" Type="http://schemas.openxmlformats.org/officeDocument/2006/relationships/oleObject" Target="../embeddings/oleObject748.bin"/><Relationship Id="rId12" Type="http://schemas.openxmlformats.org/officeDocument/2006/relationships/image" Target="../media/image695.wmf"/><Relationship Id="rId17" Type="http://schemas.openxmlformats.org/officeDocument/2006/relationships/oleObject" Target="../embeddings/Microsoft_Word_97_-_2003___44.doc"/><Relationship Id="rId25" Type="http://schemas.openxmlformats.org/officeDocument/2006/relationships/oleObject" Target="../embeddings/oleObject756.bin"/><Relationship Id="rId33" Type="http://schemas.openxmlformats.org/officeDocument/2006/relationships/oleObject" Target="../embeddings/oleObject7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7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758.bin"/><Relationship Id="rId1" Type="http://schemas.openxmlformats.org/officeDocument/2006/relationships/vmlDrawing" Target="../drawings/vmlDrawing77.vml"/><Relationship Id="rId6" Type="http://schemas.openxmlformats.org/officeDocument/2006/relationships/image" Target="../media/image692.wmf"/><Relationship Id="rId11" Type="http://schemas.openxmlformats.org/officeDocument/2006/relationships/oleObject" Target="../embeddings/oleObject750.bin"/><Relationship Id="rId24" Type="http://schemas.openxmlformats.org/officeDocument/2006/relationships/image" Target="../media/image18.wmf"/><Relationship Id="rId32" Type="http://schemas.openxmlformats.org/officeDocument/2006/relationships/image" Target="../media/image702.emf"/><Relationship Id="rId5" Type="http://schemas.openxmlformats.org/officeDocument/2006/relationships/oleObject" Target="../embeddings/oleObject747.bin"/><Relationship Id="rId15" Type="http://schemas.openxmlformats.org/officeDocument/2006/relationships/oleObject" Target="../embeddings/oleObject752.bin"/><Relationship Id="rId23" Type="http://schemas.openxmlformats.org/officeDocument/2006/relationships/oleObject" Target="../embeddings/oleObject755.bin"/><Relationship Id="rId28" Type="http://schemas.openxmlformats.org/officeDocument/2006/relationships/image" Target="../media/image700.emf"/><Relationship Id="rId36" Type="http://schemas.openxmlformats.org/officeDocument/2006/relationships/image" Target="../media/image704.wmf"/><Relationship Id="rId10" Type="http://schemas.openxmlformats.org/officeDocument/2006/relationships/image" Target="../media/image694.wmf"/><Relationship Id="rId19" Type="http://schemas.openxmlformats.org/officeDocument/2006/relationships/oleObject" Target="../embeddings/oleObject753.bin"/><Relationship Id="rId31" Type="http://schemas.openxmlformats.org/officeDocument/2006/relationships/oleObject" Target="../embeddings/oleObject759.bin"/><Relationship Id="rId4" Type="http://schemas.openxmlformats.org/officeDocument/2006/relationships/image" Target="../media/image691.wmf"/><Relationship Id="rId9" Type="http://schemas.openxmlformats.org/officeDocument/2006/relationships/oleObject" Target="../embeddings/oleObject749.bin"/><Relationship Id="rId14" Type="http://schemas.openxmlformats.org/officeDocument/2006/relationships/image" Target="../media/image696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757.bin"/><Relationship Id="rId30" Type="http://schemas.openxmlformats.org/officeDocument/2006/relationships/image" Target="../media/image701.wmf"/><Relationship Id="rId35" Type="http://schemas.openxmlformats.org/officeDocument/2006/relationships/oleObject" Target="../embeddings/oleObject761.bin"/><Relationship Id="rId8" Type="http://schemas.openxmlformats.org/officeDocument/2006/relationships/image" Target="../media/image693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7.wmf"/><Relationship Id="rId13" Type="http://schemas.openxmlformats.org/officeDocument/2006/relationships/oleObject" Target="../embeddings/oleObject766.bin"/><Relationship Id="rId18" Type="http://schemas.openxmlformats.org/officeDocument/2006/relationships/image" Target="../media/image712.wmf"/><Relationship Id="rId3" Type="http://schemas.openxmlformats.org/officeDocument/2006/relationships/oleObject" Target="../embeddings/Microsoft_Word_97_-_2003___45.doc"/><Relationship Id="rId21" Type="http://schemas.openxmlformats.org/officeDocument/2006/relationships/oleObject" Target="../embeddings/oleObject770.bin"/><Relationship Id="rId7" Type="http://schemas.openxmlformats.org/officeDocument/2006/relationships/oleObject" Target="../embeddings/oleObject763.bin"/><Relationship Id="rId12" Type="http://schemas.openxmlformats.org/officeDocument/2006/relationships/image" Target="../media/image709.wmf"/><Relationship Id="rId17" Type="http://schemas.openxmlformats.org/officeDocument/2006/relationships/oleObject" Target="../embeddings/oleObject7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1.wmf"/><Relationship Id="rId20" Type="http://schemas.openxmlformats.org/officeDocument/2006/relationships/image" Target="../media/image713.wmf"/><Relationship Id="rId1" Type="http://schemas.openxmlformats.org/officeDocument/2006/relationships/vmlDrawing" Target="../drawings/vmlDrawing78.vml"/><Relationship Id="rId6" Type="http://schemas.openxmlformats.org/officeDocument/2006/relationships/image" Target="../media/image706.wmf"/><Relationship Id="rId11" Type="http://schemas.openxmlformats.org/officeDocument/2006/relationships/oleObject" Target="../embeddings/oleObject765.bin"/><Relationship Id="rId24" Type="http://schemas.openxmlformats.org/officeDocument/2006/relationships/image" Target="../media/image715.wmf"/><Relationship Id="rId5" Type="http://schemas.openxmlformats.org/officeDocument/2006/relationships/oleObject" Target="../embeddings/oleObject762.bin"/><Relationship Id="rId15" Type="http://schemas.openxmlformats.org/officeDocument/2006/relationships/oleObject" Target="../embeddings/oleObject767.bin"/><Relationship Id="rId23" Type="http://schemas.openxmlformats.org/officeDocument/2006/relationships/oleObject" Target="../embeddings/oleObject771.bin"/><Relationship Id="rId10" Type="http://schemas.openxmlformats.org/officeDocument/2006/relationships/image" Target="../media/image708.wmf"/><Relationship Id="rId19" Type="http://schemas.openxmlformats.org/officeDocument/2006/relationships/oleObject" Target="../embeddings/oleObject769.bin"/><Relationship Id="rId4" Type="http://schemas.openxmlformats.org/officeDocument/2006/relationships/image" Target="../media/image705.emf"/><Relationship Id="rId9" Type="http://schemas.openxmlformats.org/officeDocument/2006/relationships/oleObject" Target="../embeddings/oleObject764.bin"/><Relationship Id="rId14" Type="http://schemas.openxmlformats.org/officeDocument/2006/relationships/image" Target="../media/image710.wmf"/><Relationship Id="rId22" Type="http://schemas.openxmlformats.org/officeDocument/2006/relationships/image" Target="../media/image714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8.wmf"/><Relationship Id="rId13" Type="http://schemas.openxmlformats.org/officeDocument/2006/relationships/oleObject" Target="../embeddings/oleObject776.bin"/><Relationship Id="rId18" Type="http://schemas.openxmlformats.org/officeDocument/2006/relationships/image" Target="../media/image723.wmf"/><Relationship Id="rId3" Type="http://schemas.openxmlformats.org/officeDocument/2006/relationships/oleObject" Target="../embeddings/Microsoft_Word_97_-_2003___46.doc"/><Relationship Id="rId7" Type="http://schemas.openxmlformats.org/officeDocument/2006/relationships/oleObject" Target="../embeddings/oleObject773.bin"/><Relationship Id="rId12" Type="http://schemas.openxmlformats.org/officeDocument/2006/relationships/image" Target="../media/image720.wmf"/><Relationship Id="rId17" Type="http://schemas.openxmlformats.org/officeDocument/2006/relationships/oleObject" Target="../embeddings/oleObject7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2.wmf"/><Relationship Id="rId1" Type="http://schemas.openxmlformats.org/officeDocument/2006/relationships/vmlDrawing" Target="../drawings/vmlDrawing79.vml"/><Relationship Id="rId6" Type="http://schemas.openxmlformats.org/officeDocument/2006/relationships/image" Target="../media/image717.wmf"/><Relationship Id="rId11" Type="http://schemas.openxmlformats.org/officeDocument/2006/relationships/oleObject" Target="../embeddings/oleObject775.bin"/><Relationship Id="rId5" Type="http://schemas.openxmlformats.org/officeDocument/2006/relationships/oleObject" Target="../embeddings/oleObject772.bin"/><Relationship Id="rId15" Type="http://schemas.openxmlformats.org/officeDocument/2006/relationships/oleObject" Target="../embeddings/oleObject777.bin"/><Relationship Id="rId10" Type="http://schemas.openxmlformats.org/officeDocument/2006/relationships/image" Target="../media/image719.wmf"/><Relationship Id="rId4" Type="http://schemas.openxmlformats.org/officeDocument/2006/relationships/image" Target="../media/image716.emf"/><Relationship Id="rId9" Type="http://schemas.openxmlformats.org/officeDocument/2006/relationships/oleObject" Target="../embeddings/oleObject774.bin"/><Relationship Id="rId14" Type="http://schemas.openxmlformats.org/officeDocument/2006/relationships/image" Target="../media/image721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6.wmf"/><Relationship Id="rId13" Type="http://schemas.openxmlformats.org/officeDocument/2006/relationships/oleObject" Target="../embeddings/oleObject784.bin"/><Relationship Id="rId3" Type="http://schemas.openxmlformats.org/officeDocument/2006/relationships/oleObject" Target="../embeddings/oleObject779.bin"/><Relationship Id="rId7" Type="http://schemas.openxmlformats.org/officeDocument/2006/relationships/oleObject" Target="../embeddings/oleObject781.bin"/><Relationship Id="rId12" Type="http://schemas.openxmlformats.org/officeDocument/2006/relationships/image" Target="../media/image7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0.w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725.wmf"/><Relationship Id="rId11" Type="http://schemas.openxmlformats.org/officeDocument/2006/relationships/oleObject" Target="../embeddings/oleObject783.bin"/><Relationship Id="rId5" Type="http://schemas.openxmlformats.org/officeDocument/2006/relationships/oleObject" Target="../embeddings/oleObject780.bin"/><Relationship Id="rId15" Type="http://schemas.openxmlformats.org/officeDocument/2006/relationships/oleObject" Target="../embeddings/oleObject785.bin"/><Relationship Id="rId10" Type="http://schemas.openxmlformats.org/officeDocument/2006/relationships/image" Target="../media/image727.wmf"/><Relationship Id="rId4" Type="http://schemas.openxmlformats.org/officeDocument/2006/relationships/image" Target="../media/image724.wmf"/><Relationship Id="rId9" Type="http://schemas.openxmlformats.org/officeDocument/2006/relationships/oleObject" Target="../embeddings/oleObject782.bin"/><Relationship Id="rId14" Type="http://schemas.openxmlformats.org/officeDocument/2006/relationships/image" Target="../media/image729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3.wmf"/><Relationship Id="rId13" Type="http://schemas.openxmlformats.org/officeDocument/2006/relationships/oleObject" Target="../embeddings/oleObject791.bin"/><Relationship Id="rId18" Type="http://schemas.openxmlformats.org/officeDocument/2006/relationships/image" Target="../media/image738.wmf"/><Relationship Id="rId3" Type="http://schemas.openxmlformats.org/officeDocument/2006/relationships/oleObject" Target="../embeddings/oleObject786.bin"/><Relationship Id="rId21" Type="http://schemas.openxmlformats.org/officeDocument/2006/relationships/oleObject" Target="../embeddings/oleObject795.bin"/><Relationship Id="rId7" Type="http://schemas.openxmlformats.org/officeDocument/2006/relationships/oleObject" Target="../embeddings/oleObject788.bin"/><Relationship Id="rId12" Type="http://schemas.openxmlformats.org/officeDocument/2006/relationships/image" Target="../media/image735.wmf"/><Relationship Id="rId17" Type="http://schemas.openxmlformats.org/officeDocument/2006/relationships/oleObject" Target="../embeddings/oleObject7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7.wmf"/><Relationship Id="rId20" Type="http://schemas.openxmlformats.org/officeDocument/2006/relationships/image" Target="../media/image739.wmf"/><Relationship Id="rId1" Type="http://schemas.openxmlformats.org/officeDocument/2006/relationships/vmlDrawing" Target="../drawings/vmlDrawing81.vml"/><Relationship Id="rId6" Type="http://schemas.openxmlformats.org/officeDocument/2006/relationships/image" Target="../media/image732.wmf"/><Relationship Id="rId11" Type="http://schemas.openxmlformats.org/officeDocument/2006/relationships/oleObject" Target="../embeddings/oleObject790.bin"/><Relationship Id="rId24" Type="http://schemas.openxmlformats.org/officeDocument/2006/relationships/image" Target="../media/image741.wmf"/><Relationship Id="rId5" Type="http://schemas.openxmlformats.org/officeDocument/2006/relationships/oleObject" Target="../embeddings/oleObject787.bin"/><Relationship Id="rId15" Type="http://schemas.openxmlformats.org/officeDocument/2006/relationships/oleObject" Target="../embeddings/oleObject792.bin"/><Relationship Id="rId23" Type="http://schemas.openxmlformats.org/officeDocument/2006/relationships/oleObject" Target="../embeddings/oleObject796.bin"/><Relationship Id="rId10" Type="http://schemas.openxmlformats.org/officeDocument/2006/relationships/image" Target="../media/image734.wmf"/><Relationship Id="rId19" Type="http://schemas.openxmlformats.org/officeDocument/2006/relationships/oleObject" Target="../embeddings/oleObject794.bin"/><Relationship Id="rId4" Type="http://schemas.openxmlformats.org/officeDocument/2006/relationships/image" Target="../media/image731.wmf"/><Relationship Id="rId9" Type="http://schemas.openxmlformats.org/officeDocument/2006/relationships/oleObject" Target="../embeddings/oleObject789.bin"/><Relationship Id="rId14" Type="http://schemas.openxmlformats.org/officeDocument/2006/relationships/image" Target="../media/image736.wmf"/><Relationship Id="rId22" Type="http://schemas.openxmlformats.org/officeDocument/2006/relationships/image" Target="../media/image7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8.emf"/><Relationship Id="rId26" Type="http://schemas.openxmlformats.org/officeDocument/2006/relationships/oleObject" Target="../embeddings/oleObject31.bin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oleObject" Target="../embeddings/oleObject32.bin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6.emf"/><Relationship Id="rId22" Type="http://schemas.openxmlformats.org/officeDocument/2006/relationships/image" Target="../media/image40.wmf"/><Relationship Id="rId27" Type="http://schemas.openxmlformats.org/officeDocument/2006/relationships/image" Target="../media/image42.wmf"/><Relationship Id="rId30" Type="http://schemas.openxmlformats.org/officeDocument/2006/relationships/image" Target="../media/image43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3.wmf"/><Relationship Id="rId13" Type="http://schemas.openxmlformats.org/officeDocument/2006/relationships/oleObject" Target="../embeddings/oleObject802.bin"/><Relationship Id="rId18" Type="http://schemas.openxmlformats.org/officeDocument/2006/relationships/image" Target="../media/image744.wmf"/><Relationship Id="rId26" Type="http://schemas.openxmlformats.org/officeDocument/2006/relationships/image" Target="../media/image748.wmf"/><Relationship Id="rId3" Type="http://schemas.openxmlformats.org/officeDocument/2006/relationships/oleObject" Target="../embeddings/oleObject797.bin"/><Relationship Id="rId21" Type="http://schemas.openxmlformats.org/officeDocument/2006/relationships/oleObject" Target="../embeddings/oleObject806.bin"/><Relationship Id="rId7" Type="http://schemas.openxmlformats.org/officeDocument/2006/relationships/oleObject" Target="../embeddings/oleObject799.bin"/><Relationship Id="rId12" Type="http://schemas.openxmlformats.org/officeDocument/2006/relationships/image" Target="../media/image735.wmf"/><Relationship Id="rId17" Type="http://schemas.openxmlformats.org/officeDocument/2006/relationships/oleObject" Target="../embeddings/oleObject804.bin"/><Relationship Id="rId25" Type="http://schemas.openxmlformats.org/officeDocument/2006/relationships/oleObject" Target="../embeddings/oleObject8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7.wmf"/><Relationship Id="rId20" Type="http://schemas.openxmlformats.org/officeDocument/2006/relationships/image" Target="../media/image745.wmf"/><Relationship Id="rId1" Type="http://schemas.openxmlformats.org/officeDocument/2006/relationships/vmlDrawing" Target="../drawings/vmlDrawing82.vml"/><Relationship Id="rId6" Type="http://schemas.openxmlformats.org/officeDocument/2006/relationships/image" Target="../media/image743.wmf"/><Relationship Id="rId11" Type="http://schemas.openxmlformats.org/officeDocument/2006/relationships/oleObject" Target="../embeddings/oleObject801.bin"/><Relationship Id="rId24" Type="http://schemas.openxmlformats.org/officeDocument/2006/relationships/image" Target="../media/image747.wmf"/><Relationship Id="rId5" Type="http://schemas.openxmlformats.org/officeDocument/2006/relationships/oleObject" Target="../embeddings/oleObject798.bin"/><Relationship Id="rId15" Type="http://schemas.openxmlformats.org/officeDocument/2006/relationships/oleObject" Target="../embeddings/oleObject803.bin"/><Relationship Id="rId23" Type="http://schemas.openxmlformats.org/officeDocument/2006/relationships/oleObject" Target="../embeddings/oleObject807.bin"/><Relationship Id="rId28" Type="http://schemas.openxmlformats.org/officeDocument/2006/relationships/image" Target="../media/image749.wmf"/><Relationship Id="rId10" Type="http://schemas.openxmlformats.org/officeDocument/2006/relationships/image" Target="../media/image734.wmf"/><Relationship Id="rId19" Type="http://schemas.openxmlformats.org/officeDocument/2006/relationships/oleObject" Target="../embeddings/oleObject805.bin"/><Relationship Id="rId4" Type="http://schemas.openxmlformats.org/officeDocument/2006/relationships/image" Target="../media/image742.wmf"/><Relationship Id="rId9" Type="http://schemas.openxmlformats.org/officeDocument/2006/relationships/oleObject" Target="../embeddings/oleObject800.bin"/><Relationship Id="rId14" Type="http://schemas.openxmlformats.org/officeDocument/2006/relationships/image" Target="../media/image736.wmf"/><Relationship Id="rId22" Type="http://schemas.openxmlformats.org/officeDocument/2006/relationships/image" Target="../media/image746.wmf"/><Relationship Id="rId27" Type="http://schemas.openxmlformats.org/officeDocument/2006/relationships/oleObject" Target="../embeddings/oleObject809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2.wmf"/><Relationship Id="rId13" Type="http://schemas.openxmlformats.org/officeDocument/2006/relationships/oleObject" Target="../embeddings/oleObject813.bin"/><Relationship Id="rId18" Type="http://schemas.openxmlformats.org/officeDocument/2006/relationships/image" Target="../media/image757.wmf"/><Relationship Id="rId3" Type="http://schemas.openxmlformats.org/officeDocument/2006/relationships/oleObject" Target="../embeddings/Microsoft_Word_97_-_2003___47.doc"/><Relationship Id="rId21" Type="http://schemas.openxmlformats.org/officeDocument/2006/relationships/image" Target="../media/image759.png"/><Relationship Id="rId7" Type="http://schemas.openxmlformats.org/officeDocument/2006/relationships/oleObject" Target="../embeddings/oleObject811.bin"/><Relationship Id="rId12" Type="http://schemas.openxmlformats.org/officeDocument/2006/relationships/image" Target="../media/image754.emf"/><Relationship Id="rId17" Type="http://schemas.openxmlformats.org/officeDocument/2006/relationships/oleObject" Target="../embeddings/oleObject8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6.wmf"/><Relationship Id="rId20" Type="http://schemas.openxmlformats.org/officeDocument/2006/relationships/image" Target="../media/image758.wmf"/><Relationship Id="rId1" Type="http://schemas.openxmlformats.org/officeDocument/2006/relationships/vmlDrawing" Target="../drawings/vmlDrawing83.vml"/><Relationship Id="rId6" Type="http://schemas.openxmlformats.org/officeDocument/2006/relationships/image" Target="../media/image751.wmf"/><Relationship Id="rId11" Type="http://schemas.openxmlformats.org/officeDocument/2006/relationships/oleObject" Target="../embeddings/Microsoft_Word_97_-_2003___48.doc"/><Relationship Id="rId5" Type="http://schemas.openxmlformats.org/officeDocument/2006/relationships/oleObject" Target="../embeddings/oleObject810.bin"/><Relationship Id="rId15" Type="http://schemas.openxmlformats.org/officeDocument/2006/relationships/oleObject" Target="../embeddings/oleObject814.bin"/><Relationship Id="rId10" Type="http://schemas.openxmlformats.org/officeDocument/2006/relationships/image" Target="../media/image753.wmf"/><Relationship Id="rId19" Type="http://schemas.openxmlformats.org/officeDocument/2006/relationships/oleObject" Target="../embeddings/oleObject816.bin"/><Relationship Id="rId4" Type="http://schemas.openxmlformats.org/officeDocument/2006/relationships/image" Target="../media/image750.emf"/><Relationship Id="rId9" Type="http://schemas.openxmlformats.org/officeDocument/2006/relationships/oleObject" Target="../embeddings/oleObject812.bin"/><Relationship Id="rId14" Type="http://schemas.openxmlformats.org/officeDocument/2006/relationships/image" Target="../media/image755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2.wmf"/><Relationship Id="rId13" Type="http://schemas.openxmlformats.org/officeDocument/2006/relationships/oleObject" Target="../embeddings/oleObject822.bin"/><Relationship Id="rId18" Type="http://schemas.openxmlformats.org/officeDocument/2006/relationships/image" Target="../media/image767.wmf"/><Relationship Id="rId26" Type="http://schemas.openxmlformats.org/officeDocument/2006/relationships/image" Target="../media/image771.emf"/><Relationship Id="rId3" Type="http://schemas.openxmlformats.org/officeDocument/2006/relationships/oleObject" Target="../embeddings/oleObject817.bin"/><Relationship Id="rId21" Type="http://schemas.openxmlformats.org/officeDocument/2006/relationships/oleObject" Target="../embeddings/oleObject826.bin"/><Relationship Id="rId7" Type="http://schemas.openxmlformats.org/officeDocument/2006/relationships/oleObject" Target="../embeddings/oleObject819.bin"/><Relationship Id="rId12" Type="http://schemas.openxmlformats.org/officeDocument/2006/relationships/image" Target="../media/image764.wmf"/><Relationship Id="rId17" Type="http://schemas.openxmlformats.org/officeDocument/2006/relationships/oleObject" Target="../embeddings/oleObject824.bin"/><Relationship Id="rId25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6.wmf"/><Relationship Id="rId20" Type="http://schemas.openxmlformats.org/officeDocument/2006/relationships/image" Target="../media/image768.wmf"/><Relationship Id="rId29" Type="http://schemas.openxmlformats.org/officeDocument/2006/relationships/oleObject" Target="../embeddings/oleObject828.bin"/><Relationship Id="rId1" Type="http://schemas.openxmlformats.org/officeDocument/2006/relationships/vmlDrawing" Target="../drawings/vmlDrawing84.vml"/><Relationship Id="rId6" Type="http://schemas.openxmlformats.org/officeDocument/2006/relationships/image" Target="../media/image761.wmf"/><Relationship Id="rId11" Type="http://schemas.openxmlformats.org/officeDocument/2006/relationships/oleObject" Target="../embeddings/oleObject821.bin"/><Relationship Id="rId24" Type="http://schemas.openxmlformats.org/officeDocument/2006/relationships/image" Target="../media/image770.emf"/><Relationship Id="rId32" Type="http://schemas.openxmlformats.org/officeDocument/2006/relationships/image" Target="../media/image774.wmf"/><Relationship Id="rId5" Type="http://schemas.openxmlformats.org/officeDocument/2006/relationships/oleObject" Target="../embeddings/oleObject818.bin"/><Relationship Id="rId15" Type="http://schemas.openxmlformats.org/officeDocument/2006/relationships/oleObject" Target="../embeddings/oleObject823.bin"/><Relationship Id="rId23" Type="http://schemas.openxmlformats.org/officeDocument/2006/relationships/oleObject" Target="../embeddings/Microsoft_Word_97_-_2003___49.doc"/><Relationship Id="rId28" Type="http://schemas.openxmlformats.org/officeDocument/2006/relationships/image" Target="../media/image772.wmf"/><Relationship Id="rId10" Type="http://schemas.openxmlformats.org/officeDocument/2006/relationships/image" Target="../media/image763.wmf"/><Relationship Id="rId19" Type="http://schemas.openxmlformats.org/officeDocument/2006/relationships/oleObject" Target="../embeddings/oleObject825.bin"/><Relationship Id="rId31" Type="http://schemas.openxmlformats.org/officeDocument/2006/relationships/oleObject" Target="../embeddings/oleObject829.bin"/><Relationship Id="rId4" Type="http://schemas.openxmlformats.org/officeDocument/2006/relationships/image" Target="../media/image760.wmf"/><Relationship Id="rId9" Type="http://schemas.openxmlformats.org/officeDocument/2006/relationships/oleObject" Target="../embeddings/oleObject820.bin"/><Relationship Id="rId14" Type="http://schemas.openxmlformats.org/officeDocument/2006/relationships/image" Target="../media/image765.wmf"/><Relationship Id="rId22" Type="http://schemas.openxmlformats.org/officeDocument/2006/relationships/image" Target="../media/image769.wmf"/><Relationship Id="rId27" Type="http://schemas.openxmlformats.org/officeDocument/2006/relationships/oleObject" Target="../embeddings/oleObject827.bin"/><Relationship Id="rId30" Type="http://schemas.openxmlformats.org/officeDocument/2006/relationships/image" Target="../media/image773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7.wmf"/><Relationship Id="rId13" Type="http://schemas.openxmlformats.org/officeDocument/2006/relationships/oleObject" Target="../embeddings/oleObject834.bin"/><Relationship Id="rId18" Type="http://schemas.openxmlformats.org/officeDocument/2006/relationships/image" Target="../media/image782.wmf"/><Relationship Id="rId3" Type="http://schemas.openxmlformats.org/officeDocument/2006/relationships/oleObject" Target="../embeddings/Microsoft_Word_97_-_2003___51.doc"/><Relationship Id="rId21" Type="http://schemas.openxmlformats.org/officeDocument/2006/relationships/oleObject" Target="../embeddings/oleObject838.bin"/><Relationship Id="rId7" Type="http://schemas.openxmlformats.org/officeDocument/2006/relationships/oleObject" Target="../embeddings/oleObject831.bin"/><Relationship Id="rId12" Type="http://schemas.openxmlformats.org/officeDocument/2006/relationships/image" Target="../media/image779.wmf"/><Relationship Id="rId17" Type="http://schemas.openxmlformats.org/officeDocument/2006/relationships/oleObject" Target="../embeddings/oleObject8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1.wmf"/><Relationship Id="rId20" Type="http://schemas.openxmlformats.org/officeDocument/2006/relationships/image" Target="../media/image783.w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776.wmf"/><Relationship Id="rId11" Type="http://schemas.openxmlformats.org/officeDocument/2006/relationships/oleObject" Target="../embeddings/oleObject833.bin"/><Relationship Id="rId24" Type="http://schemas.openxmlformats.org/officeDocument/2006/relationships/image" Target="../media/image785.wmf"/><Relationship Id="rId5" Type="http://schemas.openxmlformats.org/officeDocument/2006/relationships/oleObject" Target="../embeddings/oleObject830.bin"/><Relationship Id="rId15" Type="http://schemas.openxmlformats.org/officeDocument/2006/relationships/oleObject" Target="../embeddings/oleObject835.bin"/><Relationship Id="rId23" Type="http://schemas.openxmlformats.org/officeDocument/2006/relationships/oleObject" Target="../embeddings/oleObject839.bin"/><Relationship Id="rId10" Type="http://schemas.openxmlformats.org/officeDocument/2006/relationships/image" Target="../media/image778.wmf"/><Relationship Id="rId19" Type="http://schemas.openxmlformats.org/officeDocument/2006/relationships/oleObject" Target="../embeddings/oleObject837.bin"/><Relationship Id="rId4" Type="http://schemas.openxmlformats.org/officeDocument/2006/relationships/image" Target="../media/image775.emf"/><Relationship Id="rId9" Type="http://schemas.openxmlformats.org/officeDocument/2006/relationships/oleObject" Target="../embeddings/oleObject832.bin"/><Relationship Id="rId14" Type="http://schemas.openxmlformats.org/officeDocument/2006/relationships/image" Target="../media/image780.wmf"/><Relationship Id="rId22" Type="http://schemas.openxmlformats.org/officeDocument/2006/relationships/image" Target="../media/image784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1"/>
          <p:cNvSpPr>
            <a:spLocks/>
          </p:cNvSpPr>
          <p:nvPr/>
        </p:nvSpPr>
        <p:spPr bwMode="auto">
          <a:xfrm>
            <a:off x="2532063" y="476250"/>
            <a:ext cx="687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600" b="1">
                <a:latin typeface="Calibri" pitchFamily="34" charset="0"/>
                <a:ea typeface="黑体" pitchFamily="2" charset="-122"/>
                <a:cs typeface="Times New Roman" pitchFamily="18" charset="0"/>
              </a:rPr>
              <a:t>第三章    向量代数与几何应用</a:t>
            </a:r>
            <a:endParaRPr lang="zh-CN" altLang="en-US" sz="3600" b="1"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2532064" y="1409700"/>
            <a:ext cx="2916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本章主要内容</a:t>
            </a:r>
            <a:r>
              <a:rPr lang="en-US" altLang="zh-CN" sz="3200" b="1">
                <a:solidFill>
                  <a:srgbClr val="0000FF"/>
                </a:solidFill>
                <a:latin typeface="Calibri" pitchFamily="34" charset="0"/>
                <a:ea typeface="黑体" pitchFamily="2" charset="-122"/>
              </a:rPr>
              <a:t>: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3143250" y="1989139"/>
            <a:ext cx="3219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"/>
                <a:cs typeface="楷体"/>
              </a:rPr>
              <a:t>空间直角坐标系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3143250" y="3716339"/>
            <a:ext cx="1836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"/>
                <a:cs typeface="楷体"/>
              </a:rPr>
              <a:t>平面方程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3143251" y="25654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向量及其坐标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3151189" y="3141664"/>
            <a:ext cx="43043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向量的数量积与向量积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3148013" y="4292601"/>
            <a:ext cx="3480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空间</a:t>
            </a:r>
            <a:r>
              <a:rPr lang="zh-CN" altLang="en-US" sz="3200" b="1" dirty="0" smtClean="0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直线及其方程</a:t>
            </a:r>
            <a:endParaRPr lang="zh-CN" altLang="en-US" sz="3200" b="1" dirty="0">
              <a:solidFill>
                <a:srgbClr val="0000FF"/>
              </a:solidFill>
              <a:latin typeface="Calibri" pitchFamily="34" charset="0"/>
              <a:ea typeface="楷体"/>
              <a:cs typeface="楷体"/>
            </a:endParaRPr>
          </a:p>
        </p:txBody>
      </p:sp>
      <p:pic>
        <p:nvPicPr>
          <p:cNvPr id="67607" name="Picture 23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216852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608" name="Picture 24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2744788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609" name="Picture 25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38989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610" name="Picture 26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4456113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613" name="Picture 29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3306763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2CAD59-1E3D-4697-8CCE-00F86A975728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554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/>
      <p:bldP spid="67600" grpId="0"/>
      <p:bldP spid="67601" grpId="0"/>
      <p:bldP spid="67602" grpId="0"/>
      <p:bldP spid="67603" grpId="0"/>
      <p:bldP spid="676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352800" y="1268414"/>
            <a:ext cx="2057400" cy="1360487"/>
            <a:chOff x="1296" y="672"/>
            <a:chExt cx="1296" cy="857"/>
          </a:xfrm>
        </p:grpSpPr>
        <p:grpSp>
          <p:nvGrpSpPr>
            <p:cNvPr id="111682" name="Group 3"/>
            <p:cNvGrpSpPr>
              <a:grpSpLocks/>
            </p:cNvGrpSpPr>
            <p:nvPr/>
          </p:nvGrpSpPr>
          <p:grpSpPr bwMode="auto">
            <a:xfrm>
              <a:off x="1296" y="905"/>
              <a:ext cx="1296" cy="624"/>
              <a:chOff x="1152" y="768"/>
              <a:chExt cx="1296" cy="624"/>
            </a:xfrm>
          </p:grpSpPr>
          <p:sp>
            <p:nvSpPr>
              <p:cNvPr id="111683" name="Text Box 4"/>
              <p:cNvSpPr txBox="1">
                <a:spLocks noChangeArrowheads="1"/>
              </p:cNvSpPr>
              <p:nvPr/>
            </p:nvSpPr>
            <p:spPr bwMode="auto">
              <a:xfrm>
                <a:off x="1152" y="768"/>
                <a:ext cx="336" cy="33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宋体" charset="-122"/>
                  </a:rPr>
                  <a:t>Ⅲ</a:t>
                </a:r>
              </a:p>
            </p:txBody>
          </p:sp>
          <p:sp>
            <p:nvSpPr>
              <p:cNvPr id="111684" name="Line 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960" cy="48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1618" name="Object 2"/>
            <p:cNvGraphicFramePr>
              <a:graphicFrameLocks noChangeAspect="1"/>
            </p:cNvGraphicFramePr>
            <p:nvPr/>
          </p:nvGraphicFramePr>
          <p:xfrm>
            <a:off x="1296" y="672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" name="Equation" r:id="rId3" imgW="1079500" imgH="368300" progId="Equation.3">
                    <p:embed/>
                  </p:oleObj>
                </mc:Choice>
                <mc:Fallback>
                  <p:oleObj name="Equation" r:id="rId3" imgW="1079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672"/>
                          <a:ext cx="68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934200" y="1968501"/>
            <a:ext cx="2451100" cy="900113"/>
            <a:chOff x="3744" y="1344"/>
            <a:chExt cx="1544" cy="567"/>
          </a:xfrm>
        </p:grpSpPr>
        <p:grpSp>
          <p:nvGrpSpPr>
            <p:cNvPr id="111679" name="Group 8"/>
            <p:cNvGrpSpPr>
              <a:grpSpLocks/>
            </p:cNvGrpSpPr>
            <p:nvPr/>
          </p:nvGrpSpPr>
          <p:grpSpPr bwMode="auto">
            <a:xfrm>
              <a:off x="3744" y="1584"/>
              <a:ext cx="1248" cy="327"/>
              <a:chOff x="3696" y="1305"/>
              <a:chExt cx="1248" cy="327"/>
            </a:xfrm>
          </p:grpSpPr>
          <p:sp>
            <p:nvSpPr>
              <p:cNvPr id="111680" name="Text Box 9"/>
              <p:cNvSpPr txBox="1">
                <a:spLocks noChangeArrowheads="1"/>
              </p:cNvSpPr>
              <p:nvPr/>
            </p:nvSpPr>
            <p:spPr bwMode="auto">
              <a:xfrm>
                <a:off x="4560" y="1305"/>
                <a:ext cx="384" cy="327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宋体" charset="-122"/>
                  </a:rPr>
                  <a:t>Ⅱ</a:t>
                </a:r>
              </a:p>
            </p:txBody>
          </p:sp>
          <p:sp>
            <p:nvSpPr>
              <p:cNvPr id="111681" name="Line 10"/>
              <p:cNvSpPr>
                <a:spLocks noChangeShapeType="1"/>
              </p:cNvSpPr>
              <p:nvPr/>
            </p:nvSpPr>
            <p:spPr bwMode="auto">
              <a:xfrm flipH="1">
                <a:off x="3696" y="1488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1619" name="Object 3"/>
            <p:cNvGraphicFramePr>
              <a:graphicFrameLocks noChangeAspect="1"/>
            </p:cNvGraphicFramePr>
            <p:nvPr/>
          </p:nvGraphicFramePr>
          <p:xfrm>
            <a:off x="4608" y="1344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" name="Equation" r:id="rId5" imgW="1079500" imgH="368300" progId="Equation.3">
                    <p:embed/>
                  </p:oleObj>
                </mc:Choice>
                <mc:Fallback>
                  <p:oleObj name="Equation" r:id="rId5" imgW="1079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344"/>
                          <a:ext cx="68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6934200" y="3860801"/>
            <a:ext cx="2286000" cy="1446213"/>
            <a:chOff x="3744" y="2345"/>
            <a:chExt cx="1440" cy="911"/>
          </a:xfrm>
        </p:grpSpPr>
        <p:grpSp>
          <p:nvGrpSpPr>
            <p:cNvPr id="111676" name="Group 13"/>
            <p:cNvGrpSpPr>
              <a:grpSpLocks/>
            </p:cNvGrpSpPr>
            <p:nvPr/>
          </p:nvGrpSpPr>
          <p:grpSpPr bwMode="auto">
            <a:xfrm>
              <a:off x="3744" y="2345"/>
              <a:ext cx="1152" cy="663"/>
              <a:chOff x="3600" y="2208"/>
              <a:chExt cx="1152" cy="663"/>
            </a:xfrm>
          </p:grpSpPr>
          <p:sp>
            <p:nvSpPr>
              <p:cNvPr id="111677" name="Text Box 14"/>
              <p:cNvSpPr txBox="1">
                <a:spLocks noChangeArrowheads="1"/>
              </p:cNvSpPr>
              <p:nvPr/>
            </p:nvSpPr>
            <p:spPr bwMode="auto">
              <a:xfrm>
                <a:off x="4368" y="2544"/>
                <a:ext cx="384" cy="327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宋体" charset="-122"/>
                  </a:rPr>
                  <a:t>Ⅵ</a:t>
                </a:r>
              </a:p>
            </p:txBody>
          </p:sp>
          <p:sp>
            <p:nvSpPr>
              <p:cNvPr id="111678" name="Line 15"/>
              <p:cNvSpPr>
                <a:spLocks noChangeShapeType="1"/>
              </p:cNvSpPr>
              <p:nvPr/>
            </p:nvSpPr>
            <p:spPr bwMode="auto">
              <a:xfrm flipH="1" flipV="1">
                <a:off x="3600" y="2208"/>
                <a:ext cx="768" cy="52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1620" name="Object 4"/>
            <p:cNvGraphicFramePr>
              <a:graphicFrameLocks noChangeAspect="1"/>
            </p:cNvGraphicFramePr>
            <p:nvPr/>
          </p:nvGraphicFramePr>
          <p:xfrm>
            <a:off x="4504" y="3024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" name="Equation" r:id="rId7" imgW="1079500" imgH="368300" progId="Equation.3">
                    <p:embed/>
                  </p:oleObj>
                </mc:Choice>
                <mc:Fallback>
                  <p:oleObj name="Equation" r:id="rId7" imgW="1079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4" y="3024"/>
                          <a:ext cx="68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2660650" y="4029075"/>
            <a:ext cx="2368550" cy="896938"/>
            <a:chOff x="716" y="2603"/>
            <a:chExt cx="1492" cy="565"/>
          </a:xfrm>
        </p:grpSpPr>
        <p:grpSp>
          <p:nvGrpSpPr>
            <p:cNvPr id="111673" name="Group 18"/>
            <p:cNvGrpSpPr>
              <a:grpSpLocks/>
            </p:cNvGrpSpPr>
            <p:nvPr/>
          </p:nvGrpSpPr>
          <p:grpSpPr bwMode="auto">
            <a:xfrm>
              <a:off x="768" y="2603"/>
              <a:ext cx="1440" cy="565"/>
              <a:chOff x="816" y="2736"/>
              <a:chExt cx="1200" cy="910"/>
            </a:xfrm>
          </p:grpSpPr>
          <p:sp>
            <p:nvSpPr>
              <p:cNvPr id="111674" name="Text Box 19"/>
              <p:cNvSpPr txBox="1">
                <a:spLocks noChangeArrowheads="1"/>
              </p:cNvSpPr>
              <p:nvPr/>
            </p:nvSpPr>
            <p:spPr bwMode="auto">
              <a:xfrm>
                <a:off x="816" y="3119"/>
                <a:ext cx="432" cy="527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宋体" charset="-122"/>
                  </a:rPr>
                  <a:t>VII</a:t>
                </a:r>
              </a:p>
            </p:txBody>
          </p:sp>
          <p:sp>
            <p:nvSpPr>
              <p:cNvPr id="111675" name="Line 20"/>
              <p:cNvSpPr>
                <a:spLocks noChangeShapeType="1"/>
              </p:cNvSpPr>
              <p:nvPr/>
            </p:nvSpPr>
            <p:spPr bwMode="auto">
              <a:xfrm flipV="1">
                <a:off x="1200" y="2736"/>
                <a:ext cx="816" cy="57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1621" name="Object 5"/>
            <p:cNvGraphicFramePr>
              <a:graphicFrameLocks noChangeAspect="1"/>
            </p:cNvGraphicFramePr>
            <p:nvPr/>
          </p:nvGraphicFramePr>
          <p:xfrm>
            <a:off x="716" y="2603"/>
            <a:ext cx="6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" name="Equation" r:id="rId9" imgW="1066800" imgH="368300" progId="Equation.3">
                    <p:embed/>
                  </p:oleObj>
                </mc:Choice>
                <mc:Fallback>
                  <p:oleObj name="Equation" r:id="rId9" imgW="10668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603"/>
                          <a:ext cx="67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42" name="AutoShape 22"/>
          <p:cNvSpPr>
            <a:spLocks noChangeArrowheads="1"/>
          </p:cNvSpPr>
          <p:nvPr/>
        </p:nvSpPr>
        <p:spPr bwMode="auto">
          <a:xfrm rot="-1679371">
            <a:off x="5410200" y="2335213"/>
            <a:ext cx="1887538" cy="2036762"/>
          </a:xfrm>
          <a:prstGeom prst="parallelogram">
            <a:avLst>
              <a:gd name="adj" fmla="val 57347"/>
            </a:avLst>
          </a:prstGeom>
          <a:solidFill>
            <a:srgbClr val="F4E9E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7543" name="Rectangle 23"/>
          <p:cNvSpPr>
            <a:spLocks noChangeArrowheads="1"/>
          </p:cNvSpPr>
          <p:nvPr/>
        </p:nvSpPr>
        <p:spPr bwMode="auto">
          <a:xfrm>
            <a:off x="4821239" y="3430588"/>
            <a:ext cx="2497137" cy="1204912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7544" name="AutoShape 24"/>
          <p:cNvSpPr>
            <a:spLocks noChangeArrowheads="1"/>
          </p:cNvSpPr>
          <p:nvPr/>
        </p:nvSpPr>
        <p:spPr bwMode="auto">
          <a:xfrm>
            <a:off x="3886200" y="3097213"/>
            <a:ext cx="4103688" cy="914400"/>
          </a:xfrm>
          <a:prstGeom prst="parallelogram">
            <a:avLst>
              <a:gd name="adj" fmla="val 169936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7545" name="Rectangle 25"/>
          <p:cNvSpPr>
            <a:spLocks noChangeArrowheads="1"/>
          </p:cNvSpPr>
          <p:nvPr/>
        </p:nvSpPr>
        <p:spPr bwMode="auto">
          <a:xfrm>
            <a:off x="4821239" y="2392363"/>
            <a:ext cx="2497137" cy="10414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 flipV="1">
            <a:off x="4495800" y="3478213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 flipV="1">
            <a:off x="6096000" y="1609725"/>
            <a:ext cx="0" cy="3544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7548" name="Object 6"/>
          <p:cNvGraphicFramePr>
            <a:graphicFrameLocks noChangeAspect="1"/>
          </p:cNvGraphicFramePr>
          <p:nvPr/>
        </p:nvGraphicFramePr>
        <p:xfrm>
          <a:off x="4114801" y="4392613"/>
          <a:ext cx="2651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公式" r:id="rId11" imgW="266469" imgH="253780" progId="Equation.3">
                  <p:embed/>
                </p:oleObj>
              </mc:Choice>
              <mc:Fallback>
                <p:oleObj name="公式" r:id="rId11" imgW="266469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4392613"/>
                        <a:ext cx="265113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9" name="Object 7"/>
          <p:cNvGraphicFramePr>
            <a:graphicFrameLocks noChangeAspect="1"/>
          </p:cNvGraphicFramePr>
          <p:nvPr/>
        </p:nvGraphicFramePr>
        <p:xfrm>
          <a:off x="8534401" y="3402013"/>
          <a:ext cx="2651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公式" r:id="rId13" imgW="266584" imgH="330057" progId="Equation.3">
                  <p:embed/>
                </p:oleObj>
              </mc:Choice>
              <mc:Fallback>
                <p:oleObj name="公式" r:id="rId13" imgW="266584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1" y="3402013"/>
                        <a:ext cx="2651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0" name="Object 8"/>
          <p:cNvGraphicFramePr>
            <a:graphicFrameLocks noChangeAspect="1"/>
          </p:cNvGraphicFramePr>
          <p:nvPr/>
        </p:nvGraphicFramePr>
        <p:xfrm>
          <a:off x="6108700" y="3479801"/>
          <a:ext cx="2921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15" imgW="291973" imgH="304668" progId="Equation.3">
                  <p:embed/>
                </p:oleObj>
              </mc:Choice>
              <mc:Fallback>
                <p:oleObj name="Equation" r:id="rId15" imgW="291973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479801"/>
                        <a:ext cx="292100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1" name="Object 9"/>
          <p:cNvGraphicFramePr>
            <a:graphicFrameLocks noChangeAspect="1"/>
          </p:cNvGraphicFramePr>
          <p:nvPr/>
        </p:nvGraphicFramePr>
        <p:xfrm>
          <a:off x="6172201" y="1485901"/>
          <a:ext cx="214313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公式" r:id="rId17" imgW="215619" imgH="266353" progId="Equation.3">
                  <p:embed/>
                </p:oleObj>
              </mc:Choice>
              <mc:Fallback>
                <p:oleObj name="公式" r:id="rId17" imgW="215619" imgH="2663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1485901"/>
                        <a:ext cx="214313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036888" y="3402013"/>
            <a:ext cx="1154112" cy="519112"/>
            <a:chOff x="952" y="2277"/>
            <a:chExt cx="727" cy="327"/>
          </a:xfrm>
        </p:grpSpPr>
        <p:graphicFrame>
          <p:nvGraphicFramePr>
            <p:cNvPr id="111626" name="Object 10"/>
            <p:cNvGraphicFramePr>
              <a:graphicFrameLocks noChangeAspect="1"/>
            </p:cNvGraphicFramePr>
            <p:nvPr/>
          </p:nvGraphicFramePr>
          <p:xfrm>
            <a:off x="952" y="2365"/>
            <a:ext cx="40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" name="Equation" r:id="rId19" imgW="647700" imgH="368300" progId="Equation.3">
                    <p:embed/>
                  </p:oleObj>
                </mc:Choice>
                <mc:Fallback>
                  <p:oleObj name="Equation" r:id="rId19" imgW="6477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365"/>
                          <a:ext cx="407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72" name="Text Box 34"/>
            <p:cNvSpPr txBox="1">
              <a:spLocks noChangeArrowheads="1"/>
            </p:cNvSpPr>
            <p:nvPr/>
          </p:nvSpPr>
          <p:spPr bwMode="auto">
            <a:xfrm>
              <a:off x="1295" y="2277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面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3829050" y="2273301"/>
            <a:ext cx="1200150" cy="519113"/>
            <a:chOff x="1436" y="1345"/>
            <a:chExt cx="756" cy="327"/>
          </a:xfrm>
        </p:grpSpPr>
        <p:graphicFrame>
          <p:nvGraphicFramePr>
            <p:cNvPr id="111627" name="Object 11"/>
            <p:cNvGraphicFramePr>
              <a:graphicFrameLocks noChangeAspect="1"/>
            </p:cNvGraphicFramePr>
            <p:nvPr/>
          </p:nvGraphicFramePr>
          <p:xfrm>
            <a:off x="1436" y="1421"/>
            <a:ext cx="3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" name="Equation" r:id="rId21" imgW="622030" imgH="368140" progId="Equation.3">
                    <p:embed/>
                  </p:oleObj>
                </mc:Choice>
                <mc:Fallback>
                  <p:oleObj name="Equation" r:id="rId21" imgW="622030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1421"/>
                          <a:ext cx="39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71" name="Text Box 37"/>
            <p:cNvSpPr txBox="1">
              <a:spLocks noChangeArrowheads="1"/>
            </p:cNvSpPr>
            <p:nvPr/>
          </p:nvSpPr>
          <p:spPr bwMode="auto">
            <a:xfrm>
              <a:off x="1760" y="1345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面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6858000" y="1663701"/>
            <a:ext cx="1212850" cy="519113"/>
            <a:chOff x="3460" y="1073"/>
            <a:chExt cx="764" cy="327"/>
          </a:xfrm>
        </p:grpSpPr>
        <p:graphicFrame>
          <p:nvGraphicFramePr>
            <p:cNvPr id="111628" name="Object 12"/>
            <p:cNvGraphicFramePr>
              <a:graphicFrameLocks noChangeAspect="1"/>
            </p:cNvGraphicFramePr>
            <p:nvPr/>
          </p:nvGraphicFramePr>
          <p:xfrm>
            <a:off x="3460" y="1177"/>
            <a:ext cx="3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" name="Equation" r:id="rId23" imgW="609600" imgH="330200" progId="Equation.3">
                    <p:embed/>
                  </p:oleObj>
                </mc:Choice>
                <mc:Fallback>
                  <p:oleObj name="Equation" r:id="rId23" imgW="6096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1177"/>
                          <a:ext cx="38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70" name="Text Box 40"/>
            <p:cNvSpPr txBox="1">
              <a:spLocks noChangeArrowheads="1"/>
            </p:cNvSpPr>
            <p:nvPr/>
          </p:nvSpPr>
          <p:spPr bwMode="auto">
            <a:xfrm>
              <a:off x="3792" y="1073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面</a:t>
              </a:r>
            </a:p>
          </p:txBody>
        </p:sp>
      </p:grpSp>
      <p:sp>
        <p:nvSpPr>
          <p:cNvPr id="107561" name="Text Box 41"/>
          <p:cNvSpPr txBox="1">
            <a:spLocks noChangeArrowheads="1"/>
          </p:cNvSpPr>
          <p:nvPr/>
        </p:nvSpPr>
        <p:spPr bwMode="auto">
          <a:xfrm>
            <a:off x="2209800" y="5854701"/>
            <a:ext cx="640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卦限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  <a:r>
              <a:rPr lang="zh-CN" altLang="en-US" sz="2800" b="1">
                <a:latin typeface="宋体" charset="-122"/>
              </a:rPr>
              <a:t>空间直角坐标系共有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八个卦限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.</a:t>
            </a:r>
          </a:p>
        </p:txBody>
      </p:sp>
      <p:sp>
        <p:nvSpPr>
          <p:cNvPr id="107562" name="AutoShape 42"/>
          <p:cNvSpPr>
            <a:spLocks noChangeArrowheads="1"/>
          </p:cNvSpPr>
          <p:nvPr/>
        </p:nvSpPr>
        <p:spPr bwMode="auto">
          <a:xfrm rot="-1800000">
            <a:off x="4492626" y="2787650"/>
            <a:ext cx="2212975" cy="1989138"/>
          </a:xfrm>
          <a:prstGeom prst="parallelogram">
            <a:avLst>
              <a:gd name="adj" fmla="val 58521"/>
            </a:avLst>
          </a:prstGeom>
          <a:solidFill>
            <a:srgbClr val="F4E9E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7563" name="AutoShape 43"/>
          <p:cNvSpPr>
            <a:spLocks noChangeArrowheads="1"/>
          </p:cNvSpPr>
          <p:nvPr/>
        </p:nvSpPr>
        <p:spPr bwMode="auto">
          <a:xfrm flipH="1">
            <a:off x="5105400" y="3402013"/>
            <a:ext cx="1009650" cy="609600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7564" name="Line 44"/>
          <p:cNvSpPr>
            <a:spLocks noChangeShapeType="1"/>
          </p:cNvSpPr>
          <p:nvPr/>
        </p:nvSpPr>
        <p:spPr bwMode="auto">
          <a:xfrm>
            <a:off x="3962400" y="4011613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5" name="Line 45"/>
          <p:cNvSpPr>
            <a:spLocks noChangeShapeType="1"/>
          </p:cNvSpPr>
          <p:nvPr/>
        </p:nvSpPr>
        <p:spPr bwMode="auto">
          <a:xfrm rot="357764" flipV="1">
            <a:off x="4360864" y="2951163"/>
            <a:ext cx="2344737" cy="163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6" name="Text Box 46"/>
          <p:cNvSpPr txBox="1">
            <a:spLocks noChangeArrowheads="1"/>
          </p:cNvSpPr>
          <p:nvPr/>
        </p:nvSpPr>
        <p:spPr bwMode="auto">
          <a:xfrm>
            <a:off x="2208213" y="461963"/>
            <a:ext cx="2519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坐标平面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sp>
        <p:nvSpPr>
          <p:cNvPr id="107567" name="Text Box 47"/>
          <p:cNvSpPr txBox="1">
            <a:spLocks noChangeArrowheads="1"/>
          </p:cNvSpPr>
          <p:nvPr/>
        </p:nvSpPr>
        <p:spPr bwMode="auto">
          <a:xfrm>
            <a:off x="4383088" y="461963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xOy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yOz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zOx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Calibri" pitchFamily="34" charset="0"/>
                <a:ea typeface="楷体_GB2312" pitchFamily="49" charset="-122"/>
              </a:rPr>
              <a:t>面</a:t>
            </a:r>
            <a:endParaRPr lang="zh-CN" altLang="en-US" sz="2800" b="1" dirty="0">
              <a:latin typeface="Calibri" pitchFamily="34" charset="0"/>
              <a:ea typeface="楷体_GB2312" pitchFamily="49" charset="-122"/>
            </a:endParaRPr>
          </a:p>
        </p:txBody>
      </p: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6553200" y="3024189"/>
            <a:ext cx="3517900" cy="898525"/>
            <a:chOff x="3168" y="1970"/>
            <a:chExt cx="2216" cy="566"/>
          </a:xfrm>
        </p:grpSpPr>
        <p:grpSp>
          <p:nvGrpSpPr>
            <p:cNvPr id="111667" name="Group 49"/>
            <p:cNvGrpSpPr>
              <a:grpSpLocks/>
            </p:cNvGrpSpPr>
            <p:nvPr/>
          </p:nvGrpSpPr>
          <p:grpSpPr bwMode="auto">
            <a:xfrm>
              <a:off x="3168" y="1970"/>
              <a:ext cx="1920" cy="327"/>
              <a:chOff x="3024" y="1833"/>
              <a:chExt cx="1920" cy="327"/>
            </a:xfrm>
          </p:grpSpPr>
          <p:sp>
            <p:nvSpPr>
              <p:cNvPr id="111668" name="Text Box 50"/>
              <p:cNvSpPr txBox="1">
                <a:spLocks noChangeArrowheads="1"/>
              </p:cNvSpPr>
              <p:nvPr/>
            </p:nvSpPr>
            <p:spPr bwMode="auto">
              <a:xfrm>
                <a:off x="4608" y="1833"/>
                <a:ext cx="336" cy="327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宋体" charset="-122"/>
                  </a:rPr>
                  <a:t>Ⅰ</a:t>
                </a:r>
              </a:p>
            </p:txBody>
          </p:sp>
          <p:sp>
            <p:nvSpPr>
              <p:cNvPr id="111669" name="Line 51"/>
              <p:cNvSpPr>
                <a:spLocks noChangeShapeType="1"/>
              </p:cNvSpPr>
              <p:nvPr/>
            </p:nvSpPr>
            <p:spPr bwMode="auto">
              <a:xfrm flipH="1">
                <a:off x="3024" y="2016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1629" name="Object 13"/>
            <p:cNvGraphicFramePr>
              <a:graphicFrameLocks noChangeAspect="1"/>
            </p:cNvGraphicFramePr>
            <p:nvPr/>
          </p:nvGraphicFramePr>
          <p:xfrm>
            <a:off x="4704" y="2304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" name="Equation" r:id="rId25" imgW="1079500" imgH="368300" progId="Equation.3">
                    <p:embed/>
                  </p:oleObj>
                </mc:Choice>
                <mc:Fallback>
                  <p:oleObj name="Equation" r:id="rId25" imgW="1079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04"/>
                          <a:ext cx="68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3117850" y="4392613"/>
            <a:ext cx="1911350" cy="1511300"/>
            <a:chOff x="1004" y="2832"/>
            <a:chExt cx="1204" cy="952"/>
          </a:xfrm>
        </p:grpSpPr>
        <p:grpSp>
          <p:nvGrpSpPr>
            <p:cNvPr id="111664" name="Group 54"/>
            <p:cNvGrpSpPr>
              <a:grpSpLocks/>
            </p:cNvGrpSpPr>
            <p:nvPr/>
          </p:nvGrpSpPr>
          <p:grpSpPr bwMode="auto">
            <a:xfrm>
              <a:off x="1008" y="2832"/>
              <a:ext cx="1200" cy="711"/>
              <a:chOff x="816" y="2736"/>
              <a:chExt cx="1200" cy="711"/>
            </a:xfrm>
          </p:grpSpPr>
          <p:sp>
            <p:nvSpPr>
              <p:cNvPr id="111665" name="Text Box 55"/>
              <p:cNvSpPr txBox="1">
                <a:spLocks noChangeArrowheads="1"/>
              </p:cNvSpPr>
              <p:nvPr/>
            </p:nvSpPr>
            <p:spPr bwMode="auto">
              <a:xfrm>
                <a:off x="816" y="3120"/>
                <a:ext cx="432" cy="327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宋体" charset="-122"/>
                  </a:rPr>
                  <a:t>Ⅷ</a:t>
                </a:r>
              </a:p>
            </p:txBody>
          </p:sp>
          <p:sp>
            <p:nvSpPr>
              <p:cNvPr id="111666" name="Line 56"/>
              <p:cNvSpPr>
                <a:spLocks noChangeShapeType="1"/>
              </p:cNvSpPr>
              <p:nvPr/>
            </p:nvSpPr>
            <p:spPr bwMode="auto">
              <a:xfrm flipV="1">
                <a:off x="1200" y="2736"/>
                <a:ext cx="816" cy="57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1630" name="Object 14"/>
            <p:cNvGraphicFramePr>
              <a:graphicFrameLocks noChangeAspect="1"/>
            </p:cNvGraphicFramePr>
            <p:nvPr/>
          </p:nvGraphicFramePr>
          <p:xfrm>
            <a:off x="1004" y="3552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" name="Equation" r:id="rId27" imgW="1079500" imgH="368300" progId="Equation.3">
                    <p:embed/>
                  </p:oleObj>
                </mc:Choice>
                <mc:Fallback>
                  <p:oleObj name="Equation" r:id="rId27" imgW="1079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" y="3552"/>
                          <a:ext cx="68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58"/>
          <p:cNvGrpSpPr>
            <a:grpSpLocks/>
          </p:cNvGrpSpPr>
          <p:nvPr/>
        </p:nvGrpSpPr>
        <p:grpSpPr bwMode="auto">
          <a:xfrm>
            <a:off x="2501900" y="2335213"/>
            <a:ext cx="2527300" cy="965200"/>
            <a:chOff x="616" y="1536"/>
            <a:chExt cx="1592" cy="608"/>
          </a:xfrm>
        </p:grpSpPr>
        <p:grpSp>
          <p:nvGrpSpPr>
            <p:cNvPr id="111661" name="Group 59"/>
            <p:cNvGrpSpPr>
              <a:grpSpLocks/>
            </p:cNvGrpSpPr>
            <p:nvPr/>
          </p:nvGrpSpPr>
          <p:grpSpPr bwMode="auto">
            <a:xfrm>
              <a:off x="720" y="1817"/>
              <a:ext cx="1488" cy="327"/>
              <a:chOff x="480" y="1728"/>
              <a:chExt cx="1488" cy="327"/>
            </a:xfrm>
          </p:grpSpPr>
          <p:sp>
            <p:nvSpPr>
              <p:cNvPr id="111662" name="Text Box 60"/>
              <p:cNvSpPr txBox="1">
                <a:spLocks noChangeArrowheads="1"/>
              </p:cNvSpPr>
              <p:nvPr/>
            </p:nvSpPr>
            <p:spPr bwMode="auto">
              <a:xfrm>
                <a:off x="480" y="1728"/>
                <a:ext cx="336" cy="327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宋体" charset="-122"/>
                  </a:rPr>
                  <a:t>Ⅳ</a:t>
                </a:r>
              </a:p>
            </p:txBody>
          </p:sp>
          <p:sp>
            <p:nvSpPr>
              <p:cNvPr id="111663" name="Line 61"/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1631" name="Object 15"/>
            <p:cNvGraphicFramePr>
              <a:graphicFrameLocks noChangeAspect="1"/>
            </p:cNvGraphicFramePr>
            <p:nvPr/>
          </p:nvGraphicFramePr>
          <p:xfrm>
            <a:off x="616" y="1536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8" name="Equation" r:id="rId29" imgW="1079500" imgH="368300" progId="Equation.3">
                    <p:embed/>
                  </p:oleObj>
                </mc:Choice>
                <mc:Fallback>
                  <p:oleObj name="Equation" r:id="rId29" imgW="1079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1536"/>
                          <a:ext cx="68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781800" y="4394201"/>
            <a:ext cx="1676400" cy="1370013"/>
            <a:chOff x="3312" y="2729"/>
            <a:chExt cx="1056" cy="863"/>
          </a:xfrm>
        </p:grpSpPr>
        <p:grpSp>
          <p:nvGrpSpPr>
            <p:cNvPr id="111658" name="Group 64"/>
            <p:cNvGrpSpPr>
              <a:grpSpLocks/>
            </p:cNvGrpSpPr>
            <p:nvPr/>
          </p:nvGrpSpPr>
          <p:grpSpPr bwMode="auto">
            <a:xfrm>
              <a:off x="3312" y="2729"/>
              <a:ext cx="720" cy="624"/>
              <a:chOff x="3168" y="2592"/>
              <a:chExt cx="720" cy="624"/>
            </a:xfrm>
          </p:grpSpPr>
          <p:sp>
            <p:nvSpPr>
              <p:cNvPr id="111659" name="Text Box 65"/>
              <p:cNvSpPr txBox="1">
                <a:spLocks noChangeArrowheads="1"/>
              </p:cNvSpPr>
              <p:nvPr/>
            </p:nvSpPr>
            <p:spPr bwMode="auto">
              <a:xfrm>
                <a:off x="3552" y="2889"/>
                <a:ext cx="336" cy="327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宋体" charset="-122"/>
                  </a:rPr>
                  <a:t>Ⅴ</a:t>
                </a:r>
              </a:p>
            </p:txBody>
          </p:sp>
          <p:sp>
            <p:nvSpPr>
              <p:cNvPr id="111660" name="Line 66"/>
              <p:cNvSpPr>
                <a:spLocks noChangeShapeType="1"/>
              </p:cNvSpPr>
              <p:nvPr/>
            </p:nvSpPr>
            <p:spPr bwMode="auto">
              <a:xfrm flipH="1" flipV="1">
                <a:off x="3168" y="2592"/>
                <a:ext cx="384" cy="52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1632" name="Object 16"/>
            <p:cNvGraphicFramePr>
              <a:graphicFrameLocks noChangeAspect="1"/>
            </p:cNvGraphicFramePr>
            <p:nvPr/>
          </p:nvGraphicFramePr>
          <p:xfrm>
            <a:off x="3688" y="3360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9" name="Equation" r:id="rId31" imgW="1079500" imgH="368300" progId="Equation.3">
                    <p:embed/>
                  </p:oleObj>
                </mc:Choice>
                <mc:Fallback>
                  <p:oleObj name="Equation" r:id="rId31" imgW="1079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3360"/>
                          <a:ext cx="68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69DC6D-78A1-4E4E-8768-BEFFAE8D4A61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720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7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2" grpId="0" animBg="1"/>
      <p:bldP spid="107543" grpId="0" animBg="1"/>
      <p:bldP spid="107544" grpId="0" animBg="1"/>
      <p:bldP spid="107545" grpId="0" animBg="1"/>
      <p:bldP spid="107561" grpId="0" build="p" autoUpdateAnimBg="0"/>
      <p:bldP spid="107562" grpId="0" animBg="1"/>
      <p:bldP spid="107563" grpId="0" animBg="1"/>
      <p:bldP spid="1075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286000" y="304801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空间点的坐标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581400" y="2819400"/>
            <a:ext cx="5029200" cy="3429000"/>
            <a:chOff x="1296" y="1776"/>
            <a:chExt cx="3168" cy="2160"/>
          </a:xfrm>
        </p:grpSpPr>
        <p:sp>
          <p:nvSpPr>
            <p:cNvPr id="112681" name="Freeform 6"/>
            <p:cNvSpPr>
              <a:spLocks/>
            </p:cNvSpPr>
            <p:nvPr/>
          </p:nvSpPr>
          <p:spPr bwMode="auto">
            <a:xfrm>
              <a:off x="1488" y="2688"/>
              <a:ext cx="1104" cy="1248"/>
            </a:xfrm>
            <a:custGeom>
              <a:avLst/>
              <a:gdLst>
                <a:gd name="T0" fmla="*/ 16230 w 752"/>
                <a:gd name="T1" fmla="*/ 0 h 864"/>
                <a:gd name="T2" fmla="*/ 0 w 752"/>
                <a:gd name="T3" fmla="*/ 16374 h 864"/>
                <a:gd name="T4" fmla="*/ 0 60000 65536"/>
                <a:gd name="T5" fmla="*/ 0 60000 65536"/>
                <a:gd name="T6" fmla="*/ 0 w 752"/>
                <a:gd name="T7" fmla="*/ 0 h 864"/>
                <a:gd name="T8" fmla="*/ 752 w 752"/>
                <a:gd name="T9" fmla="*/ 864 h 8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2" h="864">
                  <a:moveTo>
                    <a:pt x="752" y="0"/>
                  </a:moveTo>
                  <a:lnTo>
                    <a:pt x="0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112682" name="Line 7"/>
            <p:cNvSpPr>
              <a:spLocks noChangeShapeType="1"/>
            </p:cNvSpPr>
            <p:nvPr/>
          </p:nvSpPr>
          <p:spPr bwMode="auto">
            <a:xfrm>
              <a:off x="1392" y="3120"/>
              <a:ext cx="2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683" name="Freeform 8"/>
            <p:cNvSpPr>
              <a:spLocks/>
            </p:cNvSpPr>
            <p:nvPr/>
          </p:nvSpPr>
          <p:spPr bwMode="auto">
            <a:xfrm>
              <a:off x="2187" y="1776"/>
              <a:ext cx="13" cy="1968"/>
            </a:xfrm>
            <a:custGeom>
              <a:avLst/>
              <a:gdLst>
                <a:gd name="T0" fmla="*/ 0 w 13"/>
                <a:gd name="T1" fmla="*/ 1968 h 1968"/>
                <a:gd name="T2" fmla="*/ 0 w 13"/>
                <a:gd name="T3" fmla="*/ 48 h 1968"/>
                <a:gd name="T4" fmla="*/ 13 w 13"/>
                <a:gd name="T5" fmla="*/ 0 h 1968"/>
                <a:gd name="T6" fmla="*/ 0 60000 65536"/>
                <a:gd name="T7" fmla="*/ 0 60000 65536"/>
                <a:gd name="T8" fmla="*/ 0 60000 65536"/>
                <a:gd name="T9" fmla="*/ 0 w 13"/>
                <a:gd name="T10" fmla="*/ 0 h 1968"/>
                <a:gd name="T11" fmla="*/ 13 w 13"/>
                <a:gd name="T12" fmla="*/ 1968 h 1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968">
                  <a:moveTo>
                    <a:pt x="0" y="1968"/>
                  </a:moveTo>
                  <a:lnTo>
                    <a:pt x="0" y="48"/>
                  </a:lnTo>
                  <a:lnTo>
                    <a:pt x="13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112642" name="Object 2"/>
            <p:cNvGraphicFramePr>
              <a:graphicFrameLocks noChangeAspect="1"/>
            </p:cNvGraphicFramePr>
            <p:nvPr/>
          </p:nvGraphicFramePr>
          <p:xfrm>
            <a:off x="1296" y="3792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9" name="Equation" r:id="rId3" imgW="253890" imgH="228501" progId="Equation.3">
                    <p:embed/>
                  </p:oleObj>
                </mc:Choice>
                <mc:Fallback>
                  <p:oleObj name="Equation" r:id="rId3" imgW="253890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792"/>
                          <a:ext cx="16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43" name="Object 3"/>
            <p:cNvGraphicFramePr>
              <a:graphicFrameLocks noChangeAspect="1"/>
            </p:cNvGraphicFramePr>
            <p:nvPr/>
          </p:nvGraphicFramePr>
          <p:xfrm>
            <a:off x="4312" y="3024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" name="Equation" r:id="rId5" imgW="241195" imgH="291973" progId="Equation.3">
                    <p:embed/>
                  </p:oleObj>
                </mc:Choice>
                <mc:Fallback>
                  <p:oleObj name="Equation" r:id="rId5" imgW="241195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" y="3024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44" name="Object 4"/>
            <p:cNvGraphicFramePr>
              <a:graphicFrameLocks noChangeAspect="1"/>
            </p:cNvGraphicFramePr>
            <p:nvPr/>
          </p:nvGraphicFramePr>
          <p:xfrm>
            <a:off x="1968" y="1776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1" name="Equation" r:id="rId7" imgW="190417" imgH="253890" progId="Equation.3">
                    <p:embed/>
                  </p:oleObj>
                </mc:Choice>
                <mc:Fallback>
                  <p:oleObj name="Equation" r:id="rId7" imgW="190417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776"/>
                          <a:ext cx="12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45" name="Object 5"/>
            <p:cNvGraphicFramePr>
              <a:graphicFrameLocks noChangeAspect="1"/>
            </p:cNvGraphicFramePr>
            <p:nvPr/>
          </p:nvGraphicFramePr>
          <p:xfrm>
            <a:off x="2256" y="316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" name="Equation" r:id="rId9" imgW="291973" imgH="304668" progId="Equation.3">
                    <p:embed/>
                  </p:oleObj>
                </mc:Choice>
                <mc:Fallback>
                  <p:oleObj name="Equation" r:id="rId9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168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81" name="Object 6"/>
          <p:cNvGraphicFramePr>
            <a:graphicFrameLocks noChangeAspect="1"/>
          </p:cNvGraphicFramePr>
          <p:nvPr/>
        </p:nvGraphicFramePr>
        <p:xfrm>
          <a:off x="2362200" y="1041400"/>
          <a:ext cx="327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11" imgW="3276600" imgH="406400" progId="Equation.3">
                  <p:embed/>
                </p:oleObj>
              </mc:Choice>
              <mc:Fallback>
                <p:oleObj name="Equation" r:id="rId11" imgW="3276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41400"/>
                        <a:ext cx="327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200400" y="5181600"/>
            <a:ext cx="5181600" cy="685800"/>
            <a:chOff x="1056" y="3264"/>
            <a:chExt cx="3264" cy="432"/>
          </a:xfrm>
        </p:grpSpPr>
        <p:graphicFrame>
          <p:nvGraphicFramePr>
            <p:cNvPr id="112647" name="Object 7"/>
            <p:cNvGraphicFramePr>
              <a:graphicFrameLocks noChangeAspect="1"/>
            </p:cNvGraphicFramePr>
            <p:nvPr/>
          </p:nvGraphicFramePr>
          <p:xfrm>
            <a:off x="1848" y="3408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4" name="Equation" r:id="rId13" imgW="151200" imgH="151560" progId="Equation.3">
                    <p:embed/>
                  </p:oleObj>
                </mc:Choice>
                <mc:Fallback>
                  <p:oleObj name="Equation" r:id="rId13" imgW="151200" imgH="151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3408"/>
                          <a:ext cx="12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679" name="Group 16"/>
            <p:cNvGrpSpPr>
              <a:grpSpLocks/>
            </p:cNvGrpSpPr>
            <p:nvPr/>
          </p:nvGrpSpPr>
          <p:grpSpPr bwMode="auto">
            <a:xfrm>
              <a:off x="1056" y="3264"/>
              <a:ext cx="3264" cy="432"/>
              <a:chOff x="1056" y="3264"/>
              <a:chExt cx="3264" cy="432"/>
            </a:xfrm>
          </p:grpSpPr>
          <p:graphicFrame>
            <p:nvGraphicFramePr>
              <p:cNvPr id="112648" name="Object 8"/>
              <p:cNvGraphicFramePr>
                <a:graphicFrameLocks noChangeAspect="1"/>
              </p:cNvGraphicFramePr>
              <p:nvPr/>
            </p:nvGraphicFramePr>
            <p:xfrm>
              <a:off x="1872" y="3552"/>
              <a:ext cx="160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55" name="Equation" r:id="rId15" imgW="207000" imgH="183240" progId="Equation.3">
                      <p:embed/>
                    </p:oleObj>
                  </mc:Choice>
                  <mc:Fallback>
                    <p:oleObj name="Equation" r:id="rId15" imgW="207000" imgH="1832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3552"/>
                            <a:ext cx="160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680" name="Line 18"/>
              <p:cNvSpPr>
                <a:spLocks noChangeShapeType="1"/>
              </p:cNvSpPr>
              <p:nvPr/>
            </p:nvSpPr>
            <p:spPr bwMode="auto">
              <a:xfrm>
                <a:off x="1056" y="3456"/>
                <a:ext cx="326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12649" name="Object 9"/>
              <p:cNvGraphicFramePr>
                <a:graphicFrameLocks noChangeAspect="1"/>
              </p:cNvGraphicFramePr>
              <p:nvPr/>
            </p:nvGraphicFramePr>
            <p:xfrm>
              <a:off x="1680" y="3264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56" name="Equation" r:id="rId17" imgW="238680" imgH="239040" progId="Equation.3">
                      <p:embed/>
                    </p:oleObj>
                  </mc:Choice>
                  <mc:Fallback>
                    <p:oleObj name="Equation" r:id="rId17" imgW="238680" imgH="239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3264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9588" name="Object 10"/>
          <p:cNvGraphicFramePr>
            <a:graphicFrameLocks noChangeAspect="1"/>
          </p:cNvGraphicFramePr>
          <p:nvPr/>
        </p:nvGraphicFramePr>
        <p:xfrm>
          <a:off x="5867400" y="1041400"/>
          <a:ext cx="327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19" imgW="3276600" imgH="406400" progId="Equation.3">
                  <p:embed/>
                </p:oleObj>
              </mc:Choice>
              <mc:Fallback>
                <p:oleObj name="Equation" r:id="rId19" imgW="3276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041400"/>
                        <a:ext cx="327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148264" y="4030664"/>
            <a:ext cx="1997075" cy="2505075"/>
            <a:chOff x="2283" y="2539"/>
            <a:chExt cx="1258" cy="1578"/>
          </a:xfrm>
        </p:grpSpPr>
        <p:graphicFrame>
          <p:nvGraphicFramePr>
            <p:cNvPr id="112651" name="Object 11"/>
            <p:cNvGraphicFramePr>
              <a:graphicFrameLocks noChangeAspect="1"/>
            </p:cNvGraphicFramePr>
            <p:nvPr/>
          </p:nvGraphicFramePr>
          <p:xfrm>
            <a:off x="3024" y="3072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8" name="Equation" r:id="rId21" imgW="151200" imgH="151560" progId="Equation.3">
                    <p:embed/>
                  </p:oleObj>
                </mc:Choice>
                <mc:Fallback>
                  <p:oleObj name="Equation" r:id="rId21" imgW="151200" imgH="151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072"/>
                          <a:ext cx="12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2" name="Object 12"/>
            <p:cNvGraphicFramePr>
              <a:graphicFrameLocks noChangeAspect="1"/>
            </p:cNvGraphicFramePr>
            <p:nvPr/>
          </p:nvGraphicFramePr>
          <p:xfrm>
            <a:off x="3168" y="3168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9" name="Equation" r:id="rId23" imgW="191160" imgH="239040" progId="Equation.3">
                    <p:embed/>
                  </p:oleObj>
                </mc:Choice>
                <mc:Fallback>
                  <p:oleObj name="Equation" r:id="rId23" imgW="191160" imgH="23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168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78" name="Freeform 24"/>
            <p:cNvSpPr>
              <a:spLocks/>
            </p:cNvSpPr>
            <p:nvPr/>
          </p:nvSpPr>
          <p:spPr bwMode="auto">
            <a:xfrm>
              <a:off x="2283" y="2539"/>
              <a:ext cx="1258" cy="1578"/>
            </a:xfrm>
            <a:custGeom>
              <a:avLst/>
              <a:gdLst>
                <a:gd name="T0" fmla="*/ 1258 w 1258"/>
                <a:gd name="T1" fmla="*/ 0 h 1578"/>
                <a:gd name="T2" fmla="*/ 0 w 1258"/>
                <a:gd name="T3" fmla="*/ 1578 h 1578"/>
                <a:gd name="T4" fmla="*/ 0 60000 65536"/>
                <a:gd name="T5" fmla="*/ 0 60000 65536"/>
                <a:gd name="T6" fmla="*/ 0 w 1258"/>
                <a:gd name="T7" fmla="*/ 0 h 1578"/>
                <a:gd name="T8" fmla="*/ 1258 w 1258"/>
                <a:gd name="T9" fmla="*/ 1578 h 15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8" h="1578">
                  <a:moveTo>
                    <a:pt x="1258" y="0"/>
                  </a:moveTo>
                  <a:lnTo>
                    <a:pt x="0" y="1578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112653" name="Object 13"/>
            <p:cNvGraphicFramePr>
              <a:graphicFrameLocks noChangeAspect="1"/>
            </p:cNvGraphicFramePr>
            <p:nvPr/>
          </p:nvGraphicFramePr>
          <p:xfrm>
            <a:off x="2928" y="2832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0" name="Equation" r:id="rId25" imgW="238680" imgH="302760" progId="Equation.3">
                    <p:embed/>
                  </p:oleObj>
                </mc:Choice>
                <mc:Fallback>
                  <p:oleObj name="Equation" r:id="rId25" imgW="238680" imgH="302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832"/>
                          <a:ext cx="18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94" name="Object 14"/>
          <p:cNvGraphicFramePr>
            <a:graphicFrameLocks noChangeAspect="1"/>
          </p:cNvGraphicFramePr>
          <p:nvPr/>
        </p:nvGraphicFramePr>
        <p:xfrm>
          <a:off x="5867400" y="1600200"/>
          <a:ext cx="323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27" imgW="3238500" imgH="406400" progId="Equation.3">
                  <p:embed/>
                </p:oleObj>
              </mc:Choice>
              <mc:Fallback>
                <p:oleObj name="Equation" r:id="rId27" imgW="3238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00200"/>
                        <a:ext cx="3238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5" name="Object 15"/>
          <p:cNvGraphicFramePr>
            <a:graphicFrameLocks noChangeAspect="1"/>
          </p:cNvGraphicFramePr>
          <p:nvPr/>
        </p:nvGraphicFramePr>
        <p:xfrm>
          <a:off x="2305050" y="1574800"/>
          <a:ext cx="335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29" imgW="3352800" imgH="406400" progId="Equation.3">
                  <p:embed/>
                </p:oleObj>
              </mc:Choice>
              <mc:Fallback>
                <p:oleObj name="Equation" r:id="rId29" imgW="3352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574800"/>
                        <a:ext cx="335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191000" y="3352800"/>
            <a:ext cx="3352800" cy="2971800"/>
            <a:chOff x="1680" y="2112"/>
            <a:chExt cx="2112" cy="1872"/>
          </a:xfrm>
        </p:grpSpPr>
        <p:graphicFrame>
          <p:nvGraphicFramePr>
            <p:cNvPr id="112656" name="Object 16"/>
            <p:cNvGraphicFramePr>
              <a:graphicFrameLocks noChangeAspect="1"/>
            </p:cNvGraphicFramePr>
            <p:nvPr/>
          </p:nvGraphicFramePr>
          <p:xfrm>
            <a:off x="1872" y="225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3" name="Equation" r:id="rId31" imgW="238680" imgH="239040" progId="Equation.3">
                    <p:embed/>
                  </p:oleObj>
                </mc:Choice>
                <mc:Fallback>
                  <p:oleObj name="Equation" r:id="rId31" imgW="238680" imgH="23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256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7" name="Object 17"/>
            <p:cNvGraphicFramePr>
              <a:graphicFrameLocks noChangeAspect="1"/>
            </p:cNvGraphicFramePr>
            <p:nvPr/>
          </p:nvGraphicFramePr>
          <p:xfrm>
            <a:off x="2112" y="2304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4" name="Equation" r:id="rId33" imgW="151200" imgH="151560" progId="Equation.3">
                    <p:embed/>
                  </p:oleObj>
                </mc:Choice>
                <mc:Fallback>
                  <p:oleObj name="Equation" r:id="rId33" imgW="151200" imgH="151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304"/>
                          <a:ext cx="12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8" name="Object 18"/>
            <p:cNvGraphicFramePr>
              <a:graphicFrameLocks noChangeAspect="1"/>
            </p:cNvGraphicFramePr>
            <p:nvPr/>
          </p:nvGraphicFramePr>
          <p:xfrm>
            <a:off x="2256" y="2160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5" name="Equation" r:id="rId35" imgW="151200" imgH="207360" progId="Equation.3">
                    <p:embed/>
                  </p:oleObj>
                </mc:Choice>
                <mc:Fallback>
                  <p:oleObj name="Equation" r:id="rId35" imgW="151200" imgH="207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160"/>
                          <a:ext cx="12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76" name="Line 32"/>
            <p:cNvSpPr>
              <a:spLocks noChangeShapeType="1"/>
            </p:cNvSpPr>
            <p:nvPr/>
          </p:nvSpPr>
          <p:spPr bwMode="auto">
            <a:xfrm>
              <a:off x="1680" y="2784"/>
              <a:ext cx="2016" cy="12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677" name="Line 33"/>
            <p:cNvSpPr>
              <a:spLocks noChangeShapeType="1"/>
            </p:cNvSpPr>
            <p:nvPr/>
          </p:nvSpPr>
          <p:spPr bwMode="auto">
            <a:xfrm>
              <a:off x="1776" y="2112"/>
              <a:ext cx="2016" cy="12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5867400" y="3421064"/>
            <a:ext cx="1701800" cy="2878137"/>
            <a:chOff x="2736" y="2155"/>
            <a:chExt cx="1072" cy="1813"/>
          </a:xfrm>
        </p:grpSpPr>
        <p:sp>
          <p:nvSpPr>
            <p:cNvPr id="112675" name="Freeform 35"/>
            <p:cNvSpPr>
              <a:spLocks/>
            </p:cNvSpPr>
            <p:nvPr/>
          </p:nvSpPr>
          <p:spPr bwMode="auto">
            <a:xfrm>
              <a:off x="2805" y="2155"/>
              <a:ext cx="1" cy="1813"/>
            </a:xfrm>
            <a:custGeom>
              <a:avLst/>
              <a:gdLst>
                <a:gd name="T0" fmla="*/ 0 w 1"/>
                <a:gd name="T1" fmla="*/ 0 h 1813"/>
                <a:gd name="T2" fmla="*/ 0 w 1"/>
                <a:gd name="T3" fmla="*/ 1813 h 1813"/>
                <a:gd name="T4" fmla="*/ 0 60000 65536"/>
                <a:gd name="T5" fmla="*/ 0 60000 65536"/>
                <a:gd name="T6" fmla="*/ 0 w 1"/>
                <a:gd name="T7" fmla="*/ 0 h 1813"/>
                <a:gd name="T8" fmla="*/ 1 w 1"/>
                <a:gd name="T9" fmla="*/ 1813 h 18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13">
                  <a:moveTo>
                    <a:pt x="0" y="0"/>
                  </a:moveTo>
                  <a:lnTo>
                    <a:pt x="0" y="1813"/>
                  </a:lnTo>
                </a:path>
              </a:pathLst>
            </a:custGeom>
            <a:noFill/>
            <a:ln w="38100">
              <a:solidFill>
                <a:srgbClr val="339933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112659" name="Object 19"/>
            <p:cNvGraphicFramePr>
              <a:graphicFrameLocks noChangeAspect="1"/>
            </p:cNvGraphicFramePr>
            <p:nvPr/>
          </p:nvGraphicFramePr>
          <p:xfrm>
            <a:off x="2880" y="2648"/>
            <a:ext cx="9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6" name="Equation" r:id="rId37" imgW="1473200" imgH="368300" progId="Equation.3">
                    <p:embed/>
                  </p:oleObj>
                </mc:Choice>
                <mc:Fallback>
                  <p:oleObj name="Equation" r:id="rId37" imgW="14732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648"/>
                          <a:ext cx="92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60" name="Object 20"/>
            <p:cNvGraphicFramePr>
              <a:graphicFrameLocks noChangeAspect="1"/>
            </p:cNvGraphicFramePr>
            <p:nvPr/>
          </p:nvGraphicFramePr>
          <p:xfrm>
            <a:off x="2736" y="2688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7" name="Equation" r:id="rId39" imgW="190417" imgH="190417" progId="Equation.3">
                    <p:embed/>
                  </p:oleObj>
                </mc:Choice>
                <mc:Fallback>
                  <p:oleObj name="Equation" r:id="rId39" imgW="190417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688"/>
                          <a:ext cx="12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606" name="Object 21"/>
          <p:cNvGraphicFramePr>
            <a:graphicFrameLocks noChangeAspect="1"/>
          </p:cNvGraphicFramePr>
          <p:nvPr/>
        </p:nvGraphicFramePr>
        <p:xfrm>
          <a:off x="2286000" y="2133600"/>
          <a:ext cx="340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41" imgW="3403600" imgH="406400" progId="Equation.3">
                  <p:embed/>
                </p:oleObj>
              </mc:Choice>
              <mc:Fallback>
                <p:oleObj name="Equation" r:id="rId41" imgW="3403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33600"/>
                        <a:ext cx="3403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5867400" y="5372100"/>
            <a:ext cx="1409700" cy="711200"/>
            <a:chOff x="2736" y="3384"/>
            <a:chExt cx="888" cy="448"/>
          </a:xfrm>
        </p:grpSpPr>
        <p:graphicFrame>
          <p:nvGraphicFramePr>
            <p:cNvPr id="112662" name="Object 22"/>
            <p:cNvGraphicFramePr>
              <a:graphicFrameLocks noChangeAspect="1"/>
            </p:cNvGraphicFramePr>
            <p:nvPr/>
          </p:nvGraphicFramePr>
          <p:xfrm>
            <a:off x="2784" y="3600"/>
            <a:ext cx="8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9" name="Equation" r:id="rId43" imgW="1333500" imgH="368300" progId="Equation.3">
                    <p:embed/>
                  </p:oleObj>
                </mc:Choice>
                <mc:Fallback>
                  <p:oleObj name="Equation" r:id="rId43" imgW="1333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600"/>
                          <a:ext cx="84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63" name="Object 23"/>
            <p:cNvGraphicFramePr>
              <a:graphicFrameLocks noChangeAspect="1"/>
            </p:cNvGraphicFramePr>
            <p:nvPr/>
          </p:nvGraphicFramePr>
          <p:xfrm>
            <a:off x="2736" y="3384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0" name="Equation" r:id="rId45" imgW="190417" imgH="190417" progId="Equation.3">
                    <p:embed/>
                  </p:oleObj>
                </mc:Choice>
                <mc:Fallback>
                  <p:oleObj name="Equation" r:id="rId45" imgW="190417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384"/>
                          <a:ext cx="12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0DA6D-C89B-4669-B53A-80A1CEDFE05D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110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14" name="Object 2"/>
          <p:cNvGraphicFramePr>
            <a:graphicFrameLocks noChangeAspect="1"/>
          </p:cNvGraphicFramePr>
          <p:nvPr/>
        </p:nvGraphicFramePr>
        <p:xfrm>
          <a:off x="2243138" y="2420938"/>
          <a:ext cx="4140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3" imgW="4140200" imgH="558800" progId="">
                  <p:embed/>
                </p:oleObj>
              </mc:Choice>
              <mc:Fallback>
                <p:oleObj name="Equation" r:id="rId3" imgW="4140200" imgH="558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420938"/>
                        <a:ext cx="4140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0" name="Text Box 23"/>
          <p:cNvSpPr txBox="1">
            <a:spLocks noChangeArrowheads="1"/>
          </p:cNvSpPr>
          <p:nvPr/>
        </p:nvSpPr>
        <p:spPr bwMode="auto">
          <a:xfrm>
            <a:off x="2166910" y="476251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空间两点间的距离</a:t>
            </a:r>
          </a:p>
        </p:txBody>
      </p:sp>
      <p:graphicFrame>
        <p:nvGraphicFramePr>
          <p:cNvPr id="110620" name="Object 3"/>
          <p:cNvGraphicFramePr>
            <a:graphicFrameLocks noChangeAspect="1"/>
          </p:cNvGraphicFramePr>
          <p:nvPr/>
        </p:nvGraphicFramePr>
        <p:xfrm>
          <a:off x="2855914" y="5589588"/>
          <a:ext cx="67452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5" imgW="5627160" imgH="462240" progId="">
                  <p:embed/>
                </p:oleObj>
              </mc:Choice>
              <mc:Fallback>
                <p:oleObj name="Equation" r:id="rId5" imgW="5627160" imgH="462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5589588"/>
                        <a:ext cx="67452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6" name="Object 4"/>
          <p:cNvGraphicFramePr>
            <a:graphicFrameLocks noChangeAspect="1"/>
          </p:cNvGraphicFramePr>
          <p:nvPr/>
        </p:nvGraphicFramePr>
        <p:xfrm>
          <a:off x="2243138" y="3141663"/>
          <a:ext cx="4102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7" imgW="4102100" imgH="558800" progId="">
                  <p:embed/>
                </p:oleObj>
              </mc:Choice>
              <mc:Fallback>
                <p:oleObj name="Equation" r:id="rId7" imgW="4102100" imgH="558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3141663"/>
                        <a:ext cx="41021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47" name="Object 5"/>
          <p:cNvGraphicFramePr>
            <a:graphicFrameLocks noGrp="1" noChangeAspect="1"/>
          </p:cNvGraphicFramePr>
          <p:nvPr>
            <p:ph/>
          </p:nvPr>
        </p:nvGraphicFramePr>
        <p:xfrm>
          <a:off x="2243139" y="1196975"/>
          <a:ext cx="6708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9" imgW="6705600" imgH="431800" progId="">
                  <p:embed/>
                </p:oleObj>
              </mc:Choice>
              <mc:Fallback>
                <p:oleObj name="Equation" r:id="rId9" imgW="6705600" imgH="4318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1196975"/>
                        <a:ext cx="67087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55" name="Object 6"/>
          <p:cNvGraphicFramePr>
            <a:graphicFrameLocks noChangeAspect="1"/>
          </p:cNvGraphicFramePr>
          <p:nvPr/>
        </p:nvGraphicFramePr>
        <p:xfrm>
          <a:off x="2243139" y="1773238"/>
          <a:ext cx="54625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11" imgW="5461000" imgH="444500" progId="">
                  <p:embed/>
                </p:oleObj>
              </mc:Choice>
              <mc:Fallback>
                <p:oleObj name="Equation" r:id="rId11" imgW="5461000" imgH="444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1773238"/>
                        <a:ext cx="54625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56" name="Object 7"/>
          <p:cNvGraphicFramePr>
            <a:graphicFrameLocks noChangeAspect="1"/>
          </p:cNvGraphicFramePr>
          <p:nvPr/>
        </p:nvGraphicFramePr>
        <p:xfrm>
          <a:off x="2243138" y="3860800"/>
          <a:ext cx="478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13" imgW="4787900" imgH="444500" progId="">
                  <p:embed/>
                </p:oleObj>
              </mc:Choice>
              <mc:Fallback>
                <p:oleObj name="Equation" r:id="rId13" imgW="4787900" imgH="444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3860800"/>
                        <a:ext cx="4787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600825" y="2420938"/>
            <a:ext cx="3506788" cy="2760662"/>
            <a:chOff x="1383" y="1389"/>
            <a:chExt cx="2209" cy="1739"/>
          </a:xfrm>
        </p:grpSpPr>
        <p:graphicFrame>
          <p:nvGraphicFramePr>
            <p:cNvPr id="113672" name="Object 8"/>
            <p:cNvGraphicFramePr>
              <a:graphicFrameLocks noChangeAspect="1"/>
            </p:cNvGraphicFramePr>
            <p:nvPr/>
          </p:nvGraphicFramePr>
          <p:xfrm>
            <a:off x="1898" y="2893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" name="Equation" r:id="rId15" imgW="279279" imgH="291973" progId="">
                    <p:embed/>
                  </p:oleObj>
                </mc:Choice>
                <mc:Fallback>
                  <p:oleObj name="Equation" r:id="rId15" imgW="279279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2893"/>
                          <a:ext cx="17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3" name="Object 9"/>
            <p:cNvGraphicFramePr>
              <a:graphicFrameLocks noChangeAspect="1"/>
            </p:cNvGraphicFramePr>
            <p:nvPr/>
          </p:nvGraphicFramePr>
          <p:xfrm>
            <a:off x="1383" y="2976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" name="Equation" r:id="rId17" imgW="253890" imgH="241195" progId="">
                    <p:embed/>
                  </p:oleObj>
                </mc:Choice>
                <mc:Fallback>
                  <p:oleObj name="Equation" r:id="rId17" imgW="253890" imgH="24119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976"/>
                          <a:ext cx="16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4" name="Object 10"/>
            <p:cNvGraphicFramePr>
              <a:graphicFrameLocks noChangeAspect="1"/>
            </p:cNvGraphicFramePr>
            <p:nvPr/>
          </p:nvGraphicFramePr>
          <p:xfrm>
            <a:off x="3432" y="2881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" name="Equation" r:id="rId19" imgW="253780" imgH="317225" progId="">
                    <p:embed/>
                  </p:oleObj>
                </mc:Choice>
                <mc:Fallback>
                  <p:oleObj name="Equation" r:id="rId19" imgW="253780" imgH="31722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" y="2881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5" name="Object 11"/>
            <p:cNvGraphicFramePr>
              <a:graphicFrameLocks noChangeAspect="1"/>
            </p:cNvGraphicFramePr>
            <p:nvPr/>
          </p:nvGraphicFramePr>
          <p:xfrm>
            <a:off x="2030" y="1426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" name="Equation" r:id="rId21" imgW="203024" imgH="253780" progId="">
                    <p:embed/>
                  </p:oleObj>
                </mc:Choice>
                <mc:Fallback>
                  <p:oleObj name="Equation" r:id="rId21" imgW="203024" imgH="2537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1426"/>
                          <a:ext cx="128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2" name="Line 71"/>
            <p:cNvSpPr>
              <a:spLocks noChangeShapeType="1"/>
            </p:cNvSpPr>
            <p:nvPr/>
          </p:nvSpPr>
          <p:spPr bwMode="auto">
            <a:xfrm>
              <a:off x="1943" y="2848"/>
              <a:ext cx="1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" name="Line 72"/>
            <p:cNvSpPr>
              <a:spLocks noChangeShapeType="1"/>
            </p:cNvSpPr>
            <p:nvPr/>
          </p:nvSpPr>
          <p:spPr bwMode="auto">
            <a:xfrm flipV="1">
              <a:off x="1943" y="1487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3676" name="Object 12"/>
            <p:cNvGraphicFramePr>
              <a:graphicFrameLocks noChangeAspect="1"/>
            </p:cNvGraphicFramePr>
            <p:nvPr/>
          </p:nvGraphicFramePr>
          <p:xfrm>
            <a:off x="2064" y="2614"/>
            <a:ext cx="22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" name="Equation" r:id="rId23" imgW="482391" imgH="418918" progId="">
                    <p:embed/>
                  </p:oleObj>
                </mc:Choice>
                <mc:Fallback>
                  <p:oleObj name="Equation" r:id="rId23" imgW="482391" imgH="41891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614"/>
                          <a:ext cx="22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4" name="AutoShape 74"/>
            <p:cNvSpPr>
              <a:spLocks noChangeArrowheads="1"/>
            </p:cNvSpPr>
            <p:nvPr/>
          </p:nvSpPr>
          <p:spPr bwMode="auto">
            <a:xfrm>
              <a:off x="2109" y="1661"/>
              <a:ext cx="1225" cy="945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113677" name="Object 13"/>
            <p:cNvGraphicFramePr>
              <a:graphicFrameLocks noChangeAspect="1"/>
            </p:cNvGraphicFramePr>
            <p:nvPr/>
          </p:nvGraphicFramePr>
          <p:xfrm>
            <a:off x="3107" y="1389"/>
            <a:ext cx="23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" name="Equation" r:id="rId25" imgW="508000" imgH="419100" progId="">
                    <p:embed/>
                  </p:oleObj>
                </mc:Choice>
                <mc:Fallback>
                  <p:oleObj name="Equation" r:id="rId25" imgW="508000" imgH="4191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389"/>
                          <a:ext cx="231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8" name="Object 14"/>
            <p:cNvGraphicFramePr>
              <a:graphicFrameLocks noChangeAspect="1"/>
            </p:cNvGraphicFramePr>
            <p:nvPr/>
          </p:nvGraphicFramePr>
          <p:xfrm>
            <a:off x="2971" y="2659"/>
            <a:ext cx="17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8" name="Equation" r:id="rId27" imgW="393529" imgH="380835" progId="">
                    <p:embed/>
                  </p:oleObj>
                </mc:Choice>
                <mc:Fallback>
                  <p:oleObj name="Equation" r:id="rId27" imgW="393529" imgH="38083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659"/>
                          <a:ext cx="179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9" name="Object 15"/>
            <p:cNvGraphicFramePr>
              <a:graphicFrameLocks noChangeAspect="1"/>
            </p:cNvGraphicFramePr>
            <p:nvPr/>
          </p:nvGraphicFramePr>
          <p:xfrm>
            <a:off x="3288" y="2432"/>
            <a:ext cx="168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9" name="Equation" r:id="rId29" imgW="368140" imgH="291973" progId="">
                    <p:embed/>
                  </p:oleObj>
                </mc:Choice>
                <mc:Fallback>
                  <p:oleObj name="Equation" r:id="rId29" imgW="368140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432"/>
                          <a:ext cx="168" cy="1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5" name="Freeform 78"/>
            <p:cNvSpPr>
              <a:spLocks/>
            </p:cNvSpPr>
            <p:nvPr/>
          </p:nvSpPr>
          <p:spPr bwMode="auto">
            <a:xfrm>
              <a:off x="2109" y="1654"/>
              <a:ext cx="1224" cy="949"/>
            </a:xfrm>
            <a:custGeom>
              <a:avLst/>
              <a:gdLst>
                <a:gd name="T0" fmla="*/ 0 w 1224"/>
                <a:gd name="T1" fmla="*/ 949 h 949"/>
                <a:gd name="T2" fmla="*/ 1224 w 1224"/>
                <a:gd name="T3" fmla="*/ 0 h 949"/>
                <a:gd name="T4" fmla="*/ 0 60000 65536"/>
                <a:gd name="T5" fmla="*/ 0 60000 65536"/>
                <a:gd name="T6" fmla="*/ 0 w 1224"/>
                <a:gd name="T7" fmla="*/ 0 h 949"/>
                <a:gd name="T8" fmla="*/ 1224 w 1224"/>
                <a:gd name="T9" fmla="*/ 949 h 9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4" h="949">
                  <a:moveTo>
                    <a:pt x="0" y="949"/>
                  </a:moveTo>
                  <a:lnTo>
                    <a:pt x="1224" y="0"/>
                  </a:lnTo>
                </a:path>
              </a:pathLst>
            </a:cu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i-FI" altLang="zh-CN"/>
            </a:p>
          </p:txBody>
        </p:sp>
        <p:sp>
          <p:nvSpPr>
            <p:cNvPr id="113686" name="Line 79"/>
            <p:cNvSpPr>
              <a:spLocks noChangeShapeType="1"/>
            </p:cNvSpPr>
            <p:nvPr/>
          </p:nvSpPr>
          <p:spPr bwMode="auto">
            <a:xfrm flipH="1">
              <a:off x="1581" y="2848"/>
              <a:ext cx="36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7" name="Freeform 80"/>
            <p:cNvSpPr>
              <a:spLocks/>
            </p:cNvSpPr>
            <p:nvPr/>
          </p:nvSpPr>
          <p:spPr bwMode="auto">
            <a:xfrm>
              <a:off x="2108" y="2371"/>
              <a:ext cx="1225" cy="227"/>
            </a:xfrm>
            <a:custGeom>
              <a:avLst/>
              <a:gdLst>
                <a:gd name="T0" fmla="*/ 0 w 1225"/>
                <a:gd name="T1" fmla="*/ 227 h 227"/>
                <a:gd name="T2" fmla="*/ 1225 w 1225"/>
                <a:gd name="T3" fmla="*/ 0 h 227"/>
                <a:gd name="T4" fmla="*/ 0 60000 65536"/>
                <a:gd name="T5" fmla="*/ 0 60000 65536"/>
                <a:gd name="T6" fmla="*/ 0 w 1225"/>
                <a:gd name="T7" fmla="*/ 0 h 227"/>
                <a:gd name="T8" fmla="*/ 1225 w 1225"/>
                <a:gd name="T9" fmla="*/ 227 h 2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5" h="227">
                  <a:moveTo>
                    <a:pt x="0" y="227"/>
                  </a:moveTo>
                  <a:lnTo>
                    <a:pt x="1225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i-FI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36744361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0" name="Object 2"/>
          <p:cNvGraphicFramePr>
            <a:graphicFrameLocks noChangeAspect="1"/>
          </p:cNvGraphicFramePr>
          <p:nvPr/>
        </p:nvGraphicFramePr>
        <p:xfrm>
          <a:off x="2208214" y="374651"/>
          <a:ext cx="71008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文档" r:id="rId3" imgW="7809030" imgH="664584" progId="Word.Document.8">
                  <p:embed/>
                </p:oleObj>
              </mc:Choice>
              <mc:Fallback>
                <p:oleObj name="文档" r:id="rId3" imgW="7809030" imgH="6645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74651"/>
                        <a:ext cx="71008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3"/>
          <p:cNvGraphicFramePr>
            <a:graphicFrameLocks noChangeAspect="1"/>
          </p:cNvGraphicFramePr>
          <p:nvPr/>
        </p:nvGraphicFramePr>
        <p:xfrm>
          <a:off x="2286000" y="914400"/>
          <a:ext cx="481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5" imgW="4813300" imgH="457200" progId="Equation.3">
                  <p:embed/>
                </p:oleObj>
              </mc:Choice>
              <mc:Fallback>
                <p:oleObj name="Equation" r:id="rId5" imgW="4813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14400"/>
                        <a:ext cx="4813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4"/>
          <p:cNvGraphicFramePr>
            <a:graphicFrameLocks noChangeAspect="1"/>
          </p:cNvGraphicFramePr>
          <p:nvPr/>
        </p:nvGraphicFramePr>
        <p:xfrm>
          <a:off x="2298700" y="2095500"/>
          <a:ext cx="394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7" imgW="3949700" imgH="419100" progId="Equation.3">
                  <p:embed/>
                </p:oleObj>
              </mc:Choice>
              <mc:Fallback>
                <p:oleObj name="Equation" r:id="rId7" imgW="3949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095500"/>
                        <a:ext cx="3949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5"/>
          <p:cNvGraphicFramePr>
            <a:graphicFrameLocks noChangeAspect="1"/>
          </p:cNvGraphicFramePr>
          <p:nvPr/>
        </p:nvGraphicFramePr>
        <p:xfrm>
          <a:off x="2311400" y="3162300"/>
          <a:ext cx="393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9" imgW="3937000" imgH="419100" progId="Equation.3">
                  <p:embed/>
                </p:oleObj>
              </mc:Choice>
              <mc:Fallback>
                <p:oleObj name="Equation" r:id="rId9" imgW="3937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162300"/>
                        <a:ext cx="3937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6"/>
          <p:cNvGraphicFramePr>
            <a:graphicFrameLocks noChangeAspect="1"/>
          </p:cNvGraphicFramePr>
          <p:nvPr/>
        </p:nvGraphicFramePr>
        <p:xfrm>
          <a:off x="2336800" y="4229100"/>
          <a:ext cx="337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11" imgW="3378200" imgH="419100" progId="Equation.3">
                  <p:embed/>
                </p:oleObj>
              </mc:Choice>
              <mc:Fallback>
                <p:oleObj name="Equation" r:id="rId11" imgW="3378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4229100"/>
                        <a:ext cx="3378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7"/>
          <p:cNvGraphicFramePr>
            <a:graphicFrameLocks noChangeAspect="1"/>
          </p:cNvGraphicFramePr>
          <p:nvPr/>
        </p:nvGraphicFramePr>
        <p:xfrm>
          <a:off x="2374900" y="472440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13" imgW="1943100" imgH="406400" progId="Equation.3">
                  <p:embed/>
                </p:oleObj>
              </mc:Choice>
              <mc:Fallback>
                <p:oleObj name="Equation" r:id="rId13" imgW="1943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4724400"/>
                        <a:ext cx="1943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6" name="Object 8"/>
          <p:cNvGraphicFramePr>
            <a:graphicFrameLocks noChangeAspect="1"/>
          </p:cNvGraphicFramePr>
          <p:nvPr/>
        </p:nvGraphicFramePr>
        <p:xfrm>
          <a:off x="2336800" y="1498600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15" imgW="2082800" imgH="406400" progId="Equation.3">
                  <p:embed/>
                </p:oleObj>
              </mc:Choice>
              <mc:Fallback>
                <p:oleObj name="Equation" r:id="rId15" imgW="2082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498600"/>
                        <a:ext cx="208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Object 9"/>
          <p:cNvGraphicFramePr>
            <a:graphicFrameLocks noChangeAspect="1"/>
          </p:cNvGraphicFramePr>
          <p:nvPr/>
        </p:nvGraphicFramePr>
        <p:xfrm>
          <a:off x="2374900" y="2590800"/>
          <a:ext cx="158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17" imgW="1587500" imgH="381000" progId="Equation.3">
                  <p:embed/>
                </p:oleObj>
              </mc:Choice>
              <mc:Fallback>
                <p:oleObj name="Equation" r:id="rId17" imgW="1587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590800"/>
                        <a:ext cx="1587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0"/>
          <p:cNvGraphicFramePr>
            <a:graphicFrameLocks noChangeAspect="1"/>
          </p:cNvGraphicFramePr>
          <p:nvPr/>
        </p:nvGraphicFramePr>
        <p:xfrm>
          <a:off x="2343151" y="3657600"/>
          <a:ext cx="539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19" imgW="5219700" imgH="381000" progId="Equation.3">
                  <p:embed/>
                </p:oleObj>
              </mc:Choice>
              <mc:Fallback>
                <p:oleObj name="Equation" r:id="rId19" imgW="52197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1" y="3657600"/>
                        <a:ext cx="53943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1"/>
          <p:cNvGraphicFramePr>
            <a:graphicFrameLocks noChangeAspect="1"/>
          </p:cNvGraphicFramePr>
          <p:nvPr/>
        </p:nvGraphicFramePr>
        <p:xfrm>
          <a:off x="2349500" y="5334000"/>
          <a:ext cx="488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21" imgW="4889500" imgH="457200" progId="Equation.3">
                  <p:embed/>
                </p:oleObj>
              </mc:Choice>
              <mc:Fallback>
                <p:oleObj name="Equation" r:id="rId21" imgW="488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334000"/>
                        <a:ext cx="4889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0" name="Object 12"/>
          <p:cNvGraphicFramePr>
            <a:graphicFrameLocks noChangeAspect="1"/>
          </p:cNvGraphicFramePr>
          <p:nvPr/>
        </p:nvGraphicFramePr>
        <p:xfrm>
          <a:off x="2362200" y="5918200"/>
          <a:ext cx="541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23" imgW="5410200" imgH="406400" progId="Equation.3">
                  <p:embed/>
                </p:oleObj>
              </mc:Choice>
              <mc:Fallback>
                <p:oleObj name="Equation" r:id="rId23" imgW="5410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918200"/>
                        <a:ext cx="5410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4A3AF-4D56-45DC-9E5B-CEEFC74BCD35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71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080" name="Object 2"/>
          <p:cNvGraphicFramePr>
            <a:graphicFrameLocks noChangeAspect="1"/>
          </p:cNvGraphicFramePr>
          <p:nvPr/>
        </p:nvGraphicFramePr>
        <p:xfrm>
          <a:off x="2184400" y="1193800"/>
          <a:ext cx="79629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Document" r:id="rId3" imgW="8090600" imgH="1859830" progId="Word.Document.8">
                  <p:embed/>
                </p:oleObj>
              </mc:Choice>
              <mc:Fallback>
                <p:oleObj name="Document" r:id="rId3" imgW="8090600" imgH="18598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193800"/>
                        <a:ext cx="79629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81" name="Rectangle 129"/>
          <p:cNvSpPr>
            <a:spLocks noChangeArrowheads="1"/>
          </p:cNvSpPr>
          <p:nvPr/>
        </p:nvSpPr>
        <p:spPr bwMode="auto">
          <a:xfrm>
            <a:off x="2216151" y="476251"/>
            <a:ext cx="3522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向量的标准分解</a:t>
            </a:r>
            <a:r>
              <a:rPr lang="zh-CN" altLang="en-US" sz="2700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endParaRPr lang="zh-CN" altLang="en-US" sz="2700" dirty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7535863" y="2819401"/>
            <a:ext cx="2755900" cy="2733675"/>
            <a:chOff x="2160" y="2400"/>
            <a:chExt cx="1928" cy="1722"/>
          </a:xfrm>
        </p:grpSpPr>
        <p:sp>
          <p:nvSpPr>
            <p:cNvPr id="140319" name="Freeform 131"/>
            <p:cNvSpPr>
              <a:spLocks/>
            </p:cNvSpPr>
            <p:nvPr/>
          </p:nvSpPr>
          <p:spPr bwMode="auto">
            <a:xfrm>
              <a:off x="2832" y="3648"/>
              <a:ext cx="1200" cy="1"/>
            </a:xfrm>
            <a:custGeom>
              <a:avLst/>
              <a:gdLst>
                <a:gd name="T0" fmla="*/ 0 w 1200"/>
                <a:gd name="T1" fmla="*/ 0 h 1"/>
                <a:gd name="T2" fmla="*/ 1200 w 1200"/>
                <a:gd name="T3" fmla="*/ 0 h 1"/>
                <a:gd name="T4" fmla="*/ 0 60000 65536"/>
                <a:gd name="T5" fmla="*/ 0 60000 65536"/>
                <a:gd name="T6" fmla="*/ 0 w 1200"/>
                <a:gd name="T7" fmla="*/ 0 h 1"/>
                <a:gd name="T8" fmla="*/ 1200 w 120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0" h="1">
                  <a:moveTo>
                    <a:pt x="0" y="0"/>
                  </a:moveTo>
                  <a:lnTo>
                    <a:pt x="12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140320" name="Freeform 132"/>
            <p:cNvSpPr>
              <a:spLocks/>
            </p:cNvSpPr>
            <p:nvPr/>
          </p:nvSpPr>
          <p:spPr bwMode="auto">
            <a:xfrm>
              <a:off x="2327" y="3648"/>
              <a:ext cx="505" cy="474"/>
            </a:xfrm>
            <a:custGeom>
              <a:avLst/>
              <a:gdLst>
                <a:gd name="T0" fmla="*/ 505 w 505"/>
                <a:gd name="T1" fmla="*/ 0 h 474"/>
                <a:gd name="T2" fmla="*/ 0 w 505"/>
                <a:gd name="T3" fmla="*/ 474 h 474"/>
                <a:gd name="T4" fmla="*/ 0 60000 65536"/>
                <a:gd name="T5" fmla="*/ 0 60000 65536"/>
                <a:gd name="T6" fmla="*/ 0 w 505"/>
                <a:gd name="T7" fmla="*/ 0 h 474"/>
                <a:gd name="T8" fmla="*/ 505 w 505"/>
                <a:gd name="T9" fmla="*/ 474 h 4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5" h="474">
                  <a:moveTo>
                    <a:pt x="505" y="0"/>
                  </a:moveTo>
                  <a:lnTo>
                    <a:pt x="0" y="4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140321" name="Freeform 133"/>
            <p:cNvSpPr>
              <a:spLocks/>
            </p:cNvSpPr>
            <p:nvPr/>
          </p:nvSpPr>
          <p:spPr bwMode="auto">
            <a:xfrm>
              <a:off x="2832" y="2541"/>
              <a:ext cx="3" cy="1107"/>
            </a:xfrm>
            <a:custGeom>
              <a:avLst/>
              <a:gdLst>
                <a:gd name="T0" fmla="*/ 0 w 3"/>
                <a:gd name="T1" fmla="*/ 1107 h 1107"/>
                <a:gd name="T2" fmla="*/ 3 w 3"/>
                <a:gd name="T3" fmla="*/ 0 h 1107"/>
                <a:gd name="T4" fmla="*/ 0 60000 65536"/>
                <a:gd name="T5" fmla="*/ 0 60000 65536"/>
                <a:gd name="T6" fmla="*/ 0 w 3"/>
                <a:gd name="T7" fmla="*/ 0 h 1107"/>
                <a:gd name="T8" fmla="*/ 3 w 3"/>
                <a:gd name="T9" fmla="*/ 1107 h 110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107">
                  <a:moveTo>
                    <a:pt x="0" y="1107"/>
                  </a:moveTo>
                  <a:lnTo>
                    <a:pt x="3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140291" name="Object 3"/>
            <p:cNvGraphicFramePr>
              <a:graphicFrameLocks noChangeAspect="1"/>
            </p:cNvGraphicFramePr>
            <p:nvPr/>
          </p:nvGraphicFramePr>
          <p:xfrm>
            <a:off x="2160" y="3888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2" name="Equation" r:id="rId5" imgW="253890" imgH="228501" progId="">
                    <p:embed/>
                  </p:oleObj>
                </mc:Choice>
                <mc:Fallback>
                  <p:oleObj name="Equation" r:id="rId5" imgW="253890" imgH="2285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888"/>
                          <a:ext cx="16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2" name="Object 4"/>
            <p:cNvGraphicFramePr>
              <a:graphicFrameLocks noChangeAspect="1"/>
            </p:cNvGraphicFramePr>
            <p:nvPr/>
          </p:nvGraphicFramePr>
          <p:xfrm>
            <a:off x="3936" y="3744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3" name="Equation" r:id="rId7" imgW="241195" imgH="291973" progId="">
                    <p:embed/>
                  </p:oleObj>
                </mc:Choice>
                <mc:Fallback>
                  <p:oleObj name="Equation" r:id="rId7" imgW="241195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744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3" name="Object 5"/>
            <p:cNvGraphicFramePr>
              <a:graphicFrameLocks noChangeAspect="1"/>
            </p:cNvGraphicFramePr>
            <p:nvPr/>
          </p:nvGraphicFramePr>
          <p:xfrm>
            <a:off x="2640" y="2400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4" name="Equation" r:id="rId9" imgW="190417" imgH="253890" progId="">
                    <p:embed/>
                  </p:oleObj>
                </mc:Choice>
                <mc:Fallback>
                  <p:oleObj name="Equation" r:id="rId9" imgW="190417" imgH="2538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00"/>
                          <a:ext cx="12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4" name="Object 6"/>
            <p:cNvGraphicFramePr>
              <a:graphicFrameLocks noChangeAspect="1"/>
            </p:cNvGraphicFramePr>
            <p:nvPr/>
          </p:nvGraphicFramePr>
          <p:xfrm>
            <a:off x="2976" y="2880"/>
            <a:ext cx="15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5" name="Equation" r:id="rId11" imgW="191160" imgH="302760" progId="Equation.3">
                    <p:embed/>
                  </p:oleObj>
                </mc:Choice>
                <mc:Fallback>
                  <p:oleObj name="Equation" r:id="rId11" imgW="191160" imgH="302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80"/>
                          <a:ext cx="15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5" name="Object 7"/>
            <p:cNvGraphicFramePr>
              <a:graphicFrameLocks noChangeAspect="1"/>
            </p:cNvGraphicFramePr>
            <p:nvPr/>
          </p:nvGraphicFramePr>
          <p:xfrm>
            <a:off x="2832" y="369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6" name="Equation" r:id="rId13" imgW="291973" imgH="304668" progId="Equation.3">
                    <p:embed/>
                  </p:oleObj>
                </mc:Choice>
                <mc:Fallback>
                  <p:oleObj name="Equation" r:id="rId13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696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22" name="Freeform 139"/>
            <p:cNvSpPr>
              <a:spLocks/>
            </p:cNvSpPr>
            <p:nvPr/>
          </p:nvSpPr>
          <p:spPr bwMode="auto">
            <a:xfrm>
              <a:off x="2530" y="3648"/>
              <a:ext cx="302" cy="294"/>
            </a:xfrm>
            <a:custGeom>
              <a:avLst/>
              <a:gdLst>
                <a:gd name="T0" fmla="*/ 302 w 302"/>
                <a:gd name="T1" fmla="*/ 0 h 294"/>
                <a:gd name="T2" fmla="*/ 0 w 302"/>
                <a:gd name="T3" fmla="*/ 294 h 294"/>
                <a:gd name="T4" fmla="*/ 0 60000 65536"/>
                <a:gd name="T5" fmla="*/ 0 60000 65536"/>
                <a:gd name="T6" fmla="*/ 0 w 302"/>
                <a:gd name="T7" fmla="*/ 0 h 294"/>
                <a:gd name="T8" fmla="*/ 302 w 302"/>
                <a:gd name="T9" fmla="*/ 294 h 2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2" h="294">
                  <a:moveTo>
                    <a:pt x="302" y="0"/>
                  </a:moveTo>
                  <a:lnTo>
                    <a:pt x="0" y="29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140296" name="Object 8"/>
            <p:cNvGraphicFramePr>
              <a:graphicFrameLocks noChangeAspect="1"/>
            </p:cNvGraphicFramePr>
            <p:nvPr/>
          </p:nvGraphicFramePr>
          <p:xfrm>
            <a:off x="2400" y="3600"/>
            <a:ext cx="1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7" name="Equation" r:id="rId15" imgW="159120" imgH="302760" progId="Equation.3">
                    <p:embed/>
                  </p:oleObj>
                </mc:Choice>
                <mc:Fallback>
                  <p:oleObj name="Equation" r:id="rId15" imgW="159120" imgH="302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600"/>
                          <a:ext cx="12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23" name="Line 141"/>
            <p:cNvSpPr>
              <a:spLocks noChangeShapeType="1"/>
            </p:cNvSpPr>
            <p:nvPr/>
          </p:nvSpPr>
          <p:spPr bwMode="auto">
            <a:xfrm>
              <a:off x="2832" y="3648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0297" name="Object 9"/>
            <p:cNvGraphicFramePr>
              <a:graphicFrameLocks noChangeAspect="1"/>
            </p:cNvGraphicFramePr>
            <p:nvPr/>
          </p:nvGraphicFramePr>
          <p:xfrm>
            <a:off x="3456" y="3264"/>
            <a:ext cx="1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8" name="Equation" r:id="rId17" imgW="182880" imgH="350640" progId="Equation.3">
                    <p:embed/>
                  </p:oleObj>
                </mc:Choice>
                <mc:Fallback>
                  <p:oleObj name="Equation" r:id="rId17" imgW="182880" imgH="350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264"/>
                          <a:ext cx="14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24" name="Line 143"/>
            <p:cNvSpPr>
              <a:spLocks noChangeShapeType="1"/>
            </p:cNvSpPr>
            <p:nvPr/>
          </p:nvSpPr>
          <p:spPr bwMode="auto">
            <a:xfrm flipV="1">
              <a:off x="2832" y="2928"/>
              <a:ext cx="0" cy="72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6096" name="Rectangle 144"/>
          <p:cNvSpPr>
            <a:spLocks noChangeArrowheads="1"/>
          </p:cNvSpPr>
          <p:nvPr/>
        </p:nvSpPr>
        <p:spPr bwMode="auto">
          <a:xfrm>
            <a:off x="2068514" y="2781301"/>
            <a:ext cx="3455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向量的标准分解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  <a:endParaRPr lang="en-US" altLang="zh-CN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graphicFrame>
        <p:nvGraphicFramePr>
          <p:cNvPr id="140302" name="Object 14"/>
          <p:cNvGraphicFramePr>
            <a:graphicFrameLocks noChangeAspect="1"/>
          </p:cNvGraphicFramePr>
          <p:nvPr/>
        </p:nvGraphicFramePr>
        <p:xfrm>
          <a:off x="2381250" y="3500439"/>
          <a:ext cx="35004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公式" r:id="rId19" imgW="1231560" imgH="241200" progId="Equation.3">
                  <p:embed/>
                </p:oleObj>
              </mc:Choice>
              <mc:Fallback>
                <p:oleObj name="公式" r:id="rId19" imgW="1231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500439"/>
                        <a:ext cx="350043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238375" y="4286251"/>
            <a:ext cx="4602164" cy="1055688"/>
            <a:chOff x="2238375" y="4286251"/>
            <a:chExt cx="4602164" cy="1055688"/>
          </a:xfrm>
        </p:grpSpPr>
        <p:grpSp>
          <p:nvGrpSpPr>
            <p:cNvPr id="4" name="组合 3"/>
            <p:cNvGrpSpPr/>
            <p:nvPr/>
          </p:nvGrpSpPr>
          <p:grpSpPr>
            <a:xfrm>
              <a:off x="2238375" y="4286251"/>
              <a:ext cx="1219201" cy="500063"/>
              <a:chOff x="2238375" y="4286251"/>
              <a:chExt cx="1219201" cy="500063"/>
            </a:xfrm>
          </p:grpSpPr>
          <p:sp>
            <p:nvSpPr>
              <p:cNvPr id="24" name="Rectangle 41"/>
              <p:cNvSpPr>
                <a:spLocks noChangeArrowheads="1"/>
              </p:cNvSpPr>
              <p:nvPr/>
            </p:nvSpPr>
            <p:spPr bwMode="auto">
              <a:xfrm>
                <a:off x="2238375" y="4286251"/>
                <a:ext cx="958850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向量</a:t>
                </a:r>
                <a:endParaRPr lang="en-US" altLang="zh-CN" sz="2400" b="1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graphicFrame>
            <p:nvGraphicFramePr>
              <p:cNvPr id="140303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7532687"/>
                  </p:ext>
                </p:extLst>
              </p:nvPr>
            </p:nvGraphicFramePr>
            <p:xfrm>
              <a:off x="3024189" y="4357689"/>
              <a:ext cx="433387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0" name="公式" r:id="rId21" imgW="152280" imgH="164880" progId="Equation.3">
                      <p:embed/>
                    </p:oleObj>
                  </mc:Choice>
                  <mc:Fallback>
                    <p:oleObj name="公式" r:id="rId21" imgW="1522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189" y="4357689"/>
                            <a:ext cx="433387" cy="4286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" name="Rectangle 41"/>
            <p:cNvSpPr>
              <a:spLocks noChangeArrowheads="1"/>
            </p:cNvSpPr>
            <p:nvPr/>
          </p:nvSpPr>
          <p:spPr bwMode="auto">
            <a:xfrm>
              <a:off x="3381376" y="4286251"/>
              <a:ext cx="34591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在三个坐标轴上的投影</a:t>
              </a:r>
              <a:endParaRPr lang="en-US" altLang="zh-CN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14030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7346696"/>
                </p:ext>
              </p:extLst>
            </p:nvPr>
          </p:nvGraphicFramePr>
          <p:xfrm>
            <a:off x="2309813" y="4714876"/>
            <a:ext cx="1770062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1" name="公式" r:id="rId23" imgW="622080" imgH="241200" progId="Equation.3">
                    <p:embed/>
                  </p:oleObj>
                </mc:Choice>
                <mc:Fallback>
                  <p:oleObj name="公式" r:id="rId23" imgW="6220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813" y="4714876"/>
                          <a:ext cx="1770062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3994151" y="4824413"/>
              <a:ext cx="8159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称为</a:t>
              </a:r>
              <a:endPara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14030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7149040"/>
                </p:ext>
              </p:extLst>
            </p:nvPr>
          </p:nvGraphicFramePr>
          <p:xfrm>
            <a:off x="4667250" y="4857751"/>
            <a:ext cx="43338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2" name="公式" r:id="rId25" imgW="152280" imgH="164880" progId="Equation.3">
                    <p:embed/>
                  </p:oleObj>
                </mc:Choice>
                <mc:Fallback>
                  <p:oleObj name="公式" r:id="rId2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7250" y="4857751"/>
                          <a:ext cx="433388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4994275" y="4857751"/>
              <a:ext cx="12446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的坐标，</a:t>
              </a:r>
              <a:endPara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38375" y="5357813"/>
            <a:ext cx="1219201" cy="461962"/>
            <a:chOff x="2238375" y="5357813"/>
            <a:chExt cx="1219201" cy="461962"/>
          </a:xfrm>
        </p:grpSpPr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2238375" y="5357813"/>
              <a:ext cx="9588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向量</a:t>
              </a:r>
              <a:endParaRPr lang="en-US" altLang="zh-CN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14030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8239987"/>
                </p:ext>
              </p:extLst>
            </p:nvPr>
          </p:nvGraphicFramePr>
          <p:xfrm>
            <a:off x="3024189" y="5357814"/>
            <a:ext cx="433387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3" name="公式" r:id="rId27" imgW="152280" imgH="164880" progId="Equation.3">
                    <p:embed/>
                  </p:oleObj>
                </mc:Choice>
                <mc:Fallback>
                  <p:oleObj name="公式" r:id="rId2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189" y="5357814"/>
                          <a:ext cx="433387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3309939" y="5357813"/>
            <a:ext cx="1785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经常表示为</a:t>
            </a:r>
            <a:endParaRPr lang="en-US" altLang="zh-CN" sz="2400" b="1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40308" name="Object 20"/>
          <p:cNvGraphicFramePr>
            <a:graphicFrameLocks noChangeAspect="1"/>
          </p:cNvGraphicFramePr>
          <p:nvPr/>
        </p:nvGraphicFramePr>
        <p:xfrm>
          <a:off x="4953000" y="5286376"/>
          <a:ext cx="24574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" name="公式" r:id="rId29" imgW="863280" imgH="241200" progId="Equation.3">
                  <p:embed/>
                </p:oleObj>
              </mc:Choice>
              <mc:Fallback>
                <p:oleObj name="公式" r:id="rId29" imgW="863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286376"/>
                        <a:ext cx="245745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2238375" y="5786438"/>
            <a:ext cx="4643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称为向量的坐标表示或代数表示</a:t>
            </a:r>
            <a:endParaRPr lang="en-US" altLang="zh-CN" sz="2400" b="1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148502" y="1542984"/>
          <a:ext cx="5590705" cy="60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公式" r:id="rId31" imgW="2247840" imgH="241200" progId="Equation.3">
                  <p:embed/>
                </p:oleObj>
              </mc:Choice>
              <mc:Fallback>
                <p:oleObj name="公式" r:id="rId31" imgW="2247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502" y="1542984"/>
                        <a:ext cx="5590705" cy="600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7300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96" grpId="0" build="p" autoUpdateAnimBg="0"/>
      <p:bldP spid="34" grpId="0" build="p" autoUpdateAnimBg="0"/>
      <p:bldP spid="3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70" name="Object 128"/>
          <p:cNvGraphicFramePr>
            <a:graphicFrameLocks noChangeAspect="1"/>
          </p:cNvGraphicFramePr>
          <p:nvPr/>
        </p:nvGraphicFramePr>
        <p:xfrm>
          <a:off x="6616669" y="1943080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3" imgW="1676400" imgH="431800" progId="">
                  <p:embed/>
                </p:oleObj>
              </mc:Choice>
              <mc:Fallback>
                <p:oleObj name="Equation" r:id="rId3" imgW="16764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669" y="1943080"/>
                        <a:ext cx="167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1" name="Freeform 27"/>
          <p:cNvSpPr>
            <a:spLocks/>
          </p:cNvSpPr>
          <p:nvPr/>
        </p:nvSpPr>
        <p:spPr bwMode="auto">
          <a:xfrm>
            <a:off x="4999007" y="996930"/>
            <a:ext cx="1998662" cy="793750"/>
          </a:xfrm>
          <a:custGeom>
            <a:avLst/>
            <a:gdLst>
              <a:gd name="T0" fmla="*/ 0 w 1259"/>
              <a:gd name="T1" fmla="*/ 2147483647 h 500"/>
              <a:gd name="T2" fmla="*/ 2147483647 w 1259"/>
              <a:gd name="T3" fmla="*/ 0 h 500"/>
              <a:gd name="T4" fmla="*/ 0 60000 65536"/>
              <a:gd name="T5" fmla="*/ 0 60000 65536"/>
              <a:gd name="T6" fmla="*/ 0 w 1259"/>
              <a:gd name="T7" fmla="*/ 0 h 500"/>
              <a:gd name="T8" fmla="*/ 1259 w 1259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59" h="500">
                <a:moveTo>
                  <a:pt x="0" y="500"/>
                </a:moveTo>
                <a:lnTo>
                  <a:pt x="1259" y="0"/>
                </a:lnTo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i-FI" altLang="zh-CN"/>
          </a:p>
        </p:txBody>
      </p: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3568669" y="571480"/>
            <a:ext cx="5346700" cy="2971800"/>
            <a:chOff x="1584" y="672"/>
            <a:chExt cx="3368" cy="1872"/>
          </a:xfrm>
        </p:grpSpPr>
        <p:graphicFrame>
          <p:nvGraphicFramePr>
            <p:cNvPr id="9345" name="Object 129"/>
            <p:cNvGraphicFramePr>
              <a:graphicFrameLocks noChangeAspect="1"/>
            </p:cNvGraphicFramePr>
            <p:nvPr/>
          </p:nvGraphicFramePr>
          <p:xfrm>
            <a:off x="2544" y="1248"/>
            <a:ext cx="10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6" name="Equation" r:id="rId5" imgW="1625600" imgH="431800" progId="">
                    <p:embed/>
                  </p:oleObj>
                </mc:Choice>
                <mc:Fallback>
                  <p:oleObj name="Equation" r:id="rId5" imgW="1625600" imgH="431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248"/>
                          <a:ext cx="10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67" name="Line 30"/>
            <p:cNvSpPr>
              <a:spLocks noChangeShapeType="1"/>
            </p:cNvSpPr>
            <p:nvPr/>
          </p:nvSpPr>
          <p:spPr bwMode="auto">
            <a:xfrm>
              <a:off x="2208" y="2064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68" name="Line 31"/>
            <p:cNvSpPr>
              <a:spLocks noChangeShapeType="1"/>
            </p:cNvSpPr>
            <p:nvPr/>
          </p:nvSpPr>
          <p:spPr bwMode="auto">
            <a:xfrm flipH="1">
              <a:off x="1680" y="2064"/>
              <a:ext cx="52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69" name="Line 32"/>
            <p:cNvSpPr>
              <a:spLocks noChangeShapeType="1"/>
            </p:cNvSpPr>
            <p:nvPr/>
          </p:nvSpPr>
          <p:spPr bwMode="auto">
            <a:xfrm flipV="1">
              <a:off x="2208" y="672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346" name="Object 130"/>
            <p:cNvGraphicFramePr>
              <a:graphicFrameLocks noChangeAspect="1"/>
            </p:cNvGraphicFramePr>
            <p:nvPr/>
          </p:nvGraphicFramePr>
          <p:xfrm>
            <a:off x="1584" y="2304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7" name="Equation" r:id="rId7" imgW="253890" imgH="228501" progId="">
                    <p:embed/>
                  </p:oleObj>
                </mc:Choice>
                <mc:Fallback>
                  <p:oleObj name="Equation" r:id="rId7" imgW="253890" imgH="2285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304"/>
                          <a:ext cx="16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47" name="Object 131"/>
            <p:cNvGraphicFramePr>
              <a:graphicFrameLocks noChangeAspect="1"/>
            </p:cNvGraphicFramePr>
            <p:nvPr/>
          </p:nvGraphicFramePr>
          <p:xfrm>
            <a:off x="4176" y="1824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8" name="Equation" r:id="rId9" imgW="241195" imgH="291973" progId="">
                    <p:embed/>
                  </p:oleObj>
                </mc:Choice>
                <mc:Fallback>
                  <p:oleObj name="Equation" r:id="rId9" imgW="241195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824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48" name="Object 132"/>
            <p:cNvGraphicFramePr>
              <a:graphicFrameLocks noChangeAspect="1"/>
            </p:cNvGraphicFramePr>
            <p:nvPr/>
          </p:nvGraphicFramePr>
          <p:xfrm>
            <a:off x="2304" y="672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" name="Equation" r:id="rId11" imgW="190417" imgH="253890" progId="">
                    <p:embed/>
                  </p:oleObj>
                </mc:Choice>
                <mc:Fallback>
                  <p:oleObj name="Equation" r:id="rId11" imgW="190417" imgH="2538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672"/>
                          <a:ext cx="12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49" name="Object 133"/>
            <p:cNvGraphicFramePr>
              <a:graphicFrameLocks noChangeAspect="1"/>
            </p:cNvGraphicFramePr>
            <p:nvPr/>
          </p:nvGraphicFramePr>
          <p:xfrm>
            <a:off x="2208" y="2160"/>
            <a:ext cx="8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0" name="Equation" r:id="rId13" imgW="1270000" imgH="368300" progId="">
                    <p:embed/>
                  </p:oleObj>
                </mc:Choice>
                <mc:Fallback>
                  <p:oleObj name="Equation" r:id="rId13" imgW="1270000" imgH="3683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160"/>
                          <a:ext cx="80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70" name="Freeform 37"/>
            <p:cNvSpPr>
              <a:spLocks/>
            </p:cNvSpPr>
            <p:nvPr/>
          </p:nvSpPr>
          <p:spPr bwMode="auto">
            <a:xfrm>
              <a:off x="2544" y="768"/>
              <a:ext cx="1259" cy="500"/>
            </a:xfrm>
            <a:custGeom>
              <a:avLst/>
              <a:gdLst>
                <a:gd name="T0" fmla="*/ 0 w 1259"/>
                <a:gd name="T1" fmla="*/ 500 h 500"/>
                <a:gd name="T2" fmla="*/ 1259 w 1259"/>
                <a:gd name="T3" fmla="*/ 0 h 500"/>
                <a:gd name="T4" fmla="*/ 0 60000 65536"/>
                <a:gd name="T5" fmla="*/ 0 60000 65536"/>
                <a:gd name="T6" fmla="*/ 0 w 1259"/>
                <a:gd name="T7" fmla="*/ 0 h 500"/>
                <a:gd name="T8" fmla="*/ 1259 w 1259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9" h="500">
                  <a:moveTo>
                    <a:pt x="0" y="500"/>
                  </a:moveTo>
                  <a:lnTo>
                    <a:pt x="1259" y="0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9350" name="Object 134"/>
            <p:cNvGraphicFramePr>
              <a:graphicFrameLocks noChangeAspect="1"/>
            </p:cNvGraphicFramePr>
            <p:nvPr/>
          </p:nvGraphicFramePr>
          <p:xfrm>
            <a:off x="3936" y="720"/>
            <a:ext cx="10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1" name="Equation" r:id="rId15" imgW="1612900" imgH="431800" progId="">
                    <p:embed/>
                  </p:oleObj>
                </mc:Choice>
                <mc:Fallback>
                  <p:oleObj name="Equation" r:id="rId15" imgW="1612900" imgH="431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720"/>
                          <a:ext cx="10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51" name="Object 135"/>
            <p:cNvGraphicFramePr>
              <a:graphicFrameLocks noChangeAspect="1"/>
            </p:cNvGraphicFramePr>
            <p:nvPr/>
          </p:nvGraphicFramePr>
          <p:xfrm>
            <a:off x="3024" y="768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2" name="Equation" r:id="rId17" imgW="228501" imgH="317362" progId="">
                    <p:embed/>
                  </p:oleObj>
                </mc:Choice>
                <mc:Fallback>
                  <p:oleObj name="Equation" r:id="rId17" imgW="228501" imgH="31736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768"/>
                          <a:ext cx="14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84" name="Freeform 40"/>
          <p:cNvSpPr>
            <a:spLocks/>
          </p:cNvSpPr>
          <p:nvPr/>
        </p:nvSpPr>
        <p:spPr bwMode="auto">
          <a:xfrm>
            <a:off x="4864070" y="1333480"/>
            <a:ext cx="1998663" cy="793750"/>
          </a:xfrm>
          <a:custGeom>
            <a:avLst/>
            <a:gdLst>
              <a:gd name="T0" fmla="*/ 0 w 1259"/>
              <a:gd name="T1" fmla="*/ 2147483647 h 500"/>
              <a:gd name="T2" fmla="*/ 2147483647 w 1259"/>
              <a:gd name="T3" fmla="*/ 0 h 500"/>
              <a:gd name="T4" fmla="*/ 0 60000 65536"/>
              <a:gd name="T5" fmla="*/ 0 60000 65536"/>
              <a:gd name="T6" fmla="*/ 0 w 1259"/>
              <a:gd name="T7" fmla="*/ 0 h 500"/>
              <a:gd name="T8" fmla="*/ 1259 w 1259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59" h="500">
                <a:moveTo>
                  <a:pt x="0" y="500"/>
                </a:moveTo>
                <a:lnTo>
                  <a:pt x="1259" y="0"/>
                </a:lnTo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i-FI" altLang="zh-CN"/>
          </a:p>
        </p:txBody>
      </p:sp>
      <p:sp>
        <p:nvSpPr>
          <p:cNvPr id="108585" name="Freeform 41"/>
          <p:cNvSpPr>
            <a:spLocks/>
          </p:cNvSpPr>
          <p:nvPr/>
        </p:nvSpPr>
        <p:spPr bwMode="auto">
          <a:xfrm>
            <a:off x="4711670" y="1606530"/>
            <a:ext cx="1998663" cy="793750"/>
          </a:xfrm>
          <a:custGeom>
            <a:avLst/>
            <a:gdLst>
              <a:gd name="T0" fmla="*/ 0 w 1259"/>
              <a:gd name="T1" fmla="*/ 2147483647 h 500"/>
              <a:gd name="T2" fmla="*/ 2147483647 w 1259"/>
              <a:gd name="T3" fmla="*/ 0 h 500"/>
              <a:gd name="T4" fmla="*/ 0 60000 65536"/>
              <a:gd name="T5" fmla="*/ 0 60000 65536"/>
              <a:gd name="T6" fmla="*/ 0 w 1259"/>
              <a:gd name="T7" fmla="*/ 0 h 500"/>
              <a:gd name="T8" fmla="*/ 1259 w 1259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59" h="500">
                <a:moveTo>
                  <a:pt x="0" y="500"/>
                </a:moveTo>
                <a:lnTo>
                  <a:pt x="1259" y="0"/>
                </a:lnTo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i-FI" altLang="zh-CN"/>
          </a:p>
        </p:txBody>
      </p:sp>
      <p:sp>
        <p:nvSpPr>
          <p:cNvPr id="108586" name="Line 42"/>
          <p:cNvSpPr>
            <a:spLocks noChangeShapeType="1"/>
          </p:cNvSpPr>
          <p:nvPr/>
        </p:nvSpPr>
        <p:spPr bwMode="auto">
          <a:xfrm flipH="1">
            <a:off x="4559269" y="1562080"/>
            <a:ext cx="533400" cy="12192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87" name="Line 43"/>
          <p:cNvSpPr>
            <a:spLocks noChangeShapeType="1"/>
          </p:cNvSpPr>
          <p:nvPr/>
        </p:nvSpPr>
        <p:spPr bwMode="auto">
          <a:xfrm flipH="1">
            <a:off x="6540469" y="746105"/>
            <a:ext cx="533400" cy="12192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8589" name="Group 45"/>
          <p:cNvGrpSpPr>
            <a:grpSpLocks/>
          </p:cNvGrpSpPr>
          <p:nvPr/>
        </p:nvGrpSpPr>
        <p:grpSpPr bwMode="auto">
          <a:xfrm>
            <a:off x="4559270" y="1943080"/>
            <a:ext cx="1998663" cy="838200"/>
            <a:chOff x="2208" y="1536"/>
            <a:chExt cx="1259" cy="528"/>
          </a:xfrm>
        </p:grpSpPr>
        <p:sp>
          <p:nvSpPr>
            <p:cNvPr id="9366" name="Freeform 46"/>
            <p:cNvSpPr>
              <a:spLocks/>
            </p:cNvSpPr>
            <p:nvPr/>
          </p:nvSpPr>
          <p:spPr bwMode="auto">
            <a:xfrm>
              <a:off x="2208" y="1564"/>
              <a:ext cx="1259" cy="500"/>
            </a:xfrm>
            <a:custGeom>
              <a:avLst/>
              <a:gdLst>
                <a:gd name="T0" fmla="*/ 0 w 1259"/>
                <a:gd name="T1" fmla="*/ 500 h 500"/>
                <a:gd name="T2" fmla="*/ 1259 w 1259"/>
                <a:gd name="T3" fmla="*/ 0 h 500"/>
                <a:gd name="T4" fmla="*/ 0 60000 65536"/>
                <a:gd name="T5" fmla="*/ 0 60000 65536"/>
                <a:gd name="T6" fmla="*/ 0 w 1259"/>
                <a:gd name="T7" fmla="*/ 0 h 500"/>
                <a:gd name="T8" fmla="*/ 1259 w 1259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9" h="500">
                  <a:moveTo>
                    <a:pt x="0" y="500"/>
                  </a:moveTo>
                  <a:lnTo>
                    <a:pt x="1259" y="0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9353" name="Object 137"/>
            <p:cNvGraphicFramePr>
              <a:graphicFrameLocks noChangeAspect="1"/>
            </p:cNvGraphicFramePr>
            <p:nvPr/>
          </p:nvGraphicFramePr>
          <p:xfrm>
            <a:off x="2880" y="1536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3" name="Equation" r:id="rId19" imgW="228501" imgH="317362" progId="">
                    <p:embed/>
                  </p:oleObj>
                </mc:Choice>
                <mc:Fallback>
                  <p:oleObj name="Equation" r:id="rId19" imgW="228501" imgH="31736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536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592" name="Object 138"/>
          <p:cNvGraphicFramePr>
            <a:graphicFrameLocks noChangeAspect="1"/>
          </p:cNvGraphicFramePr>
          <p:nvPr/>
        </p:nvGraphicFramePr>
        <p:xfrm>
          <a:off x="2184428" y="3530784"/>
          <a:ext cx="7912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tion" r:id="rId20" imgW="7912100" imgH="889000" progId="">
                  <p:embed/>
                </p:oleObj>
              </mc:Choice>
              <mc:Fallback>
                <p:oleObj name="Equation" r:id="rId20" imgW="7912100" imgH="889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28" y="3530784"/>
                        <a:ext cx="7912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93" name="Object 139"/>
          <p:cNvGraphicFramePr>
            <a:graphicFrameLocks/>
          </p:cNvGraphicFramePr>
          <p:nvPr/>
        </p:nvGraphicFramePr>
        <p:xfrm>
          <a:off x="3121054" y="4030850"/>
          <a:ext cx="6296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22" imgW="6489700" imgH="406400" progId="">
                  <p:embed/>
                </p:oleObj>
              </mc:Choice>
              <mc:Fallback>
                <p:oleObj name="Equation" r:id="rId22" imgW="6489700" imgH="4064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54" y="4030850"/>
                        <a:ext cx="62960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94" name="Object 140"/>
          <p:cNvGraphicFramePr>
            <a:graphicFrameLocks noChangeAspect="1"/>
          </p:cNvGraphicFramePr>
          <p:nvPr/>
        </p:nvGraphicFramePr>
        <p:xfrm>
          <a:off x="4952992" y="4572008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Equation" r:id="rId24" imgW="1854200" imgH="393700" progId="">
                  <p:embed/>
                </p:oleObj>
              </mc:Choice>
              <mc:Fallback>
                <p:oleObj name="Equation" r:id="rId24" imgW="1854200" imgH="393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992" y="4572008"/>
                        <a:ext cx="1854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95" name="Object 141"/>
          <p:cNvGraphicFramePr>
            <a:graphicFrameLocks/>
          </p:cNvGraphicFramePr>
          <p:nvPr/>
        </p:nvGraphicFramePr>
        <p:xfrm>
          <a:off x="2112992" y="5118281"/>
          <a:ext cx="59134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26" imgW="6159500" imgH="406400" progId="">
                  <p:embed/>
                </p:oleObj>
              </mc:Choice>
              <mc:Fallback>
                <p:oleObj name="Equation" r:id="rId26" imgW="6159500" imgH="4064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92" y="5118281"/>
                        <a:ext cx="59134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FF0BC-5CF2-4D44-AF0A-441AD6AE2F8C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5168869" y="282573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公式" r:id="rId28" imgW="914400" imgH="215640" progId="Equation.3">
                  <p:embed/>
                </p:oleObj>
              </mc:Choice>
              <mc:Fallback>
                <p:oleObj name="公式" r:id="rId28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869" y="282573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4667241" y="5602486"/>
          <a:ext cx="2801281" cy="68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公式" r:id="rId30" imgW="1091880" imgH="266400" progId="Equation.3">
                  <p:embed/>
                </p:oleObj>
              </mc:Choice>
              <mc:Fallback>
                <p:oleObj name="公式" r:id="rId30" imgW="10918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41" y="5602486"/>
                        <a:ext cx="2801281" cy="684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6096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1" grpId="0" animBg="1"/>
      <p:bldP spid="108584" grpId="0" animBg="1"/>
      <p:bldP spid="108585" grpId="0" animBg="1"/>
      <p:bldP spid="108586" grpId="0" animBg="1"/>
      <p:bldP spid="1085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61" name="Group 41"/>
          <p:cNvGrpSpPr>
            <a:grpSpLocks/>
          </p:cNvGrpSpPr>
          <p:nvPr/>
        </p:nvGrpSpPr>
        <p:grpSpPr bwMode="auto">
          <a:xfrm>
            <a:off x="4024299" y="201727"/>
            <a:ext cx="5346700" cy="2971800"/>
            <a:chOff x="1488" y="240"/>
            <a:chExt cx="3368" cy="1872"/>
          </a:xfrm>
        </p:grpSpPr>
        <p:graphicFrame>
          <p:nvGraphicFramePr>
            <p:cNvPr id="10350" name="Object 110"/>
            <p:cNvGraphicFramePr>
              <a:graphicFrameLocks noChangeAspect="1"/>
            </p:cNvGraphicFramePr>
            <p:nvPr/>
          </p:nvGraphicFramePr>
          <p:xfrm>
            <a:off x="3408" y="1104"/>
            <a:ext cx="10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4" name="Equation" r:id="rId3" imgW="1676400" imgH="431800" progId="">
                    <p:embed/>
                  </p:oleObj>
                </mc:Choice>
                <mc:Fallback>
                  <p:oleObj name="Equation" r:id="rId3" imgW="1676400" imgH="431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104"/>
                          <a:ext cx="105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65" name="Group 43"/>
            <p:cNvGrpSpPr>
              <a:grpSpLocks/>
            </p:cNvGrpSpPr>
            <p:nvPr/>
          </p:nvGrpSpPr>
          <p:grpSpPr bwMode="auto">
            <a:xfrm>
              <a:off x="1488" y="240"/>
              <a:ext cx="3368" cy="1872"/>
              <a:chOff x="1584" y="672"/>
              <a:chExt cx="3368" cy="1872"/>
            </a:xfrm>
          </p:grpSpPr>
          <p:graphicFrame>
            <p:nvGraphicFramePr>
              <p:cNvPr id="10351" name="Object 111"/>
              <p:cNvGraphicFramePr>
                <a:graphicFrameLocks noChangeAspect="1"/>
              </p:cNvGraphicFramePr>
              <p:nvPr/>
            </p:nvGraphicFramePr>
            <p:xfrm>
              <a:off x="2544" y="1248"/>
              <a:ext cx="102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5" name="Equation" r:id="rId5" imgW="1625600" imgH="431800" progId="">
                      <p:embed/>
                    </p:oleObj>
                  </mc:Choice>
                  <mc:Fallback>
                    <p:oleObj name="Equation" r:id="rId5" imgW="1625600" imgH="4318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1248"/>
                            <a:ext cx="1024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70" name="Line 45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71" name="Line 46"/>
              <p:cNvSpPr>
                <a:spLocks noChangeShapeType="1"/>
              </p:cNvSpPr>
              <p:nvPr/>
            </p:nvSpPr>
            <p:spPr bwMode="auto">
              <a:xfrm flipH="1">
                <a:off x="1680" y="2064"/>
                <a:ext cx="52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72" name="Line 47"/>
              <p:cNvSpPr>
                <a:spLocks noChangeShapeType="1"/>
              </p:cNvSpPr>
              <p:nvPr/>
            </p:nvSpPr>
            <p:spPr bwMode="auto">
              <a:xfrm flipV="1">
                <a:off x="2208" y="672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0352" name="Object 112"/>
              <p:cNvGraphicFramePr>
                <a:graphicFrameLocks noChangeAspect="1"/>
              </p:cNvGraphicFramePr>
              <p:nvPr/>
            </p:nvGraphicFramePr>
            <p:xfrm>
              <a:off x="1584" y="2304"/>
              <a:ext cx="160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6" name="Equation" r:id="rId7" imgW="253890" imgH="228501" progId="">
                      <p:embed/>
                    </p:oleObj>
                  </mc:Choice>
                  <mc:Fallback>
                    <p:oleObj name="Equation" r:id="rId7" imgW="253890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2304"/>
                            <a:ext cx="160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53" name="Object 113"/>
              <p:cNvGraphicFramePr>
                <a:graphicFrameLocks noChangeAspect="1"/>
              </p:cNvGraphicFramePr>
              <p:nvPr/>
            </p:nvGraphicFramePr>
            <p:xfrm>
              <a:off x="4176" y="1824"/>
              <a:ext cx="15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7" name="Equation" r:id="rId9" imgW="241195" imgH="291973" progId="">
                      <p:embed/>
                    </p:oleObj>
                  </mc:Choice>
                  <mc:Fallback>
                    <p:oleObj name="Equation" r:id="rId9" imgW="241195" imgH="291973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824"/>
                            <a:ext cx="152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54" name="Object 114"/>
              <p:cNvGraphicFramePr>
                <a:graphicFrameLocks noChangeAspect="1"/>
              </p:cNvGraphicFramePr>
              <p:nvPr/>
            </p:nvGraphicFramePr>
            <p:xfrm>
              <a:off x="2304" y="672"/>
              <a:ext cx="120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8" name="Equation" r:id="rId11" imgW="190417" imgH="253890" progId="">
                      <p:embed/>
                    </p:oleObj>
                  </mc:Choice>
                  <mc:Fallback>
                    <p:oleObj name="Equation" r:id="rId11" imgW="190417" imgH="25389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672"/>
                            <a:ext cx="120" cy="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55" name="Object 115"/>
              <p:cNvGraphicFramePr>
                <a:graphicFrameLocks noChangeAspect="1"/>
              </p:cNvGraphicFramePr>
              <p:nvPr/>
            </p:nvGraphicFramePr>
            <p:xfrm>
              <a:off x="2208" y="2160"/>
              <a:ext cx="80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9" name="Equation" r:id="rId13" imgW="1270000" imgH="368300" progId="">
                      <p:embed/>
                    </p:oleObj>
                  </mc:Choice>
                  <mc:Fallback>
                    <p:oleObj name="Equation" r:id="rId13" imgW="1270000" imgH="368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2160"/>
                            <a:ext cx="800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73" name="Freeform 52"/>
              <p:cNvSpPr>
                <a:spLocks/>
              </p:cNvSpPr>
              <p:nvPr/>
            </p:nvSpPr>
            <p:spPr bwMode="auto">
              <a:xfrm>
                <a:off x="2544" y="768"/>
                <a:ext cx="1259" cy="500"/>
              </a:xfrm>
              <a:custGeom>
                <a:avLst/>
                <a:gdLst>
                  <a:gd name="T0" fmla="*/ 0 w 1259"/>
                  <a:gd name="T1" fmla="*/ 500 h 500"/>
                  <a:gd name="T2" fmla="*/ 1259 w 1259"/>
                  <a:gd name="T3" fmla="*/ 0 h 500"/>
                  <a:gd name="T4" fmla="*/ 0 60000 65536"/>
                  <a:gd name="T5" fmla="*/ 0 60000 65536"/>
                  <a:gd name="T6" fmla="*/ 0 w 1259"/>
                  <a:gd name="T7" fmla="*/ 0 h 500"/>
                  <a:gd name="T8" fmla="*/ 1259 w 1259"/>
                  <a:gd name="T9" fmla="*/ 500 h 5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59" h="500">
                    <a:moveTo>
                      <a:pt x="0" y="500"/>
                    </a:moveTo>
                    <a:lnTo>
                      <a:pt x="1259" y="0"/>
                    </a:lnTo>
                  </a:path>
                </a:pathLst>
              </a:cu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fi-FI" altLang="zh-CN"/>
              </a:p>
            </p:txBody>
          </p:sp>
          <p:graphicFrame>
            <p:nvGraphicFramePr>
              <p:cNvPr id="10356" name="Object 116"/>
              <p:cNvGraphicFramePr>
                <a:graphicFrameLocks noChangeAspect="1"/>
              </p:cNvGraphicFramePr>
              <p:nvPr/>
            </p:nvGraphicFramePr>
            <p:xfrm>
              <a:off x="3936" y="720"/>
              <a:ext cx="101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40" name="Equation" r:id="rId15" imgW="1612900" imgH="431800" progId="">
                      <p:embed/>
                    </p:oleObj>
                  </mc:Choice>
                  <mc:Fallback>
                    <p:oleObj name="Equation" r:id="rId15" imgW="1612900" imgH="4318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720"/>
                            <a:ext cx="1016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57" name="Object 117"/>
              <p:cNvGraphicFramePr>
                <a:graphicFrameLocks noChangeAspect="1"/>
              </p:cNvGraphicFramePr>
              <p:nvPr/>
            </p:nvGraphicFramePr>
            <p:xfrm>
              <a:off x="3024" y="768"/>
              <a:ext cx="14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41" name="Equation" r:id="rId17" imgW="228501" imgH="317362" progId="">
                      <p:embed/>
                    </p:oleObj>
                  </mc:Choice>
                  <mc:Fallback>
                    <p:oleObj name="Equation" r:id="rId17" imgW="228501" imgH="317362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768"/>
                            <a:ext cx="14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66" name="Line 55"/>
            <p:cNvSpPr>
              <a:spLocks noChangeShapeType="1"/>
            </p:cNvSpPr>
            <p:nvPr/>
          </p:nvSpPr>
          <p:spPr bwMode="auto">
            <a:xfrm flipH="1">
              <a:off x="2112" y="864"/>
              <a:ext cx="336" cy="768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67" name="Line 56"/>
            <p:cNvSpPr>
              <a:spLocks noChangeShapeType="1"/>
            </p:cNvSpPr>
            <p:nvPr/>
          </p:nvSpPr>
          <p:spPr bwMode="auto">
            <a:xfrm flipH="1">
              <a:off x="3360" y="336"/>
              <a:ext cx="336" cy="768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368" name="Group 57"/>
            <p:cNvGrpSpPr>
              <a:grpSpLocks/>
            </p:cNvGrpSpPr>
            <p:nvPr/>
          </p:nvGrpSpPr>
          <p:grpSpPr bwMode="auto">
            <a:xfrm>
              <a:off x="2112" y="1104"/>
              <a:ext cx="1259" cy="528"/>
              <a:chOff x="2208" y="1536"/>
              <a:chExt cx="1259" cy="528"/>
            </a:xfrm>
          </p:grpSpPr>
          <p:sp>
            <p:nvSpPr>
              <p:cNvPr id="10369" name="Freeform 58"/>
              <p:cNvSpPr>
                <a:spLocks/>
              </p:cNvSpPr>
              <p:nvPr/>
            </p:nvSpPr>
            <p:spPr bwMode="auto">
              <a:xfrm>
                <a:off x="2208" y="1564"/>
                <a:ext cx="1259" cy="500"/>
              </a:xfrm>
              <a:custGeom>
                <a:avLst/>
                <a:gdLst>
                  <a:gd name="T0" fmla="*/ 0 w 1259"/>
                  <a:gd name="T1" fmla="*/ 500 h 500"/>
                  <a:gd name="T2" fmla="*/ 1259 w 1259"/>
                  <a:gd name="T3" fmla="*/ 0 h 500"/>
                  <a:gd name="T4" fmla="*/ 0 60000 65536"/>
                  <a:gd name="T5" fmla="*/ 0 60000 65536"/>
                  <a:gd name="T6" fmla="*/ 0 w 1259"/>
                  <a:gd name="T7" fmla="*/ 0 h 500"/>
                  <a:gd name="T8" fmla="*/ 1259 w 1259"/>
                  <a:gd name="T9" fmla="*/ 500 h 5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59" h="500">
                    <a:moveTo>
                      <a:pt x="0" y="500"/>
                    </a:moveTo>
                    <a:lnTo>
                      <a:pt x="1259" y="0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fi-FI" altLang="zh-CN"/>
              </a:p>
            </p:txBody>
          </p:sp>
          <p:graphicFrame>
            <p:nvGraphicFramePr>
              <p:cNvPr id="10358" name="Object 118"/>
              <p:cNvGraphicFramePr>
                <a:graphicFrameLocks noChangeAspect="1"/>
              </p:cNvGraphicFramePr>
              <p:nvPr/>
            </p:nvGraphicFramePr>
            <p:xfrm>
              <a:off x="2880" y="1536"/>
              <a:ext cx="14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42" name="Equation" r:id="rId19" imgW="228501" imgH="317362" progId="">
                      <p:embed/>
                    </p:oleObj>
                  </mc:Choice>
                  <mc:Fallback>
                    <p:oleObj name="Equation" r:id="rId19" imgW="228501" imgH="317362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536"/>
                            <a:ext cx="14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7580" name="Text Box 60"/>
          <p:cNvSpPr txBox="1">
            <a:spLocks noChangeArrowheads="1"/>
          </p:cNvSpPr>
          <p:nvPr/>
        </p:nvSpPr>
        <p:spPr bwMode="auto">
          <a:xfrm>
            <a:off x="2006584" y="3169693"/>
            <a:ext cx="1873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宋体" charset="-122"/>
              </a:rPr>
              <a:t>公式</a:t>
            </a:r>
            <a:r>
              <a:rPr lang="en-US" altLang="zh-CN" sz="2800" b="1" dirty="0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graphicFrame>
        <p:nvGraphicFramePr>
          <p:cNvPr id="107581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193707"/>
              </p:ext>
            </p:extLst>
          </p:nvPr>
        </p:nvGraphicFramePr>
        <p:xfrm>
          <a:off x="2217090" y="4257916"/>
          <a:ext cx="7289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name="Equation" r:id="rId20" imgW="7289800" imgH="863600" progId="">
                  <p:embed/>
                </p:oleObj>
              </mc:Choice>
              <mc:Fallback>
                <p:oleObj name="Equation" r:id="rId20" imgW="7289800" imgH="863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090" y="4257916"/>
                        <a:ext cx="7289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C19BA-C352-476F-91C7-8C4828B1DBAB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graphicFrame>
        <p:nvGraphicFramePr>
          <p:cNvPr id="10362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432224"/>
              </p:ext>
            </p:extLst>
          </p:nvPr>
        </p:nvGraphicFramePr>
        <p:xfrm>
          <a:off x="4024299" y="3691730"/>
          <a:ext cx="4421225" cy="6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公式" r:id="rId22" imgW="1866600" imgH="266400" progId="Equation.3">
                  <p:embed/>
                </p:oleObj>
              </mc:Choice>
              <mc:Fallback>
                <p:oleObj name="公式" r:id="rId22" imgW="18666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299" y="3691730"/>
                        <a:ext cx="4421225" cy="6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3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396100"/>
              </p:ext>
            </p:extLst>
          </p:nvPr>
        </p:nvGraphicFramePr>
        <p:xfrm>
          <a:off x="3119439" y="5118644"/>
          <a:ext cx="68103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公式" r:id="rId24" imgW="2654280" imgH="266400" progId="Equation.3">
                  <p:embed/>
                </p:oleObj>
              </mc:Choice>
              <mc:Fallback>
                <p:oleObj name="公式" r:id="rId24" imgW="26542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9" y="5118644"/>
                        <a:ext cx="6810375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595669" y="3167639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在前面的条件下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95471" y="5158495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从而</a:t>
            </a:r>
          </a:p>
        </p:txBody>
      </p:sp>
      <p:sp>
        <p:nvSpPr>
          <p:cNvPr id="3" name="矩形 2"/>
          <p:cNvSpPr/>
          <p:nvPr/>
        </p:nvSpPr>
        <p:spPr>
          <a:xfrm>
            <a:off x="2095471" y="5870816"/>
            <a:ext cx="8504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FF0000"/>
                </a:solidFill>
              </a:rPr>
              <a:t>注：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空间中任意一个向量的坐标等于其终点坐标与起点坐标的差。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399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80" grpId="0" build="p" autoUpdateAnimBg="0"/>
      <p:bldP spid="28" grpId="0"/>
      <p:bldP spid="29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305300" y="3429000"/>
            <a:ext cx="5651500" cy="2971800"/>
            <a:chOff x="1296" y="2304"/>
            <a:chExt cx="3560" cy="1872"/>
          </a:xfrm>
        </p:grpSpPr>
        <p:graphicFrame>
          <p:nvGraphicFramePr>
            <p:cNvPr id="179203" name="Object 3"/>
            <p:cNvGraphicFramePr>
              <a:graphicFrameLocks noChangeAspect="1"/>
            </p:cNvGraphicFramePr>
            <p:nvPr/>
          </p:nvGraphicFramePr>
          <p:xfrm>
            <a:off x="3408" y="3168"/>
            <a:ext cx="10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1" name="Equation" r:id="rId3" imgW="1676400" imgH="431800" progId="">
                    <p:embed/>
                  </p:oleObj>
                </mc:Choice>
                <mc:Fallback>
                  <p:oleObj name="Equation" r:id="rId3" imgW="1676400" imgH="431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168"/>
                          <a:ext cx="105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23" name="Line 72"/>
            <p:cNvSpPr>
              <a:spLocks noChangeShapeType="1"/>
            </p:cNvSpPr>
            <p:nvPr/>
          </p:nvSpPr>
          <p:spPr bwMode="auto">
            <a:xfrm>
              <a:off x="2112" y="3696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4" name="Line 73"/>
            <p:cNvSpPr>
              <a:spLocks noChangeShapeType="1"/>
            </p:cNvSpPr>
            <p:nvPr/>
          </p:nvSpPr>
          <p:spPr bwMode="auto">
            <a:xfrm flipH="1">
              <a:off x="1584" y="3696"/>
              <a:ext cx="52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5" name="Line 74"/>
            <p:cNvSpPr>
              <a:spLocks noChangeShapeType="1"/>
            </p:cNvSpPr>
            <p:nvPr/>
          </p:nvSpPr>
          <p:spPr bwMode="auto">
            <a:xfrm flipV="1">
              <a:off x="2112" y="2304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9204" name="Object 4"/>
            <p:cNvGraphicFramePr>
              <a:graphicFrameLocks noChangeAspect="1"/>
            </p:cNvGraphicFramePr>
            <p:nvPr/>
          </p:nvGraphicFramePr>
          <p:xfrm>
            <a:off x="1488" y="3936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2" name="Equation" r:id="rId5" imgW="253890" imgH="228501" progId="">
                    <p:embed/>
                  </p:oleObj>
                </mc:Choice>
                <mc:Fallback>
                  <p:oleObj name="Equation" r:id="rId5" imgW="253890" imgH="2285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936"/>
                          <a:ext cx="16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05" name="Object 5"/>
            <p:cNvGraphicFramePr>
              <a:graphicFrameLocks noChangeAspect="1"/>
            </p:cNvGraphicFramePr>
            <p:nvPr/>
          </p:nvGraphicFramePr>
          <p:xfrm>
            <a:off x="4080" y="3456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3" name="Equation" r:id="rId7" imgW="241195" imgH="291973" progId="">
                    <p:embed/>
                  </p:oleObj>
                </mc:Choice>
                <mc:Fallback>
                  <p:oleObj name="Equation" r:id="rId7" imgW="241195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456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06" name="Object 6"/>
            <p:cNvGraphicFramePr>
              <a:graphicFrameLocks noChangeAspect="1"/>
            </p:cNvGraphicFramePr>
            <p:nvPr/>
          </p:nvGraphicFramePr>
          <p:xfrm>
            <a:off x="2208" y="2304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4" name="Equation" r:id="rId9" imgW="190417" imgH="253890" progId="">
                    <p:embed/>
                  </p:oleObj>
                </mc:Choice>
                <mc:Fallback>
                  <p:oleObj name="Equation" r:id="rId9" imgW="190417" imgH="2538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304"/>
                          <a:ext cx="12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07" name="Object 7"/>
            <p:cNvGraphicFramePr>
              <a:graphicFrameLocks noChangeAspect="1"/>
            </p:cNvGraphicFramePr>
            <p:nvPr/>
          </p:nvGraphicFramePr>
          <p:xfrm>
            <a:off x="2112" y="3744"/>
            <a:ext cx="8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5" name="Equation" r:id="rId11" imgW="1270000" imgH="368300" progId="">
                    <p:embed/>
                  </p:oleObj>
                </mc:Choice>
                <mc:Fallback>
                  <p:oleObj name="Equation" r:id="rId11" imgW="1270000" imgH="3683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744"/>
                          <a:ext cx="80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08" name="Object 8"/>
            <p:cNvGraphicFramePr>
              <a:graphicFrameLocks noChangeAspect="1"/>
            </p:cNvGraphicFramePr>
            <p:nvPr/>
          </p:nvGraphicFramePr>
          <p:xfrm>
            <a:off x="3840" y="2352"/>
            <a:ext cx="10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6" name="Equation" r:id="rId13" imgW="1612900" imgH="431800" progId="">
                    <p:embed/>
                  </p:oleObj>
                </mc:Choice>
                <mc:Fallback>
                  <p:oleObj name="Equation" r:id="rId13" imgW="1612900" imgH="431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352"/>
                          <a:ext cx="10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09" name="Object 9"/>
            <p:cNvGraphicFramePr>
              <a:graphicFrameLocks noChangeAspect="1"/>
            </p:cNvGraphicFramePr>
            <p:nvPr/>
          </p:nvGraphicFramePr>
          <p:xfrm>
            <a:off x="2928" y="2400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7" name="Equation" r:id="rId15" imgW="228501" imgH="317362" progId="">
                    <p:embed/>
                  </p:oleObj>
                </mc:Choice>
                <mc:Fallback>
                  <p:oleObj name="Equation" r:id="rId15" imgW="228501" imgH="31736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400"/>
                          <a:ext cx="14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26" name="Line 81"/>
            <p:cNvSpPr>
              <a:spLocks noChangeShapeType="1"/>
            </p:cNvSpPr>
            <p:nvPr/>
          </p:nvSpPr>
          <p:spPr bwMode="auto">
            <a:xfrm flipH="1">
              <a:off x="2112" y="2928"/>
              <a:ext cx="336" cy="76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7" name="Freeform 82"/>
            <p:cNvSpPr>
              <a:spLocks/>
            </p:cNvSpPr>
            <p:nvPr/>
          </p:nvSpPr>
          <p:spPr bwMode="auto">
            <a:xfrm>
              <a:off x="2112" y="3196"/>
              <a:ext cx="1259" cy="500"/>
            </a:xfrm>
            <a:custGeom>
              <a:avLst/>
              <a:gdLst>
                <a:gd name="T0" fmla="*/ 0 w 1259"/>
                <a:gd name="T1" fmla="*/ 500 h 500"/>
                <a:gd name="T2" fmla="*/ 1259 w 1259"/>
                <a:gd name="T3" fmla="*/ 0 h 500"/>
                <a:gd name="T4" fmla="*/ 0 60000 65536"/>
                <a:gd name="T5" fmla="*/ 0 60000 65536"/>
                <a:gd name="T6" fmla="*/ 0 w 1259"/>
                <a:gd name="T7" fmla="*/ 0 h 500"/>
                <a:gd name="T8" fmla="*/ 1259 w 1259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9" h="500">
                  <a:moveTo>
                    <a:pt x="0" y="500"/>
                  </a:moveTo>
                  <a:lnTo>
                    <a:pt x="1259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179210" name="Object 10"/>
            <p:cNvGraphicFramePr>
              <a:graphicFrameLocks noChangeAspect="1"/>
            </p:cNvGraphicFramePr>
            <p:nvPr/>
          </p:nvGraphicFramePr>
          <p:xfrm>
            <a:off x="2832" y="3456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8" name="Equation" r:id="rId17" imgW="228501" imgH="317362" progId="">
                    <p:embed/>
                  </p:oleObj>
                </mc:Choice>
                <mc:Fallback>
                  <p:oleObj name="Equation" r:id="rId17" imgW="228501" imgH="31736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456"/>
                          <a:ext cx="14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11" name="Object 11"/>
            <p:cNvGraphicFramePr>
              <a:graphicFrameLocks noChangeAspect="1"/>
            </p:cNvGraphicFramePr>
            <p:nvPr/>
          </p:nvGraphicFramePr>
          <p:xfrm>
            <a:off x="2112" y="3120"/>
            <a:ext cx="1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9" name="Equation" r:id="rId18" imgW="228600" imgH="368300" progId="Equation.3">
                    <p:embed/>
                  </p:oleObj>
                </mc:Choice>
                <mc:Fallback>
                  <p:oleObj name="Equation" r:id="rId18" imgW="228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20"/>
                          <a:ext cx="14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28" name="Line 85"/>
            <p:cNvSpPr>
              <a:spLocks noChangeShapeType="1"/>
            </p:cNvSpPr>
            <p:nvPr/>
          </p:nvSpPr>
          <p:spPr bwMode="auto">
            <a:xfrm flipH="1">
              <a:off x="3360" y="2448"/>
              <a:ext cx="336" cy="768"/>
            </a:xfrm>
            <a:prstGeom prst="line">
              <a:avLst/>
            </a:prstGeom>
            <a:noFill/>
            <a:ln w="57150" cap="rnd">
              <a:solidFill>
                <a:schemeClr val="accent2"/>
              </a:solidFill>
              <a:prstDash val="sysDot"/>
              <a:round/>
              <a:headEnd type="triangle" w="sm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9" name="Freeform 86"/>
            <p:cNvSpPr>
              <a:spLocks/>
            </p:cNvSpPr>
            <p:nvPr/>
          </p:nvSpPr>
          <p:spPr bwMode="auto">
            <a:xfrm>
              <a:off x="2437" y="2448"/>
              <a:ext cx="1259" cy="500"/>
            </a:xfrm>
            <a:custGeom>
              <a:avLst/>
              <a:gdLst>
                <a:gd name="T0" fmla="*/ 0 w 1259"/>
                <a:gd name="T1" fmla="*/ 500 h 500"/>
                <a:gd name="T2" fmla="*/ 1259 w 1259"/>
                <a:gd name="T3" fmla="*/ 0 h 500"/>
                <a:gd name="T4" fmla="*/ 0 60000 65536"/>
                <a:gd name="T5" fmla="*/ 0 60000 65536"/>
                <a:gd name="T6" fmla="*/ 0 w 1259"/>
                <a:gd name="T7" fmla="*/ 0 h 500"/>
                <a:gd name="T8" fmla="*/ 1259 w 1259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9" h="500">
                  <a:moveTo>
                    <a:pt x="0" y="500"/>
                  </a:moveTo>
                  <a:lnTo>
                    <a:pt x="1259" y="0"/>
                  </a:lnTo>
                </a:path>
              </a:pathLst>
            </a:custGeom>
            <a:noFill/>
            <a:ln w="57150" cap="rnd">
              <a:solidFill>
                <a:srgbClr val="FF0000"/>
              </a:solidFill>
              <a:prstDash val="sysDot"/>
              <a:round/>
              <a:headEnd/>
              <a:tailEnd type="triangle" w="sm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179230" name="Freeform 87"/>
            <p:cNvSpPr>
              <a:spLocks/>
            </p:cNvSpPr>
            <p:nvPr/>
          </p:nvSpPr>
          <p:spPr bwMode="auto">
            <a:xfrm>
              <a:off x="2160" y="2473"/>
              <a:ext cx="1511" cy="1175"/>
            </a:xfrm>
            <a:custGeom>
              <a:avLst/>
              <a:gdLst>
                <a:gd name="T0" fmla="*/ 0 w 1511"/>
                <a:gd name="T1" fmla="*/ 1175 h 1175"/>
                <a:gd name="T2" fmla="*/ 1511 w 1511"/>
                <a:gd name="T3" fmla="*/ 0 h 1175"/>
                <a:gd name="T4" fmla="*/ 0 60000 65536"/>
                <a:gd name="T5" fmla="*/ 0 60000 65536"/>
                <a:gd name="T6" fmla="*/ 0 w 1511"/>
                <a:gd name="T7" fmla="*/ 0 h 1175"/>
                <a:gd name="T8" fmla="*/ 1511 w 1511"/>
                <a:gd name="T9" fmla="*/ 1175 h 11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11" h="1175">
                  <a:moveTo>
                    <a:pt x="0" y="1175"/>
                  </a:moveTo>
                  <a:lnTo>
                    <a:pt x="1511" y="0"/>
                  </a:lnTo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179212" name="Object 12"/>
            <p:cNvGraphicFramePr>
              <a:graphicFrameLocks noChangeAspect="1"/>
            </p:cNvGraphicFramePr>
            <p:nvPr/>
          </p:nvGraphicFramePr>
          <p:xfrm>
            <a:off x="2832" y="2880"/>
            <a:ext cx="46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0" name="Equation" r:id="rId20" imgW="736600" imgH="368300" progId="Equation.3">
                    <p:embed/>
                  </p:oleObj>
                </mc:Choice>
                <mc:Fallback>
                  <p:oleObj name="Equation" r:id="rId20" imgW="736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880"/>
                          <a:ext cx="46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13" name="Object 13"/>
            <p:cNvGraphicFramePr>
              <a:graphicFrameLocks noChangeAspect="1"/>
            </p:cNvGraphicFramePr>
            <p:nvPr/>
          </p:nvGraphicFramePr>
          <p:xfrm>
            <a:off x="1296" y="2784"/>
            <a:ext cx="10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1" name="Equation" r:id="rId22" imgW="1676400" imgH="419100" progId="Equation.3">
                    <p:embed/>
                  </p:oleObj>
                </mc:Choice>
                <mc:Fallback>
                  <p:oleObj name="Equation" r:id="rId22" imgW="16764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784"/>
                          <a:ext cx="105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B5129-8173-4245-9D0F-76C6C814DB1A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graphicFrame>
        <p:nvGraphicFramePr>
          <p:cNvPr id="179221" name="Object 21"/>
          <p:cNvGraphicFramePr>
            <a:graphicFrameLocks noChangeAspect="1"/>
          </p:cNvGraphicFramePr>
          <p:nvPr/>
        </p:nvGraphicFramePr>
        <p:xfrm>
          <a:off x="4325960" y="244458"/>
          <a:ext cx="49847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公式" r:id="rId24" imgW="1942920" imgH="266400" progId="Equation.3">
                  <p:embed/>
                </p:oleObj>
              </mc:Choice>
              <mc:Fallback>
                <p:oleObj name="公式" r:id="rId24" imgW="1942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60" y="244458"/>
                        <a:ext cx="4984750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95604" y="334012"/>
            <a:ext cx="7572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若向量                                                    </a:t>
            </a:r>
            <a:r>
              <a:rPr lang="zh-CN" altLang="en-US" sz="2800" b="1" dirty="0" smtClean="0"/>
              <a:t>           则  </a:t>
            </a:r>
            <a:endParaRPr lang="zh-CN" altLang="en-US" sz="2800" b="1" dirty="0"/>
          </a:p>
        </p:txBody>
      </p:sp>
      <p:graphicFrame>
        <p:nvGraphicFramePr>
          <p:cNvPr id="179222" name="Object 22"/>
          <p:cNvGraphicFramePr>
            <a:graphicFrameLocks noChangeAspect="1"/>
          </p:cNvGraphicFramePr>
          <p:nvPr/>
        </p:nvGraphicFramePr>
        <p:xfrm>
          <a:off x="3743326" y="887400"/>
          <a:ext cx="50831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公式" r:id="rId26" imgW="1981080" imgH="266400" progId="Equation.3">
                  <p:embed/>
                </p:oleObj>
              </mc:Choice>
              <mc:Fallback>
                <p:oleObj name="公式" r:id="rId26" imgW="1981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6" y="887400"/>
                        <a:ext cx="5083175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3524233" y="1530342"/>
          <a:ext cx="38131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4" name="公式" r:id="rId28" imgW="1485720" imgH="266400" progId="Equation.3">
                  <p:embed/>
                </p:oleObj>
              </mc:Choice>
              <mc:Fallback>
                <p:oleObj name="公式" r:id="rId28" imgW="14857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33" y="1530342"/>
                        <a:ext cx="3813175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4"/>
          <p:cNvGraphicFramePr>
            <a:graphicFrameLocks noChangeAspect="1"/>
          </p:cNvGraphicFramePr>
          <p:nvPr/>
        </p:nvGraphicFramePr>
        <p:xfrm>
          <a:off x="4360880" y="2198684"/>
          <a:ext cx="42354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5" name="公式" r:id="rId30" imgW="1650960" imgH="228600" progId="Equation.3">
                  <p:embed/>
                </p:oleObj>
              </mc:Choice>
              <mc:Fallback>
                <p:oleObj name="公式" r:id="rId30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80" y="2198684"/>
                        <a:ext cx="42354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5"/>
          <p:cNvGraphicFramePr>
            <a:graphicFrameLocks noChangeAspect="1"/>
          </p:cNvGraphicFramePr>
          <p:nvPr/>
        </p:nvGraphicFramePr>
        <p:xfrm>
          <a:off x="3381356" y="2743200"/>
          <a:ext cx="6711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公式" r:id="rId32" imgW="2616120" imgH="266400" progId="Equation.3">
                  <p:embed/>
                </p:oleObj>
              </mc:Choice>
              <mc:Fallback>
                <p:oleObj name="公式" r:id="rId32" imgW="26161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56" y="2743200"/>
                        <a:ext cx="67119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6"/>
          <p:cNvGraphicFramePr>
            <a:graphicFrameLocks noChangeAspect="1"/>
          </p:cNvGraphicFramePr>
          <p:nvPr/>
        </p:nvGraphicFramePr>
        <p:xfrm>
          <a:off x="2381224" y="5004614"/>
          <a:ext cx="2975922" cy="63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公式" r:id="rId34" imgW="1244520" imgH="266400" progId="Equation.3">
                  <p:embed/>
                </p:oleObj>
              </mc:Choice>
              <mc:Fallback>
                <p:oleObj name="公式" r:id="rId34" imgW="1244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5004614"/>
                        <a:ext cx="2975922" cy="638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40"/>
          <p:cNvSpPr/>
          <p:nvPr/>
        </p:nvSpPr>
        <p:spPr>
          <a:xfrm>
            <a:off x="1738282" y="357166"/>
            <a:ext cx="1357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公式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sp>
        <p:nvSpPr>
          <p:cNvPr id="42" name="矩形 41"/>
          <p:cNvSpPr/>
          <p:nvPr/>
        </p:nvSpPr>
        <p:spPr>
          <a:xfrm>
            <a:off x="1738282" y="1619896"/>
            <a:ext cx="1357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证明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29946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29" name="Object 65"/>
          <p:cNvGraphicFramePr>
            <a:graphicFrameLocks noChangeAspect="1"/>
          </p:cNvGraphicFramePr>
          <p:nvPr/>
        </p:nvGraphicFramePr>
        <p:xfrm>
          <a:off x="2398742" y="647700"/>
          <a:ext cx="7912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Document" r:id="rId3" imgW="8041544" imgH="1240846" progId="Word.Document.8">
                  <p:embed/>
                </p:oleObj>
              </mc:Choice>
              <mc:Fallback>
                <p:oleObj name="Document" r:id="rId3" imgW="8041544" imgH="12408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42" y="647700"/>
                        <a:ext cx="79121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36" name="Group 62"/>
          <p:cNvGrpSpPr>
            <a:grpSpLocks/>
          </p:cNvGrpSpPr>
          <p:nvPr/>
        </p:nvGrpSpPr>
        <p:grpSpPr bwMode="auto">
          <a:xfrm>
            <a:off x="3667108" y="2428868"/>
            <a:ext cx="4724400" cy="2768600"/>
            <a:chOff x="1296" y="1008"/>
            <a:chExt cx="2976" cy="1744"/>
          </a:xfrm>
        </p:grpSpPr>
        <p:graphicFrame>
          <p:nvGraphicFramePr>
            <p:cNvPr id="11330" name="Object 66"/>
            <p:cNvGraphicFramePr>
              <a:graphicFrameLocks noChangeAspect="1"/>
            </p:cNvGraphicFramePr>
            <p:nvPr/>
          </p:nvGraphicFramePr>
          <p:xfrm>
            <a:off x="3216" y="1744"/>
            <a:ext cx="10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7" name="Equation" r:id="rId5" imgW="1676400" imgH="431800" progId="">
                    <p:embed/>
                  </p:oleObj>
                </mc:Choice>
                <mc:Fallback>
                  <p:oleObj name="Equation" r:id="rId5" imgW="1676400" imgH="431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44"/>
                          <a:ext cx="105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8" name="Line 64"/>
            <p:cNvSpPr>
              <a:spLocks noChangeShapeType="1"/>
            </p:cNvSpPr>
            <p:nvPr/>
          </p:nvSpPr>
          <p:spPr bwMode="auto">
            <a:xfrm>
              <a:off x="1920" y="2272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9" name="Line 65"/>
            <p:cNvSpPr>
              <a:spLocks noChangeShapeType="1"/>
            </p:cNvSpPr>
            <p:nvPr/>
          </p:nvSpPr>
          <p:spPr bwMode="auto">
            <a:xfrm flipH="1">
              <a:off x="1392" y="2272"/>
              <a:ext cx="52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40" name="Line 66"/>
            <p:cNvSpPr>
              <a:spLocks noChangeShapeType="1"/>
            </p:cNvSpPr>
            <p:nvPr/>
          </p:nvSpPr>
          <p:spPr bwMode="auto">
            <a:xfrm flipV="1">
              <a:off x="1920" y="1008"/>
              <a:ext cx="0" cy="1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1331" name="Object 67"/>
            <p:cNvGraphicFramePr>
              <a:graphicFrameLocks noChangeAspect="1"/>
            </p:cNvGraphicFramePr>
            <p:nvPr/>
          </p:nvGraphicFramePr>
          <p:xfrm>
            <a:off x="1296" y="2512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8" name="Equation" r:id="rId7" imgW="253890" imgH="228501" progId="">
                    <p:embed/>
                  </p:oleObj>
                </mc:Choice>
                <mc:Fallback>
                  <p:oleObj name="Equation" r:id="rId7" imgW="253890" imgH="2285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512"/>
                          <a:ext cx="16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2" name="Object 68"/>
            <p:cNvGraphicFramePr>
              <a:graphicFrameLocks noChangeAspect="1"/>
            </p:cNvGraphicFramePr>
            <p:nvPr/>
          </p:nvGraphicFramePr>
          <p:xfrm>
            <a:off x="3936" y="2224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9" name="Equation" r:id="rId9" imgW="241195" imgH="291973" progId="">
                    <p:embed/>
                  </p:oleObj>
                </mc:Choice>
                <mc:Fallback>
                  <p:oleObj name="Equation" r:id="rId9" imgW="241195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224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3" name="Object 69"/>
            <p:cNvGraphicFramePr>
              <a:graphicFrameLocks noChangeAspect="1"/>
            </p:cNvGraphicFramePr>
            <p:nvPr/>
          </p:nvGraphicFramePr>
          <p:xfrm>
            <a:off x="2064" y="1056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0" name="Equation" r:id="rId11" imgW="190417" imgH="253890" progId="">
                    <p:embed/>
                  </p:oleObj>
                </mc:Choice>
                <mc:Fallback>
                  <p:oleObj name="Equation" r:id="rId11" imgW="190417" imgH="2538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056"/>
                          <a:ext cx="12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4" name="Object 70"/>
            <p:cNvGraphicFramePr>
              <a:graphicFrameLocks noChangeAspect="1"/>
            </p:cNvGraphicFramePr>
            <p:nvPr/>
          </p:nvGraphicFramePr>
          <p:xfrm>
            <a:off x="1920" y="232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1" name="Equation" r:id="rId13" imgW="291973" imgH="304668" progId="">
                    <p:embed/>
                  </p:oleObj>
                </mc:Choice>
                <mc:Fallback>
                  <p:oleObj name="Equation" r:id="rId13" imgW="291973" imgH="30466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320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41" name="Group 71"/>
            <p:cNvGrpSpPr>
              <a:grpSpLocks/>
            </p:cNvGrpSpPr>
            <p:nvPr/>
          </p:nvGrpSpPr>
          <p:grpSpPr bwMode="auto">
            <a:xfrm>
              <a:off x="1909" y="1744"/>
              <a:ext cx="1259" cy="528"/>
              <a:chOff x="2208" y="1536"/>
              <a:chExt cx="1259" cy="528"/>
            </a:xfrm>
          </p:grpSpPr>
          <p:sp>
            <p:nvSpPr>
              <p:cNvPr id="11342" name="Freeform 72"/>
              <p:cNvSpPr>
                <a:spLocks/>
              </p:cNvSpPr>
              <p:nvPr/>
            </p:nvSpPr>
            <p:spPr bwMode="auto">
              <a:xfrm>
                <a:off x="2208" y="1564"/>
                <a:ext cx="1259" cy="500"/>
              </a:xfrm>
              <a:custGeom>
                <a:avLst/>
                <a:gdLst>
                  <a:gd name="T0" fmla="*/ 0 w 1259"/>
                  <a:gd name="T1" fmla="*/ 500 h 500"/>
                  <a:gd name="T2" fmla="*/ 1259 w 1259"/>
                  <a:gd name="T3" fmla="*/ 0 h 500"/>
                  <a:gd name="T4" fmla="*/ 0 60000 65536"/>
                  <a:gd name="T5" fmla="*/ 0 60000 65536"/>
                  <a:gd name="T6" fmla="*/ 0 w 1259"/>
                  <a:gd name="T7" fmla="*/ 0 h 500"/>
                  <a:gd name="T8" fmla="*/ 1259 w 1259"/>
                  <a:gd name="T9" fmla="*/ 500 h 5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59" h="500">
                    <a:moveTo>
                      <a:pt x="0" y="500"/>
                    </a:moveTo>
                    <a:lnTo>
                      <a:pt x="1259" y="0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fi-FI" altLang="zh-CN"/>
              </a:p>
            </p:txBody>
          </p:sp>
          <p:graphicFrame>
            <p:nvGraphicFramePr>
              <p:cNvPr id="11335" name="Object 71"/>
              <p:cNvGraphicFramePr>
                <a:graphicFrameLocks noChangeAspect="1"/>
              </p:cNvGraphicFramePr>
              <p:nvPr/>
            </p:nvGraphicFramePr>
            <p:xfrm>
              <a:off x="2880" y="1536"/>
              <a:ext cx="14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32" name="Equation" r:id="rId15" imgW="228501" imgH="317362" progId="">
                      <p:embed/>
                    </p:oleObj>
                  </mc:Choice>
                  <mc:Fallback>
                    <p:oleObj name="Equation" r:id="rId15" imgW="228501" imgH="317362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536"/>
                            <a:ext cx="14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5F1F9-AED2-401A-8C5B-5BF00274761F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graphicFrame>
        <p:nvGraphicFramePr>
          <p:cNvPr id="3" name="Object 72"/>
          <p:cNvGraphicFramePr>
            <a:graphicFrameLocks noChangeAspect="1"/>
          </p:cNvGraphicFramePr>
          <p:nvPr/>
        </p:nvGraphicFramePr>
        <p:xfrm>
          <a:off x="3632192" y="571481"/>
          <a:ext cx="2249494" cy="62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公式" r:id="rId17" imgW="952200" imgH="266400" progId="Equation.3">
                  <p:embed/>
                </p:oleObj>
              </mc:Choice>
              <mc:Fallback>
                <p:oleObj name="公式" r:id="rId17" imgW="952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192" y="571481"/>
                        <a:ext cx="2249494" cy="62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977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707" name="Object 209"/>
          <p:cNvGraphicFramePr>
            <a:graphicFrameLocks noChangeAspect="1"/>
          </p:cNvGraphicFramePr>
          <p:nvPr/>
        </p:nvGraphicFramePr>
        <p:xfrm>
          <a:off x="2078038" y="404814"/>
          <a:ext cx="718661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0" name="Document" r:id="rId3" imgW="7413938" imgH="693737" progId="Word.Document.8">
                  <p:embed/>
                </p:oleObj>
              </mc:Choice>
              <mc:Fallback>
                <p:oleObj name="Document" r:id="rId3" imgW="7413938" imgH="6937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04814"/>
                        <a:ext cx="7186612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708" name="Group 44"/>
          <p:cNvGrpSpPr>
            <a:grpSpLocks/>
          </p:cNvGrpSpPr>
          <p:nvPr/>
        </p:nvGrpSpPr>
        <p:grpSpPr bwMode="auto">
          <a:xfrm>
            <a:off x="6629400" y="1524000"/>
            <a:ext cx="3733800" cy="3200400"/>
            <a:chOff x="1248" y="1536"/>
            <a:chExt cx="2352" cy="2016"/>
          </a:xfrm>
        </p:grpSpPr>
        <p:sp>
          <p:nvSpPr>
            <p:cNvPr id="12522" name="AutoShape 45"/>
            <p:cNvSpPr>
              <a:spLocks noChangeArrowheads="1"/>
            </p:cNvSpPr>
            <p:nvPr/>
          </p:nvSpPr>
          <p:spPr bwMode="auto">
            <a:xfrm>
              <a:off x="1584" y="2016"/>
              <a:ext cx="1296" cy="1200"/>
            </a:xfrm>
            <a:prstGeom prst="cube">
              <a:avLst>
                <a:gd name="adj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2523" name="Line 46"/>
            <p:cNvSpPr>
              <a:spLocks noChangeShapeType="1"/>
            </p:cNvSpPr>
            <p:nvPr/>
          </p:nvSpPr>
          <p:spPr bwMode="auto">
            <a:xfrm>
              <a:off x="1920" y="292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24" name="Line 47"/>
            <p:cNvSpPr>
              <a:spLocks noChangeShapeType="1"/>
            </p:cNvSpPr>
            <p:nvPr/>
          </p:nvSpPr>
          <p:spPr bwMode="auto">
            <a:xfrm flipH="1">
              <a:off x="1248" y="2928"/>
              <a:ext cx="67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25" name="Line 48"/>
            <p:cNvSpPr>
              <a:spLocks noChangeShapeType="1"/>
            </p:cNvSpPr>
            <p:nvPr/>
          </p:nvSpPr>
          <p:spPr bwMode="auto">
            <a:xfrm flipV="1">
              <a:off x="1920" y="1536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2498" name="Object 210"/>
            <p:cNvGraphicFramePr>
              <a:graphicFrameLocks noChangeAspect="1"/>
            </p:cNvGraphicFramePr>
            <p:nvPr/>
          </p:nvGraphicFramePr>
          <p:xfrm>
            <a:off x="1248" y="3312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1" name="Equation" r:id="rId5" imgW="253890" imgH="228501" progId="">
                    <p:embed/>
                  </p:oleObj>
                </mc:Choice>
                <mc:Fallback>
                  <p:oleObj name="Equation" r:id="rId5" imgW="253890" imgH="2285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312"/>
                          <a:ext cx="16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9" name="Object 211"/>
            <p:cNvGraphicFramePr>
              <a:graphicFrameLocks noChangeAspect="1"/>
            </p:cNvGraphicFramePr>
            <p:nvPr/>
          </p:nvGraphicFramePr>
          <p:xfrm>
            <a:off x="3448" y="2688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2" name="Equation" r:id="rId7" imgW="241195" imgH="291973" progId="">
                    <p:embed/>
                  </p:oleObj>
                </mc:Choice>
                <mc:Fallback>
                  <p:oleObj name="Equation" r:id="rId7" imgW="241195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2688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0" name="Object 212"/>
            <p:cNvGraphicFramePr>
              <a:graphicFrameLocks noChangeAspect="1"/>
            </p:cNvGraphicFramePr>
            <p:nvPr/>
          </p:nvGraphicFramePr>
          <p:xfrm>
            <a:off x="2016" y="1536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3" name="Equation" r:id="rId9" imgW="190417" imgH="253890" progId="">
                    <p:embed/>
                  </p:oleObj>
                </mc:Choice>
                <mc:Fallback>
                  <p:oleObj name="Equation" r:id="rId9" imgW="190417" imgH="2538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536"/>
                          <a:ext cx="12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1" name="Object 213"/>
            <p:cNvGraphicFramePr>
              <a:graphicFrameLocks noChangeAspect="1"/>
            </p:cNvGraphicFramePr>
            <p:nvPr/>
          </p:nvGraphicFramePr>
          <p:xfrm>
            <a:off x="1680" y="278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4" name="Equation" r:id="rId11" imgW="291973" imgH="304668" progId="">
                    <p:embed/>
                  </p:oleObj>
                </mc:Choice>
                <mc:Fallback>
                  <p:oleObj name="Equation" r:id="rId11" imgW="291973" imgH="30466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784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2" name="Object 214"/>
            <p:cNvGraphicFramePr>
              <a:graphicFrameLocks noChangeAspect="1"/>
            </p:cNvGraphicFramePr>
            <p:nvPr/>
          </p:nvGraphicFramePr>
          <p:xfrm>
            <a:off x="1440" y="3072"/>
            <a:ext cx="1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5" name="Equation" r:id="rId13" imgW="177646" imgH="291847" progId="">
                    <p:embed/>
                  </p:oleObj>
                </mc:Choice>
                <mc:Fallback>
                  <p:oleObj name="Equation" r:id="rId13" imgW="177646" imgH="29184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072"/>
                          <a:ext cx="11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3" name="Object 215"/>
            <p:cNvGraphicFramePr>
              <a:graphicFrameLocks noChangeAspect="1"/>
            </p:cNvGraphicFramePr>
            <p:nvPr/>
          </p:nvGraphicFramePr>
          <p:xfrm>
            <a:off x="1536" y="326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6" name="Equation" r:id="rId15" imgW="291973" imgH="291973" progId="">
                    <p:embed/>
                  </p:oleObj>
                </mc:Choice>
                <mc:Fallback>
                  <p:oleObj name="Equation" r:id="rId15" imgW="291973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64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4" name="Object 216"/>
            <p:cNvGraphicFramePr>
              <a:graphicFrameLocks noChangeAspect="1"/>
            </p:cNvGraphicFramePr>
            <p:nvPr/>
          </p:nvGraphicFramePr>
          <p:xfrm>
            <a:off x="1728" y="1824"/>
            <a:ext cx="1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7" name="Equation" r:id="rId17" imgW="177646" imgH="291847" progId="">
                    <p:embed/>
                  </p:oleObj>
                </mc:Choice>
                <mc:Fallback>
                  <p:oleObj name="Equation" r:id="rId17" imgW="177646" imgH="29184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824"/>
                          <a:ext cx="11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5" name="Object 217"/>
            <p:cNvGraphicFramePr>
              <a:graphicFrameLocks noChangeAspect="1"/>
            </p:cNvGraphicFramePr>
            <p:nvPr/>
          </p:nvGraphicFramePr>
          <p:xfrm>
            <a:off x="2880" y="2928"/>
            <a:ext cx="1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8" name="Equation" r:id="rId18" imgW="177646" imgH="291847" progId="">
                    <p:embed/>
                  </p:oleObj>
                </mc:Choice>
                <mc:Fallback>
                  <p:oleObj name="Equation" r:id="rId18" imgW="177646" imgH="29184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928"/>
                          <a:ext cx="11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6" name="Object 218"/>
            <p:cNvGraphicFramePr>
              <a:graphicFrameLocks noChangeAspect="1"/>
            </p:cNvGraphicFramePr>
            <p:nvPr/>
          </p:nvGraphicFramePr>
          <p:xfrm>
            <a:off x="1340" y="2208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9" name="Equation" r:id="rId19" imgW="304668" imgH="291973" progId="">
                    <p:embed/>
                  </p:oleObj>
                </mc:Choice>
                <mc:Fallback>
                  <p:oleObj name="Equation" r:id="rId19" imgW="304668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2208"/>
                          <a:ext cx="19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7" name="Object 219"/>
            <p:cNvGraphicFramePr>
              <a:graphicFrameLocks noChangeAspect="1"/>
            </p:cNvGraphicFramePr>
            <p:nvPr/>
          </p:nvGraphicFramePr>
          <p:xfrm>
            <a:off x="2928" y="268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0" name="Equation" r:id="rId21" imgW="291973" imgH="304668" progId="">
                    <p:embed/>
                  </p:oleObj>
                </mc:Choice>
                <mc:Fallback>
                  <p:oleObj name="Equation" r:id="rId21" imgW="291973" imgH="30466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4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8" name="Object 220"/>
            <p:cNvGraphicFramePr>
              <a:graphicFrameLocks noChangeAspect="1"/>
            </p:cNvGraphicFramePr>
            <p:nvPr/>
          </p:nvGraphicFramePr>
          <p:xfrm>
            <a:off x="2496" y="326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1" name="Equation" r:id="rId23" imgW="291973" imgH="291973" progId="">
                    <p:embed/>
                  </p:oleObj>
                </mc:Choice>
                <mc:Fallback>
                  <p:oleObj name="Equation" r:id="rId23" imgW="291973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264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9" name="Object 221"/>
            <p:cNvGraphicFramePr>
              <a:graphicFrameLocks noChangeAspect="1"/>
            </p:cNvGraphicFramePr>
            <p:nvPr/>
          </p:nvGraphicFramePr>
          <p:xfrm>
            <a:off x="2636" y="2256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2" name="Equation" r:id="rId25" imgW="304668" imgH="291973" progId="">
                    <p:embed/>
                  </p:oleObj>
                </mc:Choice>
                <mc:Fallback>
                  <p:oleObj name="Equation" r:id="rId25" imgW="304668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6" y="2256"/>
                          <a:ext cx="19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10" name="Object 222"/>
            <p:cNvGraphicFramePr>
              <a:graphicFrameLocks noChangeAspect="1"/>
            </p:cNvGraphicFramePr>
            <p:nvPr/>
          </p:nvGraphicFramePr>
          <p:xfrm>
            <a:off x="2920" y="1776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3" name="Equation" r:id="rId27" imgW="317225" imgH="291847" progId="">
                    <p:embed/>
                  </p:oleObj>
                </mc:Choice>
                <mc:Fallback>
                  <p:oleObj name="Equation" r:id="rId27" imgW="317225" imgH="29184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1776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11" name="Object 223"/>
            <p:cNvGraphicFramePr>
              <a:graphicFrameLocks noChangeAspect="1"/>
            </p:cNvGraphicFramePr>
            <p:nvPr/>
          </p:nvGraphicFramePr>
          <p:xfrm>
            <a:off x="1928" y="177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4" name="Equation" r:id="rId29" imgW="291973" imgH="304668" progId="">
                    <p:embed/>
                  </p:oleObj>
                </mc:Choice>
                <mc:Fallback>
                  <p:oleObj name="Equation" r:id="rId29" imgW="291973" imgH="30466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1772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26" name="Freeform 63"/>
            <p:cNvSpPr>
              <a:spLocks/>
            </p:cNvSpPr>
            <p:nvPr/>
          </p:nvSpPr>
          <p:spPr bwMode="auto">
            <a:xfrm>
              <a:off x="1920" y="2327"/>
              <a:ext cx="644" cy="601"/>
            </a:xfrm>
            <a:custGeom>
              <a:avLst/>
              <a:gdLst>
                <a:gd name="T0" fmla="*/ 0 w 644"/>
                <a:gd name="T1" fmla="*/ 601 h 601"/>
                <a:gd name="T2" fmla="*/ 644 w 644"/>
                <a:gd name="T3" fmla="*/ 0 h 601"/>
                <a:gd name="T4" fmla="*/ 0 60000 65536"/>
                <a:gd name="T5" fmla="*/ 0 60000 65536"/>
                <a:gd name="T6" fmla="*/ 0 w 644"/>
                <a:gd name="T7" fmla="*/ 0 h 601"/>
                <a:gd name="T8" fmla="*/ 644 w 644"/>
                <a:gd name="T9" fmla="*/ 601 h 6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4" h="601">
                  <a:moveTo>
                    <a:pt x="0" y="601"/>
                  </a:moveTo>
                  <a:lnTo>
                    <a:pt x="644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12527" name="Freeform 64"/>
            <p:cNvSpPr>
              <a:spLocks/>
            </p:cNvSpPr>
            <p:nvPr/>
          </p:nvSpPr>
          <p:spPr bwMode="auto">
            <a:xfrm>
              <a:off x="1920" y="2016"/>
              <a:ext cx="644" cy="1214"/>
            </a:xfrm>
            <a:custGeom>
              <a:avLst/>
              <a:gdLst>
                <a:gd name="T0" fmla="*/ 0 w 644"/>
                <a:gd name="T1" fmla="*/ 0 h 1214"/>
                <a:gd name="T2" fmla="*/ 644 w 644"/>
                <a:gd name="T3" fmla="*/ 1214 h 1214"/>
                <a:gd name="T4" fmla="*/ 0 60000 65536"/>
                <a:gd name="T5" fmla="*/ 0 60000 65536"/>
                <a:gd name="T6" fmla="*/ 0 w 644"/>
                <a:gd name="T7" fmla="*/ 0 h 1214"/>
                <a:gd name="T8" fmla="*/ 644 w 644"/>
                <a:gd name="T9" fmla="*/ 1214 h 12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4" h="1214">
                  <a:moveTo>
                    <a:pt x="0" y="0"/>
                  </a:moveTo>
                  <a:lnTo>
                    <a:pt x="644" y="1214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12528" name="Line 65"/>
            <p:cNvSpPr>
              <a:spLocks noChangeShapeType="1"/>
            </p:cNvSpPr>
            <p:nvPr/>
          </p:nvSpPr>
          <p:spPr bwMode="auto">
            <a:xfrm>
              <a:off x="1584" y="2304"/>
              <a:ext cx="1296" cy="62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3730" name="Text Box 66"/>
          <p:cNvSpPr txBox="1">
            <a:spLocks noChangeArrowheads="1"/>
          </p:cNvSpPr>
          <p:nvPr/>
        </p:nvSpPr>
        <p:spPr bwMode="auto">
          <a:xfrm>
            <a:off x="1979614" y="1081088"/>
            <a:ext cx="1512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aphicFrame>
        <p:nvGraphicFramePr>
          <p:cNvPr id="113731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406227"/>
              </p:ext>
            </p:extLst>
          </p:nvPr>
        </p:nvGraphicFramePr>
        <p:xfrm>
          <a:off x="3302001" y="1205038"/>
          <a:ext cx="1866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31" imgW="1866900" imgH="368300" progId="">
                  <p:embed/>
                </p:oleObj>
              </mc:Choice>
              <mc:Fallback>
                <p:oleObj name="Equation" r:id="rId31" imgW="1866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1" y="1205038"/>
                        <a:ext cx="1866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32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018034"/>
              </p:ext>
            </p:extLst>
          </p:nvPr>
        </p:nvGraphicFramePr>
        <p:xfrm>
          <a:off x="3308351" y="1730377"/>
          <a:ext cx="1905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33" imgW="1905000" imgH="368300" progId="">
                  <p:embed/>
                </p:oleObj>
              </mc:Choice>
              <mc:Fallback>
                <p:oleObj name="Equation" r:id="rId33" imgW="19050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1" y="1730377"/>
                        <a:ext cx="1905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33" name="Object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59497"/>
              </p:ext>
            </p:extLst>
          </p:nvPr>
        </p:nvGraphicFramePr>
        <p:xfrm>
          <a:off x="3302001" y="2177833"/>
          <a:ext cx="1879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35" imgW="1879600" imgH="368300" progId="">
                  <p:embed/>
                </p:oleObj>
              </mc:Choice>
              <mc:Fallback>
                <p:oleObj name="Equation" r:id="rId35" imgW="18796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1" y="2177833"/>
                        <a:ext cx="1879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34" name="Object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174874"/>
              </p:ext>
            </p:extLst>
          </p:nvPr>
        </p:nvGraphicFramePr>
        <p:xfrm>
          <a:off x="3312988" y="3174787"/>
          <a:ext cx="1905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Equation" r:id="rId37" imgW="1905000" imgH="368300" progId="">
                  <p:embed/>
                </p:oleObj>
              </mc:Choice>
              <mc:Fallback>
                <p:oleObj name="Equation" r:id="rId37" imgW="19050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988" y="3174787"/>
                        <a:ext cx="1905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35" name="Objec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702869"/>
              </p:ext>
            </p:extLst>
          </p:nvPr>
        </p:nvGraphicFramePr>
        <p:xfrm>
          <a:off x="3308351" y="2676310"/>
          <a:ext cx="1892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Equation" r:id="rId39" imgW="1892300" imgH="368300" progId="">
                  <p:embed/>
                </p:oleObj>
              </mc:Choice>
              <mc:Fallback>
                <p:oleObj name="Equation" r:id="rId39" imgW="18923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1" y="2676310"/>
                        <a:ext cx="1892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0" name="Object 232"/>
          <p:cNvGraphicFramePr>
            <a:graphicFrameLocks noChangeAspect="1"/>
          </p:cNvGraphicFramePr>
          <p:nvPr/>
        </p:nvGraphicFramePr>
        <p:xfrm>
          <a:off x="2881291" y="5240369"/>
          <a:ext cx="346233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name="公式" r:id="rId41" imgW="1447560" imgH="482400" progId="Equation.3">
                  <p:embed/>
                </p:oleObj>
              </mc:Choice>
              <mc:Fallback>
                <p:oleObj name="公式" r:id="rId41" imgW="1447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1" y="5240369"/>
                        <a:ext cx="3462337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1" name="Object 233"/>
          <p:cNvGraphicFramePr>
            <a:graphicFrameLocks noChangeAspect="1"/>
          </p:cNvGraphicFramePr>
          <p:nvPr/>
        </p:nvGraphicFramePr>
        <p:xfrm>
          <a:off x="2952729" y="4214818"/>
          <a:ext cx="34004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" name="公式" r:id="rId43" imgW="1422360" imgH="482400" progId="Equation.3">
                  <p:embed/>
                </p:oleObj>
              </mc:Choice>
              <mc:Fallback>
                <p:oleObj name="公式" r:id="rId43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29" y="4214818"/>
                        <a:ext cx="3400425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80167"/>
              </p:ext>
            </p:extLst>
          </p:nvPr>
        </p:nvGraphicFramePr>
        <p:xfrm>
          <a:off x="2954275" y="3644900"/>
          <a:ext cx="20050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" name="公式" r:id="rId45" imgW="838080" imgH="253800" progId="Equation.3">
                  <p:embed/>
                </p:oleObj>
              </mc:Choice>
              <mc:Fallback>
                <p:oleObj name="公式" r:id="rId45" imgW="838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275" y="3644900"/>
                        <a:ext cx="2005013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4739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3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5"/>
          <p:cNvSpPr txBox="1">
            <a:spLocks noChangeArrowheads="1"/>
          </p:cNvSpPr>
          <p:nvPr/>
        </p:nvSpPr>
        <p:spPr bwMode="auto">
          <a:xfrm>
            <a:off x="3792539" y="620713"/>
            <a:ext cx="4897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kumimoji="1" lang="en-US" altLang="zh-CN" sz="3600" b="1">
                <a:latin typeface="黑体" pitchFamily="2" charset="-122"/>
                <a:ea typeface="黑体" pitchFamily="2" charset="-122"/>
              </a:rPr>
              <a:t>3.1  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空间直角坐标系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143251" y="2276475"/>
            <a:ext cx="3795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"/>
                <a:cs typeface="楷体"/>
              </a:rPr>
              <a:t>空间直角坐标系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479676" y="1557339"/>
            <a:ext cx="30400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黑体" pitchFamily="2" charset="-122"/>
              </a:rPr>
              <a:t>本节主要内容：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3143251" y="2994025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空间点的坐标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3143250" y="3713164"/>
            <a:ext cx="3448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空间两点间的距离</a:t>
            </a:r>
          </a:p>
        </p:txBody>
      </p:sp>
      <p:pic>
        <p:nvPicPr>
          <p:cNvPr id="106506" name="Picture 10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245745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7" name="Picture 11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3176588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8" name="Picture 12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3897313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605B2-E04B-4E97-A4E8-54C03401CEAE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269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06" name="Text Box 98"/>
          <p:cNvSpPr txBox="1">
            <a:spLocks noChangeArrowheads="1"/>
          </p:cNvSpPr>
          <p:nvPr/>
        </p:nvSpPr>
        <p:spPr bwMode="auto">
          <a:xfrm>
            <a:off x="1949929" y="685801"/>
            <a:ext cx="1654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公式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aphicFrame>
        <p:nvGraphicFramePr>
          <p:cNvPr id="119913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143271"/>
              </p:ext>
            </p:extLst>
          </p:nvPr>
        </p:nvGraphicFramePr>
        <p:xfrm>
          <a:off x="2173241" y="1345869"/>
          <a:ext cx="775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3" imgW="7759700" imgH="457200" progId="">
                  <p:embed/>
                </p:oleObj>
              </mc:Choice>
              <mc:Fallback>
                <p:oleObj name="Equation" r:id="rId3" imgW="77597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41" y="1345869"/>
                        <a:ext cx="775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914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127177"/>
              </p:ext>
            </p:extLst>
          </p:nvPr>
        </p:nvGraphicFramePr>
        <p:xfrm>
          <a:off x="2155779" y="2060244"/>
          <a:ext cx="744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5" imgW="7442200" imgH="457200" progId="">
                  <p:embed/>
                </p:oleObj>
              </mc:Choice>
              <mc:Fallback>
                <p:oleObj name="Equation" r:id="rId5" imgW="74422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779" y="2060244"/>
                        <a:ext cx="7442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8" name="Object 72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公式" r:id="rId7" imgW="914400" imgH="215640" progId="Equation.3">
                  <p:embed/>
                </p:oleObj>
              </mc:Choice>
              <mc:Fallback>
                <p:oleObj name="公式" r:id="rId7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898640"/>
              </p:ext>
            </p:extLst>
          </p:nvPr>
        </p:nvGraphicFramePr>
        <p:xfrm>
          <a:off x="3567590" y="704851"/>
          <a:ext cx="46815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公式" r:id="rId9" imgW="1828800" imgH="228600" progId="Equation.3">
                  <p:embed/>
                </p:oleObj>
              </mc:Choice>
              <mc:Fallback>
                <p:oleObj name="公式" r:id="rId9" imgW="1828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590" y="704851"/>
                        <a:ext cx="468153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0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920872"/>
              </p:ext>
            </p:extLst>
          </p:nvPr>
        </p:nvGraphicFramePr>
        <p:xfrm>
          <a:off x="2093635" y="2774619"/>
          <a:ext cx="4910847" cy="50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公式" r:id="rId11" imgW="1790640" imgH="203040" progId="Equation.3">
                  <p:embed/>
                </p:oleObj>
              </mc:Choice>
              <mc:Fallback>
                <p:oleObj name="公式" r:id="rId11" imgW="1790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635" y="2774619"/>
                        <a:ext cx="4910847" cy="5099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093635" y="3729451"/>
            <a:ext cx="89518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注：</a:t>
            </a:r>
            <a:r>
              <a:rPr lang="zh-CN" altLang="en-US" sz="3200" dirty="0" smtClean="0">
                <a:solidFill>
                  <a:srgbClr val="0000FF"/>
                </a:solidFill>
              </a:rPr>
              <a:t>上述公式表明不仅向量与其坐标表示一一对应，</a:t>
            </a:r>
            <a:r>
              <a:rPr lang="zh-CN" altLang="en-US" sz="3200" dirty="0">
                <a:solidFill>
                  <a:srgbClr val="0000FF"/>
                </a:solidFill>
              </a:rPr>
              <a:t>向量的线性运算与其坐标表示的线性</a:t>
            </a:r>
            <a:r>
              <a:rPr lang="zh-CN" altLang="en-US" sz="3200" dirty="0" smtClean="0">
                <a:solidFill>
                  <a:srgbClr val="0000FF"/>
                </a:solidFill>
              </a:rPr>
              <a:t>运算也</a:t>
            </a:r>
            <a:r>
              <a:rPr lang="zh-CN" altLang="en-US" sz="3200" dirty="0">
                <a:solidFill>
                  <a:srgbClr val="0000FF"/>
                </a:solidFill>
              </a:rPr>
              <a:t>是</a:t>
            </a:r>
            <a:r>
              <a:rPr lang="zh-CN" altLang="en-US" sz="3200" dirty="0" smtClean="0">
                <a:solidFill>
                  <a:srgbClr val="0000FF"/>
                </a:solidFill>
              </a:rPr>
              <a:t>一一对应。</a:t>
            </a:r>
            <a:endParaRPr lang="en-US" altLang="zh-CN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820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57" name="Object 137"/>
          <p:cNvGraphicFramePr>
            <a:graphicFrameLocks noChangeAspect="1"/>
          </p:cNvGraphicFramePr>
          <p:nvPr/>
        </p:nvGraphicFramePr>
        <p:xfrm>
          <a:off x="2063750" y="1196976"/>
          <a:ext cx="7996238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文档" r:id="rId3" imgW="7997117" imgH="1225470" progId="Word.Document.8">
                  <p:embed/>
                </p:oleObj>
              </mc:Choice>
              <mc:Fallback>
                <p:oleObj name="文档" r:id="rId3" imgW="7997117" imgH="12254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196976"/>
                        <a:ext cx="7996238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58" name="Rectangle 58"/>
          <p:cNvSpPr>
            <a:spLocks noChangeArrowheads="1"/>
          </p:cNvSpPr>
          <p:nvPr/>
        </p:nvSpPr>
        <p:spPr bwMode="auto">
          <a:xfrm>
            <a:off x="2135188" y="533401"/>
            <a:ext cx="4678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向量的方向角与方向余弦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28059" name="Group 59"/>
          <p:cNvGrpSpPr>
            <a:grpSpLocks/>
          </p:cNvGrpSpPr>
          <p:nvPr/>
        </p:nvGrpSpPr>
        <p:grpSpPr bwMode="auto">
          <a:xfrm>
            <a:off x="3575050" y="2205038"/>
            <a:ext cx="2057400" cy="1066800"/>
            <a:chOff x="3888" y="1344"/>
            <a:chExt cx="1296" cy="672"/>
          </a:xfrm>
        </p:grpSpPr>
        <p:sp>
          <p:nvSpPr>
            <p:cNvPr id="19620" name="Line 60"/>
            <p:cNvSpPr>
              <a:spLocks noChangeShapeType="1"/>
            </p:cNvSpPr>
            <p:nvPr/>
          </p:nvSpPr>
          <p:spPr bwMode="auto">
            <a:xfrm>
              <a:off x="3888" y="2016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21" name="Line 61"/>
            <p:cNvSpPr>
              <a:spLocks noChangeShapeType="1"/>
            </p:cNvSpPr>
            <p:nvPr/>
          </p:nvSpPr>
          <p:spPr bwMode="auto">
            <a:xfrm flipV="1">
              <a:off x="3888" y="1344"/>
              <a:ext cx="33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22" name="Arc 62"/>
            <p:cNvSpPr>
              <a:spLocks/>
            </p:cNvSpPr>
            <p:nvPr/>
          </p:nvSpPr>
          <p:spPr bwMode="auto">
            <a:xfrm>
              <a:off x="4032" y="1762"/>
              <a:ext cx="192" cy="254"/>
            </a:xfrm>
            <a:custGeom>
              <a:avLst/>
              <a:gdLst>
                <a:gd name="T0" fmla="*/ 0 w 21600"/>
                <a:gd name="T1" fmla="*/ 0 h 34024"/>
                <a:gd name="T2" fmla="*/ 0 w 21600"/>
                <a:gd name="T3" fmla="*/ 0 h 34024"/>
                <a:gd name="T4" fmla="*/ 0 w 21600"/>
                <a:gd name="T5" fmla="*/ 0 h 340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024"/>
                <a:gd name="T11" fmla="*/ 21600 w 21600"/>
                <a:gd name="T12" fmla="*/ 34024 h 340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02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047"/>
                    <a:pt x="20227" y="30386"/>
                    <a:pt x="17669" y="34024"/>
                  </a:cubicBezTo>
                </a:path>
                <a:path w="21600" h="3402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047"/>
                    <a:pt x="20227" y="30386"/>
                    <a:pt x="17669" y="3402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19594" name="Object 138"/>
            <p:cNvGraphicFramePr>
              <a:graphicFrameLocks noChangeAspect="1"/>
            </p:cNvGraphicFramePr>
            <p:nvPr/>
          </p:nvGraphicFramePr>
          <p:xfrm>
            <a:off x="4848" y="1776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5" name="Equation" r:id="rId5" imgW="228501" imgH="291973" progId="Equation.3">
                    <p:embed/>
                  </p:oleObj>
                </mc:Choice>
                <mc:Fallback>
                  <p:oleObj name="Equation" r:id="rId5" imgW="228501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776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95" name="Object 139"/>
            <p:cNvGraphicFramePr>
              <a:graphicFrameLocks noChangeAspect="1"/>
            </p:cNvGraphicFramePr>
            <p:nvPr/>
          </p:nvGraphicFramePr>
          <p:xfrm>
            <a:off x="4272" y="1392"/>
            <a:ext cx="1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6" name="Equation" r:id="rId7" imgW="228600" imgH="368300" progId="Equation.3">
                    <p:embed/>
                  </p:oleObj>
                </mc:Choice>
                <mc:Fallback>
                  <p:oleObj name="Equation" r:id="rId7" imgW="228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392"/>
                          <a:ext cx="14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8065" name="Object 140"/>
          <p:cNvGraphicFramePr>
            <a:graphicFrameLocks noChangeAspect="1"/>
          </p:cNvGraphicFramePr>
          <p:nvPr/>
        </p:nvGraphicFramePr>
        <p:xfrm>
          <a:off x="2093914" y="3429000"/>
          <a:ext cx="4865687" cy="301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name="文档" r:id="rId9" imgW="4861152" imgH="3015613" progId="Word.Document.8">
                  <p:embed/>
                </p:oleObj>
              </mc:Choice>
              <mc:Fallback>
                <p:oleObj name="文档" r:id="rId9" imgW="4861152" imgH="30156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3429000"/>
                        <a:ext cx="4865687" cy="301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66" name="Group 66"/>
          <p:cNvGrpSpPr>
            <a:grpSpLocks/>
          </p:cNvGrpSpPr>
          <p:nvPr/>
        </p:nvGrpSpPr>
        <p:grpSpPr bwMode="auto">
          <a:xfrm>
            <a:off x="6816725" y="3141663"/>
            <a:ext cx="3289300" cy="2997200"/>
            <a:chOff x="3312" y="2160"/>
            <a:chExt cx="2072" cy="1888"/>
          </a:xfrm>
        </p:grpSpPr>
        <p:sp>
          <p:nvSpPr>
            <p:cNvPr id="19612" name="AutoShape 67"/>
            <p:cNvSpPr>
              <a:spLocks noChangeArrowheads="1"/>
            </p:cNvSpPr>
            <p:nvPr/>
          </p:nvSpPr>
          <p:spPr bwMode="auto">
            <a:xfrm>
              <a:off x="3744" y="2688"/>
              <a:ext cx="1200" cy="992"/>
            </a:xfrm>
            <a:prstGeom prst="cube">
              <a:avLst>
                <a:gd name="adj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9613" name="Freeform 68"/>
            <p:cNvSpPr>
              <a:spLocks/>
            </p:cNvSpPr>
            <p:nvPr/>
          </p:nvSpPr>
          <p:spPr bwMode="auto">
            <a:xfrm>
              <a:off x="3984" y="3410"/>
              <a:ext cx="1369" cy="14"/>
            </a:xfrm>
            <a:custGeom>
              <a:avLst/>
              <a:gdLst>
                <a:gd name="T0" fmla="*/ 0 w 1369"/>
                <a:gd name="T1" fmla="*/ 14 h 14"/>
                <a:gd name="T2" fmla="*/ 1369 w 1369"/>
                <a:gd name="T3" fmla="*/ 0 h 14"/>
                <a:gd name="T4" fmla="*/ 0 60000 65536"/>
                <a:gd name="T5" fmla="*/ 0 60000 65536"/>
                <a:gd name="T6" fmla="*/ 0 w 1369"/>
                <a:gd name="T7" fmla="*/ 0 h 14"/>
                <a:gd name="T8" fmla="*/ 1369 w 1369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9" h="14">
                  <a:moveTo>
                    <a:pt x="0" y="14"/>
                  </a:moveTo>
                  <a:lnTo>
                    <a:pt x="136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19614" name="Line 69"/>
            <p:cNvSpPr>
              <a:spLocks noChangeShapeType="1"/>
            </p:cNvSpPr>
            <p:nvPr/>
          </p:nvSpPr>
          <p:spPr bwMode="auto">
            <a:xfrm flipH="1">
              <a:off x="3312" y="3424"/>
              <a:ext cx="67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15" name="Freeform 70"/>
            <p:cNvSpPr>
              <a:spLocks/>
            </p:cNvSpPr>
            <p:nvPr/>
          </p:nvSpPr>
          <p:spPr bwMode="auto">
            <a:xfrm>
              <a:off x="3984" y="2201"/>
              <a:ext cx="3" cy="1223"/>
            </a:xfrm>
            <a:custGeom>
              <a:avLst/>
              <a:gdLst>
                <a:gd name="T0" fmla="*/ 0 w 3"/>
                <a:gd name="T1" fmla="*/ 1223 h 1223"/>
                <a:gd name="T2" fmla="*/ 3 w 3"/>
                <a:gd name="T3" fmla="*/ 0 h 1223"/>
                <a:gd name="T4" fmla="*/ 0 60000 65536"/>
                <a:gd name="T5" fmla="*/ 0 60000 65536"/>
                <a:gd name="T6" fmla="*/ 0 w 3"/>
                <a:gd name="T7" fmla="*/ 0 h 1223"/>
                <a:gd name="T8" fmla="*/ 3 w 3"/>
                <a:gd name="T9" fmla="*/ 1223 h 12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223">
                  <a:moveTo>
                    <a:pt x="0" y="1223"/>
                  </a:moveTo>
                  <a:lnTo>
                    <a:pt x="3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19597" name="Object 141"/>
            <p:cNvGraphicFramePr>
              <a:graphicFrameLocks noChangeAspect="1"/>
            </p:cNvGraphicFramePr>
            <p:nvPr/>
          </p:nvGraphicFramePr>
          <p:xfrm>
            <a:off x="3312" y="3808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8" name="Equation" r:id="rId11" imgW="253890" imgH="228501" progId="">
                    <p:embed/>
                  </p:oleObj>
                </mc:Choice>
                <mc:Fallback>
                  <p:oleObj name="Equation" r:id="rId11" imgW="253890" imgH="2285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808"/>
                          <a:ext cx="16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98" name="Object 142"/>
            <p:cNvGraphicFramePr>
              <a:graphicFrameLocks noChangeAspect="1"/>
            </p:cNvGraphicFramePr>
            <p:nvPr/>
          </p:nvGraphicFramePr>
          <p:xfrm>
            <a:off x="5232" y="3472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9" name="Equation" r:id="rId13" imgW="241195" imgH="291973" progId="">
                    <p:embed/>
                  </p:oleObj>
                </mc:Choice>
                <mc:Fallback>
                  <p:oleObj name="Equation" r:id="rId13" imgW="241195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472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99" name="Object 143"/>
            <p:cNvGraphicFramePr>
              <a:graphicFrameLocks noChangeAspect="1"/>
            </p:cNvGraphicFramePr>
            <p:nvPr/>
          </p:nvGraphicFramePr>
          <p:xfrm>
            <a:off x="4080" y="2160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0" name="Equation" r:id="rId15" imgW="190417" imgH="253890" progId="">
                    <p:embed/>
                  </p:oleObj>
                </mc:Choice>
                <mc:Fallback>
                  <p:oleObj name="Equation" r:id="rId15" imgW="190417" imgH="2538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160"/>
                          <a:ext cx="12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00" name="Object 144"/>
            <p:cNvGraphicFramePr>
              <a:graphicFrameLocks noChangeAspect="1"/>
            </p:cNvGraphicFramePr>
            <p:nvPr/>
          </p:nvGraphicFramePr>
          <p:xfrm>
            <a:off x="3744" y="328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1" name="Equation" r:id="rId17" imgW="291973" imgH="304668" progId="">
                    <p:embed/>
                  </p:oleObj>
                </mc:Choice>
                <mc:Fallback>
                  <p:oleObj name="Equation" r:id="rId17" imgW="291973" imgH="30466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280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01" name="Object 145"/>
            <p:cNvGraphicFramePr>
              <a:graphicFrameLocks noChangeAspect="1"/>
            </p:cNvGraphicFramePr>
            <p:nvPr/>
          </p:nvGraphicFramePr>
          <p:xfrm>
            <a:off x="3648" y="3712"/>
            <a:ext cx="1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2" name="Equation" r:id="rId19" imgW="304668" imgH="418918" progId="Equation.3">
                    <p:embed/>
                  </p:oleObj>
                </mc:Choice>
                <mc:Fallback>
                  <p:oleObj name="Equation" r:id="rId19" imgW="304668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712"/>
                          <a:ext cx="19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02" name="Object 146"/>
            <p:cNvGraphicFramePr>
              <a:graphicFrameLocks noChangeAspect="1"/>
            </p:cNvGraphicFramePr>
            <p:nvPr/>
          </p:nvGraphicFramePr>
          <p:xfrm>
            <a:off x="4992" y="3136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3" name="Equation" r:id="rId21" imgW="330200" imgH="419100" progId="Equation.3">
                    <p:embed/>
                  </p:oleObj>
                </mc:Choice>
                <mc:Fallback>
                  <p:oleObj name="Equation" r:id="rId21" imgW="3302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136"/>
                          <a:ext cx="20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03" name="Object 147"/>
            <p:cNvGraphicFramePr>
              <a:graphicFrameLocks noChangeAspect="1"/>
            </p:cNvGraphicFramePr>
            <p:nvPr/>
          </p:nvGraphicFramePr>
          <p:xfrm>
            <a:off x="4016" y="2440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4" name="Equation" r:id="rId23" imgW="330200" imgH="419100" progId="Equation.3">
                    <p:embed/>
                  </p:oleObj>
                </mc:Choice>
                <mc:Fallback>
                  <p:oleObj name="Equation" r:id="rId23" imgW="3302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2440"/>
                          <a:ext cx="20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16" name="Freeform 78"/>
            <p:cNvSpPr>
              <a:spLocks/>
            </p:cNvSpPr>
            <p:nvPr/>
          </p:nvSpPr>
          <p:spPr bwMode="auto">
            <a:xfrm>
              <a:off x="3984" y="2970"/>
              <a:ext cx="714" cy="454"/>
            </a:xfrm>
            <a:custGeom>
              <a:avLst/>
              <a:gdLst>
                <a:gd name="T0" fmla="*/ 0 w 714"/>
                <a:gd name="T1" fmla="*/ 454 h 454"/>
                <a:gd name="T2" fmla="*/ 714 w 714"/>
                <a:gd name="T3" fmla="*/ 0 h 454"/>
                <a:gd name="T4" fmla="*/ 0 60000 65536"/>
                <a:gd name="T5" fmla="*/ 0 60000 65536"/>
                <a:gd name="T6" fmla="*/ 0 w 714"/>
                <a:gd name="T7" fmla="*/ 0 h 454"/>
                <a:gd name="T8" fmla="*/ 714 w 714"/>
                <a:gd name="T9" fmla="*/ 454 h 4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4" h="454">
                  <a:moveTo>
                    <a:pt x="0" y="454"/>
                  </a:moveTo>
                  <a:lnTo>
                    <a:pt x="714" y="0"/>
                  </a:ln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19617" name="Arc 79"/>
            <p:cNvSpPr>
              <a:spLocks/>
            </p:cNvSpPr>
            <p:nvPr/>
          </p:nvSpPr>
          <p:spPr bwMode="auto">
            <a:xfrm rot="-2492624">
              <a:off x="3792" y="3376"/>
              <a:ext cx="547" cy="134"/>
            </a:xfrm>
            <a:custGeom>
              <a:avLst/>
              <a:gdLst>
                <a:gd name="T0" fmla="*/ 0 w 42107"/>
                <a:gd name="T1" fmla="*/ 0 h 21600"/>
                <a:gd name="T2" fmla="*/ 0 w 42107"/>
                <a:gd name="T3" fmla="*/ 0 h 21600"/>
                <a:gd name="T4" fmla="*/ 0 w 4210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07"/>
                <a:gd name="T10" fmla="*/ 0 h 21600"/>
                <a:gd name="T11" fmla="*/ 42107 w 421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07" h="21600" fill="none" extrusionOk="0">
                  <a:moveTo>
                    <a:pt x="42107" y="6006"/>
                  </a:moveTo>
                  <a:cubicBezTo>
                    <a:pt x="39433" y="15243"/>
                    <a:pt x="30975" y="21599"/>
                    <a:pt x="21359" y="21600"/>
                  </a:cubicBezTo>
                  <a:cubicBezTo>
                    <a:pt x="10672" y="21600"/>
                    <a:pt x="1591" y="13784"/>
                    <a:pt x="-1" y="3217"/>
                  </a:cubicBezTo>
                </a:path>
                <a:path w="42107" h="21600" stroke="0" extrusionOk="0">
                  <a:moveTo>
                    <a:pt x="42107" y="6006"/>
                  </a:moveTo>
                  <a:cubicBezTo>
                    <a:pt x="39433" y="15243"/>
                    <a:pt x="30975" y="21599"/>
                    <a:pt x="21359" y="21600"/>
                  </a:cubicBezTo>
                  <a:cubicBezTo>
                    <a:pt x="10672" y="21600"/>
                    <a:pt x="1591" y="13784"/>
                    <a:pt x="-1" y="3217"/>
                  </a:cubicBezTo>
                  <a:lnTo>
                    <a:pt x="21359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sp>
          <p:nvSpPr>
            <p:cNvPr id="19618" name="Arc 80"/>
            <p:cNvSpPr>
              <a:spLocks/>
            </p:cNvSpPr>
            <p:nvPr/>
          </p:nvSpPr>
          <p:spPr bwMode="auto">
            <a:xfrm>
              <a:off x="3984" y="3041"/>
              <a:ext cx="313" cy="288"/>
            </a:xfrm>
            <a:custGeom>
              <a:avLst/>
              <a:gdLst>
                <a:gd name="T0" fmla="*/ 0 w 18411"/>
                <a:gd name="T1" fmla="*/ 0 h 21600"/>
                <a:gd name="T2" fmla="*/ 0 w 18411"/>
                <a:gd name="T3" fmla="*/ 0 h 21600"/>
                <a:gd name="T4" fmla="*/ 0 w 18411"/>
                <a:gd name="T5" fmla="*/ 0 h 21600"/>
                <a:gd name="T6" fmla="*/ 0 60000 65536"/>
                <a:gd name="T7" fmla="*/ 0 60000 65536"/>
                <a:gd name="T8" fmla="*/ 0 60000 65536"/>
                <a:gd name="T9" fmla="*/ 0 w 18411"/>
                <a:gd name="T10" fmla="*/ 0 h 21600"/>
                <a:gd name="T11" fmla="*/ 18411 w 184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11" h="21600" fill="none" extrusionOk="0">
                  <a:moveTo>
                    <a:pt x="-1" y="0"/>
                  </a:moveTo>
                  <a:cubicBezTo>
                    <a:pt x="7511" y="0"/>
                    <a:pt x="14482" y="3901"/>
                    <a:pt x="18410" y="10304"/>
                  </a:cubicBezTo>
                </a:path>
                <a:path w="18411" h="21600" stroke="0" extrusionOk="0">
                  <a:moveTo>
                    <a:pt x="-1" y="0"/>
                  </a:moveTo>
                  <a:cubicBezTo>
                    <a:pt x="7511" y="0"/>
                    <a:pt x="14482" y="3901"/>
                    <a:pt x="18410" y="1030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sp>
          <p:nvSpPr>
            <p:cNvPr id="19619" name="Arc 81"/>
            <p:cNvSpPr>
              <a:spLocks/>
            </p:cNvSpPr>
            <p:nvPr/>
          </p:nvSpPr>
          <p:spPr bwMode="auto">
            <a:xfrm>
              <a:off x="4320" y="3125"/>
              <a:ext cx="240" cy="293"/>
            </a:xfrm>
            <a:custGeom>
              <a:avLst/>
              <a:gdLst>
                <a:gd name="T0" fmla="*/ 0 w 21600"/>
                <a:gd name="T1" fmla="*/ 0 h 24793"/>
                <a:gd name="T2" fmla="*/ 0 w 21600"/>
                <a:gd name="T3" fmla="*/ 0 h 24793"/>
                <a:gd name="T4" fmla="*/ 0 w 21600"/>
                <a:gd name="T5" fmla="*/ 0 h 247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793"/>
                <a:gd name="T11" fmla="*/ 21600 w 21600"/>
                <a:gd name="T12" fmla="*/ 24793 h 247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793" fill="none" extrusionOk="0">
                  <a:moveTo>
                    <a:pt x="11166" y="-1"/>
                  </a:moveTo>
                  <a:cubicBezTo>
                    <a:pt x="17642" y="3910"/>
                    <a:pt x="21600" y="10924"/>
                    <a:pt x="21600" y="18490"/>
                  </a:cubicBezTo>
                  <a:cubicBezTo>
                    <a:pt x="21600" y="20625"/>
                    <a:pt x="21283" y="22750"/>
                    <a:pt x="20659" y="24792"/>
                  </a:cubicBezTo>
                </a:path>
                <a:path w="21600" h="24793" stroke="0" extrusionOk="0">
                  <a:moveTo>
                    <a:pt x="11166" y="-1"/>
                  </a:moveTo>
                  <a:cubicBezTo>
                    <a:pt x="17642" y="3910"/>
                    <a:pt x="21600" y="10924"/>
                    <a:pt x="21600" y="18490"/>
                  </a:cubicBezTo>
                  <a:cubicBezTo>
                    <a:pt x="21600" y="20625"/>
                    <a:pt x="21283" y="22750"/>
                    <a:pt x="20659" y="24792"/>
                  </a:cubicBezTo>
                  <a:lnTo>
                    <a:pt x="0" y="1849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19604" name="Object 148"/>
            <p:cNvGraphicFramePr>
              <a:graphicFrameLocks noChangeAspect="1"/>
            </p:cNvGraphicFramePr>
            <p:nvPr/>
          </p:nvGraphicFramePr>
          <p:xfrm>
            <a:off x="4128" y="3472"/>
            <a:ext cx="16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5" name="Equation" r:id="rId25" imgW="214920" imgH="183240" progId="Equation.3">
                    <p:embed/>
                  </p:oleObj>
                </mc:Choice>
                <mc:Fallback>
                  <p:oleObj name="Equation" r:id="rId25" imgW="214920" imgH="183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472"/>
                          <a:ext cx="16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05" name="Object 149"/>
            <p:cNvGraphicFramePr>
              <a:graphicFrameLocks noChangeAspect="1"/>
            </p:cNvGraphicFramePr>
            <p:nvPr/>
          </p:nvGraphicFramePr>
          <p:xfrm>
            <a:off x="4320" y="3184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6" name="Equation" r:id="rId27" imgW="238680" imgH="302760" progId="Equation.3">
                    <p:embed/>
                  </p:oleObj>
                </mc:Choice>
                <mc:Fallback>
                  <p:oleObj name="Equation" r:id="rId27" imgW="238680" imgH="302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184"/>
                          <a:ext cx="18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06" name="Object 150"/>
            <p:cNvGraphicFramePr>
              <a:graphicFrameLocks noChangeAspect="1"/>
            </p:cNvGraphicFramePr>
            <p:nvPr/>
          </p:nvGraphicFramePr>
          <p:xfrm>
            <a:off x="4080" y="3144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7" name="Equation" r:id="rId29" imgW="182880" imgH="239040" progId="Equation.3">
                    <p:embed/>
                  </p:oleObj>
                </mc:Choice>
                <mc:Fallback>
                  <p:oleObj name="Equation" r:id="rId29" imgW="182880" imgH="23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44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07" name="Object 151"/>
            <p:cNvGraphicFramePr>
              <a:graphicFrameLocks noChangeAspect="1"/>
            </p:cNvGraphicFramePr>
            <p:nvPr/>
          </p:nvGraphicFramePr>
          <p:xfrm>
            <a:off x="4752" y="2928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8" name="Equation" r:id="rId31" imgW="228501" imgH="291973" progId="Equation.3">
                    <p:embed/>
                  </p:oleObj>
                </mc:Choice>
                <mc:Fallback>
                  <p:oleObj name="Equation" r:id="rId31" imgW="228501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928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91349-54DE-40F6-83BB-FFBCEF26786D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072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74" name="Object 146"/>
          <p:cNvGraphicFramePr>
            <a:graphicFrameLocks noChangeAspect="1"/>
          </p:cNvGraphicFramePr>
          <p:nvPr/>
        </p:nvGraphicFramePr>
        <p:xfrm>
          <a:off x="2413000" y="673100"/>
          <a:ext cx="40401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公式" r:id="rId3" imgW="1765080" imgH="507960" progId="Equation.3">
                  <p:embed/>
                </p:oleObj>
              </mc:Choice>
              <mc:Fallback>
                <p:oleObj name="公式" r:id="rId3" imgW="1765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673100"/>
                        <a:ext cx="4040188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75" name="Group 51"/>
          <p:cNvGrpSpPr>
            <a:grpSpLocks/>
          </p:cNvGrpSpPr>
          <p:nvPr/>
        </p:nvGrpSpPr>
        <p:grpSpPr bwMode="auto">
          <a:xfrm>
            <a:off x="1952625" y="3500438"/>
            <a:ext cx="4953000" cy="914400"/>
            <a:chOff x="1056" y="2592"/>
            <a:chExt cx="3120" cy="576"/>
          </a:xfrm>
        </p:grpSpPr>
        <p:sp>
          <p:nvSpPr>
            <p:cNvPr id="20660" name="Rectangle 52"/>
            <p:cNvSpPr>
              <a:spLocks noChangeArrowheads="1"/>
            </p:cNvSpPr>
            <p:nvPr/>
          </p:nvSpPr>
          <p:spPr bwMode="auto">
            <a:xfrm>
              <a:off x="1056" y="2592"/>
              <a:ext cx="3120" cy="57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20627" name="Object 147"/>
            <p:cNvGraphicFramePr>
              <a:graphicFrameLocks noChangeAspect="1"/>
            </p:cNvGraphicFramePr>
            <p:nvPr/>
          </p:nvGraphicFramePr>
          <p:xfrm>
            <a:off x="1392" y="2736"/>
            <a:ext cx="237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1" r:id="rId5" imgW="3759200" imgH="444500" progId="">
                    <p:embed/>
                  </p:oleObj>
                </mc:Choice>
                <mc:Fallback>
                  <p:oleObj r:id="rId5" imgW="3759200" imgH="4445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736"/>
                          <a:ext cx="237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083" name="Group 59"/>
          <p:cNvGrpSpPr>
            <a:grpSpLocks/>
          </p:cNvGrpSpPr>
          <p:nvPr/>
        </p:nvGrpSpPr>
        <p:grpSpPr bwMode="auto">
          <a:xfrm>
            <a:off x="6629400" y="457200"/>
            <a:ext cx="3289300" cy="2997200"/>
            <a:chOff x="3312" y="2160"/>
            <a:chExt cx="2072" cy="1888"/>
          </a:xfrm>
        </p:grpSpPr>
        <p:sp>
          <p:nvSpPr>
            <p:cNvPr id="20652" name="AutoShape 60"/>
            <p:cNvSpPr>
              <a:spLocks noChangeArrowheads="1"/>
            </p:cNvSpPr>
            <p:nvPr/>
          </p:nvSpPr>
          <p:spPr bwMode="auto">
            <a:xfrm>
              <a:off x="3744" y="2688"/>
              <a:ext cx="1200" cy="992"/>
            </a:xfrm>
            <a:prstGeom prst="cube">
              <a:avLst>
                <a:gd name="adj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0653" name="Freeform 61"/>
            <p:cNvSpPr>
              <a:spLocks/>
            </p:cNvSpPr>
            <p:nvPr/>
          </p:nvSpPr>
          <p:spPr bwMode="auto">
            <a:xfrm>
              <a:off x="3984" y="3410"/>
              <a:ext cx="1369" cy="14"/>
            </a:xfrm>
            <a:custGeom>
              <a:avLst/>
              <a:gdLst>
                <a:gd name="T0" fmla="*/ 0 w 1369"/>
                <a:gd name="T1" fmla="*/ 14 h 14"/>
                <a:gd name="T2" fmla="*/ 1369 w 1369"/>
                <a:gd name="T3" fmla="*/ 0 h 14"/>
                <a:gd name="T4" fmla="*/ 0 60000 65536"/>
                <a:gd name="T5" fmla="*/ 0 60000 65536"/>
                <a:gd name="T6" fmla="*/ 0 w 1369"/>
                <a:gd name="T7" fmla="*/ 0 h 14"/>
                <a:gd name="T8" fmla="*/ 1369 w 1369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9" h="14">
                  <a:moveTo>
                    <a:pt x="0" y="14"/>
                  </a:moveTo>
                  <a:lnTo>
                    <a:pt x="136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0654" name="Line 62"/>
            <p:cNvSpPr>
              <a:spLocks noChangeShapeType="1"/>
            </p:cNvSpPr>
            <p:nvPr/>
          </p:nvSpPr>
          <p:spPr bwMode="auto">
            <a:xfrm flipH="1">
              <a:off x="3312" y="3424"/>
              <a:ext cx="67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55" name="Freeform 63"/>
            <p:cNvSpPr>
              <a:spLocks/>
            </p:cNvSpPr>
            <p:nvPr/>
          </p:nvSpPr>
          <p:spPr bwMode="auto">
            <a:xfrm>
              <a:off x="3984" y="2201"/>
              <a:ext cx="3" cy="1223"/>
            </a:xfrm>
            <a:custGeom>
              <a:avLst/>
              <a:gdLst>
                <a:gd name="T0" fmla="*/ 0 w 3"/>
                <a:gd name="T1" fmla="*/ 1223 h 1223"/>
                <a:gd name="T2" fmla="*/ 3 w 3"/>
                <a:gd name="T3" fmla="*/ 0 h 1223"/>
                <a:gd name="T4" fmla="*/ 0 60000 65536"/>
                <a:gd name="T5" fmla="*/ 0 60000 65536"/>
                <a:gd name="T6" fmla="*/ 0 w 3"/>
                <a:gd name="T7" fmla="*/ 0 h 1223"/>
                <a:gd name="T8" fmla="*/ 3 w 3"/>
                <a:gd name="T9" fmla="*/ 1223 h 12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223">
                  <a:moveTo>
                    <a:pt x="0" y="1223"/>
                  </a:moveTo>
                  <a:lnTo>
                    <a:pt x="3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20631" name="Object 151"/>
            <p:cNvGraphicFramePr>
              <a:graphicFrameLocks noChangeAspect="1"/>
            </p:cNvGraphicFramePr>
            <p:nvPr/>
          </p:nvGraphicFramePr>
          <p:xfrm>
            <a:off x="3312" y="3808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2" name="Equation" r:id="rId7" imgW="253890" imgH="228501" progId="">
                    <p:embed/>
                  </p:oleObj>
                </mc:Choice>
                <mc:Fallback>
                  <p:oleObj name="Equation" r:id="rId7" imgW="253890" imgH="2285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808"/>
                          <a:ext cx="16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2" name="Object 152"/>
            <p:cNvGraphicFramePr>
              <a:graphicFrameLocks noChangeAspect="1"/>
            </p:cNvGraphicFramePr>
            <p:nvPr/>
          </p:nvGraphicFramePr>
          <p:xfrm>
            <a:off x="5232" y="3472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3" name="Equation" r:id="rId9" imgW="241195" imgH="291973" progId="">
                    <p:embed/>
                  </p:oleObj>
                </mc:Choice>
                <mc:Fallback>
                  <p:oleObj name="Equation" r:id="rId9" imgW="241195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472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3" name="Object 153"/>
            <p:cNvGraphicFramePr>
              <a:graphicFrameLocks noChangeAspect="1"/>
            </p:cNvGraphicFramePr>
            <p:nvPr/>
          </p:nvGraphicFramePr>
          <p:xfrm>
            <a:off x="4080" y="2160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4" name="Equation" r:id="rId11" imgW="190417" imgH="253890" progId="">
                    <p:embed/>
                  </p:oleObj>
                </mc:Choice>
                <mc:Fallback>
                  <p:oleObj name="Equation" r:id="rId11" imgW="190417" imgH="2538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160"/>
                          <a:ext cx="12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4" name="Object 154"/>
            <p:cNvGraphicFramePr>
              <a:graphicFrameLocks noChangeAspect="1"/>
            </p:cNvGraphicFramePr>
            <p:nvPr/>
          </p:nvGraphicFramePr>
          <p:xfrm>
            <a:off x="3744" y="328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5" name="Equation" r:id="rId13" imgW="291973" imgH="304668" progId="">
                    <p:embed/>
                  </p:oleObj>
                </mc:Choice>
                <mc:Fallback>
                  <p:oleObj name="Equation" r:id="rId13" imgW="291973" imgH="30466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280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5" name="Object 155"/>
            <p:cNvGraphicFramePr>
              <a:graphicFrameLocks noChangeAspect="1"/>
            </p:cNvGraphicFramePr>
            <p:nvPr/>
          </p:nvGraphicFramePr>
          <p:xfrm>
            <a:off x="3648" y="3712"/>
            <a:ext cx="1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6" name="Equation" r:id="rId15" imgW="304668" imgH="418918" progId="Equation.3">
                    <p:embed/>
                  </p:oleObj>
                </mc:Choice>
                <mc:Fallback>
                  <p:oleObj name="Equation" r:id="rId15" imgW="304668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712"/>
                          <a:ext cx="19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6" name="Object 156"/>
            <p:cNvGraphicFramePr>
              <a:graphicFrameLocks noChangeAspect="1"/>
            </p:cNvGraphicFramePr>
            <p:nvPr/>
          </p:nvGraphicFramePr>
          <p:xfrm>
            <a:off x="4992" y="3136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7" name="Equation" r:id="rId17" imgW="330200" imgH="419100" progId="Equation.3">
                    <p:embed/>
                  </p:oleObj>
                </mc:Choice>
                <mc:Fallback>
                  <p:oleObj name="Equation" r:id="rId17" imgW="3302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136"/>
                          <a:ext cx="20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7" name="Object 157"/>
            <p:cNvGraphicFramePr>
              <a:graphicFrameLocks noChangeAspect="1"/>
            </p:cNvGraphicFramePr>
            <p:nvPr/>
          </p:nvGraphicFramePr>
          <p:xfrm>
            <a:off x="4016" y="2440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8" name="Equation" r:id="rId19" imgW="330200" imgH="419100" progId="Equation.3">
                    <p:embed/>
                  </p:oleObj>
                </mc:Choice>
                <mc:Fallback>
                  <p:oleObj name="Equation" r:id="rId19" imgW="3302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2440"/>
                          <a:ext cx="20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6" name="Freeform 71"/>
            <p:cNvSpPr>
              <a:spLocks/>
            </p:cNvSpPr>
            <p:nvPr/>
          </p:nvSpPr>
          <p:spPr bwMode="auto">
            <a:xfrm>
              <a:off x="3984" y="2970"/>
              <a:ext cx="714" cy="454"/>
            </a:xfrm>
            <a:custGeom>
              <a:avLst/>
              <a:gdLst>
                <a:gd name="T0" fmla="*/ 0 w 714"/>
                <a:gd name="T1" fmla="*/ 454 h 454"/>
                <a:gd name="T2" fmla="*/ 714 w 714"/>
                <a:gd name="T3" fmla="*/ 0 h 454"/>
                <a:gd name="T4" fmla="*/ 0 60000 65536"/>
                <a:gd name="T5" fmla="*/ 0 60000 65536"/>
                <a:gd name="T6" fmla="*/ 0 w 714"/>
                <a:gd name="T7" fmla="*/ 0 h 454"/>
                <a:gd name="T8" fmla="*/ 714 w 714"/>
                <a:gd name="T9" fmla="*/ 454 h 4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4" h="454">
                  <a:moveTo>
                    <a:pt x="0" y="454"/>
                  </a:moveTo>
                  <a:lnTo>
                    <a:pt x="714" y="0"/>
                  </a:ln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0657" name="Arc 72"/>
            <p:cNvSpPr>
              <a:spLocks/>
            </p:cNvSpPr>
            <p:nvPr/>
          </p:nvSpPr>
          <p:spPr bwMode="auto">
            <a:xfrm rot="-2492624">
              <a:off x="3792" y="3376"/>
              <a:ext cx="547" cy="134"/>
            </a:xfrm>
            <a:custGeom>
              <a:avLst/>
              <a:gdLst>
                <a:gd name="T0" fmla="*/ 0 w 42107"/>
                <a:gd name="T1" fmla="*/ 0 h 21600"/>
                <a:gd name="T2" fmla="*/ 0 w 42107"/>
                <a:gd name="T3" fmla="*/ 0 h 21600"/>
                <a:gd name="T4" fmla="*/ 0 w 4210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07"/>
                <a:gd name="T10" fmla="*/ 0 h 21600"/>
                <a:gd name="T11" fmla="*/ 42107 w 421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07" h="21600" fill="none" extrusionOk="0">
                  <a:moveTo>
                    <a:pt x="42107" y="6006"/>
                  </a:moveTo>
                  <a:cubicBezTo>
                    <a:pt x="39433" y="15243"/>
                    <a:pt x="30975" y="21599"/>
                    <a:pt x="21359" y="21600"/>
                  </a:cubicBezTo>
                  <a:cubicBezTo>
                    <a:pt x="10672" y="21600"/>
                    <a:pt x="1591" y="13784"/>
                    <a:pt x="-1" y="3217"/>
                  </a:cubicBezTo>
                </a:path>
                <a:path w="42107" h="21600" stroke="0" extrusionOk="0">
                  <a:moveTo>
                    <a:pt x="42107" y="6006"/>
                  </a:moveTo>
                  <a:cubicBezTo>
                    <a:pt x="39433" y="15243"/>
                    <a:pt x="30975" y="21599"/>
                    <a:pt x="21359" y="21600"/>
                  </a:cubicBezTo>
                  <a:cubicBezTo>
                    <a:pt x="10672" y="21600"/>
                    <a:pt x="1591" y="13784"/>
                    <a:pt x="-1" y="3217"/>
                  </a:cubicBezTo>
                  <a:lnTo>
                    <a:pt x="21359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sp>
          <p:nvSpPr>
            <p:cNvPr id="20658" name="Arc 73"/>
            <p:cNvSpPr>
              <a:spLocks/>
            </p:cNvSpPr>
            <p:nvPr/>
          </p:nvSpPr>
          <p:spPr bwMode="auto">
            <a:xfrm>
              <a:off x="3984" y="3041"/>
              <a:ext cx="313" cy="288"/>
            </a:xfrm>
            <a:custGeom>
              <a:avLst/>
              <a:gdLst>
                <a:gd name="T0" fmla="*/ 0 w 18411"/>
                <a:gd name="T1" fmla="*/ 0 h 21600"/>
                <a:gd name="T2" fmla="*/ 0 w 18411"/>
                <a:gd name="T3" fmla="*/ 0 h 21600"/>
                <a:gd name="T4" fmla="*/ 0 w 18411"/>
                <a:gd name="T5" fmla="*/ 0 h 21600"/>
                <a:gd name="T6" fmla="*/ 0 60000 65536"/>
                <a:gd name="T7" fmla="*/ 0 60000 65536"/>
                <a:gd name="T8" fmla="*/ 0 60000 65536"/>
                <a:gd name="T9" fmla="*/ 0 w 18411"/>
                <a:gd name="T10" fmla="*/ 0 h 21600"/>
                <a:gd name="T11" fmla="*/ 18411 w 184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11" h="21600" fill="none" extrusionOk="0">
                  <a:moveTo>
                    <a:pt x="-1" y="0"/>
                  </a:moveTo>
                  <a:cubicBezTo>
                    <a:pt x="7511" y="0"/>
                    <a:pt x="14482" y="3901"/>
                    <a:pt x="18410" y="10304"/>
                  </a:cubicBezTo>
                </a:path>
                <a:path w="18411" h="21600" stroke="0" extrusionOk="0">
                  <a:moveTo>
                    <a:pt x="-1" y="0"/>
                  </a:moveTo>
                  <a:cubicBezTo>
                    <a:pt x="7511" y="0"/>
                    <a:pt x="14482" y="3901"/>
                    <a:pt x="18410" y="1030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sp>
          <p:nvSpPr>
            <p:cNvPr id="20659" name="Arc 74"/>
            <p:cNvSpPr>
              <a:spLocks/>
            </p:cNvSpPr>
            <p:nvPr/>
          </p:nvSpPr>
          <p:spPr bwMode="auto">
            <a:xfrm>
              <a:off x="4320" y="3125"/>
              <a:ext cx="240" cy="293"/>
            </a:xfrm>
            <a:custGeom>
              <a:avLst/>
              <a:gdLst>
                <a:gd name="T0" fmla="*/ 0 w 21600"/>
                <a:gd name="T1" fmla="*/ 0 h 24793"/>
                <a:gd name="T2" fmla="*/ 0 w 21600"/>
                <a:gd name="T3" fmla="*/ 0 h 24793"/>
                <a:gd name="T4" fmla="*/ 0 w 21600"/>
                <a:gd name="T5" fmla="*/ 0 h 247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793"/>
                <a:gd name="T11" fmla="*/ 21600 w 21600"/>
                <a:gd name="T12" fmla="*/ 24793 h 247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793" fill="none" extrusionOk="0">
                  <a:moveTo>
                    <a:pt x="11166" y="-1"/>
                  </a:moveTo>
                  <a:cubicBezTo>
                    <a:pt x="17642" y="3910"/>
                    <a:pt x="21600" y="10924"/>
                    <a:pt x="21600" y="18490"/>
                  </a:cubicBezTo>
                  <a:cubicBezTo>
                    <a:pt x="21600" y="20625"/>
                    <a:pt x="21283" y="22750"/>
                    <a:pt x="20659" y="24792"/>
                  </a:cubicBezTo>
                </a:path>
                <a:path w="21600" h="24793" stroke="0" extrusionOk="0">
                  <a:moveTo>
                    <a:pt x="11166" y="-1"/>
                  </a:moveTo>
                  <a:cubicBezTo>
                    <a:pt x="17642" y="3910"/>
                    <a:pt x="21600" y="10924"/>
                    <a:pt x="21600" y="18490"/>
                  </a:cubicBezTo>
                  <a:cubicBezTo>
                    <a:pt x="21600" y="20625"/>
                    <a:pt x="21283" y="22750"/>
                    <a:pt x="20659" y="24792"/>
                  </a:cubicBezTo>
                  <a:lnTo>
                    <a:pt x="0" y="1849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20638" name="Object 158"/>
            <p:cNvGraphicFramePr>
              <a:graphicFrameLocks noChangeAspect="1"/>
            </p:cNvGraphicFramePr>
            <p:nvPr/>
          </p:nvGraphicFramePr>
          <p:xfrm>
            <a:off x="4128" y="3472"/>
            <a:ext cx="16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9" name="Equation" r:id="rId21" imgW="214920" imgH="183240" progId="Equation.3">
                    <p:embed/>
                  </p:oleObj>
                </mc:Choice>
                <mc:Fallback>
                  <p:oleObj name="Equation" r:id="rId21" imgW="214920" imgH="183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472"/>
                          <a:ext cx="16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9" name="Object 159"/>
            <p:cNvGraphicFramePr>
              <a:graphicFrameLocks noChangeAspect="1"/>
            </p:cNvGraphicFramePr>
            <p:nvPr/>
          </p:nvGraphicFramePr>
          <p:xfrm>
            <a:off x="4320" y="3184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0" name="Equation" r:id="rId23" imgW="238680" imgH="302760" progId="Equation.3">
                    <p:embed/>
                  </p:oleObj>
                </mc:Choice>
                <mc:Fallback>
                  <p:oleObj name="Equation" r:id="rId23" imgW="238680" imgH="302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184"/>
                          <a:ext cx="18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0" name="Object 160"/>
            <p:cNvGraphicFramePr>
              <a:graphicFrameLocks noChangeAspect="1"/>
            </p:cNvGraphicFramePr>
            <p:nvPr/>
          </p:nvGraphicFramePr>
          <p:xfrm>
            <a:off x="4080" y="3144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1" name="Equation" r:id="rId25" imgW="182880" imgH="239040" progId="Equation.3">
                    <p:embed/>
                  </p:oleObj>
                </mc:Choice>
                <mc:Fallback>
                  <p:oleObj name="Equation" r:id="rId25" imgW="182880" imgH="23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44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1" name="Object 161"/>
            <p:cNvGraphicFramePr>
              <a:graphicFrameLocks noChangeAspect="1"/>
            </p:cNvGraphicFramePr>
            <p:nvPr/>
          </p:nvGraphicFramePr>
          <p:xfrm>
            <a:off x="4686" y="2862"/>
            <a:ext cx="18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2" name="公式" r:id="rId27" imgW="152280" imgH="164880" progId="Equation.3">
                    <p:embed/>
                  </p:oleObj>
                </mc:Choice>
                <mc:Fallback>
                  <p:oleObj name="公式" r:id="rId2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6" y="2862"/>
                          <a:ext cx="180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42" name="Object 162"/>
          <p:cNvGraphicFramePr>
            <a:graphicFrameLocks noChangeAspect="1"/>
          </p:cNvGraphicFramePr>
          <p:nvPr/>
        </p:nvGraphicFramePr>
        <p:xfrm>
          <a:off x="2398713" y="1508126"/>
          <a:ext cx="406876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3" name="公式" r:id="rId29" imgW="1777680" imgH="520560" progId="Equation.3">
                  <p:embed/>
                </p:oleObj>
              </mc:Choice>
              <mc:Fallback>
                <p:oleObj name="公式" r:id="rId29" imgW="17776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508126"/>
                        <a:ext cx="4068762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3" name="Object 163"/>
          <p:cNvGraphicFramePr>
            <a:graphicFrameLocks noChangeAspect="1"/>
          </p:cNvGraphicFramePr>
          <p:nvPr/>
        </p:nvGraphicFramePr>
        <p:xfrm>
          <a:off x="2466976" y="2447925"/>
          <a:ext cx="40100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公式" r:id="rId31" imgW="1752480" imgH="507960" progId="Equation.3">
                  <p:embed/>
                </p:oleObj>
              </mc:Choice>
              <mc:Fallback>
                <p:oleObj name="公式" r:id="rId31" imgW="17524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6" y="2447925"/>
                        <a:ext cx="4010025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4" name="Object 16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name="公式" r:id="rId33" imgW="914400" imgH="215640" progId="Equation.3">
                  <p:embed/>
                </p:oleObj>
              </mc:Choice>
              <mc:Fallback>
                <p:oleObj name="公式" r:id="rId33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952625" y="4500564"/>
            <a:ext cx="4953000" cy="928687"/>
            <a:chOff x="1952625" y="4500564"/>
            <a:chExt cx="4953000" cy="928687"/>
          </a:xfrm>
        </p:grpSpPr>
        <p:sp>
          <p:nvSpPr>
            <p:cNvPr id="20649" name="Rectangle 55"/>
            <p:cNvSpPr>
              <a:spLocks noChangeArrowheads="1"/>
            </p:cNvSpPr>
            <p:nvPr/>
          </p:nvSpPr>
          <p:spPr bwMode="auto">
            <a:xfrm>
              <a:off x="1952625" y="4500564"/>
              <a:ext cx="4953000" cy="92868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20645" name="Object 1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7868469"/>
                </p:ext>
              </p:extLst>
            </p:nvPr>
          </p:nvGraphicFramePr>
          <p:xfrm>
            <a:off x="2381250" y="4500564"/>
            <a:ext cx="3690938" cy="841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6" name="公式" r:id="rId35" imgW="1612800" imgH="469800" progId="Equation.3">
                    <p:embed/>
                  </p:oleObj>
                </mc:Choice>
                <mc:Fallback>
                  <p:oleObj name="公式" r:id="rId35" imgW="161280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250" y="4500564"/>
                          <a:ext cx="3690938" cy="841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952625" y="5500689"/>
            <a:ext cx="4953000" cy="1000125"/>
            <a:chOff x="1952625" y="5500689"/>
            <a:chExt cx="4953000" cy="1000125"/>
          </a:xfrm>
        </p:grpSpPr>
        <p:sp>
          <p:nvSpPr>
            <p:cNvPr id="20651" name="Rectangle 55"/>
            <p:cNvSpPr>
              <a:spLocks noChangeArrowheads="1"/>
            </p:cNvSpPr>
            <p:nvPr/>
          </p:nvSpPr>
          <p:spPr bwMode="auto">
            <a:xfrm>
              <a:off x="1952625" y="5500689"/>
              <a:ext cx="4953000" cy="100012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20646" name="Object 1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1734580"/>
                </p:ext>
              </p:extLst>
            </p:nvPr>
          </p:nvGraphicFramePr>
          <p:xfrm>
            <a:off x="2400300" y="5527675"/>
            <a:ext cx="3981450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7" name="公式" r:id="rId37" imgW="1739880" imgH="457200" progId="Equation.3">
                    <p:embed/>
                  </p:oleObj>
                </mc:Choice>
                <mc:Fallback>
                  <p:oleObj name="公式" r:id="rId37" imgW="17398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300" y="5527675"/>
                          <a:ext cx="3981450" cy="819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47" name="Object 167"/>
          <p:cNvGraphicFramePr>
            <a:graphicFrameLocks noChangeAspect="1"/>
          </p:cNvGraphicFramePr>
          <p:nvPr/>
        </p:nvGraphicFramePr>
        <p:xfrm>
          <a:off x="7691439" y="3221038"/>
          <a:ext cx="29051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公式" r:id="rId39" imgW="1269720" imgH="241200" progId="Equation.3">
                  <p:embed/>
                </p:oleObj>
              </mc:Choice>
              <mc:Fallback>
                <p:oleObj name="公式" r:id="rId39" imgW="1269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9" y="3221038"/>
                        <a:ext cx="290512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6903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5" name="Text Box 39"/>
          <p:cNvSpPr txBox="1">
            <a:spLocks noChangeArrowheads="1"/>
          </p:cNvSpPr>
          <p:nvPr/>
        </p:nvSpPr>
        <p:spPr bwMode="auto">
          <a:xfrm>
            <a:off x="1557307" y="1832161"/>
            <a:ext cx="1293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pSp>
        <p:nvGrpSpPr>
          <p:cNvPr id="132155" name="Group 59"/>
          <p:cNvGrpSpPr>
            <a:grpSpLocks/>
          </p:cNvGrpSpPr>
          <p:nvPr/>
        </p:nvGrpSpPr>
        <p:grpSpPr bwMode="auto">
          <a:xfrm>
            <a:off x="5805457" y="2049648"/>
            <a:ext cx="3644900" cy="2501900"/>
            <a:chOff x="2971" y="1344"/>
            <a:chExt cx="2296" cy="1576"/>
          </a:xfrm>
        </p:grpSpPr>
        <p:sp>
          <p:nvSpPr>
            <p:cNvPr id="21659" name="AutoShape 41"/>
            <p:cNvSpPr>
              <a:spLocks noChangeArrowheads="1"/>
            </p:cNvSpPr>
            <p:nvPr/>
          </p:nvSpPr>
          <p:spPr bwMode="auto">
            <a:xfrm>
              <a:off x="3067" y="1623"/>
              <a:ext cx="2064" cy="1072"/>
            </a:xfrm>
            <a:prstGeom prst="parallelogram">
              <a:avLst>
                <a:gd name="adj" fmla="val 4813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21641" name="Object 137"/>
            <p:cNvGraphicFramePr>
              <a:graphicFrameLocks noChangeAspect="1"/>
            </p:cNvGraphicFramePr>
            <p:nvPr/>
          </p:nvGraphicFramePr>
          <p:xfrm>
            <a:off x="2971" y="2741"/>
            <a:ext cx="18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5" name="Equation" r:id="rId3" imgW="291973" imgH="291973" progId="Equation.3">
                    <p:embed/>
                  </p:oleObj>
                </mc:Choice>
                <mc:Fallback>
                  <p:oleObj name="Equation" r:id="rId3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741"/>
                          <a:ext cx="184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42" name="Object 138"/>
            <p:cNvGraphicFramePr>
              <a:graphicFrameLocks noChangeAspect="1"/>
            </p:cNvGraphicFramePr>
            <p:nvPr/>
          </p:nvGraphicFramePr>
          <p:xfrm>
            <a:off x="4603" y="2741"/>
            <a:ext cx="18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6" name="Equation" r:id="rId5" imgW="291973" imgH="291973" progId="Equation.3">
                    <p:embed/>
                  </p:oleObj>
                </mc:Choice>
                <mc:Fallback>
                  <p:oleObj name="Equation" r:id="rId5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2741"/>
                          <a:ext cx="184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43" name="Object 139"/>
            <p:cNvGraphicFramePr>
              <a:graphicFrameLocks noChangeAspect="1"/>
            </p:cNvGraphicFramePr>
            <p:nvPr/>
          </p:nvGraphicFramePr>
          <p:xfrm>
            <a:off x="5083" y="1387"/>
            <a:ext cx="18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7" name="Equation" r:id="rId7" imgW="291973" imgH="304668" progId="Equation.3">
                    <p:embed/>
                  </p:oleObj>
                </mc:Choice>
                <mc:Fallback>
                  <p:oleObj name="Equation" r:id="rId7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3" y="1387"/>
                          <a:ext cx="18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44" name="Object 140"/>
            <p:cNvGraphicFramePr>
              <a:graphicFrameLocks noChangeAspect="1"/>
            </p:cNvGraphicFramePr>
            <p:nvPr/>
          </p:nvGraphicFramePr>
          <p:xfrm>
            <a:off x="3591" y="1344"/>
            <a:ext cx="19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8" name="Equation" r:id="rId9" imgW="304668" imgH="291973" progId="Equation.3">
                    <p:embed/>
                  </p:oleObj>
                </mc:Choice>
                <mc:Fallback>
                  <p:oleObj name="Equation" r:id="rId9" imgW="304668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1344"/>
                          <a:ext cx="192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45" name="Object 141"/>
            <p:cNvGraphicFramePr>
              <a:graphicFrameLocks noChangeAspect="1"/>
            </p:cNvGraphicFramePr>
            <p:nvPr/>
          </p:nvGraphicFramePr>
          <p:xfrm>
            <a:off x="3835" y="2741"/>
            <a:ext cx="14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9" name="Equation" r:id="rId11" imgW="228501" imgH="291973" progId="Equation.3">
                    <p:embed/>
                  </p:oleObj>
                </mc:Choice>
                <mc:Fallback>
                  <p:oleObj name="Equation" r:id="rId11" imgW="228501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2741"/>
                          <a:ext cx="144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46" name="Object 142"/>
            <p:cNvGraphicFramePr>
              <a:graphicFrameLocks noChangeAspect="1"/>
            </p:cNvGraphicFramePr>
            <p:nvPr/>
          </p:nvGraphicFramePr>
          <p:xfrm>
            <a:off x="3115" y="1996"/>
            <a:ext cx="14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0" name="Equation" r:id="rId13" imgW="228600" imgH="368300" progId="Equation.3">
                    <p:embed/>
                  </p:oleObj>
                </mc:Choice>
                <mc:Fallback>
                  <p:oleObj name="Equation" r:id="rId13" imgW="228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" y="1996"/>
                          <a:ext cx="144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60" name="Freeform 48"/>
            <p:cNvSpPr>
              <a:spLocks/>
            </p:cNvSpPr>
            <p:nvPr/>
          </p:nvSpPr>
          <p:spPr bwMode="auto">
            <a:xfrm>
              <a:off x="3070" y="1624"/>
              <a:ext cx="2053" cy="1066"/>
            </a:xfrm>
            <a:custGeom>
              <a:avLst/>
              <a:gdLst>
                <a:gd name="T0" fmla="*/ 0 w 2053"/>
                <a:gd name="T1" fmla="*/ 1066 h 1066"/>
                <a:gd name="T2" fmla="*/ 2053 w 2053"/>
                <a:gd name="T3" fmla="*/ 0 h 1066"/>
                <a:gd name="T4" fmla="*/ 0 60000 65536"/>
                <a:gd name="T5" fmla="*/ 0 60000 65536"/>
                <a:gd name="T6" fmla="*/ 0 w 2053"/>
                <a:gd name="T7" fmla="*/ 0 h 1066"/>
                <a:gd name="T8" fmla="*/ 2053 w 2053"/>
                <a:gd name="T9" fmla="*/ 1066 h 10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53" h="1066">
                  <a:moveTo>
                    <a:pt x="0" y="1066"/>
                  </a:moveTo>
                  <a:lnTo>
                    <a:pt x="2053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1661" name="Freeform 49"/>
            <p:cNvSpPr>
              <a:spLocks/>
            </p:cNvSpPr>
            <p:nvPr/>
          </p:nvSpPr>
          <p:spPr bwMode="auto">
            <a:xfrm>
              <a:off x="3589" y="1621"/>
              <a:ext cx="1014" cy="1074"/>
            </a:xfrm>
            <a:custGeom>
              <a:avLst/>
              <a:gdLst>
                <a:gd name="T0" fmla="*/ 0 w 1014"/>
                <a:gd name="T1" fmla="*/ 0 h 1107"/>
                <a:gd name="T2" fmla="*/ 1014 w 1014"/>
                <a:gd name="T3" fmla="*/ 869 h 1107"/>
                <a:gd name="T4" fmla="*/ 0 60000 65536"/>
                <a:gd name="T5" fmla="*/ 0 60000 65536"/>
                <a:gd name="T6" fmla="*/ 0 w 1014"/>
                <a:gd name="T7" fmla="*/ 0 h 1107"/>
                <a:gd name="T8" fmla="*/ 1014 w 1014"/>
                <a:gd name="T9" fmla="*/ 1107 h 110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4" h="1107">
                  <a:moveTo>
                    <a:pt x="0" y="0"/>
                  </a:moveTo>
                  <a:lnTo>
                    <a:pt x="1014" y="110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21647" name="Object 143"/>
            <p:cNvGraphicFramePr>
              <a:graphicFrameLocks noChangeAspect="1"/>
            </p:cNvGraphicFramePr>
            <p:nvPr/>
          </p:nvGraphicFramePr>
          <p:xfrm>
            <a:off x="3787" y="2043"/>
            <a:ext cx="24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1" name="Equation" r:id="rId15" imgW="393529" imgH="291973" progId="Equation.3">
                    <p:embed/>
                  </p:oleObj>
                </mc:Choice>
                <mc:Fallback>
                  <p:oleObj name="Equation" r:id="rId15" imgW="393529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043"/>
                          <a:ext cx="248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48" name="Object 144"/>
            <p:cNvGraphicFramePr>
              <a:graphicFrameLocks noChangeAspect="1"/>
            </p:cNvGraphicFramePr>
            <p:nvPr/>
          </p:nvGraphicFramePr>
          <p:xfrm>
            <a:off x="4171" y="1763"/>
            <a:ext cx="46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2" name="Equation" r:id="rId17" imgW="736600" imgH="368300" progId="Equation.3">
                    <p:embed/>
                  </p:oleObj>
                </mc:Choice>
                <mc:Fallback>
                  <p:oleObj name="Equation" r:id="rId17" imgW="736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763"/>
                          <a:ext cx="464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49" name="Object 145"/>
            <p:cNvGraphicFramePr>
              <a:graphicFrameLocks noChangeAspect="1"/>
            </p:cNvGraphicFramePr>
            <p:nvPr/>
          </p:nvGraphicFramePr>
          <p:xfrm>
            <a:off x="4075" y="2276"/>
            <a:ext cx="46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3" name="Equation" r:id="rId19" imgW="736600" imgH="368300" progId="Equation.3">
                    <p:embed/>
                  </p:oleObj>
                </mc:Choice>
                <mc:Fallback>
                  <p:oleObj name="Equation" r:id="rId19" imgW="736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5" y="2276"/>
                          <a:ext cx="464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49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657160"/>
              </p:ext>
            </p:extLst>
          </p:nvPr>
        </p:nvGraphicFramePr>
        <p:xfrm>
          <a:off x="3065432" y="1867086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4" name="Equation" r:id="rId21" imgW="1803400" imgH="469900" progId="">
                  <p:embed/>
                </p:oleObj>
              </mc:Choice>
              <mc:Fallback>
                <p:oleObj name="Equation" r:id="rId21" imgW="18034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32" y="1867086"/>
                        <a:ext cx="1803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50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08408"/>
              </p:ext>
            </p:extLst>
          </p:nvPr>
        </p:nvGraphicFramePr>
        <p:xfrm>
          <a:off x="3700432" y="2408423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Equation" r:id="rId23" imgW="1600200" imgH="533400" progId="">
                  <p:embed/>
                </p:oleObj>
              </mc:Choice>
              <mc:Fallback>
                <p:oleObj name="Equation" r:id="rId23" imgW="1600200" imgH="533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32" y="2408423"/>
                        <a:ext cx="1600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52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849113"/>
              </p:ext>
            </p:extLst>
          </p:nvPr>
        </p:nvGraphicFramePr>
        <p:xfrm>
          <a:off x="1770032" y="322448"/>
          <a:ext cx="7853362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Document" r:id="rId25" imgW="7920080" imgH="1556691" progId="Word.Document.8">
                  <p:embed/>
                </p:oleObj>
              </mc:Choice>
              <mc:Fallback>
                <p:oleObj name="Document" r:id="rId25" imgW="7920080" imgH="1556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32" y="322448"/>
                        <a:ext cx="7853362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52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7053"/>
              </p:ext>
            </p:extLst>
          </p:nvPr>
        </p:nvGraphicFramePr>
        <p:xfrm>
          <a:off x="3679794" y="3705411"/>
          <a:ext cx="1587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7" name="Equation" r:id="rId27" imgW="1586811" imgH="533169" progId="">
                  <p:embed/>
                </p:oleObj>
              </mc:Choice>
              <mc:Fallback>
                <p:oleObj name="Equation" r:id="rId27" imgW="1586811" imgH="53316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794" y="3705411"/>
                        <a:ext cx="1587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53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105589"/>
              </p:ext>
            </p:extLst>
          </p:nvPr>
        </p:nvGraphicFramePr>
        <p:xfrm>
          <a:off x="3032094" y="3057711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8" name="Equation" r:id="rId29" imgW="1726451" imgH="406224" progId="">
                  <p:embed/>
                </p:oleObj>
              </mc:Choice>
              <mc:Fallback>
                <p:oleObj name="Equation" r:id="rId29" imgW="1726451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094" y="3057711"/>
                        <a:ext cx="1727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CCDB2-F924-40D4-81CC-685C5C01A9C4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456410" y="4864853"/>
            <a:ext cx="8480605" cy="1294137"/>
            <a:chOff x="1084816" y="361422"/>
            <a:chExt cx="9048352" cy="1294137"/>
          </a:xfrm>
        </p:grpSpPr>
        <p:sp>
          <p:nvSpPr>
            <p:cNvPr id="26" name="矩形 25"/>
            <p:cNvSpPr/>
            <p:nvPr/>
          </p:nvSpPr>
          <p:spPr>
            <a:xfrm>
              <a:off x="1084816" y="362097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3200" b="1" dirty="0" smtClean="0">
                  <a:solidFill>
                    <a:srgbClr val="0000FF"/>
                  </a:solidFill>
                  <a:latin typeface="Calibri" pitchFamily="34" charset="0"/>
                </a:rPr>
                <a:t>【</a:t>
              </a:r>
              <a:r>
                <a:rPr lang="zh-CN" altLang="en-US" sz="3200" b="1" dirty="0" smtClean="0">
                  <a:solidFill>
                    <a:srgbClr val="0000FF"/>
                  </a:solidFill>
                  <a:latin typeface="Calibri" pitchFamily="34" charset="0"/>
                </a:rPr>
                <a:t>例</a:t>
              </a:r>
              <a:r>
                <a:rPr lang="en-US" altLang="zh-CN" sz="3200" b="1" dirty="0" smtClean="0">
                  <a:solidFill>
                    <a:srgbClr val="0000FF"/>
                  </a:solidFill>
                  <a:latin typeface="Calibri" pitchFamily="34" charset="0"/>
                </a:rPr>
                <a:t>】</a:t>
              </a:r>
              <a:endParaRPr lang="en-US" altLang="zh-CN" sz="3200" b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2229923" y="361422"/>
                  <a:ext cx="7903245" cy="1294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Bef>
                      <a:spcPct val="50000"/>
                    </a:spcBef>
                  </a:pPr>
                  <a:r>
                    <a:rPr lang="zh-CN" altLang="en-US" sz="2800" b="1" dirty="0" smtClean="0">
                      <a:solidFill>
                        <a:schemeClr val="tx1"/>
                      </a:solidFill>
                      <a:latin typeface="Calibri" pitchFamily="34" charset="0"/>
                    </a:rPr>
                    <a:t>求点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800" b="1" dirty="0" smtClean="0">
                      <a:solidFill>
                        <a:schemeClr val="tx1"/>
                      </a:solidFill>
                      <a:latin typeface="Calibri" pitchFamily="34" charset="0"/>
                    </a:rPr>
                    <a:t>和点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800" b="1" dirty="0" smtClean="0">
                      <a:solidFill>
                        <a:schemeClr val="tx1"/>
                      </a:solidFill>
                      <a:latin typeface="Calibri" pitchFamily="34" charset="0"/>
                    </a:rPr>
                    <a:t>的距离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800" b="1" dirty="0" smtClean="0">
                      <a:solidFill>
                        <a:schemeClr val="tx1"/>
                      </a:solidFill>
                      <a:latin typeface="Calibri" pitchFamily="34" charset="0"/>
                    </a:rPr>
                    <a:t>、</a:t>
                  </a:r>
                  <a:endParaRPr lang="en-US" altLang="zh-CN" sz="2800" b="1" dirty="0" smtClean="0">
                    <a:solidFill>
                      <a:schemeClr val="tx1"/>
                    </a:solidFill>
                    <a:latin typeface="Calibri" pitchFamily="34" charset="0"/>
                  </a:endParaRPr>
                </a:p>
                <a:p>
                  <a:pPr lvl="0">
                    <a:spcBef>
                      <a:spcPct val="50000"/>
                    </a:spcBef>
                  </a:pPr>
                  <a:r>
                    <a:rPr lang="zh-CN" altLang="en-US" sz="2800" b="1" dirty="0" smtClean="0">
                      <a:solidFill>
                        <a:schemeClr val="tx1"/>
                      </a:solidFill>
                      <a:latin typeface="Calibri" pitchFamily="34" charset="0"/>
                    </a:rPr>
                    <a:t>向量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𝑷𝑸</m:t>
                          </m:r>
                        </m:e>
                      </m:acc>
                    </m:oMath>
                  </a14:m>
                  <a:r>
                    <a:rPr lang="zh-CN" altLang="en-US" sz="2800" b="1" dirty="0" smtClean="0">
                      <a:solidFill>
                        <a:schemeClr val="tx1"/>
                      </a:solidFill>
                      <a:latin typeface="Calibri" pitchFamily="34" charset="0"/>
                    </a:rPr>
                    <a:t>的长度、方向余弦及方向角。</a:t>
                  </a:r>
                  <a:endParaRPr lang="en-US" altLang="zh-CN" sz="2800" b="1" dirty="0">
                    <a:solidFill>
                      <a:schemeClr val="tx1"/>
                    </a:solidFill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923" y="361422"/>
                  <a:ext cx="7903245" cy="129413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728" t="-3774" r="-988" b="-99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2343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8" name="Object 2"/>
          <p:cNvGraphicFramePr>
            <a:graphicFrameLocks noChangeAspect="1"/>
          </p:cNvGraphicFramePr>
          <p:nvPr/>
        </p:nvGraphicFramePr>
        <p:xfrm>
          <a:off x="2135188" y="404814"/>
          <a:ext cx="81343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Document" r:id="rId3" imgW="9247019" imgH="1220333" progId="Word.Document.8">
                  <p:embed/>
                </p:oleObj>
              </mc:Choice>
              <mc:Fallback>
                <p:oleObj name="Document" r:id="rId3" imgW="9247019" imgH="1220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04814"/>
                        <a:ext cx="813435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Freeform 5"/>
          <p:cNvSpPr>
            <a:spLocks/>
          </p:cNvSpPr>
          <p:nvPr/>
        </p:nvSpPr>
        <p:spPr bwMode="auto">
          <a:xfrm>
            <a:off x="5922964" y="3636964"/>
            <a:ext cx="1500187" cy="1944687"/>
          </a:xfrm>
          <a:custGeom>
            <a:avLst/>
            <a:gdLst>
              <a:gd name="T0" fmla="*/ 2147483647 w 945"/>
              <a:gd name="T1" fmla="*/ 0 h 1225"/>
              <a:gd name="T2" fmla="*/ 0 w 945"/>
              <a:gd name="T3" fmla="*/ 2147483647 h 1225"/>
              <a:gd name="T4" fmla="*/ 2147483647 w 945"/>
              <a:gd name="T5" fmla="*/ 2147483647 h 1225"/>
              <a:gd name="T6" fmla="*/ 2147483647 w 945"/>
              <a:gd name="T7" fmla="*/ 0 h 1225"/>
              <a:gd name="T8" fmla="*/ 0 60000 65536"/>
              <a:gd name="T9" fmla="*/ 0 60000 65536"/>
              <a:gd name="T10" fmla="*/ 0 60000 65536"/>
              <a:gd name="T11" fmla="*/ 0 60000 65536"/>
              <a:gd name="T12" fmla="*/ 0 w 945"/>
              <a:gd name="T13" fmla="*/ 0 h 1225"/>
              <a:gd name="T14" fmla="*/ 945 w 945"/>
              <a:gd name="T15" fmla="*/ 1225 h 1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" h="1225">
                <a:moveTo>
                  <a:pt x="362" y="0"/>
                </a:moveTo>
                <a:lnTo>
                  <a:pt x="0" y="1225"/>
                </a:lnTo>
                <a:lnTo>
                  <a:pt x="945" y="341"/>
                </a:lnTo>
                <a:lnTo>
                  <a:pt x="362" y="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fi-FI" altLang="zh-CN"/>
          </a:p>
        </p:txBody>
      </p:sp>
      <p:sp>
        <p:nvSpPr>
          <p:cNvPr id="113670" name="Freeform 6"/>
          <p:cNvSpPr>
            <a:spLocks/>
          </p:cNvSpPr>
          <p:nvPr/>
        </p:nvSpPr>
        <p:spPr bwMode="auto">
          <a:xfrm>
            <a:off x="4306888" y="3636964"/>
            <a:ext cx="2190750" cy="1944687"/>
          </a:xfrm>
          <a:custGeom>
            <a:avLst/>
            <a:gdLst>
              <a:gd name="T0" fmla="*/ 0 w 1380"/>
              <a:gd name="T1" fmla="*/ 2147483647 h 1225"/>
              <a:gd name="T2" fmla="*/ 2147483647 w 1380"/>
              <a:gd name="T3" fmla="*/ 2147483647 h 1225"/>
              <a:gd name="T4" fmla="*/ 2147483647 w 1380"/>
              <a:gd name="T5" fmla="*/ 0 h 1225"/>
              <a:gd name="T6" fmla="*/ 0 w 1380"/>
              <a:gd name="T7" fmla="*/ 2147483647 h 1225"/>
              <a:gd name="T8" fmla="*/ 0 60000 65536"/>
              <a:gd name="T9" fmla="*/ 0 60000 65536"/>
              <a:gd name="T10" fmla="*/ 0 60000 65536"/>
              <a:gd name="T11" fmla="*/ 0 60000 65536"/>
              <a:gd name="T12" fmla="*/ 0 w 1380"/>
              <a:gd name="T13" fmla="*/ 0 h 1225"/>
              <a:gd name="T14" fmla="*/ 1380 w 1380"/>
              <a:gd name="T15" fmla="*/ 1225 h 1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80" h="1225">
                <a:moveTo>
                  <a:pt x="0" y="341"/>
                </a:moveTo>
                <a:lnTo>
                  <a:pt x="1018" y="1225"/>
                </a:lnTo>
                <a:lnTo>
                  <a:pt x="138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fi-FI" altLang="zh-CN"/>
          </a:p>
        </p:txBody>
      </p:sp>
      <p:sp>
        <p:nvSpPr>
          <p:cNvPr id="113671" name="Freeform 7"/>
          <p:cNvSpPr>
            <a:spLocks/>
          </p:cNvSpPr>
          <p:nvPr/>
        </p:nvSpPr>
        <p:spPr bwMode="auto">
          <a:xfrm>
            <a:off x="4325938" y="2413000"/>
            <a:ext cx="2171700" cy="1765300"/>
          </a:xfrm>
          <a:custGeom>
            <a:avLst/>
            <a:gdLst>
              <a:gd name="T0" fmla="*/ 2147483647 w 1368"/>
              <a:gd name="T1" fmla="*/ 0 h 1112"/>
              <a:gd name="T2" fmla="*/ 0 w 1368"/>
              <a:gd name="T3" fmla="*/ 2147483647 h 1112"/>
              <a:gd name="T4" fmla="*/ 2147483647 w 1368"/>
              <a:gd name="T5" fmla="*/ 2147483647 h 1112"/>
              <a:gd name="T6" fmla="*/ 2147483647 w 1368"/>
              <a:gd name="T7" fmla="*/ 0 h 1112"/>
              <a:gd name="T8" fmla="*/ 0 60000 65536"/>
              <a:gd name="T9" fmla="*/ 0 60000 65536"/>
              <a:gd name="T10" fmla="*/ 0 60000 65536"/>
              <a:gd name="T11" fmla="*/ 0 60000 65536"/>
              <a:gd name="T12" fmla="*/ 0 w 1368"/>
              <a:gd name="T13" fmla="*/ 0 h 1112"/>
              <a:gd name="T14" fmla="*/ 1368 w 1368"/>
              <a:gd name="T15" fmla="*/ 1112 h 1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8" h="1112">
                <a:moveTo>
                  <a:pt x="1006" y="0"/>
                </a:moveTo>
                <a:lnTo>
                  <a:pt x="0" y="1112"/>
                </a:lnTo>
                <a:lnTo>
                  <a:pt x="1368" y="771"/>
                </a:lnTo>
                <a:lnTo>
                  <a:pt x="1006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fi-FI" altLang="zh-CN"/>
          </a:p>
        </p:txBody>
      </p:sp>
      <p:sp>
        <p:nvSpPr>
          <p:cNvPr id="113672" name="Freeform 8"/>
          <p:cNvSpPr>
            <a:spLocks/>
          </p:cNvSpPr>
          <p:nvPr/>
        </p:nvSpPr>
        <p:spPr bwMode="auto">
          <a:xfrm>
            <a:off x="4338639" y="4213226"/>
            <a:ext cx="1584325" cy="1368425"/>
          </a:xfrm>
          <a:custGeom>
            <a:avLst/>
            <a:gdLst>
              <a:gd name="T0" fmla="*/ 0 w 998"/>
              <a:gd name="T1" fmla="*/ 0 h 862"/>
              <a:gd name="T2" fmla="*/ 2147483647 w 998"/>
              <a:gd name="T3" fmla="*/ 2147483647 h 862"/>
              <a:gd name="T4" fmla="*/ 2147483647 w 998"/>
              <a:gd name="T5" fmla="*/ 2147483647 h 862"/>
              <a:gd name="T6" fmla="*/ 0 w 998"/>
              <a:gd name="T7" fmla="*/ 0 h 862"/>
              <a:gd name="T8" fmla="*/ 0 60000 65536"/>
              <a:gd name="T9" fmla="*/ 0 60000 65536"/>
              <a:gd name="T10" fmla="*/ 0 60000 65536"/>
              <a:gd name="T11" fmla="*/ 0 60000 65536"/>
              <a:gd name="T12" fmla="*/ 0 w 998"/>
              <a:gd name="T13" fmla="*/ 0 h 862"/>
              <a:gd name="T14" fmla="*/ 998 w 998"/>
              <a:gd name="T15" fmla="*/ 862 h 8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8" h="862">
                <a:moveTo>
                  <a:pt x="0" y="0"/>
                </a:moveTo>
                <a:lnTo>
                  <a:pt x="998" y="862"/>
                </a:lnTo>
                <a:lnTo>
                  <a:pt x="662" y="2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fi-FI" altLang="zh-CN"/>
          </a:p>
        </p:txBody>
      </p:sp>
      <p:sp>
        <p:nvSpPr>
          <p:cNvPr id="113673" name="Freeform 9"/>
          <p:cNvSpPr>
            <a:spLocks/>
          </p:cNvSpPr>
          <p:nvPr/>
        </p:nvSpPr>
        <p:spPr bwMode="auto">
          <a:xfrm>
            <a:off x="4325938" y="2405064"/>
            <a:ext cx="1585912" cy="2257425"/>
          </a:xfrm>
          <a:custGeom>
            <a:avLst/>
            <a:gdLst>
              <a:gd name="T0" fmla="*/ 2147483647 w 999"/>
              <a:gd name="T1" fmla="*/ 0 h 1422"/>
              <a:gd name="T2" fmla="*/ 0 w 999"/>
              <a:gd name="T3" fmla="*/ 2147483647 h 1422"/>
              <a:gd name="T4" fmla="*/ 2147483647 w 999"/>
              <a:gd name="T5" fmla="*/ 2147483647 h 1422"/>
              <a:gd name="T6" fmla="*/ 2147483647 w 999"/>
              <a:gd name="T7" fmla="*/ 0 h 1422"/>
              <a:gd name="T8" fmla="*/ 0 60000 65536"/>
              <a:gd name="T9" fmla="*/ 0 60000 65536"/>
              <a:gd name="T10" fmla="*/ 0 60000 65536"/>
              <a:gd name="T11" fmla="*/ 0 60000 65536"/>
              <a:gd name="T12" fmla="*/ 0 w 999"/>
              <a:gd name="T13" fmla="*/ 0 h 1422"/>
              <a:gd name="T14" fmla="*/ 999 w 999"/>
              <a:gd name="T15" fmla="*/ 1422 h 14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9" h="1422">
                <a:moveTo>
                  <a:pt x="999" y="0"/>
                </a:moveTo>
                <a:lnTo>
                  <a:pt x="0" y="1129"/>
                </a:lnTo>
                <a:lnTo>
                  <a:pt x="682" y="1422"/>
                </a:lnTo>
                <a:lnTo>
                  <a:pt x="999" y="0"/>
                </a:lnTo>
                <a:close/>
              </a:path>
            </a:pathLst>
          </a:cu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fi-FI" altLang="zh-CN"/>
          </a:p>
        </p:txBody>
      </p:sp>
      <p:sp>
        <p:nvSpPr>
          <p:cNvPr id="113674" name="Freeform 10"/>
          <p:cNvSpPr>
            <a:spLocks/>
          </p:cNvSpPr>
          <p:nvPr/>
        </p:nvSpPr>
        <p:spPr bwMode="auto">
          <a:xfrm>
            <a:off x="5922964" y="2413000"/>
            <a:ext cx="1519237" cy="1765300"/>
          </a:xfrm>
          <a:custGeom>
            <a:avLst/>
            <a:gdLst>
              <a:gd name="T0" fmla="*/ 0 w 957"/>
              <a:gd name="T1" fmla="*/ 0 h 1112"/>
              <a:gd name="T2" fmla="*/ 2147483647 w 957"/>
              <a:gd name="T3" fmla="*/ 2147483647 h 1112"/>
              <a:gd name="T4" fmla="*/ 2147483647 w 957"/>
              <a:gd name="T5" fmla="*/ 2147483647 h 1112"/>
              <a:gd name="T6" fmla="*/ 0 w 957"/>
              <a:gd name="T7" fmla="*/ 0 h 1112"/>
              <a:gd name="T8" fmla="*/ 0 60000 65536"/>
              <a:gd name="T9" fmla="*/ 0 60000 65536"/>
              <a:gd name="T10" fmla="*/ 0 60000 65536"/>
              <a:gd name="T11" fmla="*/ 0 60000 65536"/>
              <a:gd name="T12" fmla="*/ 0 w 957"/>
              <a:gd name="T13" fmla="*/ 0 h 1112"/>
              <a:gd name="T14" fmla="*/ 957 w 957"/>
              <a:gd name="T15" fmla="*/ 1112 h 1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7" h="1112">
                <a:moveTo>
                  <a:pt x="0" y="0"/>
                </a:moveTo>
                <a:lnTo>
                  <a:pt x="362" y="771"/>
                </a:lnTo>
                <a:lnTo>
                  <a:pt x="957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fi-FI" altLang="zh-CN"/>
          </a:p>
        </p:txBody>
      </p:sp>
      <p:sp>
        <p:nvSpPr>
          <p:cNvPr id="113675" name="Freeform 11"/>
          <p:cNvSpPr>
            <a:spLocks/>
          </p:cNvSpPr>
          <p:nvPr/>
        </p:nvSpPr>
        <p:spPr bwMode="auto">
          <a:xfrm>
            <a:off x="5408614" y="2413000"/>
            <a:ext cx="2033587" cy="2268538"/>
          </a:xfrm>
          <a:custGeom>
            <a:avLst/>
            <a:gdLst>
              <a:gd name="T0" fmla="*/ 0 w 1281"/>
              <a:gd name="T1" fmla="*/ 2147483647 h 1429"/>
              <a:gd name="T2" fmla="*/ 2147483647 w 1281"/>
              <a:gd name="T3" fmla="*/ 2147483647 h 1429"/>
              <a:gd name="T4" fmla="*/ 2147483647 w 1281"/>
              <a:gd name="T5" fmla="*/ 0 h 1429"/>
              <a:gd name="T6" fmla="*/ 0 w 1281"/>
              <a:gd name="T7" fmla="*/ 2147483647 h 1429"/>
              <a:gd name="T8" fmla="*/ 0 60000 65536"/>
              <a:gd name="T9" fmla="*/ 0 60000 65536"/>
              <a:gd name="T10" fmla="*/ 0 60000 65536"/>
              <a:gd name="T11" fmla="*/ 0 60000 65536"/>
              <a:gd name="T12" fmla="*/ 0 w 1281"/>
              <a:gd name="T13" fmla="*/ 0 h 1429"/>
              <a:gd name="T14" fmla="*/ 1281 w 1281"/>
              <a:gd name="T15" fmla="*/ 1429 h 1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" h="1429">
                <a:moveTo>
                  <a:pt x="0" y="1429"/>
                </a:moveTo>
                <a:lnTo>
                  <a:pt x="1281" y="1112"/>
                </a:lnTo>
                <a:lnTo>
                  <a:pt x="324" y="0"/>
                </a:lnTo>
                <a:lnTo>
                  <a:pt x="0" y="1429"/>
                </a:lnTo>
                <a:close/>
              </a:path>
            </a:pathLst>
          </a:cu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fi-FI" altLang="zh-CN"/>
          </a:p>
        </p:txBody>
      </p:sp>
      <p:sp>
        <p:nvSpPr>
          <p:cNvPr id="113676" name="Freeform 12"/>
          <p:cNvSpPr>
            <a:spLocks/>
          </p:cNvSpPr>
          <p:nvPr/>
        </p:nvSpPr>
        <p:spPr bwMode="auto">
          <a:xfrm>
            <a:off x="5389564" y="4159250"/>
            <a:ext cx="2071687" cy="1422400"/>
          </a:xfrm>
          <a:custGeom>
            <a:avLst/>
            <a:gdLst>
              <a:gd name="T0" fmla="*/ 0 w 1305"/>
              <a:gd name="T1" fmla="*/ 2147483647 h 896"/>
              <a:gd name="T2" fmla="*/ 2147483647 w 1305"/>
              <a:gd name="T3" fmla="*/ 2147483647 h 896"/>
              <a:gd name="T4" fmla="*/ 2147483647 w 1305"/>
              <a:gd name="T5" fmla="*/ 0 h 896"/>
              <a:gd name="T6" fmla="*/ 0 w 1305"/>
              <a:gd name="T7" fmla="*/ 2147483647 h 896"/>
              <a:gd name="T8" fmla="*/ 0 60000 65536"/>
              <a:gd name="T9" fmla="*/ 0 60000 65536"/>
              <a:gd name="T10" fmla="*/ 0 60000 65536"/>
              <a:gd name="T11" fmla="*/ 0 60000 65536"/>
              <a:gd name="T12" fmla="*/ 0 w 1305"/>
              <a:gd name="T13" fmla="*/ 0 h 896"/>
              <a:gd name="T14" fmla="*/ 1305 w 1305"/>
              <a:gd name="T15" fmla="*/ 896 h 8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5" h="896">
                <a:moveTo>
                  <a:pt x="0" y="329"/>
                </a:moveTo>
                <a:lnTo>
                  <a:pt x="336" y="896"/>
                </a:lnTo>
                <a:lnTo>
                  <a:pt x="1305" y="0"/>
                </a:lnTo>
                <a:lnTo>
                  <a:pt x="0" y="329"/>
                </a:lnTo>
                <a:close/>
              </a:path>
            </a:pathLst>
          </a:custGeom>
          <a:solidFill>
            <a:srgbClr val="FF0000">
              <a:alpha val="5294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fi-FI" altLang="zh-CN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73450" y="1477964"/>
            <a:ext cx="6007100" cy="4791075"/>
            <a:chOff x="1156" y="709"/>
            <a:chExt cx="3784" cy="3018"/>
          </a:xfrm>
        </p:grpSpPr>
        <p:grpSp>
          <p:nvGrpSpPr>
            <p:cNvPr id="139284" name="Group 14"/>
            <p:cNvGrpSpPr>
              <a:grpSpLocks/>
            </p:cNvGrpSpPr>
            <p:nvPr/>
          </p:nvGrpSpPr>
          <p:grpSpPr bwMode="auto">
            <a:xfrm>
              <a:off x="1156" y="709"/>
              <a:ext cx="3784" cy="3018"/>
              <a:chOff x="1202" y="866"/>
              <a:chExt cx="3784" cy="3018"/>
            </a:xfrm>
          </p:grpSpPr>
          <p:sp>
            <p:nvSpPr>
              <p:cNvPr id="139285" name="Line 15"/>
              <p:cNvSpPr>
                <a:spLocks noChangeShapeType="1"/>
              </p:cNvSpPr>
              <p:nvPr/>
            </p:nvSpPr>
            <p:spPr bwMode="auto">
              <a:xfrm>
                <a:off x="1202" y="2568"/>
                <a:ext cx="3538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286" name="Line 16"/>
              <p:cNvSpPr>
                <a:spLocks noChangeShapeType="1"/>
              </p:cNvSpPr>
              <p:nvPr/>
            </p:nvSpPr>
            <p:spPr bwMode="auto">
              <a:xfrm flipV="1">
                <a:off x="2744" y="890"/>
                <a:ext cx="0" cy="299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287" name="Line 17"/>
              <p:cNvSpPr>
                <a:spLocks noChangeShapeType="1"/>
              </p:cNvSpPr>
              <p:nvPr/>
            </p:nvSpPr>
            <p:spPr bwMode="auto">
              <a:xfrm flipH="1">
                <a:off x="1519" y="1616"/>
                <a:ext cx="2223" cy="213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39267" name="Object 3"/>
              <p:cNvGraphicFramePr>
                <a:graphicFrameLocks noChangeAspect="1"/>
              </p:cNvGraphicFramePr>
              <p:nvPr/>
            </p:nvGraphicFramePr>
            <p:xfrm>
              <a:off x="1701" y="3657"/>
              <a:ext cx="160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79" name="Equation" r:id="rId5" imgW="253890" imgH="228501" progId="">
                      <p:embed/>
                    </p:oleObj>
                  </mc:Choice>
                  <mc:Fallback>
                    <p:oleObj name="Equation" r:id="rId5" imgW="253890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3657"/>
                            <a:ext cx="160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9268" name="Object 4"/>
              <p:cNvGraphicFramePr>
                <a:graphicFrameLocks noChangeAspect="1"/>
              </p:cNvGraphicFramePr>
              <p:nvPr/>
            </p:nvGraphicFramePr>
            <p:xfrm>
              <a:off x="4834" y="2503"/>
              <a:ext cx="15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80" name="Equation" r:id="rId7" imgW="241195" imgH="291973" progId="">
                      <p:embed/>
                    </p:oleObj>
                  </mc:Choice>
                  <mc:Fallback>
                    <p:oleObj name="Equation" r:id="rId7" imgW="241195" imgH="291973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4" y="2503"/>
                            <a:ext cx="152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9269" name="Object 5"/>
              <p:cNvGraphicFramePr>
                <a:graphicFrameLocks noChangeAspect="1"/>
              </p:cNvGraphicFramePr>
              <p:nvPr/>
            </p:nvGraphicFramePr>
            <p:xfrm>
              <a:off x="2925" y="866"/>
              <a:ext cx="120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81" name="Equation" r:id="rId9" imgW="190417" imgH="253890" progId="">
                      <p:embed/>
                    </p:oleObj>
                  </mc:Choice>
                  <mc:Fallback>
                    <p:oleObj name="Equation" r:id="rId9" imgW="190417" imgH="25389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866"/>
                            <a:ext cx="120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9270" name="Object 6"/>
              <p:cNvGraphicFramePr>
                <a:graphicFrameLocks noChangeAspect="1"/>
              </p:cNvGraphicFramePr>
              <p:nvPr/>
            </p:nvGraphicFramePr>
            <p:xfrm>
              <a:off x="2505" y="2317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82" name="Equation" r:id="rId11" imgW="291973" imgH="304668" progId="">
                      <p:embed/>
                    </p:oleObj>
                  </mc:Choice>
                  <mc:Fallback>
                    <p:oleObj name="Equation" r:id="rId11" imgW="291973" imgH="304668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5" y="2317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9271" name="Object 7"/>
            <p:cNvGraphicFramePr>
              <a:graphicFrameLocks noChangeAspect="1"/>
            </p:cNvGraphicFramePr>
            <p:nvPr/>
          </p:nvGraphicFramePr>
          <p:xfrm>
            <a:off x="3630" y="2432"/>
            <a:ext cx="1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3" name="Equation" r:id="rId13" imgW="177646" imgH="291847" progId="">
                    <p:embed/>
                  </p:oleObj>
                </mc:Choice>
                <mc:Fallback>
                  <p:oleObj name="Equation" r:id="rId13" imgW="177646" imgH="29184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0" y="2432"/>
                          <a:ext cx="11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72" name="Object 8"/>
            <p:cNvGraphicFramePr>
              <a:graphicFrameLocks noChangeAspect="1"/>
            </p:cNvGraphicFramePr>
            <p:nvPr/>
          </p:nvGraphicFramePr>
          <p:xfrm>
            <a:off x="2290" y="2795"/>
            <a:ext cx="1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4" name="Equation" r:id="rId15" imgW="177646" imgH="291847" progId="">
                    <p:embed/>
                  </p:oleObj>
                </mc:Choice>
                <mc:Fallback>
                  <p:oleObj name="Equation" r:id="rId15" imgW="177646" imgH="29184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795"/>
                          <a:ext cx="11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73" name="Object 9"/>
            <p:cNvGraphicFramePr>
              <a:graphicFrameLocks noChangeAspect="1"/>
            </p:cNvGraphicFramePr>
            <p:nvPr/>
          </p:nvGraphicFramePr>
          <p:xfrm>
            <a:off x="2744" y="1117"/>
            <a:ext cx="1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5" name="Equation" r:id="rId16" imgW="177646" imgH="291847" progId="">
                    <p:embed/>
                  </p:oleObj>
                </mc:Choice>
                <mc:Fallback>
                  <p:oleObj name="Equation" r:id="rId16" imgW="177646" imgH="29184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117"/>
                          <a:ext cx="11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DE06E-1CE6-441F-84C3-C4C879A2818E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167439" y="866758"/>
          <a:ext cx="3826803" cy="56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公式" r:id="rId17" imgW="1815840" imgH="266400" progId="Equation.3">
                  <p:embed/>
                </p:oleObj>
              </mc:Choice>
              <mc:Fallback>
                <p:oleObj name="公式" r:id="rId17" imgW="18158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866758"/>
                        <a:ext cx="3826803" cy="561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7593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  <p:bldP spid="113670" grpId="0" animBg="1"/>
      <p:bldP spid="113671" grpId="0" animBg="1"/>
      <p:bldP spid="113672" grpId="0" animBg="1"/>
      <p:bldP spid="113673" grpId="0" animBg="1"/>
      <p:bldP spid="113674" grpId="0" animBg="1"/>
      <p:bldP spid="113675" grpId="0" animBg="1"/>
      <p:bldP spid="1136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标题 11"/>
          <p:cNvSpPr>
            <a:spLocks/>
          </p:cNvSpPr>
          <p:nvPr/>
        </p:nvSpPr>
        <p:spPr bwMode="auto">
          <a:xfrm>
            <a:off x="2648830" y="2334827"/>
            <a:ext cx="6903543" cy="62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3.2 </a:t>
            </a:r>
            <a:r>
              <a:rPr lang="zh-CN" altLang="en-US" sz="3600" b="1" dirty="0">
                <a:solidFill>
                  <a:schemeClr val="tx2"/>
                </a:solidFill>
                <a:latin typeface="宋体" charset="-122"/>
                <a:ea typeface="黑体" pitchFamily="2" charset="-122"/>
                <a:cs typeface="Times New Roman" pitchFamily="18" charset="0"/>
              </a:rPr>
              <a:t>向量的内积、外积与混合积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A3BE9-0A60-4840-9777-73D32C4E3C8D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678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1993900" y="404788"/>
            <a:ext cx="411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两个向量的数量积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6505" name="Object 92"/>
          <p:cNvGraphicFramePr>
            <a:graphicFrameLocks noChangeAspect="1"/>
          </p:cNvGraphicFramePr>
          <p:nvPr/>
        </p:nvGraphicFramePr>
        <p:xfrm>
          <a:off x="3216276" y="2636838"/>
          <a:ext cx="28051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Equation" r:id="rId3" imgW="2806700" imgH="508000" progId="">
                  <p:embed/>
                </p:oleObj>
              </mc:Choice>
              <mc:Fallback>
                <p:oleObj name="Equation" r:id="rId3" imgW="2806700" imgH="508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636838"/>
                        <a:ext cx="28051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93"/>
          <p:cNvGraphicFramePr>
            <a:graphicFrameLocks noChangeAspect="1"/>
          </p:cNvGraphicFramePr>
          <p:nvPr/>
        </p:nvGraphicFramePr>
        <p:xfrm>
          <a:off x="6167438" y="2636838"/>
          <a:ext cx="342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Equation" r:id="rId5" imgW="3429000" imgH="508000" progId="">
                  <p:embed/>
                </p:oleObj>
              </mc:Choice>
              <mc:Fallback>
                <p:oleObj name="Equation" r:id="rId5" imgW="3429000" imgH="508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2636838"/>
                        <a:ext cx="342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94"/>
          <p:cNvGraphicFramePr>
            <a:graphicFrameLocks noChangeAspect="1"/>
          </p:cNvGraphicFramePr>
          <p:nvPr/>
        </p:nvGraphicFramePr>
        <p:xfrm>
          <a:off x="3648075" y="3357563"/>
          <a:ext cx="321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Equation" r:id="rId7" imgW="3213100" imgH="508000" progId="">
                  <p:embed/>
                </p:oleObj>
              </mc:Choice>
              <mc:Fallback>
                <p:oleObj name="Equation" r:id="rId7" imgW="3213100" imgH="508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357563"/>
                        <a:ext cx="3213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13" name="Group 17"/>
          <p:cNvGrpSpPr>
            <a:grpSpLocks/>
          </p:cNvGrpSpPr>
          <p:nvPr/>
        </p:nvGrpSpPr>
        <p:grpSpPr bwMode="auto">
          <a:xfrm>
            <a:off x="4727575" y="4005263"/>
            <a:ext cx="3733800" cy="2247900"/>
            <a:chOff x="2928" y="1872"/>
            <a:chExt cx="2592" cy="1512"/>
          </a:xfrm>
        </p:grpSpPr>
        <p:sp>
          <p:nvSpPr>
            <p:cNvPr id="22633" name="Rectangle 18"/>
            <p:cNvSpPr>
              <a:spLocks noChangeArrowheads="1"/>
            </p:cNvSpPr>
            <p:nvPr/>
          </p:nvSpPr>
          <p:spPr bwMode="auto">
            <a:xfrm>
              <a:off x="3072" y="2160"/>
              <a:ext cx="768" cy="672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634" name="Line 19"/>
            <p:cNvSpPr>
              <a:spLocks noChangeShapeType="1"/>
            </p:cNvSpPr>
            <p:nvPr/>
          </p:nvSpPr>
          <p:spPr bwMode="auto">
            <a:xfrm>
              <a:off x="3072" y="3024"/>
              <a:ext cx="23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623" name="Object 95"/>
            <p:cNvGraphicFramePr>
              <a:graphicFrameLocks noChangeAspect="1"/>
            </p:cNvGraphicFramePr>
            <p:nvPr/>
          </p:nvGraphicFramePr>
          <p:xfrm>
            <a:off x="2976" y="3120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3" name="Equation" r:id="rId9" imgW="482391" imgH="418918" progId="Equation.3">
                    <p:embed/>
                  </p:oleObj>
                </mc:Choice>
                <mc:Fallback>
                  <p:oleObj name="Equation" r:id="rId9" imgW="482391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120"/>
                          <a:ext cx="30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24" name="Object 96"/>
            <p:cNvGraphicFramePr>
              <a:graphicFrameLocks noChangeAspect="1"/>
            </p:cNvGraphicFramePr>
            <p:nvPr/>
          </p:nvGraphicFramePr>
          <p:xfrm>
            <a:off x="3936" y="2016"/>
            <a:ext cx="20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4" name="Equation" r:id="rId11" imgW="317225" imgH="355292" progId="Equation.3">
                    <p:embed/>
                  </p:oleObj>
                </mc:Choice>
                <mc:Fallback>
                  <p:oleObj name="Equation" r:id="rId11" imgW="317225" imgH="3552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016"/>
                          <a:ext cx="200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25" name="Object 97"/>
            <p:cNvGraphicFramePr>
              <a:graphicFrameLocks noChangeAspect="1"/>
            </p:cNvGraphicFramePr>
            <p:nvPr/>
          </p:nvGraphicFramePr>
          <p:xfrm>
            <a:off x="5184" y="3120"/>
            <a:ext cx="3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5" name="Equation" r:id="rId13" imgW="495085" imgH="418918" progId="Equation.3">
                    <p:embed/>
                  </p:oleObj>
                </mc:Choice>
                <mc:Fallback>
                  <p:oleObj name="Equation" r:id="rId13" imgW="495085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120"/>
                          <a:ext cx="31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5" name="Rectangle 23"/>
            <p:cNvSpPr>
              <a:spLocks noChangeArrowheads="1"/>
            </p:cNvSpPr>
            <p:nvPr/>
          </p:nvSpPr>
          <p:spPr bwMode="auto">
            <a:xfrm>
              <a:off x="2928" y="2640"/>
              <a:ext cx="336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636" name="Line 24"/>
            <p:cNvSpPr>
              <a:spLocks noChangeShapeType="1"/>
            </p:cNvSpPr>
            <p:nvPr/>
          </p:nvSpPr>
          <p:spPr bwMode="auto">
            <a:xfrm flipV="1">
              <a:off x="3072" y="2160"/>
              <a:ext cx="768" cy="6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626" name="Object 98"/>
            <p:cNvGraphicFramePr>
              <a:graphicFrameLocks noChangeAspect="1"/>
            </p:cNvGraphicFramePr>
            <p:nvPr/>
          </p:nvGraphicFramePr>
          <p:xfrm>
            <a:off x="3936" y="2688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6" name="Equation" r:id="rId15" imgW="355292" imgH="444114" progId="Equation.3">
                    <p:embed/>
                  </p:oleObj>
                </mc:Choice>
                <mc:Fallback>
                  <p:oleObj name="Equation" r:id="rId15" imgW="355292" imgH="4441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88"/>
                          <a:ext cx="22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27" name="Object 99"/>
            <p:cNvGraphicFramePr>
              <a:graphicFrameLocks noChangeAspect="1"/>
            </p:cNvGraphicFramePr>
            <p:nvPr/>
          </p:nvGraphicFramePr>
          <p:xfrm>
            <a:off x="3024" y="1872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7" name="Equation" r:id="rId17" imgW="368140" imgH="444307" progId="Equation.3">
                    <p:embed/>
                  </p:oleObj>
                </mc:Choice>
                <mc:Fallback>
                  <p:oleObj name="Equation" r:id="rId17" imgW="368140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872"/>
                          <a:ext cx="28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7" name="Freeform 27"/>
            <p:cNvSpPr>
              <a:spLocks/>
            </p:cNvSpPr>
            <p:nvPr/>
          </p:nvSpPr>
          <p:spPr bwMode="auto">
            <a:xfrm>
              <a:off x="3072" y="2824"/>
              <a:ext cx="768" cy="8"/>
            </a:xfrm>
            <a:custGeom>
              <a:avLst/>
              <a:gdLst>
                <a:gd name="T0" fmla="*/ 0 w 768"/>
                <a:gd name="T1" fmla="*/ 8 h 8"/>
                <a:gd name="T2" fmla="*/ 768 w 768"/>
                <a:gd name="T3" fmla="*/ 0 h 8"/>
                <a:gd name="T4" fmla="*/ 0 60000 65536"/>
                <a:gd name="T5" fmla="*/ 0 60000 65536"/>
                <a:gd name="T6" fmla="*/ 0 w 768"/>
                <a:gd name="T7" fmla="*/ 0 h 8"/>
                <a:gd name="T8" fmla="*/ 768 w 768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8" h="8">
                  <a:moveTo>
                    <a:pt x="0" y="8"/>
                  </a:moveTo>
                  <a:lnTo>
                    <a:pt x="768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2638" name="Rectangle 28"/>
            <p:cNvSpPr>
              <a:spLocks noChangeArrowheads="1"/>
            </p:cNvSpPr>
            <p:nvPr/>
          </p:nvSpPr>
          <p:spPr bwMode="auto">
            <a:xfrm>
              <a:off x="5184" y="2640"/>
              <a:ext cx="336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639" name="Freeform 29"/>
            <p:cNvSpPr>
              <a:spLocks/>
            </p:cNvSpPr>
            <p:nvPr/>
          </p:nvSpPr>
          <p:spPr bwMode="auto">
            <a:xfrm>
              <a:off x="3061" y="2168"/>
              <a:ext cx="11" cy="664"/>
            </a:xfrm>
            <a:custGeom>
              <a:avLst/>
              <a:gdLst>
                <a:gd name="T0" fmla="*/ 11 w 11"/>
                <a:gd name="T1" fmla="*/ 664 h 664"/>
                <a:gd name="T2" fmla="*/ 0 w 11"/>
                <a:gd name="T3" fmla="*/ 0 h 664"/>
                <a:gd name="T4" fmla="*/ 0 60000 65536"/>
                <a:gd name="T5" fmla="*/ 0 60000 65536"/>
                <a:gd name="T6" fmla="*/ 0 w 11"/>
                <a:gd name="T7" fmla="*/ 0 h 664"/>
                <a:gd name="T8" fmla="*/ 11 w 11"/>
                <a:gd name="T9" fmla="*/ 664 h 6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" h="664">
                  <a:moveTo>
                    <a:pt x="11" y="66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2640" name="Arc 30"/>
            <p:cNvSpPr>
              <a:spLocks/>
            </p:cNvSpPr>
            <p:nvPr/>
          </p:nvSpPr>
          <p:spPr bwMode="auto">
            <a:xfrm>
              <a:off x="3408" y="2544"/>
              <a:ext cx="144" cy="257"/>
            </a:xfrm>
            <a:custGeom>
              <a:avLst/>
              <a:gdLst>
                <a:gd name="T0" fmla="*/ 0 w 21600"/>
                <a:gd name="T1" fmla="*/ 0 h 28877"/>
                <a:gd name="T2" fmla="*/ 0 w 21600"/>
                <a:gd name="T3" fmla="*/ 0 h 28877"/>
                <a:gd name="T4" fmla="*/ 0 w 21600"/>
                <a:gd name="T5" fmla="*/ 0 h 2887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7"/>
                <a:gd name="T11" fmla="*/ 21600 w 21600"/>
                <a:gd name="T12" fmla="*/ 28877 h 288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80"/>
                    <a:pt x="21172" y="26541"/>
                    <a:pt x="20337" y="28877"/>
                  </a:cubicBezTo>
                </a:path>
                <a:path w="21600" h="2887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80"/>
                    <a:pt x="21172" y="26541"/>
                    <a:pt x="20337" y="288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22628" name="Object 100"/>
            <p:cNvGraphicFramePr>
              <a:graphicFrameLocks noChangeAspect="1"/>
            </p:cNvGraphicFramePr>
            <p:nvPr/>
          </p:nvGraphicFramePr>
          <p:xfrm>
            <a:off x="3648" y="254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8" name="Equation" r:id="rId19" imgW="182880" imgH="246960" progId="Equation.3">
                    <p:embed/>
                  </p:oleObj>
                </mc:Choice>
                <mc:Fallback>
                  <p:oleObj name="Equation" r:id="rId19" imgW="182880" imgH="246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544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28" name="Object 101"/>
          <p:cNvGraphicFramePr>
            <a:graphicFrameLocks noChangeAspect="1"/>
          </p:cNvGraphicFramePr>
          <p:nvPr/>
        </p:nvGraphicFramePr>
        <p:xfrm>
          <a:off x="2209800" y="1130300"/>
          <a:ext cx="77978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Document" r:id="rId21" imgW="8371589" imgH="1539182" progId="Word.Document.8">
                  <p:embed/>
                </p:oleObj>
              </mc:Choice>
              <mc:Fallback>
                <p:oleObj name="Document" r:id="rId21" imgW="8371589" imgH="15391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30300"/>
                        <a:ext cx="77978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828D-6630-4995-9623-6BD8C36FC971}" type="slidenum">
              <a:rPr lang="zh-CN" altLang="en-US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34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7188201" y="1876425"/>
            <a:ext cx="3027363" cy="1892300"/>
            <a:chOff x="3168" y="2408"/>
            <a:chExt cx="1907" cy="1192"/>
          </a:xfrm>
        </p:grpSpPr>
        <p:graphicFrame>
          <p:nvGraphicFramePr>
            <p:cNvPr id="23689" name="Object 137"/>
            <p:cNvGraphicFramePr>
              <a:graphicFrameLocks noChangeAspect="1"/>
            </p:cNvGraphicFramePr>
            <p:nvPr/>
          </p:nvGraphicFramePr>
          <p:xfrm>
            <a:off x="3792" y="2736"/>
            <a:ext cx="130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4" name="Equation" r:id="rId3" imgW="228501" imgH="291973" progId="Equation.3">
                    <p:embed/>
                  </p:oleObj>
                </mc:Choice>
                <mc:Fallback>
                  <p:oleObj name="Equation" r:id="rId3" imgW="228501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736"/>
                          <a:ext cx="130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06" name="Freeform 7"/>
            <p:cNvSpPr>
              <a:spLocks/>
            </p:cNvSpPr>
            <p:nvPr/>
          </p:nvSpPr>
          <p:spPr bwMode="auto">
            <a:xfrm>
              <a:off x="3312" y="2677"/>
              <a:ext cx="1070" cy="684"/>
            </a:xfrm>
            <a:custGeom>
              <a:avLst/>
              <a:gdLst>
                <a:gd name="T0" fmla="*/ 0 w 1070"/>
                <a:gd name="T1" fmla="*/ 684 h 684"/>
                <a:gd name="T2" fmla="*/ 1070 w 1070"/>
                <a:gd name="T3" fmla="*/ 0 h 684"/>
                <a:gd name="T4" fmla="*/ 0 60000 65536"/>
                <a:gd name="T5" fmla="*/ 0 60000 65536"/>
                <a:gd name="T6" fmla="*/ 0 w 1070"/>
                <a:gd name="T7" fmla="*/ 0 h 684"/>
                <a:gd name="T8" fmla="*/ 1070 w 1070"/>
                <a:gd name="T9" fmla="*/ 684 h 6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70" h="684">
                  <a:moveTo>
                    <a:pt x="0" y="684"/>
                  </a:moveTo>
                  <a:lnTo>
                    <a:pt x="107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3707" name="Freeform 8"/>
            <p:cNvSpPr>
              <a:spLocks/>
            </p:cNvSpPr>
            <p:nvPr/>
          </p:nvSpPr>
          <p:spPr bwMode="auto">
            <a:xfrm>
              <a:off x="3299" y="3354"/>
              <a:ext cx="1456" cy="6"/>
            </a:xfrm>
            <a:custGeom>
              <a:avLst/>
              <a:gdLst>
                <a:gd name="T0" fmla="*/ 0 w 1456"/>
                <a:gd name="T1" fmla="*/ 6 h 6"/>
                <a:gd name="T2" fmla="*/ 1456 w 1456"/>
                <a:gd name="T3" fmla="*/ 0 h 6"/>
                <a:gd name="T4" fmla="*/ 0 60000 65536"/>
                <a:gd name="T5" fmla="*/ 0 60000 65536"/>
                <a:gd name="T6" fmla="*/ 0 w 1456"/>
                <a:gd name="T7" fmla="*/ 0 h 6"/>
                <a:gd name="T8" fmla="*/ 1456 w 145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56" h="6">
                  <a:moveTo>
                    <a:pt x="0" y="6"/>
                  </a:moveTo>
                  <a:lnTo>
                    <a:pt x="145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sm" len="sm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3708" name="Freeform 9"/>
            <p:cNvSpPr>
              <a:spLocks/>
            </p:cNvSpPr>
            <p:nvPr/>
          </p:nvSpPr>
          <p:spPr bwMode="auto">
            <a:xfrm>
              <a:off x="4382" y="2699"/>
              <a:ext cx="373" cy="655"/>
            </a:xfrm>
            <a:custGeom>
              <a:avLst/>
              <a:gdLst>
                <a:gd name="T0" fmla="*/ 0 w 373"/>
                <a:gd name="T1" fmla="*/ 0 h 655"/>
                <a:gd name="T2" fmla="*/ 373 w 373"/>
                <a:gd name="T3" fmla="*/ 655 h 655"/>
                <a:gd name="T4" fmla="*/ 0 60000 65536"/>
                <a:gd name="T5" fmla="*/ 0 60000 65536"/>
                <a:gd name="T6" fmla="*/ 0 w 373"/>
                <a:gd name="T7" fmla="*/ 0 h 655"/>
                <a:gd name="T8" fmla="*/ 373 w 373"/>
                <a:gd name="T9" fmla="*/ 655 h 6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3" h="655">
                  <a:moveTo>
                    <a:pt x="0" y="0"/>
                  </a:moveTo>
                  <a:lnTo>
                    <a:pt x="373" y="65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3709" name="Arc 10"/>
            <p:cNvSpPr>
              <a:spLocks/>
            </p:cNvSpPr>
            <p:nvPr/>
          </p:nvSpPr>
          <p:spPr bwMode="auto">
            <a:xfrm>
              <a:off x="3662" y="3119"/>
              <a:ext cx="130" cy="241"/>
            </a:xfrm>
            <a:custGeom>
              <a:avLst/>
              <a:gdLst>
                <a:gd name="T0" fmla="*/ 0 w 21600"/>
                <a:gd name="T1" fmla="*/ 0 h 28877"/>
                <a:gd name="T2" fmla="*/ 0 w 21600"/>
                <a:gd name="T3" fmla="*/ 0 h 28877"/>
                <a:gd name="T4" fmla="*/ 0 w 21600"/>
                <a:gd name="T5" fmla="*/ 0 h 2887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7"/>
                <a:gd name="T11" fmla="*/ 21600 w 21600"/>
                <a:gd name="T12" fmla="*/ 28877 h 288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80"/>
                    <a:pt x="21172" y="26541"/>
                    <a:pt x="20337" y="28877"/>
                  </a:cubicBezTo>
                </a:path>
                <a:path w="21600" h="2887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80"/>
                    <a:pt x="21172" y="26541"/>
                    <a:pt x="20337" y="288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23690" name="Object 138"/>
            <p:cNvGraphicFramePr>
              <a:graphicFrameLocks noChangeAspect="1"/>
            </p:cNvGraphicFramePr>
            <p:nvPr/>
          </p:nvGraphicFramePr>
          <p:xfrm>
            <a:off x="3853" y="3120"/>
            <a:ext cx="13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5" name="Equation" r:id="rId5" imgW="182880" imgH="246960" progId="Equation.3">
                    <p:embed/>
                  </p:oleObj>
                </mc:Choice>
                <mc:Fallback>
                  <p:oleObj name="Equation" r:id="rId5" imgW="182880" imgH="246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3120"/>
                          <a:ext cx="131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91" name="Object 139"/>
            <p:cNvGraphicFramePr>
              <a:graphicFrameLocks noChangeAspect="1"/>
            </p:cNvGraphicFramePr>
            <p:nvPr/>
          </p:nvGraphicFramePr>
          <p:xfrm>
            <a:off x="3984" y="3360"/>
            <a:ext cx="13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6" name="Equation" r:id="rId7" imgW="228600" imgH="368300" progId="Equation.3">
                    <p:embed/>
                  </p:oleObj>
                </mc:Choice>
                <mc:Fallback>
                  <p:oleObj name="Equation" r:id="rId7" imgW="228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360"/>
                          <a:ext cx="130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92" name="Object 140"/>
            <p:cNvGraphicFramePr>
              <a:graphicFrameLocks noChangeAspect="1"/>
            </p:cNvGraphicFramePr>
            <p:nvPr/>
          </p:nvGraphicFramePr>
          <p:xfrm>
            <a:off x="3168" y="340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7" name="Equation" r:id="rId9" imgW="291973" imgH="304668" progId="Equation.3">
                    <p:embed/>
                  </p:oleObj>
                </mc:Choice>
                <mc:Fallback>
                  <p:oleObj name="Equation" r:id="rId9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408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93" name="Object 141"/>
            <p:cNvGraphicFramePr>
              <a:graphicFrameLocks noChangeAspect="1"/>
            </p:cNvGraphicFramePr>
            <p:nvPr/>
          </p:nvGraphicFramePr>
          <p:xfrm>
            <a:off x="4224" y="2408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8" name="Equation" r:id="rId11" imgW="291973" imgH="291973" progId="Equation.3">
                    <p:embed/>
                  </p:oleObj>
                </mc:Choice>
                <mc:Fallback>
                  <p:oleObj name="Equation" r:id="rId11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08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94" name="Object 142"/>
            <p:cNvGraphicFramePr>
              <a:graphicFrameLocks noChangeAspect="1"/>
            </p:cNvGraphicFramePr>
            <p:nvPr/>
          </p:nvGraphicFramePr>
          <p:xfrm>
            <a:off x="4800" y="331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9" name="Equation" r:id="rId13" imgW="291973" imgH="291973" progId="Equation.3">
                    <p:embed/>
                  </p:oleObj>
                </mc:Choice>
                <mc:Fallback>
                  <p:oleObj name="Equation" r:id="rId13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312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95" name="Object 143"/>
            <p:cNvGraphicFramePr>
              <a:graphicFrameLocks noChangeAspect="1"/>
            </p:cNvGraphicFramePr>
            <p:nvPr/>
          </p:nvGraphicFramePr>
          <p:xfrm>
            <a:off x="4656" y="2832"/>
            <a:ext cx="41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0" name="Equation" r:id="rId15" imgW="736600" imgH="368300" progId="Equation.3">
                    <p:embed/>
                  </p:oleObj>
                </mc:Choice>
                <mc:Fallback>
                  <p:oleObj name="Equation" r:id="rId15" imgW="736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832"/>
                          <a:ext cx="419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96" name="Object 144"/>
            <p:cNvGraphicFramePr>
              <a:graphicFrameLocks noChangeAspect="1"/>
            </p:cNvGraphicFramePr>
            <p:nvPr/>
          </p:nvGraphicFramePr>
          <p:xfrm>
            <a:off x="4320" y="3408"/>
            <a:ext cx="16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1" name="Equation" r:id="rId17" imgW="291973" imgH="291973" progId="Equation.3">
                    <p:embed/>
                  </p:oleObj>
                </mc:Choice>
                <mc:Fallback>
                  <p:oleObj name="Equation" r:id="rId17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408"/>
                          <a:ext cx="166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10" name="Line 18"/>
            <p:cNvSpPr>
              <a:spLocks noChangeShapeType="1"/>
            </p:cNvSpPr>
            <p:nvPr/>
          </p:nvSpPr>
          <p:spPr bwMode="auto">
            <a:xfrm>
              <a:off x="4368" y="2688"/>
              <a:ext cx="0" cy="6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08563" name="Object 145"/>
          <p:cNvGraphicFramePr>
            <a:graphicFrameLocks noChangeAspect="1"/>
          </p:cNvGraphicFramePr>
          <p:nvPr/>
        </p:nvGraphicFramePr>
        <p:xfrm>
          <a:off x="2279651" y="476251"/>
          <a:ext cx="744537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文档" r:id="rId19" imgW="7530934" imgH="1995168" progId="Word.Document.8">
                  <p:embed/>
                </p:oleObj>
              </mc:Choice>
              <mc:Fallback>
                <p:oleObj name="文档" r:id="rId19" imgW="7530934" imgH="19951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76251"/>
                        <a:ext cx="7445375" cy="197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4" name="Object 146"/>
          <p:cNvGraphicFramePr>
            <a:graphicFrameLocks noChangeAspect="1"/>
          </p:cNvGraphicFramePr>
          <p:nvPr/>
        </p:nvGraphicFramePr>
        <p:xfrm>
          <a:off x="4413250" y="1341439"/>
          <a:ext cx="28971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Equation" r:id="rId21" imgW="2307960" imgH="350640" progId="">
                  <p:embed/>
                </p:oleObj>
              </mc:Choice>
              <mc:Fallback>
                <p:oleObj name="Equation" r:id="rId21" imgW="2307960" imgH="350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1341439"/>
                        <a:ext cx="289718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5" name="Object 147"/>
          <p:cNvGraphicFramePr>
            <a:graphicFrameLocks noChangeAspect="1"/>
          </p:cNvGraphicFramePr>
          <p:nvPr/>
        </p:nvGraphicFramePr>
        <p:xfrm>
          <a:off x="2135188" y="2351088"/>
          <a:ext cx="4322762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文档" r:id="rId23" imgW="4631500" imgH="1796825" progId="Word.Document.8">
                  <p:embed/>
                </p:oleObj>
              </mc:Choice>
              <mc:Fallback>
                <p:oleObj name="文档" r:id="rId23" imgW="4631500" imgH="17968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351088"/>
                        <a:ext cx="4322762" cy="167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6" name="Object 148"/>
          <p:cNvGraphicFramePr>
            <a:graphicFrameLocks noChangeAspect="1"/>
          </p:cNvGraphicFramePr>
          <p:nvPr/>
        </p:nvGraphicFramePr>
        <p:xfrm>
          <a:off x="2278063" y="4173538"/>
          <a:ext cx="5194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Equation" r:id="rId25" imgW="5194300" imgH="482600" progId="Equation.3">
                  <p:embed/>
                </p:oleObj>
              </mc:Choice>
              <mc:Fallback>
                <p:oleObj name="Equation" r:id="rId25" imgW="5194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4173538"/>
                        <a:ext cx="5194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7" name="Object 149"/>
          <p:cNvGraphicFramePr>
            <a:graphicFrameLocks noChangeAspect="1"/>
          </p:cNvGraphicFramePr>
          <p:nvPr/>
        </p:nvGraphicFramePr>
        <p:xfrm>
          <a:off x="2278063" y="4783138"/>
          <a:ext cx="5676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" name="Equation" r:id="rId27" imgW="5676900" imgH="482600" progId="Equation.3">
                  <p:embed/>
                </p:oleObj>
              </mc:Choice>
              <mc:Fallback>
                <p:oleObj name="Equation" r:id="rId27" imgW="5676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4783138"/>
                        <a:ext cx="5676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Object 150"/>
          <p:cNvGraphicFramePr>
            <a:graphicFrameLocks noChangeAspect="1"/>
          </p:cNvGraphicFramePr>
          <p:nvPr/>
        </p:nvGraphicFramePr>
        <p:xfrm>
          <a:off x="2370139" y="5392738"/>
          <a:ext cx="34369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Equation" r:id="rId29" imgW="3441700" imgH="431800" progId="Equation.3">
                  <p:embed/>
                </p:oleObj>
              </mc:Choice>
              <mc:Fallback>
                <p:oleObj name="Equation" r:id="rId29" imgW="3441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9" y="5392738"/>
                        <a:ext cx="34369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9" name="Object 151"/>
          <p:cNvGraphicFramePr>
            <a:graphicFrameLocks noChangeAspect="1"/>
          </p:cNvGraphicFramePr>
          <p:nvPr/>
        </p:nvGraphicFramePr>
        <p:xfrm>
          <a:off x="2381251" y="5857875"/>
          <a:ext cx="6500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name="公式" r:id="rId31" imgW="3288960" imgH="241200" progId="Equation.3">
                  <p:embed/>
                </p:oleObj>
              </mc:Choice>
              <mc:Fallback>
                <p:oleObj name="公式" r:id="rId31" imgW="3288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1" y="5857875"/>
                        <a:ext cx="65008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2F8BD-52DE-41E0-8FB4-B8379588AC53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906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146"/>
          <p:cNvGraphicFramePr>
            <a:graphicFrameLocks noChangeAspect="1"/>
          </p:cNvGraphicFramePr>
          <p:nvPr/>
        </p:nvGraphicFramePr>
        <p:xfrm>
          <a:off x="2247900" y="495300"/>
          <a:ext cx="779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Document" r:id="rId3" imgW="7919266" imgH="1063428" progId="Word.Document.8">
                  <p:embed/>
                </p:oleObj>
              </mc:Choice>
              <mc:Fallback>
                <p:oleObj name="Document" r:id="rId3" imgW="7919266" imgH="1063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95300"/>
                        <a:ext cx="77978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7875588" y="1416050"/>
            <a:ext cx="2324100" cy="1797050"/>
            <a:chOff x="3227" y="2508"/>
            <a:chExt cx="1512" cy="1132"/>
          </a:xfrm>
        </p:grpSpPr>
        <p:graphicFrame>
          <p:nvGraphicFramePr>
            <p:cNvPr id="24723" name="Object 147"/>
            <p:cNvGraphicFramePr>
              <a:graphicFrameLocks noChangeAspect="1"/>
            </p:cNvGraphicFramePr>
            <p:nvPr/>
          </p:nvGraphicFramePr>
          <p:xfrm>
            <a:off x="3736" y="2768"/>
            <a:ext cx="130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3" name="Equation" r:id="rId5" imgW="228501" imgH="291973" progId="Equation.3">
                    <p:embed/>
                  </p:oleObj>
                </mc:Choice>
                <mc:Fallback>
                  <p:oleObj name="Equation" r:id="rId5" imgW="228501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2768"/>
                          <a:ext cx="130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42" name="Freeform 5"/>
            <p:cNvSpPr>
              <a:spLocks/>
            </p:cNvSpPr>
            <p:nvPr/>
          </p:nvSpPr>
          <p:spPr bwMode="auto">
            <a:xfrm>
              <a:off x="3256" y="2709"/>
              <a:ext cx="1070" cy="684"/>
            </a:xfrm>
            <a:custGeom>
              <a:avLst/>
              <a:gdLst>
                <a:gd name="T0" fmla="*/ 0 w 1070"/>
                <a:gd name="T1" fmla="*/ 684 h 684"/>
                <a:gd name="T2" fmla="*/ 1070 w 1070"/>
                <a:gd name="T3" fmla="*/ 0 h 684"/>
                <a:gd name="T4" fmla="*/ 0 60000 65536"/>
                <a:gd name="T5" fmla="*/ 0 60000 65536"/>
                <a:gd name="T6" fmla="*/ 0 w 1070"/>
                <a:gd name="T7" fmla="*/ 0 h 684"/>
                <a:gd name="T8" fmla="*/ 1070 w 1070"/>
                <a:gd name="T9" fmla="*/ 684 h 6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70" h="684">
                  <a:moveTo>
                    <a:pt x="0" y="684"/>
                  </a:moveTo>
                  <a:lnTo>
                    <a:pt x="107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4743" name="Freeform 6"/>
            <p:cNvSpPr>
              <a:spLocks/>
            </p:cNvSpPr>
            <p:nvPr/>
          </p:nvSpPr>
          <p:spPr bwMode="auto">
            <a:xfrm>
              <a:off x="3243" y="3386"/>
              <a:ext cx="1456" cy="6"/>
            </a:xfrm>
            <a:custGeom>
              <a:avLst/>
              <a:gdLst>
                <a:gd name="T0" fmla="*/ 0 w 1456"/>
                <a:gd name="T1" fmla="*/ 6 h 6"/>
                <a:gd name="T2" fmla="*/ 1456 w 1456"/>
                <a:gd name="T3" fmla="*/ 0 h 6"/>
                <a:gd name="T4" fmla="*/ 0 60000 65536"/>
                <a:gd name="T5" fmla="*/ 0 60000 65536"/>
                <a:gd name="T6" fmla="*/ 0 w 1456"/>
                <a:gd name="T7" fmla="*/ 0 h 6"/>
                <a:gd name="T8" fmla="*/ 1456 w 145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56" h="6">
                  <a:moveTo>
                    <a:pt x="0" y="6"/>
                  </a:moveTo>
                  <a:lnTo>
                    <a:pt x="145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sm" len="sm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4744" name="Freeform 7"/>
            <p:cNvSpPr>
              <a:spLocks/>
            </p:cNvSpPr>
            <p:nvPr/>
          </p:nvSpPr>
          <p:spPr bwMode="auto">
            <a:xfrm>
              <a:off x="4326" y="2731"/>
              <a:ext cx="373" cy="655"/>
            </a:xfrm>
            <a:custGeom>
              <a:avLst/>
              <a:gdLst>
                <a:gd name="T0" fmla="*/ 0 w 373"/>
                <a:gd name="T1" fmla="*/ 0 h 655"/>
                <a:gd name="T2" fmla="*/ 373 w 373"/>
                <a:gd name="T3" fmla="*/ 655 h 655"/>
                <a:gd name="T4" fmla="*/ 0 60000 65536"/>
                <a:gd name="T5" fmla="*/ 0 60000 65536"/>
                <a:gd name="T6" fmla="*/ 0 w 373"/>
                <a:gd name="T7" fmla="*/ 0 h 655"/>
                <a:gd name="T8" fmla="*/ 373 w 373"/>
                <a:gd name="T9" fmla="*/ 655 h 6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3" h="655">
                  <a:moveTo>
                    <a:pt x="0" y="0"/>
                  </a:moveTo>
                  <a:lnTo>
                    <a:pt x="373" y="65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4745" name="Arc 8"/>
            <p:cNvSpPr>
              <a:spLocks/>
            </p:cNvSpPr>
            <p:nvPr/>
          </p:nvSpPr>
          <p:spPr bwMode="auto">
            <a:xfrm>
              <a:off x="3606" y="3151"/>
              <a:ext cx="130" cy="241"/>
            </a:xfrm>
            <a:custGeom>
              <a:avLst/>
              <a:gdLst>
                <a:gd name="T0" fmla="*/ 0 w 21600"/>
                <a:gd name="T1" fmla="*/ 0 h 28877"/>
                <a:gd name="T2" fmla="*/ 0 w 21600"/>
                <a:gd name="T3" fmla="*/ 0 h 28877"/>
                <a:gd name="T4" fmla="*/ 0 w 21600"/>
                <a:gd name="T5" fmla="*/ 0 h 2887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7"/>
                <a:gd name="T11" fmla="*/ 21600 w 21600"/>
                <a:gd name="T12" fmla="*/ 28877 h 288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80"/>
                    <a:pt x="21172" y="26541"/>
                    <a:pt x="20337" y="28877"/>
                  </a:cubicBezTo>
                </a:path>
                <a:path w="21600" h="2887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80"/>
                    <a:pt x="21172" y="26541"/>
                    <a:pt x="20337" y="288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24724" name="Object 148"/>
            <p:cNvGraphicFramePr>
              <a:graphicFrameLocks noChangeAspect="1"/>
            </p:cNvGraphicFramePr>
            <p:nvPr/>
          </p:nvGraphicFramePr>
          <p:xfrm>
            <a:off x="3797" y="3152"/>
            <a:ext cx="13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4" name="Equation" r:id="rId7" imgW="182880" imgH="246960" progId="Equation.3">
                    <p:embed/>
                  </p:oleObj>
                </mc:Choice>
                <mc:Fallback>
                  <p:oleObj name="Equation" r:id="rId7" imgW="182880" imgH="246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7" y="3152"/>
                          <a:ext cx="131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25" name="Object 149"/>
            <p:cNvGraphicFramePr>
              <a:graphicFrameLocks noChangeAspect="1"/>
            </p:cNvGraphicFramePr>
            <p:nvPr/>
          </p:nvGraphicFramePr>
          <p:xfrm>
            <a:off x="3928" y="3422"/>
            <a:ext cx="13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5" name="Equation" r:id="rId9" imgW="228600" imgH="368300" progId="Equation.3">
                    <p:embed/>
                  </p:oleObj>
                </mc:Choice>
                <mc:Fallback>
                  <p:oleObj name="Equation" r:id="rId9" imgW="228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3422"/>
                          <a:ext cx="130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26" name="Object 150"/>
            <p:cNvGraphicFramePr>
              <a:graphicFrameLocks noChangeAspect="1"/>
            </p:cNvGraphicFramePr>
            <p:nvPr/>
          </p:nvGraphicFramePr>
          <p:xfrm>
            <a:off x="3227" y="3412"/>
            <a:ext cx="16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6" name="Equation" r:id="rId11" imgW="253780" imgH="266469" progId="">
                    <p:embed/>
                  </p:oleObj>
                </mc:Choice>
                <mc:Fallback>
                  <p:oleObj name="Equation" r:id="rId11" imgW="253780" imgH="26646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3412"/>
                          <a:ext cx="16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27" name="Object 151"/>
            <p:cNvGraphicFramePr>
              <a:graphicFrameLocks noChangeAspect="1"/>
            </p:cNvGraphicFramePr>
            <p:nvPr/>
          </p:nvGraphicFramePr>
          <p:xfrm>
            <a:off x="4179" y="2508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7" name="Equation" r:id="rId13" imgW="253780" imgH="253780" progId="">
                    <p:embed/>
                  </p:oleObj>
                </mc:Choice>
                <mc:Fallback>
                  <p:oleObj name="Equation" r:id="rId13" imgW="253780" imgH="2537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2508"/>
                          <a:ext cx="16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28" name="Object 152"/>
            <p:cNvGraphicFramePr>
              <a:graphicFrameLocks noChangeAspect="1"/>
            </p:cNvGraphicFramePr>
            <p:nvPr/>
          </p:nvGraphicFramePr>
          <p:xfrm>
            <a:off x="4523" y="3420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8" name="Equation" r:id="rId15" imgW="253780" imgH="253780" progId="">
                    <p:embed/>
                  </p:oleObj>
                </mc:Choice>
                <mc:Fallback>
                  <p:oleObj name="Equation" r:id="rId15" imgW="253780" imgH="2537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3" y="3420"/>
                          <a:ext cx="16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29" name="Object 153"/>
            <p:cNvGraphicFramePr>
              <a:graphicFrameLocks noChangeAspect="1"/>
            </p:cNvGraphicFramePr>
            <p:nvPr/>
          </p:nvGraphicFramePr>
          <p:xfrm>
            <a:off x="4320" y="2902"/>
            <a:ext cx="41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9" name="Equation" r:id="rId17" imgW="736600" imgH="368300" progId="Equation.3">
                    <p:embed/>
                  </p:oleObj>
                </mc:Choice>
                <mc:Fallback>
                  <p:oleObj name="Equation" r:id="rId17" imgW="736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902"/>
                          <a:ext cx="419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7535" name="Object 154"/>
          <p:cNvGraphicFramePr>
            <a:graphicFrameLocks noChangeAspect="1"/>
          </p:cNvGraphicFramePr>
          <p:nvPr/>
        </p:nvGraphicFramePr>
        <p:xfrm>
          <a:off x="3287714" y="1454151"/>
          <a:ext cx="32035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name="Equation" r:id="rId19" imgW="2857320" imgH="382320" progId="">
                  <p:embed/>
                </p:oleObj>
              </mc:Choice>
              <mc:Fallback>
                <p:oleObj name="Equation" r:id="rId19" imgW="2857320" imgH="382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1454151"/>
                        <a:ext cx="320357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6" name="Rectangle 16"/>
          <p:cNvSpPr>
            <a:spLocks noChangeArrowheads="1"/>
          </p:cNvSpPr>
          <p:nvPr/>
        </p:nvSpPr>
        <p:spPr bwMode="auto">
          <a:xfrm>
            <a:off x="2014538" y="1989138"/>
            <a:ext cx="177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Calibri" pitchFamily="34" charset="0"/>
              </a:rPr>
              <a:t>证明</a:t>
            </a: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】</a:t>
            </a:r>
            <a:endParaRPr lang="en-US" altLang="zh-CN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3648076" y="1989138"/>
            <a:ext cx="377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alibri" pitchFamily="34" charset="0"/>
              </a:rPr>
              <a:t>由三角形的余弦定理</a:t>
            </a:r>
            <a:r>
              <a:rPr lang="en-US" altLang="zh-CN" sz="2800" b="1">
                <a:latin typeface="Calibri" pitchFamily="34" charset="0"/>
              </a:rPr>
              <a:t>,</a:t>
            </a:r>
          </a:p>
        </p:txBody>
      </p:sp>
      <p:graphicFrame>
        <p:nvGraphicFramePr>
          <p:cNvPr id="107538" name="Object 155"/>
          <p:cNvGraphicFramePr>
            <a:graphicFrameLocks/>
          </p:cNvGraphicFramePr>
          <p:nvPr/>
        </p:nvGraphicFramePr>
        <p:xfrm>
          <a:off x="2538414" y="2649538"/>
          <a:ext cx="50704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Equation" r:id="rId21" imgW="5283200" imgH="419100" progId="">
                  <p:embed/>
                </p:oleObj>
              </mc:Choice>
              <mc:Fallback>
                <p:oleObj name="Equation" r:id="rId21" imgW="5283200" imgH="4191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4" y="2649538"/>
                        <a:ext cx="50704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9" name="Object 156"/>
          <p:cNvGraphicFramePr>
            <a:graphicFrameLocks noChangeAspect="1"/>
          </p:cNvGraphicFramePr>
          <p:nvPr/>
        </p:nvGraphicFramePr>
        <p:xfrm>
          <a:off x="2351089" y="3141664"/>
          <a:ext cx="5932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name="Equation" r:id="rId23" imgW="5930900" imgH="457200" progId="">
                  <p:embed/>
                </p:oleObj>
              </mc:Choice>
              <mc:Fallback>
                <p:oleObj name="Equation" r:id="rId23" imgW="59309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141664"/>
                        <a:ext cx="59324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0" name="Object 157"/>
          <p:cNvGraphicFramePr>
            <a:graphicFrameLocks noChangeAspect="1"/>
          </p:cNvGraphicFramePr>
          <p:nvPr/>
        </p:nvGraphicFramePr>
        <p:xfrm>
          <a:off x="3992563" y="3716338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name="Equation" r:id="rId25" imgW="3314700" imgH="457200" progId="">
                  <p:embed/>
                </p:oleObj>
              </mc:Choice>
              <mc:Fallback>
                <p:oleObj name="Equation" r:id="rId25" imgW="33147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3716338"/>
                        <a:ext cx="331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1" name="Object 158"/>
          <p:cNvGraphicFramePr>
            <a:graphicFrameLocks noChangeAspect="1"/>
          </p:cNvGraphicFramePr>
          <p:nvPr/>
        </p:nvGraphicFramePr>
        <p:xfrm>
          <a:off x="2351088" y="4292600"/>
          <a:ext cx="5219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4" name="Equation" r:id="rId27" imgW="5219700" imgH="558800" progId="">
                  <p:embed/>
                </p:oleObj>
              </mc:Choice>
              <mc:Fallback>
                <p:oleObj name="Equation" r:id="rId27" imgW="5219700" imgH="558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292600"/>
                        <a:ext cx="5219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2" name="Object 159"/>
          <p:cNvGraphicFramePr>
            <a:graphicFrameLocks noChangeAspect="1"/>
          </p:cNvGraphicFramePr>
          <p:nvPr/>
        </p:nvGraphicFramePr>
        <p:xfrm>
          <a:off x="3976688" y="4868863"/>
          <a:ext cx="4711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5" name="Equation" r:id="rId29" imgW="4711700" imgH="533400" progId="">
                  <p:embed/>
                </p:oleObj>
              </mc:Choice>
              <mc:Fallback>
                <p:oleObj name="Equation" r:id="rId29" imgW="4711700" imgH="533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4868863"/>
                        <a:ext cx="4711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3" name="Object 160"/>
          <p:cNvGraphicFramePr>
            <a:graphicFrameLocks noChangeAspect="1"/>
          </p:cNvGraphicFramePr>
          <p:nvPr/>
        </p:nvGraphicFramePr>
        <p:xfrm>
          <a:off x="4427538" y="5373688"/>
          <a:ext cx="515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6" name="Equation" r:id="rId31" imgW="5156200" imgH="431800" progId="">
                  <p:embed/>
                </p:oleObj>
              </mc:Choice>
              <mc:Fallback>
                <p:oleObj name="Equation" r:id="rId31" imgW="51562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373688"/>
                        <a:ext cx="515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4" name="Object 161"/>
          <p:cNvGraphicFramePr>
            <a:graphicFrameLocks noChangeAspect="1"/>
          </p:cNvGraphicFramePr>
          <p:nvPr/>
        </p:nvGraphicFramePr>
        <p:xfrm>
          <a:off x="3935413" y="5949950"/>
          <a:ext cx="276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7" name="Equation" r:id="rId33" imgW="2768600" imgH="419100" progId="">
                  <p:embed/>
                </p:oleObj>
              </mc:Choice>
              <mc:Fallback>
                <p:oleObj name="Equation" r:id="rId33" imgW="27686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949950"/>
                        <a:ext cx="276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1DFF3-C573-47FB-8897-DDB807FD125F}" type="slidenum">
              <a:rPr lang="zh-CN" altLang="en-US"/>
              <a:pPr>
                <a:defRPr/>
              </a:pPr>
              <a:t>28</a:t>
            </a:fld>
            <a:endParaRPr lang="zh-CN" altLang="en-US"/>
          </a:p>
        </p:txBody>
      </p:sp>
      <p:graphicFrame>
        <p:nvGraphicFramePr>
          <p:cNvPr id="109579" name="Object 162"/>
          <p:cNvGraphicFramePr>
            <a:graphicFrameLocks noChangeAspect="1"/>
          </p:cNvGraphicFramePr>
          <p:nvPr/>
        </p:nvGraphicFramePr>
        <p:xfrm>
          <a:off x="7596198" y="377808"/>
          <a:ext cx="22034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8" name="公式" r:id="rId35" imgW="952200" imgH="266400" progId="Equation.3">
                  <p:embed/>
                </p:oleObj>
              </mc:Choice>
              <mc:Fallback>
                <p:oleObj name="公式" r:id="rId35" imgW="952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98" y="377808"/>
                        <a:ext cx="22034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3"/>
          <p:cNvGraphicFramePr>
            <a:graphicFrameLocks noChangeAspect="1"/>
          </p:cNvGraphicFramePr>
          <p:nvPr/>
        </p:nvGraphicFramePr>
        <p:xfrm>
          <a:off x="2379652" y="877874"/>
          <a:ext cx="21447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9" name="公式" r:id="rId37" imgW="927000" imgH="266400" progId="Equation.3">
                  <p:embed/>
                </p:oleObj>
              </mc:Choice>
              <mc:Fallback>
                <p:oleObj name="公式" r:id="rId37" imgW="927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52" y="877874"/>
                        <a:ext cx="214471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4796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7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6" grpId="0" build="p" autoUpdateAnimBg="0"/>
      <p:bldP spid="10753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209800" y="354013"/>
            <a:ext cx="7918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700" b="1" dirty="0">
                <a:latin typeface="Calibri" pitchFamily="34" charset="0"/>
              </a:rPr>
              <a:t>由上述定理</a:t>
            </a:r>
            <a:r>
              <a:rPr lang="en-US" altLang="zh-CN" sz="2700" b="1" dirty="0">
                <a:latin typeface="Calibri" pitchFamily="34" charset="0"/>
              </a:rPr>
              <a:t>,  </a:t>
            </a:r>
            <a:r>
              <a:rPr lang="zh-CN" altLang="en-US" sz="2700" b="1" dirty="0">
                <a:latin typeface="Calibri" pitchFamily="34" charset="0"/>
              </a:rPr>
              <a:t>通过直接、简单的</a:t>
            </a:r>
            <a:r>
              <a:rPr lang="zh-CN" altLang="en-US" sz="2700" b="1" dirty="0">
                <a:solidFill>
                  <a:schemeClr val="accent2"/>
                </a:solidFill>
                <a:latin typeface="Calibri" pitchFamily="34" charset="0"/>
                <a:ea typeface="黑体" pitchFamily="2" charset="-122"/>
              </a:rPr>
              <a:t>代数验算</a:t>
            </a:r>
            <a:r>
              <a:rPr lang="en-US" altLang="zh-CN" sz="2700" b="1" dirty="0">
                <a:latin typeface="Calibri" pitchFamily="34" charset="0"/>
              </a:rPr>
              <a:t>,  </a:t>
            </a:r>
            <a:r>
              <a:rPr lang="zh-CN" altLang="en-US" sz="2700" b="1" dirty="0">
                <a:solidFill>
                  <a:srgbClr val="00CC00"/>
                </a:solidFill>
                <a:latin typeface="Calibri" pitchFamily="34" charset="0"/>
                <a:ea typeface="黑体" pitchFamily="2" charset="-122"/>
              </a:rPr>
              <a:t>很轻松地</a:t>
            </a:r>
            <a:r>
              <a:rPr lang="zh-CN" altLang="en-US" sz="2700" b="1" dirty="0">
                <a:latin typeface="Calibri" pitchFamily="34" charset="0"/>
              </a:rPr>
              <a:t>得到下列有关数量积的性质</a:t>
            </a:r>
            <a:r>
              <a:rPr lang="en-US" altLang="zh-CN" sz="2700" b="1" dirty="0">
                <a:latin typeface="Calibri" pitchFamily="34" charset="0"/>
              </a:rPr>
              <a:t>.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063750" y="1270001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Calibri" pitchFamily="34" charset="0"/>
              </a:rPr>
              <a:t>向量内积的性质</a:t>
            </a: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】</a:t>
            </a:r>
            <a:endParaRPr lang="en-US" altLang="zh-CN" sz="2800">
              <a:latin typeface="Calibri" pitchFamily="34" charset="0"/>
            </a:endParaRPr>
          </a:p>
        </p:txBody>
      </p:sp>
      <p:graphicFrame>
        <p:nvGraphicFramePr>
          <p:cNvPr id="109574" name="Object 119"/>
          <p:cNvGraphicFramePr>
            <a:graphicFrameLocks noChangeAspect="1"/>
          </p:cNvGraphicFramePr>
          <p:nvPr/>
        </p:nvGraphicFramePr>
        <p:xfrm>
          <a:off x="2279651" y="1739901"/>
          <a:ext cx="37623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Equation" r:id="rId3" imgW="3759200" imgH="457200" progId="">
                  <p:embed/>
                </p:oleObj>
              </mc:Choice>
              <mc:Fallback>
                <p:oleObj name="Equation" r:id="rId3" imgW="37592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739901"/>
                        <a:ext cx="376237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120"/>
          <p:cNvGraphicFramePr>
            <a:graphicFrameLocks noChangeAspect="1"/>
          </p:cNvGraphicFramePr>
          <p:nvPr/>
        </p:nvGraphicFramePr>
        <p:xfrm>
          <a:off x="2292351" y="2205039"/>
          <a:ext cx="77501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5" imgW="7759700" imgH="457200" progId="">
                  <p:embed/>
                </p:oleObj>
              </mc:Choice>
              <mc:Fallback>
                <p:oleObj name="Equation" r:id="rId5" imgW="77597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1" y="2205039"/>
                        <a:ext cx="77501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121"/>
          <p:cNvGraphicFramePr>
            <a:graphicFrameLocks noChangeAspect="1"/>
          </p:cNvGraphicFramePr>
          <p:nvPr/>
        </p:nvGraphicFramePr>
        <p:xfrm>
          <a:off x="2279651" y="2708276"/>
          <a:ext cx="4638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Equation" r:id="rId7" imgW="4635500" imgH="457200" progId="">
                  <p:embed/>
                </p:oleObj>
              </mc:Choice>
              <mc:Fallback>
                <p:oleObj name="Equation" r:id="rId7" imgW="46355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2708276"/>
                        <a:ext cx="46386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122"/>
          <p:cNvGraphicFramePr>
            <a:graphicFrameLocks noChangeAspect="1"/>
          </p:cNvGraphicFramePr>
          <p:nvPr/>
        </p:nvGraphicFramePr>
        <p:xfrm>
          <a:off x="2286000" y="3284538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Equation" r:id="rId9" imgW="1551960" imgH="334800" progId="">
                  <p:embed/>
                </p:oleObj>
              </mc:Choice>
              <mc:Fallback>
                <p:oleObj name="Equation" r:id="rId9" imgW="1551960" imgH="334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84538"/>
                        <a:ext cx="1866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24"/>
          <p:cNvGraphicFramePr>
            <a:graphicFrameLocks noChangeAspect="1"/>
          </p:cNvGraphicFramePr>
          <p:nvPr/>
        </p:nvGraphicFramePr>
        <p:xfrm>
          <a:off x="2897210" y="3571876"/>
          <a:ext cx="63420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公式" r:id="rId11" imgW="2743200" imgH="266400" progId="Equation.3">
                  <p:embed/>
                </p:oleObj>
              </mc:Choice>
              <mc:Fallback>
                <p:oleObj name="公式" r:id="rId11" imgW="2743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210" y="3571876"/>
                        <a:ext cx="634206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1" name="Object 126"/>
          <p:cNvGraphicFramePr>
            <a:graphicFrameLocks noChangeAspect="1"/>
          </p:cNvGraphicFramePr>
          <p:nvPr/>
        </p:nvGraphicFramePr>
        <p:xfrm>
          <a:off x="2443163" y="4211646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13" imgW="1333500" imgH="431800" progId="Equation.3">
                  <p:embed/>
                </p:oleObj>
              </mc:Choice>
              <mc:Fallback>
                <p:oleObj name="Equation" r:id="rId13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4211646"/>
                        <a:ext cx="133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3" name="Object 128"/>
          <p:cNvGraphicFramePr>
            <a:graphicFrameLocks noChangeAspect="1"/>
          </p:cNvGraphicFramePr>
          <p:nvPr/>
        </p:nvGraphicFramePr>
        <p:xfrm>
          <a:off x="3890963" y="4702175"/>
          <a:ext cx="53832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Equation" r:id="rId15" imgW="5372100" imgH="419100" progId="Equation.3">
                  <p:embed/>
                </p:oleObj>
              </mc:Choice>
              <mc:Fallback>
                <p:oleObj name="Equation" r:id="rId15" imgW="5372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4702175"/>
                        <a:ext cx="53832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4" name="Object 129"/>
          <p:cNvGraphicFramePr>
            <a:graphicFrameLocks noChangeAspect="1"/>
          </p:cNvGraphicFramePr>
          <p:nvPr/>
        </p:nvGraphicFramePr>
        <p:xfrm>
          <a:off x="3890963" y="5159375"/>
          <a:ext cx="618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17" imgW="6172200" imgH="419100" progId="Equation.3">
                  <p:embed/>
                </p:oleObj>
              </mc:Choice>
              <mc:Fallback>
                <p:oleObj name="Equation" r:id="rId17" imgW="6172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159375"/>
                        <a:ext cx="618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5" name="Object 130"/>
          <p:cNvGraphicFramePr>
            <a:graphicFrameLocks noChangeAspect="1"/>
          </p:cNvGraphicFramePr>
          <p:nvPr/>
        </p:nvGraphicFramePr>
        <p:xfrm>
          <a:off x="3890963" y="5616575"/>
          <a:ext cx="594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19" imgW="5930900" imgH="419100" progId="Equation.3">
                  <p:embed/>
                </p:oleObj>
              </mc:Choice>
              <mc:Fallback>
                <p:oleObj name="Equation" r:id="rId19" imgW="5930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616575"/>
                        <a:ext cx="5943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6" name="Object 131"/>
          <p:cNvGraphicFramePr>
            <a:graphicFrameLocks noChangeAspect="1"/>
          </p:cNvGraphicFramePr>
          <p:nvPr/>
        </p:nvGraphicFramePr>
        <p:xfrm>
          <a:off x="3863975" y="6092825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Equation" r:id="rId21" imgW="1752600" imgH="393700" progId="">
                  <p:embed/>
                </p:oleObj>
              </mc:Choice>
              <mc:Fallback>
                <p:oleObj name="Equation" r:id="rId21" imgW="1752600" imgH="393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6092825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A9A55-8EC0-4C88-87FF-02919D5D98AA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362200" y="3643315"/>
            <a:ext cx="51909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700" b="1" dirty="0">
                <a:latin typeface="Calibri" pitchFamily="34" charset="0"/>
              </a:rPr>
              <a:t>令</a:t>
            </a:r>
            <a:endParaRPr lang="en-US" altLang="zh-CN" sz="2700" b="1" dirty="0">
              <a:latin typeface="Calibri" pitchFamily="34" charset="0"/>
            </a:endParaRPr>
          </a:p>
        </p:txBody>
      </p:sp>
      <p:graphicFrame>
        <p:nvGraphicFramePr>
          <p:cNvPr id="4" name="Object 133"/>
          <p:cNvGraphicFramePr>
            <a:graphicFrameLocks noChangeAspect="1"/>
          </p:cNvGraphicFramePr>
          <p:nvPr/>
        </p:nvGraphicFramePr>
        <p:xfrm>
          <a:off x="3854472" y="4181484"/>
          <a:ext cx="5313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公式" r:id="rId23" imgW="2298600" imgH="228600" progId="Equation.3">
                  <p:embed/>
                </p:oleObj>
              </mc:Choice>
              <mc:Fallback>
                <p:oleObj name="公式" r:id="rId23" imgW="229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72" y="4181484"/>
                        <a:ext cx="53133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4732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build="p" autoUpdateAnimBg="0"/>
      <p:bldP spid="1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24" name="Object 74"/>
          <p:cNvGraphicFramePr>
            <a:graphicFrameLocks noChangeAspect="1"/>
          </p:cNvGraphicFramePr>
          <p:nvPr/>
        </p:nvGraphicFramePr>
        <p:xfrm>
          <a:off x="2243139" y="1125538"/>
          <a:ext cx="80152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文档" r:id="rId3" imgW="8754053" imgH="674328" progId="Word.Document.8">
                  <p:embed/>
                </p:oleObj>
              </mc:Choice>
              <mc:Fallback>
                <p:oleObj name="文档" r:id="rId3" imgW="8754053" imgH="6743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1125538"/>
                        <a:ext cx="801528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5" name="Rectangle 29"/>
          <p:cNvSpPr>
            <a:spLocks noChangeArrowheads="1"/>
          </p:cNvSpPr>
          <p:nvPr/>
        </p:nvSpPr>
        <p:spPr bwMode="auto">
          <a:xfrm>
            <a:off x="2135188" y="476251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空间向量</a:t>
            </a:r>
            <a:endParaRPr lang="zh-CN" altLang="en-US" sz="2800">
              <a:latin typeface="Calibri" pitchFamily="34" charset="0"/>
            </a:endParaRPr>
          </a:p>
        </p:txBody>
      </p:sp>
      <p:grpSp>
        <p:nvGrpSpPr>
          <p:cNvPr id="106526" name="Group 30"/>
          <p:cNvGrpSpPr>
            <a:grpSpLocks/>
          </p:cNvGrpSpPr>
          <p:nvPr/>
        </p:nvGrpSpPr>
        <p:grpSpPr bwMode="auto">
          <a:xfrm>
            <a:off x="7248525" y="1989138"/>
            <a:ext cx="2730500" cy="1054100"/>
            <a:chOff x="3264" y="1680"/>
            <a:chExt cx="1720" cy="664"/>
          </a:xfrm>
        </p:grpSpPr>
        <p:graphicFrame>
          <p:nvGraphicFramePr>
            <p:cNvPr id="8267" name="Object 75"/>
            <p:cNvGraphicFramePr>
              <a:graphicFrameLocks noChangeAspect="1"/>
            </p:cNvGraphicFramePr>
            <p:nvPr/>
          </p:nvGraphicFramePr>
          <p:xfrm>
            <a:off x="4800" y="182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5" imgW="291973" imgH="291973" progId="">
                    <p:embed/>
                  </p:oleObj>
                </mc:Choice>
                <mc:Fallback>
                  <p:oleObj name="Equation" r:id="rId5" imgW="291973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824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78" name="Group 32"/>
            <p:cNvGrpSpPr>
              <a:grpSpLocks/>
            </p:cNvGrpSpPr>
            <p:nvPr/>
          </p:nvGrpSpPr>
          <p:grpSpPr bwMode="auto">
            <a:xfrm>
              <a:off x="3264" y="1680"/>
              <a:ext cx="1584" cy="664"/>
              <a:chOff x="3264" y="1776"/>
              <a:chExt cx="1584" cy="664"/>
            </a:xfrm>
          </p:grpSpPr>
          <p:sp>
            <p:nvSpPr>
              <p:cNvPr id="8279" name="Line 33"/>
              <p:cNvSpPr>
                <a:spLocks noChangeShapeType="1"/>
              </p:cNvSpPr>
              <p:nvPr/>
            </p:nvSpPr>
            <p:spPr bwMode="auto">
              <a:xfrm flipV="1">
                <a:off x="3312" y="1824"/>
                <a:ext cx="1536" cy="3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8268" name="Object 76"/>
              <p:cNvGraphicFramePr>
                <a:graphicFrameLocks noChangeAspect="1"/>
              </p:cNvGraphicFramePr>
              <p:nvPr/>
            </p:nvGraphicFramePr>
            <p:xfrm>
              <a:off x="3264" y="2256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4" name="Equation" r:id="rId7" imgW="291973" imgH="291973" progId="">
                      <p:embed/>
                    </p:oleObj>
                  </mc:Choice>
                  <mc:Fallback>
                    <p:oleObj name="Equation" r:id="rId7" imgW="291973" imgH="291973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256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69" name="Object 77"/>
              <p:cNvGraphicFramePr>
                <a:graphicFrameLocks noChangeAspect="1"/>
              </p:cNvGraphicFramePr>
              <p:nvPr/>
            </p:nvGraphicFramePr>
            <p:xfrm>
              <a:off x="3936" y="1776"/>
              <a:ext cx="14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5" name="Equation" r:id="rId9" imgW="228501" imgH="317362" progId="">
                      <p:embed/>
                    </p:oleObj>
                  </mc:Choice>
                  <mc:Fallback>
                    <p:oleObj name="Equation" r:id="rId9" imgW="228501" imgH="317362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776"/>
                            <a:ext cx="14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6532" name="Object 78"/>
          <p:cNvGraphicFramePr>
            <a:graphicFrameLocks/>
          </p:cNvGraphicFramePr>
          <p:nvPr/>
        </p:nvGraphicFramePr>
        <p:xfrm>
          <a:off x="2243139" y="1700214"/>
          <a:ext cx="464343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文档" r:id="rId11" imgW="5451647" imgH="1845045" progId="Word.Document.8">
                  <p:embed/>
                </p:oleObj>
              </mc:Choice>
              <mc:Fallback>
                <p:oleObj name="文档" r:id="rId11" imgW="5451647" imgH="184504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1700214"/>
                        <a:ext cx="4643437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3" name="Object 79"/>
          <p:cNvGraphicFramePr>
            <a:graphicFrameLocks noChangeAspect="1"/>
          </p:cNvGraphicFramePr>
          <p:nvPr/>
        </p:nvGraphicFramePr>
        <p:xfrm>
          <a:off x="2243139" y="3213101"/>
          <a:ext cx="779303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文档" r:id="rId13" imgW="8404983" imgH="699857" progId="Word.Document.8">
                  <p:embed/>
                </p:oleObj>
              </mc:Choice>
              <mc:Fallback>
                <p:oleObj name="文档" r:id="rId13" imgW="8404983" imgH="6998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3213101"/>
                        <a:ext cx="7793037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4" name="Object 80"/>
          <p:cNvGraphicFramePr>
            <a:graphicFrameLocks noChangeAspect="1"/>
          </p:cNvGraphicFramePr>
          <p:nvPr/>
        </p:nvGraphicFramePr>
        <p:xfrm>
          <a:off x="2239964" y="3860801"/>
          <a:ext cx="7456487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文档" r:id="rId15" imgW="8132472" imgH="1128987" progId="Word.Document.8">
                  <p:embed/>
                </p:oleObj>
              </mc:Choice>
              <mc:Fallback>
                <p:oleObj name="文档" r:id="rId15" imgW="8132472" imgH="11289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4" y="3860801"/>
                        <a:ext cx="7456487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5" name="Object 81"/>
          <p:cNvGraphicFramePr>
            <a:graphicFrameLocks noChangeAspect="1"/>
          </p:cNvGraphicFramePr>
          <p:nvPr/>
        </p:nvGraphicFramePr>
        <p:xfrm>
          <a:off x="2211388" y="4797426"/>
          <a:ext cx="77724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文档" r:id="rId17" imgW="8378344" imgH="972744" progId="Word.Document.8">
                  <p:embed/>
                </p:oleObj>
              </mc:Choice>
              <mc:Fallback>
                <p:oleObj name="文档" r:id="rId17" imgW="8378344" imgH="9727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4797426"/>
                        <a:ext cx="77724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36" name="Rectangle 40"/>
          <p:cNvSpPr>
            <a:spLocks noChangeArrowheads="1"/>
          </p:cNvSpPr>
          <p:nvPr/>
        </p:nvSpPr>
        <p:spPr bwMode="auto">
          <a:xfrm>
            <a:off x="1992314" y="5734050"/>
            <a:ext cx="72723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600" b="1">
                <a:solidFill>
                  <a:srgbClr val="0000FF"/>
                </a:solidFill>
                <a:latin typeface="Calibri" pitchFamily="34" charset="0"/>
              </a:rPr>
              <a:t>确定向量的方法</a:t>
            </a:r>
            <a:r>
              <a:rPr lang="en-US" altLang="zh-CN" sz="2600" b="1">
                <a:solidFill>
                  <a:srgbClr val="0000FF"/>
                </a:solidFill>
                <a:latin typeface="Calibri" pitchFamily="34" charset="0"/>
              </a:rPr>
              <a:t>】</a:t>
            </a:r>
            <a:r>
              <a:rPr lang="zh-CN" altLang="en-US" sz="2600" b="1">
                <a:latin typeface="Calibri" pitchFamily="34" charset="0"/>
              </a:rPr>
              <a:t>只要确定向量的模和方向</a:t>
            </a:r>
            <a:r>
              <a:rPr lang="en-US" altLang="zh-CN" sz="2600" b="1">
                <a:latin typeface="Calibri" pitchFamily="34" charset="0"/>
              </a:rPr>
              <a:t>.</a:t>
            </a:r>
            <a:r>
              <a:rPr lang="en-US" altLang="zh-CN" sz="1400" b="1">
                <a:latin typeface="Calibri" pitchFamily="34" charset="0"/>
              </a:rPr>
              <a:t> </a:t>
            </a:r>
            <a:endParaRPr lang="en-US" altLang="zh-CN">
              <a:latin typeface="Calibri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22A71-0E46-4ED7-A9EE-D481015C5F21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987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6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6" name="Object 119"/>
          <p:cNvGraphicFramePr>
            <a:graphicFrameLocks noChangeAspect="1"/>
          </p:cNvGraphicFramePr>
          <p:nvPr/>
        </p:nvGraphicFramePr>
        <p:xfrm>
          <a:off x="2206626" y="693738"/>
          <a:ext cx="80486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" name="文档" r:id="rId3" imgW="8039236" imgH="1182629" progId="Word.Document.8">
                  <p:embed/>
                </p:oleObj>
              </mc:Choice>
              <mc:Fallback>
                <p:oleObj name="文档" r:id="rId3" imgW="8039236" imgH="11826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6" y="693738"/>
                        <a:ext cx="8048625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933575" y="1773238"/>
            <a:ext cx="1481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Calibri" pitchFamily="34" charset="0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aphicFrame>
        <p:nvGraphicFramePr>
          <p:cNvPr id="110598" name="Object 120"/>
          <p:cNvGraphicFramePr>
            <a:graphicFrameLocks noChangeAspect="1"/>
          </p:cNvGraphicFramePr>
          <p:nvPr/>
        </p:nvGraphicFramePr>
        <p:xfrm>
          <a:off x="6167438" y="2133601"/>
          <a:ext cx="3860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Equation" r:id="rId5" imgW="2913120" imgH="828720" progId="">
                  <p:embed/>
                </p:oleObj>
              </mc:Choice>
              <mc:Fallback>
                <p:oleObj name="Equation" r:id="rId5" imgW="2913120" imgH="82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2133601"/>
                        <a:ext cx="3860800" cy="10001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599" name="Group 7"/>
          <p:cNvGrpSpPr>
            <a:grpSpLocks/>
          </p:cNvGrpSpPr>
          <p:nvPr/>
        </p:nvGrpSpPr>
        <p:grpSpPr bwMode="auto">
          <a:xfrm>
            <a:off x="7032625" y="3976688"/>
            <a:ext cx="2559050" cy="1828800"/>
            <a:chOff x="3569" y="1728"/>
            <a:chExt cx="1612" cy="1152"/>
          </a:xfrm>
        </p:grpSpPr>
        <p:graphicFrame>
          <p:nvGraphicFramePr>
            <p:cNvPr id="26745" name="Object 121"/>
            <p:cNvGraphicFramePr>
              <a:graphicFrameLocks noChangeAspect="1"/>
            </p:cNvGraphicFramePr>
            <p:nvPr/>
          </p:nvGraphicFramePr>
          <p:xfrm>
            <a:off x="4396" y="2687"/>
            <a:ext cx="1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2" name="Equation" r:id="rId7" imgW="228501" imgH="291973" progId="Equation.3">
                    <p:embed/>
                  </p:oleObj>
                </mc:Choice>
                <mc:Fallback>
                  <p:oleObj name="Equation" r:id="rId7" imgW="228501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2687"/>
                          <a:ext cx="138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759" name="Freeform 9"/>
            <p:cNvSpPr>
              <a:spLocks/>
            </p:cNvSpPr>
            <p:nvPr/>
          </p:nvSpPr>
          <p:spPr bwMode="auto">
            <a:xfrm>
              <a:off x="3646" y="1952"/>
              <a:ext cx="1141" cy="719"/>
            </a:xfrm>
            <a:custGeom>
              <a:avLst/>
              <a:gdLst>
                <a:gd name="T0" fmla="*/ 0 w 1070"/>
                <a:gd name="T1" fmla="*/ 1021 h 684"/>
                <a:gd name="T2" fmla="*/ 1789 w 1070"/>
                <a:gd name="T3" fmla="*/ 0 h 684"/>
                <a:gd name="T4" fmla="*/ 0 60000 65536"/>
                <a:gd name="T5" fmla="*/ 0 60000 65536"/>
                <a:gd name="T6" fmla="*/ 0 w 1070"/>
                <a:gd name="T7" fmla="*/ 0 h 684"/>
                <a:gd name="T8" fmla="*/ 1070 w 1070"/>
                <a:gd name="T9" fmla="*/ 684 h 6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70" h="684">
                  <a:moveTo>
                    <a:pt x="0" y="684"/>
                  </a:moveTo>
                  <a:lnTo>
                    <a:pt x="107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6760" name="Freeform 10"/>
            <p:cNvSpPr>
              <a:spLocks/>
            </p:cNvSpPr>
            <p:nvPr/>
          </p:nvSpPr>
          <p:spPr bwMode="auto">
            <a:xfrm>
              <a:off x="3632" y="2657"/>
              <a:ext cx="1364" cy="13"/>
            </a:xfrm>
            <a:custGeom>
              <a:avLst/>
              <a:gdLst>
                <a:gd name="T0" fmla="*/ 0 w 1364"/>
                <a:gd name="T1" fmla="*/ 13 h 13"/>
                <a:gd name="T2" fmla="*/ 1364 w 1364"/>
                <a:gd name="T3" fmla="*/ 0 h 13"/>
                <a:gd name="T4" fmla="*/ 0 60000 65536"/>
                <a:gd name="T5" fmla="*/ 0 60000 65536"/>
                <a:gd name="T6" fmla="*/ 0 w 1364"/>
                <a:gd name="T7" fmla="*/ 0 h 13"/>
                <a:gd name="T8" fmla="*/ 1364 w 13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4" h="13">
                  <a:moveTo>
                    <a:pt x="0" y="13"/>
                  </a:moveTo>
                  <a:lnTo>
                    <a:pt x="1364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6761" name="Arc 11"/>
            <p:cNvSpPr>
              <a:spLocks/>
            </p:cNvSpPr>
            <p:nvPr/>
          </p:nvSpPr>
          <p:spPr bwMode="auto">
            <a:xfrm>
              <a:off x="4019" y="2416"/>
              <a:ext cx="139" cy="254"/>
            </a:xfrm>
            <a:custGeom>
              <a:avLst/>
              <a:gdLst>
                <a:gd name="T0" fmla="*/ 0 w 21600"/>
                <a:gd name="T1" fmla="*/ 0 h 28877"/>
                <a:gd name="T2" fmla="*/ 0 w 21600"/>
                <a:gd name="T3" fmla="*/ 0 h 28877"/>
                <a:gd name="T4" fmla="*/ 0 w 21600"/>
                <a:gd name="T5" fmla="*/ 0 h 2887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7"/>
                <a:gd name="T11" fmla="*/ 21600 w 21600"/>
                <a:gd name="T12" fmla="*/ 28877 h 288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80"/>
                    <a:pt x="21172" y="26541"/>
                    <a:pt x="20337" y="28877"/>
                  </a:cubicBezTo>
                </a:path>
                <a:path w="21600" h="2887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80"/>
                    <a:pt x="21172" y="26541"/>
                    <a:pt x="20337" y="288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26746" name="Object 122"/>
            <p:cNvGraphicFramePr>
              <a:graphicFrameLocks noChangeAspect="1"/>
            </p:cNvGraphicFramePr>
            <p:nvPr/>
          </p:nvGraphicFramePr>
          <p:xfrm>
            <a:off x="4223" y="2418"/>
            <a:ext cx="14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3" name="Equation" r:id="rId9" imgW="182880" imgH="246960" progId="Equation.3">
                    <p:embed/>
                  </p:oleObj>
                </mc:Choice>
                <mc:Fallback>
                  <p:oleObj name="Equation" r:id="rId9" imgW="182880" imgH="246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3" y="2418"/>
                          <a:ext cx="140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47" name="Object 123"/>
            <p:cNvGraphicFramePr>
              <a:graphicFrameLocks noChangeAspect="1"/>
            </p:cNvGraphicFramePr>
            <p:nvPr/>
          </p:nvGraphicFramePr>
          <p:xfrm>
            <a:off x="4184" y="1980"/>
            <a:ext cx="13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4" name="Equation" r:id="rId11" imgW="228600" imgH="368300" progId="Equation.3">
                    <p:embed/>
                  </p:oleObj>
                </mc:Choice>
                <mc:Fallback>
                  <p:oleObj name="Equation" r:id="rId11" imgW="228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1980"/>
                          <a:ext cx="138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48" name="Object 124"/>
            <p:cNvGraphicFramePr>
              <a:graphicFrameLocks noChangeAspect="1"/>
            </p:cNvGraphicFramePr>
            <p:nvPr/>
          </p:nvGraphicFramePr>
          <p:xfrm>
            <a:off x="3569" y="2682"/>
            <a:ext cx="26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5" name="Equation" r:id="rId13" imgW="393529" imgH="291973" progId="Equation.3">
                    <p:embed/>
                  </p:oleObj>
                </mc:Choice>
                <mc:Fallback>
                  <p:oleObj name="Equation" r:id="rId13" imgW="393529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2682"/>
                          <a:ext cx="264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49" name="Object 125"/>
            <p:cNvGraphicFramePr>
              <a:graphicFrameLocks noChangeAspect="1"/>
            </p:cNvGraphicFramePr>
            <p:nvPr/>
          </p:nvGraphicFramePr>
          <p:xfrm>
            <a:off x="4618" y="1728"/>
            <a:ext cx="19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6" name="Equation" r:id="rId15" imgW="291973" imgH="291973" progId="Equation.3">
                    <p:embed/>
                  </p:oleObj>
                </mc:Choice>
                <mc:Fallback>
                  <p:oleObj name="Equation" r:id="rId15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728"/>
                          <a:ext cx="196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50" name="Object 126"/>
            <p:cNvGraphicFramePr>
              <a:graphicFrameLocks noChangeAspect="1"/>
            </p:cNvGraphicFramePr>
            <p:nvPr/>
          </p:nvGraphicFramePr>
          <p:xfrm>
            <a:off x="4985" y="2687"/>
            <a:ext cx="19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7" name="Equation" r:id="rId17" imgW="291973" imgH="291973" progId="Equation.3">
                    <p:embed/>
                  </p:oleObj>
                </mc:Choice>
                <mc:Fallback>
                  <p:oleObj name="Equation" r:id="rId17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5" y="2687"/>
                          <a:ext cx="196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11" name="Object 129"/>
          <p:cNvGraphicFramePr>
            <a:graphicFrameLocks noChangeAspect="1"/>
          </p:cNvGraphicFramePr>
          <p:nvPr/>
        </p:nvGraphicFramePr>
        <p:xfrm>
          <a:off x="2365375" y="2940051"/>
          <a:ext cx="3454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name="Equation" r:id="rId19" imgW="3454400" imgH="977900" progId="">
                  <p:embed/>
                </p:oleObj>
              </mc:Choice>
              <mc:Fallback>
                <p:oleObj name="Equation" r:id="rId19" imgW="34544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2940051"/>
                        <a:ext cx="34544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2" name="Object 130"/>
          <p:cNvGraphicFramePr>
            <a:graphicFrameLocks noChangeAspect="1"/>
          </p:cNvGraphicFramePr>
          <p:nvPr/>
        </p:nvGraphicFramePr>
        <p:xfrm>
          <a:off x="3517900" y="4025900"/>
          <a:ext cx="2362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" name="Equation" r:id="rId21" imgW="2362200" imgH="863600" progId="">
                  <p:embed/>
                </p:oleObj>
              </mc:Choice>
              <mc:Fallback>
                <p:oleObj name="Equation" r:id="rId21" imgW="2362200" imgH="863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025900"/>
                        <a:ext cx="2362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3" name="Object 131"/>
          <p:cNvGraphicFramePr>
            <a:graphicFrameLocks noChangeAspect="1"/>
          </p:cNvGraphicFramePr>
          <p:nvPr/>
        </p:nvGraphicFramePr>
        <p:xfrm>
          <a:off x="3524250" y="5105400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" name="Equation" r:id="rId23" imgW="2298700" imgH="571500" progId="">
                  <p:embed/>
                </p:oleObj>
              </mc:Choice>
              <mc:Fallback>
                <p:oleObj name="Equation" r:id="rId23" imgW="2298700" imgH="571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5105400"/>
                        <a:ext cx="2298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983ED-39B3-413A-8A02-3A628E147DA9}" type="slidenum">
              <a:rPr lang="zh-CN" altLang="en-US"/>
              <a:pPr>
                <a:defRPr/>
              </a:pPr>
              <a:t>30</a:t>
            </a:fld>
            <a:endParaRPr lang="zh-CN" altLang="en-US"/>
          </a:p>
        </p:txBody>
      </p:sp>
      <p:graphicFrame>
        <p:nvGraphicFramePr>
          <p:cNvPr id="109579" name="Object 132"/>
          <p:cNvGraphicFramePr>
            <a:graphicFrameLocks noChangeAspect="1"/>
          </p:cNvGraphicFramePr>
          <p:nvPr/>
        </p:nvGraphicFramePr>
        <p:xfrm>
          <a:off x="3167043" y="1714489"/>
          <a:ext cx="2624187" cy="64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公式" r:id="rId25" imgW="1104840" imgH="253800" progId="Equation.3">
                  <p:embed/>
                </p:oleObj>
              </mc:Choice>
              <mc:Fallback>
                <p:oleObj name="公式" r:id="rId25" imgW="1104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3" y="1714489"/>
                        <a:ext cx="2624187" cy="642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3"/>
          <p:cNvGraphicFramePr>
            <a:graphicFrameLocks noChangeAspect="1"/>
          </p:cNvGraphicFramePr>
          <p:nvPr/>
        </p:nvGraphicFramePr>
        <p:xfrm>
          <a:off x="3167043" y="2392360"/>
          <a:ext cx="2624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" name="公式" r:id="rId27" imgW="1104840" imgH="253800" progId="Equation.3">
                  <p:embed/>
                </p:oleObj>
              </mc:Choice>
              <mc:Fallback>
                <p:oleObj name="公式" r:id="rId27" imgW="1104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3" y="2392360"/>
                        <a:ext cx="26241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704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284413" y="606426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7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两个向量的向量积</a:t>
            </a:r>
            <a:r>
              <a:rPr lang="en-US" altLang="zh-CN" sz="2700" b="1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sz="2700" b="1">
                <a:solidFill>
                  <a:srgbClr val="FF0000"/>
                </a:solidFill>
                <a:latin typeface="宋体" charset="-122"/>
              </a:rPr>
              <a:t>由两个向量造一个新向量</a:t>
            </a:r>
            <a:r>
              <a:rPr lang="en-US" altLang="zh-CN" sz="2700" b="1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111621" name="Object 101"/>
          <p:cNvGraphicFramePr>
            <a:graphicFrameLocks noChangeAspect="1"/>
          </p:cNvGraphicFramePr>
          <p:nvPr/>
        </p:nvGraphicFramePr>
        <p:xfrm>
          <a:off x="2241550" y="1339850"/>
          <a:ext cx="7742238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文档" r:id="rId3" imgW="8251856" imgH="1779073" progId="Word.Document.8">
                  <p:embed/>
                </p:oleObj>
              </mc:Choice>
              <mc:Fallback>
                <p:oleObj name="文档" r:id="rId3" imgW="8251856" imgH="17790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1339850"/>
                        <a:ext cx="7742238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102"/>
          <p:cNvGraphicFramePr>
            <a:graphicFrameLocks noChangeAspect="1"/>
          </p:cNvGraphicFramePr>
          <p:nvPr/>
        </p:nvGraphicFramePr>
        <p:xfrm>
          <a:off x="2208214" y="3213100"/>
          <a:ext cx="3616325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文档" r:id="rId5" imgW="3838606" imgH="3001068" progId="Word.Document.8">
                  <p:embed/>
                </p:oleObj>
              </mc:Choice>
              <mc:Fallback>
                <p:oleObj name="文档" r:id="rId5" imgW="3838606" imgH="30010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213100"/>
                        <a:ext cx="3616325" cy="281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23" name="Group 7"/>
          <p:cNvGrpSpPr>
            <a:grpSpLocks/>
          </p:cNvGrpSpPr>
          <p:nvPr/>
        </p:nvGrpSpPr>
        <p:grpSpPr bwMode="auto">
          <a:xfrm>
            <a:off x="6821488" y="3468689"/>
            <a:ext cx="3097212" cy="2439987"/>
            <a:chOff x="3329" y="2160"/>
            <a:chExt cx="1951" cy="1537"/>
          </a:xfrm>
        </p:grpSpPr>
        <p:grpSp>
          <p:nvGrpSpPr>
            <p:cNvPr id="27769" name="Group 8"/>
            <p:cNvGrpSpPr>
              <a:grpSpLocks/>
            </p:cNvGrpSpPr>
            <p:nvPr/>
          </p:nvGrpSpPr>
          <p:grpSpPr bwMode="auto">
            <a:xfrm>
              <a:off x="3329" y="2160"/>
              <a:ext cx="1951" cy="1537"/>
              <a:chOff x="3617" y="1536"/>
              <a:chExt cx="1951" cy="1537"/>
            </a:xfrm>
          </p:grpSpPr>
          <p:sp>
            <p:nvSpPr>
              <p:cNvPr id="27771" name="AutoShape 9"/>
              <p:cNvSpPr>
                <a:spLocks noChangeArrowheads="1"/>
              </p:cNvSpPr>
              <p:nvPr/>
            </p:nvSpPr>
            <p:spPr bwMode="auto">
              <a:xfrm rot="1244778">
                <a:off x="3888" y="1920"/>
                <a:ext cx="1680" cy="701"/>
              </a:xfrm>
              <a:prstGeom prst="flowChartInputOutput">
                <a:avLst/>
              </a:prstGeom>
              <a:solidFill>
                <a:srgbClr val="99FFCC"/>
              </a:solidFill>
              <a:ln w="9525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aphicFrame>
            <p:nvGraphicFramePr>
              <p:cNvPr id="27751" name="Object 103"/>
              <p:cNvGraphicFramePr>
                <a:graphicFrameLocks noChangeAspect="1"/>
              </p:cNvGraphicFramePr>
              <p:nvPr/>
            </p:nvGraphicFramePr>
            <p:xfrm>
              <a:off x="4224" y="2544"/>
              <a:ext cx="138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0" name="Equation" r:id="rId7" imgW="228501" imgH="291973" progId="Equation.3">
                      <p:embed/>
                    </p:oleObj>
                  </mc:Choice>
                  <mc:Fallback>
                    <p:oleObj name="Equation" r:id="rId7" imgW="228501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544"/>
                            <a:ext cx="138" cy="1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772" name="Freeform 11"/>
              <p:cNvSpPr>
                <a:spLocks/>
              </p:cNvSpPr>
              <p:nvPr/>
            </p:nvSpPr>
            <p:spPr bwMode="auto">
              <a:xfrm>
                <a:off x="3840" y="1751"/>
                <a:ext cx="565" cy="542"/>
              </a:xfrm>
              <a:custGeom>
                <a:avLst/>
                <a:gdLst>
                  <a:gd name="T0" fmla="*/ 0 w 565"/>
                  <a:gd name="T1" fmla="*/ 542 h 542"/>
                  <a:gd name="T2" fmla="*/ 565 w 565"/>
                  <a:gd name="T3" fmla="*/ 0 h 542"/>
                  <a:gd name="T4" fmla="*/ 0 60000 65536"/>
                  <a:gd name="T5" fmla="*/ 0 60000 65536"/>
                  <a:gd name="T6" fmla="*/ 0 w 565"/>
                  <a:gd name="T7" fmla="*/ 0 h 542"/>
                  <a:gd name="T8" fmla="*/ 565 w 565"/>
                  <a:gd name="T9" fmla="*/ 542 h 5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5" h="542">
                    <a:moveTo>
                      <a:pt x="0" y="542"/>
                    </a:moveTo>
                    <a:lnTo>
                      <a:pt x="565" y="0"/>
                    </a:ln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fi-FI" altLang="zh-CN"/>
              </a:p>
            </p:txBody>
          </p:sp>
          <p:sp>
            <p:nvSpPr>
              <p:cNvPr id="27773" name="Freeform 12"/>
              <p:cNvSpPr>
                <a:spLocks/>
              </p:cNvSpPr>
              <p:nvPr/>
            </p:nvSpPr>
            <p:spPr bwMode="auto">
              <a:xfrm>
                <a:off x="3840" y="2304"/>
                <a:ext cx="1220" cy="486"/>
              </a:xfrm>
              <a:custGeom>
                <a:avLst/>
                <a:gdLst>
                  <a:gd name="T0" fmla="*/ 0 w 1220"/>
                  <a:gd name="T1" fmla="*/ 0 h 486"/>
                  <a:gd name="T2" fmla="*/ 1220 w 1220"/>
                  <a:gd name="T3" fmla="*/ 486 h 486"/>
                  <a:gd name="T4" fmla="*/ 0 60000 65536"/>
                  <a:gd name="T5" fmla="*/ 0 60000 65536"/>
                  <a:gd name="T6" fmla="*/ 0 w 1220"/>
                  <a:gd name="T7" fmla="*/ 0 h 486"/>
                  <a:gd name="T8" fmla="*/ 1220 w 1220"/>
                  <a:gd name="T9" fmla="*/ 486 h 4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20" h="486">
                    <a:moveTo>
                      <a:pt x="0" y="0"/>
                    </a:moveTo>
                    <a:lnTo>
                      <a:pt x="1220" y="486"/>
                    </a:ln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fi-FI" altLang="zh-CN"/>
              </a:p>
            </p:txBody>
          </p:sp>
          <p:graphicFrame>
            <p:nvGraphicFramePr>
              <p:cNvPr id="27752" name="Object 104"/>
              <p:cNvGraphicFramePr>
                <a:graphicFrameLocks noChangeAspect="1"/>
              </p:cNvGraphicFramePr>
              <p:nvPr/>
            </p:nvGraphicFramePr>
            <p:xfrm>
              <a:off x="3990" y="1787"/>
              <a:ext cx="138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1" name="Equation" r:id="rId9" imgW="228600" imgH="368300" progId="Equation.3">
                      <p:embed/>
                    </p:oleObj>
                  </mc:Choice>
                  <mc:Fallback>
                    <p:oleObj name="Equation" r:id="rId9" imgW="228600" imgH="368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0" y="1787"/>
                            <a:ext cx="138" cy="2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53" name="Object 105"/>
              <p:cNvGraphicFramePr>
                <a:graphicFrameLocks noChangeAspect="1"/>
              </p:cNvGraphicFramePr>
              <p:nvPr/>
            </p:nvGraphicFramePr>
            <p:xfrm>
              <a:off x="3617" y="2225"/>
              <a:ext cx="16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2" name="Equation" r:id="rId11" imgW="241195" imgH="253890" progId="">
                      <p:embed/>
                    </p:oleObj>
                  </mc:Choice>
                  <mc:Fallback>
                    <p:oleObj name="Equation" r:id="rId11" imgW="241195" imgH="25389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7" y="2225"/>
                            <a:ext cx="162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54" name="Object 106"/>
              <p:cNvGraphicFramePr>
                <a:graphicFrameLocks noChangeAspect="1"/>
              </p:cNvGraphicFramePr>
              <p:nvPr/>
            </p:nvGraphicFramePr>
            <p:xfrm>
              <a:off x="4272" y="1536"/>
              <a:ext cx="196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3" name="Equation" r:id="rId13" imgW="291973" imgH="291973" progId="Equation.3">
                      <p:embed/>
                    </p:oleObj>
                  </mc:Choice>
                  <mc:Fallback>
                    <p:oleObj name="Equation" r:id="rId13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536"/>
                            <a:ext cx="196" cy="1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55" name="Object 107"/>
              <p:cNvGraphicFramePr>
                <a:graphicFrameLocks noChangeAspect="1"/>
              </p:cNvGraphicFramePr>
              <p:nvPr/>
            </p:nvGraphicFramePr>
            <p:xfrm>
              <a:off x="4848" y="2880"/>
              <a:ext cx="196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4" name="Equation" r:id="rId15" imgW="291973" imgH="291973" progId="Equation.3">
                      <p:embed/>
                    </p:oleObj>
                  </mc:Choice>
                  <mc:Fallback>
                    <p:oleObj name="Equation" r:id="rId15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880"/>
                            <a:ext cx="196" cy="1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770" name="Arc 17"/>
            <p:cNvSpPr>
              <a:spLocks/>
            </p:cNvSpPr>
            <p:nvPr/>
          </p:nvSpPr>
          <p:spPr bwMode="auto">
            <a:xfrm>
              <a:off x="3696" y="2784"/>
              <a:ext cx="192" cy="254"/>
            </a:xfrm>
            <a:custGeom>
              <a:avLst/>
              <a:gdLst>
                <a:gd name="T0" fmla="*/ 0 w 21600"/>
                <a:gd name="T1" fmla="*/ 0 h 28877"/>
                <a:gd name="T2" fmla="*/ 0 w 21600"/>
                <a:gd name="T3" fmla="*/ 0 h 28877"/>
                <a:gd name="T4" fmla="*/ 0 w 21600"/>
                <a:gd name="T5" fmla="*/ 0 h 2887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7"/>
                <a:gd name="T11" fmla="*/ 21600 w 21600"/>
                <a:gd name="T12" fmla="*/ 28877 h 288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80"/>
                    <a:pt x="21172" y="26541"/>
                    <a:pt x="20337" y="28877"/>
                  </a:cubicBezTo>
                </a:path>
                <a:path w="21600" h="2887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80"/>
                    <a:pt x="21172" y="26541"/>
                    <a:pt x="20337" y="288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27756" name="Object 108"/>
            <p:cNvGraphicFramePr>
              <a:graphicFrameLocks noChangeAspect="1"/>
            </p:cNvGraphicFramePr>
            <p:nvPr/>
          </p:nvGraphicFramePr>
          <p:xfrm>
            <a:off x="3936" y="2736"/>
            <a:ext cx="14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5" name="Equation" r:id="rId17" imgW="182880" imgH="246960" progId="Equation.3">
                    <p:embed/>
                  </p:oleObj>
                </mc:Choice>
                <mc:Fallback>
                  <p:oleObj name="Equation" r:id="rId17" imgW="182880" imgH="246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736"/>
                          <a:ext cx="140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35" name="Group 19"/>
          <p:cNvGrpSpPr>
            <a:grpSpLocks/>
          </p:cNvGrpSpPr>
          <p:nvPr/>
        </p:nvGrpSpPr>
        <p:grpSpPr bwMode="auto">
          <a:xfrm>
            <a:off x="6743701" y="2708275"/>
            <a:ext cx="766763" cy="3581400"/>
            <a:chOff x="3456" y="1776"/>
            <a:chExt cx="483" cy="2256"/>
          </a:xfrm>
        </p:grpSpPr>
        <p:sp>
          <p:nvSpPr>
            <p:cNvPr id="27764" name="Line 20"/>
            <p:cNvSpPr>
              <a:spLocks noChangeShapeType="1"/>
            </p:cNvSpPr>
            <p:nvPr/>
          </p:nvSpPr>
          <p:spPr bwMode="auto">
            <a:xfrm>
              <a:off x="3696" y="1776"/>
              <a:ext cx="0" cy="2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7757" name="Object 109"/>
            <p:cNvGraphicFramePr>
              <a:graphicFrameLocks noChangeAspect="1"/>
            </p:cNvGraphicFramePr>
            <p:nvPr/>
          </p:nvGraphicFramePr>
          <p:xfrm>
            <a:off x="3792" y="1920"/>
            <a:ext cx="1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6" name="Equation" r:id="rId19" imgW="127440" imgH="246960" progId="Equation.3">
                    <p:embed/>
                  </p:oleObj>
                </mc:Choice>
                <mc:Fallback>
                  <p:oleObj name="Equation" r:id="rId19" imgW="127440" imgH="246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920"/>
                          <a:ext cx="10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65" name="Freeform 22"/>
            <p:cNvSpPr>
              <a:spLocks/>
            </p:cNvSpPr>
            <p:nvPr/>
          </p:nvSpPr>
          <p:spPr bwMode="auto">
            <a:xfrm>
              <a:off x="3690" y="2626"/>
              <a:ext cx="204" cy="223"/>
            </a:xfrm>
            <a:custGeom>
              <a:avLst/>
              <a:gdLst>
                <a:gd name="T0" fmla="*/ 0 w 204"/>
                <a:gd name="T1" fmla="*/ 169 h 223"/>
                <a:gd name="T2" fmla="*/ 204 w 204"/>
                <a:gd name="T3" fmla="*/ 0 h 223"/>
                <a:gd name="T4" fmla="*/ 198 w 204"/>
                <a:gd name="T5" fmla="*/ 223 h 223"/>
                <a:gd name="T6" fmla="*/ 0 60000 65536"/>
                <a:gd name="T7" fmla="*/ 0 60000 65536"/>
                <a:gd name="T8" fmla="*/ 0 60000 65536"/>
                <a:gd name="T9" fmla="*/ 0 w 204"/>
                <a:gd name="T10" fmla="*/ 0 h 223"/>
                <a:gd name="T11" fmla="*/ 204 w 204"/>
                <a:gd name="T12" fmla="*/ 223 h 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223">
                  <a:moveTo>
                    <a:pt x="0" y="169"/>
                  </a:moveTo>
                  <a:lnTo>
                    <a:pt x="204" y="0"/>
                  </a:lnTo>
                  <a:lnTo>
                    <a:pt x="198" y="223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7766" name="Freeform 23"/>
            <p:cNvSpPr>
              <a:spLocks/>
            </p:cNvSpPr>
            <p:nvPr/>
          </p:nvSpPr>
          <p:spPr bwMode="auto">
            <a:xfrm>
              <a:off x="3702" y="2795"/>
              <a:ext cx="237" cy="325"/>
            </a:xfrm>
            <a:custGeom>
              <a:avLst/>
              <a:gdLst>
                <a:gd name="T0" fmla="*/ 0 w 237"/>
                <a:gd name="T1" fmla="*/ 0 h 325"/>
                <a:gd name="T2" fmla="*/ 237 w 237"/>
                <a:gd name="T3" fmla="*/ 74 h 325"/>
                <a:gd name="T4" fmla="*/ 234 w 237"/>
                <a:gd name="T5" fmla="*/ 325 h 325"/>
                <a:gd name="T6" fmla="*/ 0 60000 65536"/>
                <a:gd name="T7" fmla="*/ 0 60000 65536"/>
                <a:gd name="T8" fmla="*/ 0 60000 65536"/>
                <a:gd name="T9" fmla="*/ 0 w 237"/>
                <a:gd name="T10" fmla="*/ 0 h 325"/>
                <a:gd name="T11" fmla="*/ 237 w 237"/>
                <a:gd name="T12" fmla="*/ 325 h 3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" h="325">
                  <a:moveTo>
                    <a:pt x="0" y="0"/>
                  </a:moveTo>
                  <a:lnTo>
                    <a:pt x="237" y="74"/>
                  </a:lnTo>
                  <a:lnTo>
                    <a:pt x="234" y="325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27767" name="Line 24"/>
            <p:cNvSpPr>
              <a:spLocks noChangeShapeType="1"/>
            </p:cNvSpPr>
            <p:nvPr/>
          </p:nvSpPr>
          <p:spPr bwMode="auto">
            <a:xfrm flipV="1">
              <a:off x="3696" y="2208"/>
              <a:ext cx="0" cy="81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68" name="Line 25"/>
            <p:cNvSpPr>
              <a:spLocks noChangeShapeType="1"/>
            </p:cNvSpPr>
            <p:nvPr/>
          </p:nvSpPr>
          <p:spPr bwMode="auto">
            <a:xfrm flipV="1">
              <a:off x="3696" y="3024"/>
              <a:ext cx="0" cy="67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7758" name="Object 110"/>
            <p:cNvGraphicFramePr>
              <a:graphicFrameLocks noChangeAspect="1"/>
            </p:cNvGraphicFramePr>
            <p:nvPr/>
          </p:nvGraphicFramePr>
          <p:xfrm>
            <a:off x="3456" y="3552"/>
            <a:ext cx="13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7" name="Equation" r:id="rId21" imgW="215713" imgH="291847" progId="Equation.3">
                    <p:embed/>
                  </p:oleObj>
                </mc:Choice>
                <mc:Fallback>
                  <p:oleObj name="Equation" r:id="rId21" imgW="215713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52"/>
                          <a:ext cx="13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59" name="Object 111"/>
            <p:cNvGraphicFramePr>
              <a:graphicFrameLocks noChangeAspect="1"/>
            </p:cNvGraphicFramePr>
            <p:nvPr/>
          </p:nvGraphicFramePr>
          <p:xfrm>
            <a:off x="3456" y="2208"/>
            <a:ext cx="13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8" name="Equation" r:id="rId23" imgW="215713" imgH="291847" progId="Equation.3">
                    <p:embed/>
                  </p:oleObj>
                </mc:Choice>
                <mc:Fallback>
                  <p:oleObj name="Equation" r:id="rId23" imgW="215713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208"/>
                          <a:ext cx="13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33FE0-C049-491D-9BD4-CFD8496F6260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933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2" name="Object 155"/>
          <p:cNvGraphicFramePr>
            <a:graphicFrameLocks noChangeAspect="1"/>
          </p:cNvGraphicFramePr>
          <p:nvPr/>
        </p:nvGraphicFramePr>
        <p:xfrm>
          <a:off x="2022476" y="392114"/>
          <a:ext cx="8170863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" name="Document" r:id="rId4" imgW="8281867" imgH="2770627" progId="Word.Document.8">
                  <p:embed/>
                </p:oleObj>
              </mc:Choice>
              <mc:Fallback>
                <p:oleObj name="Document" r:id="rId4" imgW="8281867" imgH="27706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6" y="392114"/>
                        <a:ext cx="8170863" cy="271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693" name="Group 5"/>
          <p:cNvGrpSpPr>
            <a:grpSpLocks/>
          </p:cNvGrpSpPr>
          <p:nvPr/>
        </p:nvGrpSpPr>
        <p:grpSpPr bwMode="auto">
          <a:xfrm>
            <a:off x="6453189" y="3095626"/>
            <a:ext cx="2484437" cy="3228975"/>
            <a:chOff x="3442" y="1613"/>
            <a:chExt cx="1474" cy="2179"/>
          </a:xfrm>
        </p:grpSpPr>
        <p:sp>
          <p:nvSpPr>
            <p:cNvPr id="30895" name="Freeform 6"/>
            <p:cNvSpPr>
              <a:spLocks/>
            </p:cNvSpPr>
            <p:nvPr/>
          </p:nvSpPr>
          <p:spPr bwMode="auto">
            <a:xfrm>
              <a:off x="3696" y="2592"/>
              <a:ext cx="1200" cy="912"/>
            </a:xfrm>
            <a:custGeom>
              <a:avLst/>
              <a:gdLst>
                <a:gd name="T0" fmla="*/ 0 w 1200"/>
                <a:gd name="T1" fmla="*/ 432 h 912"/>
                <a:gd name="T2" fmla="*/ 624 w 1200"/>
                <a:gd name="T3" fmla="*/ 0 h 912"/>
                <a:gd name="T4" fmla="*/ 1200 w 1200"/>
                <a:gd name="T5" fmla="*/ 912 h 912"/>
                <a:gd name="T6" fmla="*/ 0 w 1200"/>
                <a:gd name="T7" fmla="*/ 432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912"/>
                <a:gd name="T14" fmla="*/ 1200 w 1200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912">
                  <a:moveTo>
                    <a:pt x="0" y="432"/>
                  </a:moveTo>
                  <a:lnTo>
                    <a:pt x="624" y="0"/>
                  </a:lnTo>
                  <a:lnTo>
                    <a:pt x="1200" y="91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99FFCC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30896" name="Freeform 7"/>
            <p:cNvSpPr>
              <a:spLocks/>
            </p:cNvSpPr>
            <p:nvPr/>
          </p:nvSpPr>
          <p:spPr bwMode="auto">
            <a:xfrm>
              <a:off x="3696" y="3023"/>
              <a:ext cx="1220" cy="486"/>
            </a:xfrm>
            <a:custGeom>
              <a:avLst/>
              <a:gdLst>
                <a:gd name="T0" fmla="*/ 0 w 1220"/>
                <a:gd name="T1" fmla="*/ 0 h 486"/>
                <a:gd name="T2" fmla="*/ 1220 w 1220"/>
                <a:gd name="T3" fmla="*/ 486 h 486"/>
                <a:gd name="T4" fmla="*/ 0 60000 65536"/>
                <a:gd name="T5" fmla="*/ 0 60000 65536"/>
                <a:gd name="T6" fmla="*/ 0 w 1220"/>
                <a:gd name="T7" fmla="*/ 0 h 486"/>
                <a:gd name="T8" fmla="*/ 1220 w 1220"/>
                <a:gd name="T9" fmla="*/ 486 h 4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0" h="486">
                  <a:moveTo>
                    <a:pt x="0" y="0"/>
                  </a:moveTo>
                  <a:lnTo>
                    <a:pt x="1220" y="486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30897" name="Arc 8"/>
            <p:cNvSpPr>
              <a:spLocks/>
            </p:cNvSpPr>
            <p:nvPr/>
          </p:nvSpPr>
          <p:spPr bwMode="auto">
            <a:xfrm>
              <a:off x="3840" y="2879"/>
              <a:ext cx="192" cy="254"/>
            </a:xfrm>
            <a:custGeom>
              <a:avLst/>
              <a:gdLst>
                <a:gd name="T0" fmla="*/ 0 w 21600"/>
                <a:gd name="T1" fmla="*/ 0 h 28877"/>
                <a:gd name="T2" fmla="*/ 0 w 21600"/>
                <a:gd name="T3" fmla="*/ 0 h 28877"/>
                <a:gd name="T4" fmla="*/ 0 w 21600"/>
                <a:gd name="T5" fmla="*/ 0 h 2887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7"/>
                <a:gd name="T11" fmla="*/ 21600 w 21600"/>
                <a:gd name="T12" fmla="*/ 28877 h 288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80"/>
                    <a:pt x="21172" y="26541"/>
                    <a:pt x="20337" y="28877"/>
                  </a:cubicBezTo>
                </a:path>
                <a:path w="21600" h="2887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80"/>
                    <a:pt x="21172" y="26541"/>
                    <a:pt x="20337" y="288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30876" name="Object 156"/>
            <p:cNvGraphicFramePr>
              <a:graphicFrameLocks noChangeAspect="1"/>
            </p:cNvGraphicFramePr>
            <p:nvPr/>
          </p:nvGraphicFramePr>
          <p:xfrm>
            <a:off x="4080" y="3263"/>
            <a:ext cx="1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5" name="Equation" r:id="rId6" imgW="228501" imgH="291973" progId="Equation.3">
                    <p:embed/>
                  </p:oleObj>
                </mc:Choice>
                <mc:Fallback>
                  <p:oleObj name="Equation" r:id="rId6" imgW="228501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263"/>
                          <a:ext cx="138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8" name="Freeform 10"/>
            <p:cNvSpPr>
              <a:spLocks/>
            </p:cNvSpPr>
            <p:nvPr/>
          </p:nvSpPr>
          <p:spPr bwMode="auto">
            <a:xfrm>
              <a:off x="3696" y="2575"/>
              <a:ext cx="641" cy="437"/>
            </a:xfrm>
            <a:custGeom>
              <a:avLst/>
              <a:gdLst>
                <a:gd name="T0" fmla="*/ 0 w 641"/>
                <a:gd name="T1" fmla="*/ 437 h 437"/>
                <a:gd name="T2" fmla="*/ 641 w 641"/>
                <a:gd name="T3" fmla="*/ 0 h 437"/>
                <a:gd name="T4" fmla="*/ 0 60000 65536"/>
                <a:gd name="T5" fmla="*/ 0 60000 65536"/>
                <a:gd name="T6" fmla="*/ 0 w 641"/>
                <a:gd name="T7" fmla="*/ 0 h 437"/>
                <a:gd name="T8" fmla="*/ 641 w 641"/>
                <a:gd name="T9" fmla="*/ 437 h 4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1" h="437">
                  <a:moveTo>
                    <a:pt x="0" y="437"/>
                  </a:moveTo>
                  <a:lnTo>
                    <a:pt x="641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30877" name="Object 157"/>
            <p:cNvGraphicFramePr>
              <a:graphicFrameLocks noChangeAspect="1"/>
            </p:cNvGraphicFramePr>
            <p:nvPr/>
          </p:nvGraphicFramePr>
          <p:xfrm>
            <a:off x="3990" y="2506"/>
            <a:ext cx="13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6" name="Equation" r:id="rId8" imgW="228600" imgH="368300" progId="Equation.3">
                    <p:embed/>
                  </p:oleObj>
                </mc:Choice>
                <mc:Fallback>
                  <p:oleObj name="Equation" r:id="rId8" imgW="228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" y="2506"/>
                          <a:ext cx="138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8" name="Object 158"/>
            <p:cNvGraphicFramePr>
              <a:graphicFrameLocks noChangeAspect="1"/>
            </p:cNvGraphicFramePr>
            <p:nvPr/>
          </p:nvGraphicFramePr>
          <p:xfrm>
            <a:off x="3456" y="2927"/>
            <a:ext cx="19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7" name="Equation" r:id="rId10" imgW="291973" imgH="304668" progId="Equation.3">
                    <p:embed/>
                  </p:oleObj>
                </mc:Choice>
                <mc:Fallback>
                  <p:oleObj name="Equation" r:id="rId10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927"/>
                          <a:ext cx="196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9" name="Object 159"/>
            <p:cNvGraphicFramePr>
              <a:graphicFrameLocks noChangeAspect="1"/>
            </p:cNvGraphicFramePr>
            <p:nvPr/>
          </p:nvGraphicFramePr>
          <p:xfrm>
            <a:off x="4224" y="2304"/>
            <a:ext cx="19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8" name="Equation" r:id="rId12" imgW="291973" imgH="291973" progId="Equation.3">
                    <p:embed/>
                  </p:oleObj>
                </mc:Choice>
                <mc:Fallback>
                  <p:oleObj name="Equation" r:id="rId12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304"/>
                          <a:ext cx="196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0" name="Object 160"/>
            <p:cNvGraphicFramePr>
              <a:graphicFrameLocks noChangeAspect="1"/>
            </p:cNvGraphicFramePr>
            <p:nvPr/>
          </p:nvGraphicFramePr>
          <p:xfrm>
            <a:off x="4704" y="3599"/>
            <a:ext cx="19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9" name="Equation" r:id="rId14" imgW="291973" imgH="291973" progId="Equation.3">
                    <p:embed/>
                  </p:oleObj>
                </mc:Choice>
                <mc:Fallback>
                  <p:oleObj name="Equation" r:id="rId14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599"/>
                          <a:ext cx="196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1" name="Object 161"/>
            <p:cNvGraphicFramePr>
              <a:graphicFrameLocks noChangeAspect="1"/>
            </p:cNvGraphicFramePr>
            <p:nvPr/>
          </p:nvGraphicFramePr>
          <p:xfrm>
            <a:off x="4080" y="2831"/>
            <a:ext cx="14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0" name="Equation" r:id="rId16" imgW="182880" imgH="246960" progId="Equation.3">
                    <p:embed/>
                  </p:oleObj>
                </mc:Choice>
                <mc:Fallback>
                  <p:oleObj name="Equation" r:id="rId16" imgW="182880" imgH="246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831"/>
                          <a:ext cx="140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9" name="Freeform 16"/>
            <p:cNvSpPr>
              <a:spLocks/>
            </p:cNvSpPr>
            <p:nvPr/>
          </p:nvSpPr>
          <p:spPr bwMode="auto">
            <a:xfrm>
              <a:off x="3690" y="2626"/>
              <a:ext cx="204" cy="223"/>
            </a:xfrm>
            <a:custGeom>
              <a:avLst/>
              <a:gdLst>
                <a:gd name="T0" fmla="*/ 0 w 204"/>
                <a:gd name="T1" fmla="*/ 169 h 223"/>
                <a:gd name="T2" fmla="*/ 204 w 204"/>
                <a:gd name="T3" fmla="*/ 0 h 223"/>
                <a:gd name="T4" fmla="*/ 198 w 204"/>
                <a:gd name="T5" fmla="*/ 223 h 223"/>
                <a:gd name="T6" fmla="*/ 0 60000 65536"/>
                <a:gd name="T7" fmla="*/ 0 60000 65536"/>
                <a:gd name="T8" fmla="*/ 0 60000 65536"/>
                <a:gd name="T9" fmla="*/ 0 w 204"/>
                <a:gd name="T10" fmla="*/ 0 h 223"/>
                <a:gd name="T11" fmla="*/ 204 w 204"/>
                <a:gd name="T12" fmla="*/ 223 h 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223">
                  <a:moveTo>
                    <a:pt x="0" y="169"/>
                  </a:moveTo>
                  <a:lnTo>
                    <a:pt x="204" y="0"/>
                  </a:lnTo>
                  <a:lnTo>
                    <a:pt x="198" y="223"/>
                  </a:lnTo>
                </a:path>
              </a:pathLst>
            </a:custGeom>
            <a:noFill/>
            <a:ln w="28575" cap="rnd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30900" name="Freeform 17"/>
            <p:cNvSpPr>
              <a:spLocks/>
            </p:cNvSpPr>
            <p:nvPr/>
          </p:nvSpPr>
          <p:spPr bwMode="auto">
            <a:xfrm>
              <a:off x="3702" y="2795"/>
              <a:ext cx="237" cy="325"/>
            </a:xfrm>
            <a:custGeom>
              <a:avLst/>
              <a:gdLst>
                <a:gd name="T0" fmla="*/ 0 w 237"/>
                <a:gd name="T1" fmla="*/ 0 h 325"/>
                <a:gd name="T2" fmla="*/ 237 w 237"/>
                <a:gd name="T3" fmla="*/ 74 h 325"/>
                <a:gd name="T4" fmla="*/ 234 w 237"/>
                <a:gd name="T5" fmla="*/ 325 h 325"/>
                <a:gd name="T6" fmla="*/ 0 60000 65536"/>
                <a:gd name="T7" fmla="*/ 0 60000 65536"/>
                <a:gd name="T8" fmla="*/ 0 60000 65536"/>
                <a:gd name="T9" fmla="*/ 0 w 237"/>
                <a:gd name="T10" fmla="*/ 0 h 325"/>
                <a:gd name="T11" fmla="*/ 237 w 237"/>
                <a:gd name="T12" fmla="*/ 325 h 3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" h="325">
                  <a:moveTo>
                    <a:pt x="0" y="0"/>
                  </a:moveTo>
                  <a:lnTo>
                    <a:pt x="237" y="74"/>
                  </a:lnTo>
                  <a:lnTo>
                    <a:pt x="234" y="325"/>
                  </a:lnTo>
                </a:path>
              </a:pathLst>
            </a:custGeom>
            <a:noFill/>
            <a:ln w="28575" cap="rnd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30901" name="Line 18"/>
            <p:cNvSpPr>
              <a:spLocks noChangeShapeType="1"/>
            </p:cNvSpPr>
            <p:nvPr/>
          </p:nvSpPr>
          <p:spPr bwMode="auto">
            <a:xfrm flipV="1">
              <a:off x="3696" y="1872"/>
              <a:ext cx="0" cy="115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0882" name="Object 162"/>
            <p:cNvGraphicFramePr>
              <a:graphicFrameLocks noChangeAspect="1"/>
            </p:cNvGraphicFramePr>
            <p:nvPr/>
          </p:nvGraphicFramePr>
          <p:xfrm>
            <a:off x="3840" y="1824"/>
            <a:ext cx="42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1" name="Equation" r:id="rId18" imgW="698500" imgH="368300" progId="Equation.3">
                    <p:embed/>
                  </p:oleObj>
                </mc:Choice>
                <mc:Fallback>
                  <p:oleObj name="Equation" r:id="rId18" imgW="698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824"/>
                          <a:ext cx="424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5" name="Object 165"/>
            <p:cNvGraphicFramePr>
              <a:graphicFrameLocks noChangeAspect="1"/>
            </p:cNvGraphicFramePr>
            <p:nvPr/>
          </p:nvGraphicFramePr>
          <p:xfrm>
            <a:off x="3442" y="1613"/>
            <a:ext cx="47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2" name="公式" r:id="rId20" imgW="355320" imgH="203040" progId="Equation.3">
                    <p:embed/>
                  </p:oleObj>
                </mc:Choice>
                <mc:Fallback>
                  <p:oleObj name="公式" r:id="rId20" imgW="355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1613"/>
                          <a:ext cx="473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11" name="Object 166"/>
          <p:cNvGraphicFramePr>
            <a:graphicFrameLocks noChangeAspect="1"/>
          </p:cNvGraphicFramePr>
          <p:nvPr/>
        </p:nvGraphicFramePr>
        <p:xfrm>
          <a:off x="2446338" y="3335339"/>
          <a:ext cx="2006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3" name="Equation" r:id="rId22" imgW="2006600" imgH="457200" progId="">
                  <p:embed/>
                </p:oleObj>
              </mc:Choice>
              <mc:Fallback>
                <p:oleObj name="Equation" r:id="rId22" imgW="20066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3335339"/>
                        <a:ext cx="20066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2" name="Object 167"/>
          <p:cNvGraphicFramePr>
            <a:graphicFrameLocks noChangeAspect="1"/>
          </p:cNvGraphicFramePr>
          <p:nvPr/>
        </p:nvGraphicFramePr>
        <p:xfrm>
          <a:off x="2446339" y="4414839"/>
          <a:ext cx="32210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4" name="Equation" r:id="rId24" imgW="3225800" imgH="457200" progId="">
                  <p:embed/>
                </p:oleObj>
              </mc:Choice>
              <mc:Fallback>
                <p:oleObj name="Equation" r:id="rId24" imgW="32258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9" y="4414839"/>
                        <a:ext cx="32210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3" name="Object 168"/>
          <p:cNvGraphicFramePr>
            <a:graphicFrameLocks noChangeAspect="1"/>
          </p:cNvGraphicFramePr>
          <p:nvPr/>
        </p:nvGraphicFramePr>
        <p:xfrm>
          <a:off x="2414588" y="4991101"/>
          <a:ext cx="20383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5" name="Equation" r:id="rId26" imgW="2044700" imgH="431800" progId="Equation.3">
                  <p:embed/>
                </p:oleObj>
              </mc:Choice>
              <mc:Fallback>
                <p:oleObj name="Equation" r:id="rId26" imgW="2044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4991101"/>
                        <a:ext cx="20383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4" name="Object 169"/>
          <p:cNvGraphicFramePr>
            <a:graphicFrameLocks noChangeAspect="1"/>
          </p:cNvGraphicFramePr>
          <p:nvPr/>
        </p:nvGraphicFramePr>
        <p:xfrm>
          <a:off x="3122614" y="5494339"/>
          <a:ext cx="1330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6" name="Equation" r:id="rId28" imgW="1333500" imgH="457200" progId="">
                  <p:embed/>
                </p:oleObj>
              </mc:Choice>
              <mc:Fallback>
                <p:oleObj name="Equation" r:id="rId28" imgW="13335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4" y="5494339"/>
                        <a:ext cx="13303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5" name="Object 170"/>
          <p:cNvGraphicFramePr>
            <a:graphicFrameLocks noChangeAspect="1"/>
          </p:cNvGraphicFramePr>
          <p:nvPr/>
        </p:nvGraphicFramePr>
        <p:xfrm>
          <a:off x="3076576" y="5999164"/>
          <a:ext cx="1304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7" name="Equation" r:id="rId30" imgW="1308100" imgH="457200" progId="">
                  <p:embed/>
                </p:oleObj>
              </mc:Choice>
              <mc:Fallback>
                <p:oleObj name="Equation" r:id="rId30" imgW="13081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6" y="5999164"/>
                        <a:ext cx="13049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6" name="Rectangle 28"/>
          <p:cNvSpPr>
            <a:spLocks noChangeArrowheads="1"/>
          </p:cNvSpPr>
          <p:nvPr/>
        </p:nvSpPr>
        <p:spPr bwMode="auto">
          <a:xfrm>
            <a:off x="1789114" y="2997200"/>
            <a:ext cx="18065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700" b="1">
                <a:solidFill>
                  <a:srgbClr val="0000FF"/>
                </a:solidFill>
                <a:latin typeface="Calibri" pitchFamily="34" charset="0"/>
              </a:rPr>
              <a:t>评注</a:t>
            </a: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】</a:t>
            </a:r>
            <a:endParaRPr lang="en-US" altLang="zh-CN">
              <a:latin typeface="Calibri" pitchFamily="34" charset="0"/>
            </a:endParaRPr>
          </a:p>
        </p:txBody>
      </p:sp>
      <p:graphicFrame>
        <p:nvGraphicFramePr>
          <p:cNvPr id="114717" name="Object 171"/>
          <p:cNvGraphicFramePr>
            <a:graphicFrameLocks noChangeAspect="1"/>
          </p:cNvGraphicFramePr>
          <p:nvPr/>
        </p:nvGraphicFramePr>
        <p:xfrm>
          <a:off x="2417763" y="3883026"/>
          <a:ext cx="3035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8" name="Equation" r:id="rId32" imgW="3035300" imgH="457200" progId="">
                  <p:embed/>
                </p:oleObj>
              </mc:Choice>
              <mc:Fallback>
                <p:oleObj name="Equation" r:id="rId32" imgW="30353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3883026"/>
                        <a:ext cx="30353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C5E03-4E7D-4A12-B6A4-BC4395F5554E}" type="slidenum">
              <a:rPr lang="zh-CN" altLang="en-US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186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4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1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86325" y="59519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向量积的性质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  <a:endParaRPr lang="en-US" altLang="zh-CN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graphicFrame>
        <p:nvGraphicFramePr>
          <p:cNvPr id="5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596088"/>
              </p:ext>
            </p:extLst>
          </p:nvPr>
        </p:nvGraphicFramePr>
        <p:xfrm>
          <a:off x="1946676" y="1171461"/>
          <a:ext cx="45243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6" name="Equation" r:id="rId3" imgW="4521200" imgH="457200" progId="">
                  <p:embed/>
                </p:oleObj>
              </mc:Choice>
              <mc:Fallback>
                <p:oleObj name="Equation" r:id="rId3" imgW="45212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676" y="1171461"/>
                        <a:ext cx="452437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537821"/>
              </p:ext>
            </p:extLst>
          </p:nvPr>
        </p:nvGraphicFramePr>
        <p:xfrm>
          <a:off x="1953025" y="1603261"/>
          <a:ext cx="7696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7" name="Equation" r:id="rId5" imgW="7861300" imgH="457200" progId="">
                  <p:embed/>
                </p:oleObj>
              </mc:Choice>
              <mc:Fallback>
                <p:oleObj name="Equation" r:id="rId5" imgW="7861300" imgH="4572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025" y="1603261"/>
                        <a:ext cx="7696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96973"/>
              </p:ext>
            </p:extLst>
          </p:nvPr>
        </p:nvGraphicFramePr>
        <p:xfrm>
          <a:off x="1946676" y="2108086"/>
          <a:ext cx="4930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8" name="Equation" r:id="rId7" imgW="4927600" imgH="457200" progId="">
                  <p:embed/>
                </p:oleObj>
              </mc:Choice>
              <mc:Fallback>
                <p:oleObj name="Equation" r:id="rId7" imgW="49276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676" y="2108086"/>
                        <a:ext cx="49307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686325" y="3036773"/>
            <a:ext cx="8585200" cy="1804433"/>
            <a:chOff x="1725642" y="2959773"/>
            <a:chExt cx="8585200" cy="1804433"/>
          </a:xfrm>
        </p:grpSpPr>
        <p:graphicFrame>
          <p:nvGraphicFramePr>
            <p:cNvPr id="8" name="Object 1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52761777"/>
                </p:ext>
              </p:extLst>
            </p:nvPr>
          </p:nvGraphicFramePr>
          <p:xfrm>
            <a:off x="1725642" y="2999224"/>
            <a:ext cx="8585200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9" name="Document" r:id="rId9" imgW="8279970" imgH="1039317" progId="Word.Document.8">
                    <p:embed/>
                  </p:oleObj>
                </mc:Choice>
                <mc:Fallback>
                  <p:oleObj name="Document" r:id="rId9" imgW="8279970" imgH="1039317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5642" y="2999224"/>
                          <a:ext cx="8585200" cy="1079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546489"/>
                </p:ext>
              </p:extLst>
            </p:nvPr>
          </p:nvGraphicFramePr>
          <p:xfrm>
            <a:off x="2550695" y="4116273"/>
            <a:ext cx="6500859" cy="647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70" name="公式" r:id="rId11" imgW="2692080" imgH="266400" progId="Equation.3">
                    <p:embed/>
                  </p:oleObj>
                </mc:Choice>
                <mc:Fallback>
                  <p:oleObj name="公式" r:id="rId11" imgW="269208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0695" y="4116273"/>
                          <a:ext cx="6500859" cy="647933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0293727"/>
                </p:ext>
              </p:extLst>
            </p:nvPr>
          </p:nvGraphicFramePr>
          <p:xfrm>
            <a:off x="1946676" y="3440901"/>
            <a:ext cx="2144712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71" name="公式" r:id="rId13" imgW="927000" imgH="266400" progId="Equation.3">
                    <p:embed/>
                  </p:oleObj>
                </mc:Choice>
                <mc:Fallback>
                  <p:oleObj name="公式" r:id="rId13" imgW="92700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6676" y="3440901"/>
                          <a:ext cx="2144712" cy="622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6425112"/>
                </p:ext>
              </p:extLst>
            </p:nvPr>
          </p:nvGraphicFramePr>
          <p:xfrm>
            <a:off x="8108980" y="2959773"/>
            <a:ext cx="2201862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72" name="公式" r:id="rId15" imgW="952200" imgH="266400" progId="Equation.3">
                    <p:embed/>
                  </p:oleObj>
                </mc:Choice>
                <mc:Fallback>
                  <p:oleObj name="公式" r:id="rId15" imgW="95220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8980" y="2959773"/>
                          <a:ext cx="2201862" cy="622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2759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6" name="Object 110"/>
          <p:cNvGraphicFramePr>
            <a:graphicFrameLocks/>
          </p:cNvGraphicFramePr>
          <p:nvPr/>
        </p:nvGraphicFramePr>
        <p:xfrm>
          <a:off x="1778000" y="266700"/>
          <a:ext cx="8585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Document" r:id="rId3" imgW="8279970" imgH="1039317" progId="Word.Document.8">
                  <p:embed/>
                </p:oleObj>
              </mc:Choice>
              <mc:Fallback>
                <p:oleObj name="Document" r:id="rId3" imgW="8279970" imgH="1039317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66700"/>
                        <a:ext cx="85852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738283" y="1846263"/>
            <a:ext cx="173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证明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  <a:endParaRPr lang="en-US" altLang="zh-CN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238481" y="1846264"/>
            <a:ext cx="418325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charset="-122"/>
              </a:rPr>
              <a:t>由上面的</a:t>
            </a:r>
            <a:r>
              <a:rPr lang="zh-CN" altLang="en-US" sz="2600" b="1" dirty="0" smtClean="0">
                <a:latin typeface="宋体" charset="-122"/>
              </a:rPr>
              <a:t>说明和性质</a:t>
            </a:r>
            <a:r>
              <a:rPr lang="en-US" altLang="zh-CN" sz="2600" b="1" dirty="0" smtClean="0">
                <a:latin typeface="Calibri" pitchFamily="34" charset="0"/>
              </a:rPr>
              <a:t>,  </a:t>
            </a:r>
            <a:r>
              <a:rPr lang="zh-CN" altLang="en-US" sz="2600" b="1" dirty="0">
                <a:latin typeface="宋体" charset="-122"/>
              </a:rPr>
              <a:t>令</a:t>
            </a:r>
            <a:r>
              <a:rPr lang="zh-CN" altLang="en-US" sz="2700" b="1" dirty="0">
                <a:latin typeface="Calibri" pitchFamily="34" charset="0"/>
              </a:rPr>
              <a:t> </a:t>
            </a:r>
            <a:endParaRPr lang="zh-CN" altLang="en-US" sz="2700" dirty="0">
              <a:latin typeface="Calibri" pitchFamily="34" charset="0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2255838" y="3429000"/>
            <a:ext cx="1752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FF"/>
                </a:solidFill>
                <a:latin typeface="宋体" charset="-122"/>
              </a:rPr>
              <a:t>另一方面</a:t>
            </a:r>
            <a:r>
              <a:rPr lang="en-US" altLang="zh-CN" sz="2600" b="1" dirty="0">
                <a:solidFill>
                  <a:srgbClr val="0000FF"/>
                </a:solidFill>
                <a:latin typeface="Calibri" pitchFamily="34" charset="0"/>
              </a:rPr>
              <a:t>,</a:t>
            </a:r>
            <a:r>
              <a:rPr lang="en-US" altLang="zh-CN" sz="1400" b="1" dirty="0">
                <a:latin typeface="Calibri" pitchFamily="34" charset="0"/>
              </a:rPr>
              <a:t> </a:t>
            </a:r>
            <a:endParaRPr lang="en-US" altLang="zh-CN" dirty="0">
              <a:latin typeface="Calibri" pitchFamily="34" charset="0"/>
            </a:endParaRPr>
          </a:p>
        </p:txBody>
      </p:sp>
      <p:graphicFrame>
        <p:nvGraphicFramePr>
          <p:cNvPr id="115722" name="Object 113"/>
          <p:cNvGraphicFramePr>
            <a:graphicFrameLocks noChangeAspect="1"/>
          </p:cNvGraphicFramePr>
          <p:nvPr/>
        </p:nvGraphicFramePr>
        <p:xfrm>
          <a:off x="4024298" y="3403600"/>
          <a:ext cx="330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4" name="Equation" r:id="rId5" imgW="3302000" imgH="457200" progId="">
                  <p:embed/>
                </p:oleObj>
              </mc:Choice>
              <mc:Fallback>
                <p:oleObj name="Equation" r:id="rId5" imgW="33020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298" y="3403600"/>
                        <a:ext cx="330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114"/>
          <p:cNvGraphicFramePr>
            <a:graphicFrameLocks noChangeAspect="1"/>
          </p:cNvGraphicFramePr>
          <p:nvPr/>
        </p:nvGraphicFramePr>
        <p:xfrm>
          <a:off x="2763838" y="3933825"/>
          <a:ext cx="361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5" name="Equation" r:id="rId7" imgW="3619500" imgH="457200" progId="">
                  <p:embed/>
                </p:oleObj>
              </mc:Choice>
              <mc:Fallback>
                <p:oleObj name="Equation" r:id="rId7" imgW="36195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3933825"/>
                        <a:ext cx="3619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Object 115"/>
          <p:cNvGraphicFramePr>
            <a:graphicFrameLocks noChangeAspect="1"/>
          </p:cNvGraphicFramePr>
          <p:nvPr/>
        </p:nvGraphicFramePr>
        <p:xfrm>
          <a:off x="6553200" y="3933825"/>
          <a:ext cx="245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6" name="Equation" r:id="rId9" imgW="2451100" imgH="457200" progId="">
                  <p:embed/>
                </p:oleObj>
              </mc:Choice>
              <mc:Fallback>
                <p:oleObj name="Equation" r:id="rId9" imgW="24511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933825"/>
                        <a:ext cx="2451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116"/>
          <p:cNvGraphicFramePr>
            <a:graphicFrameLocks noChangeAspect="1"/>
          </p:cNvGraphicFramePr>
          <p:nvPr/>
        </p:nvGraphicFramePr>
        <p:xfrm>
          <a:off x="2744788" y="4437063"/>
          <a:ext cx="680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7" name="Equation" r:id="rId11" imgW="6807200" imgH="431800" progId="">
                  <p:embed/>
                </p:oleObj>
              </mc:Choice>
              <mc:Fallback>
                <p:oleObj name="Equation" r:id="rId11" imgW="68072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4437063"/>
                        <a:ext cx="680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6" name="Object 117"/>
          <p:cNvGraphicFramePr>
            <a:graphicFrameLocks noChangeAspect="1"/>
          </p:cNvGraphicFramePr>
          <p:nvPr/>
        </p:nvGraphicFramePr>
        <p:xfrm>
          <a:off x="2752725" y="4941888"/>
          <a:ext cx="643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Equation" r:id="rId13" imgW="6438900" imgH="431800" progId="">
                  <p:embed/>
                </p:oleObj>
              </mc:Choice>
              <mc:Fallback>
                <p:oleObj name="Equation" r:id="rId13" imgW="64389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4941888"/>
                        <a:ext cx="643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8" name="Object 119"/>
          <p:cNvGraphicFramePr>
            <a:graphicFrameLocks noChangeAspect="1"/>
          </p:cNvGraphicFramePr>
          <p:nvPr/>
        </p:nvGraphicFramePr>
        <p:xfrm>
          <a:off x="4622800" y="5445125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9" name="Equation" r:id="rId15" imgW="1002865" imgH="406224" progId="">
                  <p:embed/>
                </p:oleObj>
              </mc:Choice>
              <mc:Fallback>
                <p:oleObj name="Equation" r:id="rId15" imgW="1002865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445125"/>
                        <a:ext cx="1003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9" name="Object 120"/>
          <p:cNvGraphicFramePr>
            <a:graphicFrameLocks noChangeAspect="1"/>
          </p:cNvGraphicFramePr>
          <p:nvPr/>
        </p:nvGraphicFramePr>
        <p:xfrm>
          <a:off x="6172200" y="5516563"/>
          <a:ext cx="1054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0" name="Equation" r:id="rId17" imgW="1054100" imgH="304800" progId="Equation.3">
                  <p:embed/>
                </p:oleObj>
              </mc:Choice>
              <mc:Fallback>
                <p:oleObj name="Equation" r:id="rId17" imgW="1054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16563"/>
                        <a:ext cx="1054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E3C42-E3AC-45C5-8898-30E69D946DA3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  <p:graphicFrame>
        <p:nvGraphicFramePr>
          <p:cNvPr id="109579" name="Object 122"/>
          <p:cNvGraphicFramePr>
            <a:graphicFrameLocks noChangeAspect="1"/>
          </p:cNvGraphicFramePr>
          <p:nvPr/>
        </p:nvGraphicFramePr>
        <p:xfrm>
          <a:off x="2093900" y="642918"/>
          <a:ext cx="21447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1" name="公式" r:id="rId19" imgW="927000" imgH="266400" progId="Equation.3">
                  <p:embed/>
                </p:oleObj>
              </mc:Choice>
              <mc:Fallback>
                <p:oleObj name="公式" r:id="rId19" imgW="927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00" y="642918"/>
                        <a:ext cx="214471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3"/>
          <p:cNvGraphicFramePr>
            <a:graphicFrameLocks noChangeAspect="1"/>
          </p:cNvGraphicFramePr>
          <p:nvPr/>
        </p:nvGraphicFramePr>
        <p:xfrm>
          <a:off x="8108980" y="163494"/>
          <a:ext cx="22018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2" name="公式" r:id="rId21" imgW="952200" imgH="266400" progId="Equation.3">
                  <p:embed/>
                </p:oleObj>
              </mc:Choice>
              <mc:Fallback>
                <p:oleObj name="公式" r:id="rId21" imgW="952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8980" y="163494"/>
                        <a:ext cx="220186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4"/>
          <p:cNvGraphicFramePr>
            <a:graphicFrameLocks noChangeAspect="1"/>
          </p:cNvGraphicFramePr>
          <p:nvPr/>
        </p:nvGraphicFramePr>
        <p:xfrm>
          <a:off x="2452662" y="1214423"/>
          <a:ext cx="6500859" cy="647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3" name="公式" r:id="rId23" imgW="2692080" imgH="266400" progId="Equation.3">
                  <p:embed/>
                </p:oleObj>
              </mc:Choice>
              <mc:Fallback>
                <p:oleObj name="公式" r:id="rId23" imgW="2692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1214423"/>
                        <a:ext cx="6500859" cy="64793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5"/>
          <p:cNvGraphicFramePr>
            <a:graphicFrameLocks noChangeAspect="1"/>
          </p:cNvGraphicFramePr>
          <p:nvPr/>
        </p:nvGraphicFramePr>
        <p:xfrm>
          <a:off x="2452662" y="2285993"/>
          <a:ext cx="7527952" cy="61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name="公式" r:id="rId25" imgW="3276360" imgH="266400" progId="Equation.3">
                  <p:embed/>
                </p:oleObj>
              </mc:Choice>
              <mc:Fallback>
                <p:oleObj name="公式" r:id="rId25" imgW="32763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2285993"/>
                        <a:ext cx="7527952" cy="61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6"/>
          <p:cNvGraphicFramePr>
            <a:graphicFrameLocks noChangeAspect="1"/>
          </p:cNvGraphicFramePr>
          <p:nvPr/>
        </p:nvGraphicFramePr>
        <p:xfrm>
          <a:off x="2452662" y="2761680"/>
          <a:ext cx="7818464" cy="81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5" name="公式" r:id="rId27" imgW="3581280" imgH="368280" progId="Equation.3">
                  <p:embed/>
                </p:oleObj>
              </mc:Choice>
              <mc:Fallback>
                <p:oleObj name="公式" r:id="rId27" imgW="35812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2761680"/>
                        <a:ext cx="7818464" cy="810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7"/>
          <p:cNvGraphicFramePr>
            <a:graphicFrameLocks noChangeAspect="1"/>
          </p:cNvGraphicFramePr>
          <p:nvPr/>
        </p:nvGraphicFramePr>
        <p:xfrm>
          <a:off x="2890840" y="5765908"/>
          <a:ext cx="5705491" cy="592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公式" r:id="rId29" imgW="2476440" imgH="253800" progId="Equation.3">
                  <p:embed/>
                </p:oleObj>
              </mc:Choice>
              <mc:Fallback>
                <p:oleObj name="公式" r:id="rId29" imgW="2476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40" y="5765908"/>
                        <a:ext cx="5705491" cy="592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024034" y="5786454"/>
            <a:ext cx="10445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libri" pitchFamily="34" charset="0"/>
              </a:rPr>
              <a:t>再由</a:t>
            </a:r>
            <a:endParaRPr lang="en-US" altLang="zh-CN" sz="2800" b="1" dirty="0">
              <a:latin typeface="Calibri" pitchFamily="3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8515368" y="5834738"/>
            <a:ext cx="5095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libri" pitchFamily="34" charset="0"/>
              </a:rPr>
              <a:t>知</a:t>
            </a:r>
            <a:endParaRPr lang="en-US" altLang="zh-CN" sz="2800" b="1" dirty="0">
              <a:latin typeface="Calibri" pitchFamily="34" charset="0"/>
            </a:endParaRPr>
          </a:p>
        </p:txBody>
      </p:sp>
      <p:graphicFrame>
        <p:nvGraphicFramePr>
          <p:cNvPr id="8" name="Object 128"/>
          <p:cNvGraphicFramePr>
            <a:graphicFrameLocks noChangeAspect="1"/>
          </p:cNvGraphicFramePr>
          <p:nvPr/>
        </p:nvGraphicFramePr>
        <p:xfrm>
          <a:off x="8953520" y="5875359"/>
          <a:ext cx="1000132" cy="440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公式" r:id="rId31" imgW="406080" imgH="177480" progId="Equation.3">
                  <p:embed/>
                </p:oleObj>
              </mc:Choice>
              <mc:Fallback>
                <p:oleObj name="公式" r:id="rId31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20" y="5875359"/>
                        <a:ext cx="1000132" cy="4405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8300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5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build="p" autoUpdateAnimBg="0"/>
      <p:bldP spid="115719" grpId="0" build="p" autoUpdateAnimBg="0"/>
      <p:bldP spid="115721" grpId="0" build="p" autoUpdateAnimBg="0"/>
      <p:bldP spid="24" grpId="0" build="p" autoUpdateAnimBg="0"/>
      <p:bldP spid="2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7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380927"/>
              </p:ext>
            </p:extLst>
          </p:nvPr>
        </p:nvGraphicFramePr>
        <p:xfrm>
          <a:off x="3785048" y="1084913"/>
          <a:ext cx="342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3" imgW="3429000" imgH="889000" progId="">
                  <p:embed/>
                </p:oleObj>
              </mc:Choice>
              <mc:Fallback>
                <p:oleObj name="Equation" r:id="rId3" imgW="3429000" imgH="889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048" y="1084913"/>
                        <a:ext cx="3429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667900" y="6421462"/>
            <a:ext cx="542900" cy="365125"/>
          </a:xfrm>
        </p:spPr>
        <p:txBody>
          <a:bodyPr/>
          <a:lstStyle/>
          <a:p>
            <a:pPr>
              <a:defRPr/>
            </a:pPr>
            <a:fld id="{77984FA4-5C81-485D-BEEE-F6667A52C245}" type="slidenum">
              <a:rPr lang="zh-CN" altLang="en-US"/>
              <a:pPr>
                <a:defRPr/>
              </a:pPr>
              <a:t>35</a:t>
            </a:fld>
            <a:endParaRPr lang="zh-CN" altLang="en-US" dirty="0"/>
          </a:p>
        </p:txBody>
      </p:sp>
      <p:graphicFrame>
        <p:nvGraphicFramePr>
          <p:cNvPr id="109579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38865"/>
              </p:ext>
            </p:extLst>
          </p:nvPr>
        </p:nvGraphicFramePr>
        <p:xfrm>
          <a:off x="1798438" y="2356182"/>
          <a:ext cx="86645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公式" r:id="rId5" imgW="3746160" imgH="228600" progId="Equation.3">
                  <p:embed/>
                </p:oleObj>
              </mc:Choice>
              <mc:Fallback>
                <p:oleObj name="公式" r:id="rId5" imgW="3746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438" y="2356182"/>
                        <a:ext cx="8664575" cy="5318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27309"/>
              </p:ext>
            </p:extLst>
          </p:nvPr>
        </p:nvGraphicFramePr>
        <p:xfrm>
          <a:off x="3986806" y="3178671"/>
          <a:ext cx="42878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公式" r:id="rId7" imgW="1854000" imgH="482400" progId="Equation.3">
                  <p:embed/>
                </p:oleObj>
              </mc:Choice>
              <mc:Fallback>
                <p:oleObj name="公式" r:id="rId7" imgW="1854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806" y="3178671"/>
                        <a:ext cx="4287838" cy="11239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33658"/>
              </p:ext>
            </p:extLst>
          </p:nvPr>
        </p:nvGraphicFramePr>
        <p:xfrm>
          <a:off x="4318233" y="4593297"/>
          <a:ext cx="261937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公式" r:id="rId9" imgW="1371600" imgH="711000" progId="Equation.3">
                  <p:embed/>
                </p:oleObj>
              </mc:Choice>
              <mc:Fallback>
                <p:oleObj name="公式" r:id="rId9" imgW="1371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233" y="4593297"/>
                        <a:ext cx="2619375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4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4" name="Object 110"/>
          <p:cNvGraphicFramePr>
            <a:graphicFrameLocks noChangeAspect="1"/>
          </p:cNvGraphicFramePr>
          <p:nvPr/>
        </p:nvGraphicFramePr>
        <p:xfrm>
          <a:off x="2243138" y="476250"/>
          <a:ext cx="79565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2" name="文档" r:id="rId3" imgW="7976238" imgH="1217189" progId="Word.Document.8">
                  <p:embed/>
                </p:oleObj>
              </mc:Choice>
              <mc:Fallback>
                <p:oleObj name="文档" r:id="rId3" imgW="7976238" imgH="12171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476250"/>
                        <a:ext cx="79565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992313" y="1700214"/>
            <a:ext cx="1473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700" b="1">
                <a:solidFill>
                  <a:srgbClr val="0000FF"/>
                </a:solidFill>
                <a:latin typeface="Calibri" pitchFamily="34" charset="0"/>
              </a:rPr>
              <a:t>解</a:t>
            </a: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pSp>
        <p:nvGrpSpPr>
          <p:cNvPr id="117767" name="Group 7"/>
          <p:cNvGrpSpPr>
            <a:grpSpLocks/>
          </p:cNvGrpSpPr>
          <p:nvPr/>
        </p:nvGrpSpPr>
        <p:grpSpPr bwMode="auto">
          <a:xfrm>
            <a:off x="6961188" y="1349375"/>
            <a:ext cx="2806700" cy="1663700"/>
            <a:chOff x="2352" y="2928"/>
            <a:chExt cx="1768" cy="1048"/>
          </a:xfrm>
        </p:grpSpPr>
        <p:sp>
          <p:nvSpPr>
            <p:cNvPr id="33917" name="Line 8"/>
            <p:cNvSpPr>
              <a:spLocks noChangeShapeType="1"/>
            </p:cNvSpPr>
            <p:nvPr/>
          </p:nvSpPr>
          <p:spPr bwMode="auto">
            <a:xfrm>
              <a:off x="2592" y="3792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18" name="Line 9"/>
            <p:cNvSpPr>
              <a:spLocks noChangeShapeType="1"/>
            </p:cNvSpPr>
            <p:nvPr/>
          </p:nvSpPr>
          <p:spPr bwMode="auto">
            <a:xfrm flipV="1">
              <a:off x="2592" y="3120"/>
              <a:ext cx="33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3904" name="Object 112"/>
            <p:cNvGraphicFramePr>
              <a:graphicFrameLocks noChangeAspect="1"/>
            </p:cNvGraphicFramePr>
            <p:nvPr/>
          </p:nvGraphicFramePr>
          <p:xfrm>
            <a:off x="3168" y="3792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3" name="Equation" r:id="rId5" imgW="228501" imgH="291973" progId="Equation.3">
                    <p:embed/>
                  </p:oleObj>
                </mc:Choice>
                <mc:Fallback>
                  <p:oleObj name="Equation" r:id="rId5" imgW="228501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792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05" name="Object 113"/>
            <p:cNvGraphicFramePr>
              <a:graphicFrameLocks noChangeAspect="1"/>
            </p:cNvGraphicFramePr>
            <p:nvPr/>
          </p:nvGraphicFramePr>
          <p:xfrm>
            <a:off x="2544" y="3264"/>
            <a:ext cx="1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4" name="Equation" r:id="rId7" imgW="228600" imgH="368300" progId="Equation.3">
                    <p:embed/>
                  </p:oleObj>
                </mc:Choice>
                <mc:Fallback>
                  <p:oleObj name="Equation" r:id="rId7" imgW="228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264"/>
                          <a:ext cx="14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06" name="Object 114"/>
            <p:cNvGraphicFramePr>
              <a:graphicFrameLocks noChangeAspect="1"/>
            </p:cNvGraphicFramePr>
            <p:nvPr/>
          </p:nvGraphicFramePr>
          <p:xfrm>
            <a:off x="2352" y="374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5" name="Equation" r:id="rId9" imgW="291973" imgH="304668" progId="Equation.3">
                    <p:embed/>
                  </p:oleObj>
                </mc:Choice>
                <mc:Fallback>
                  <p:oleObj name="Equation" r:id="rId9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744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07" name="Object 115"/>
            <p:cNvGraphicFramePr>
              <a:graphicFrameLocks noChangeAspect="1"/>
            </p:cNvGraphicFramePr>
            <p:nvPr/>
          </p:nvGraphicFramePr>
          <p:xfrm>
            <a:off x="3936" y="369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6" name="Equation" r:id="rId11" imgW="291973" imgH="291973" progId="Equation.3">
                    <p:embed/>
                  </p:oleObj>
                </mc:Choice>
                <mc:Fallback>
                  <p:oleObj name="Equation" r:id="rId11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696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08" name="Object 116"/>
            <p:cNvGraphicFramePr>
              <a:graphicFrameLocks noChangeAspect="1"/>
            </p:cNvGraphicFramePr>
            <p:nvPr/>
          </p:nvGraphicFramePr>
          <p:xfrm>
            <a:off x="2928" y="2928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7" name="Equation" r:id="rId13" imgW="291973" imgH="291973" progId="Equation.3">
                    <p:embed/>
                  </p:oleObj>
                </mc:Choice>
                <mc:Fallback>
                  <p:oleObj name="Equation" r:id="rId13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28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919" name="Freeform 15"/>
            <p:cNvSpPr>
              <a:spLocks/>
            </p:cNvSpPr>
            <p:nvPr/>
          </p:nvSpPr>
          <p:spPr bwMode="auto">
            <a:xfrm>
              <a:off x="2928" y="3168"/>
              <a:ext cx="947" cy="602"/>
            </a:xfrm>
            <a:custGeom>
              <a:avLst/>
              <a:gdLst>
                <a:gd name="T0" fmla="*/ 0 w 947"/>
                <a:gd name="T1" fmla="*/ 0 h 602"/>
                <a:gd name="T2" fmla="*/ 947 w 947"/>
                <a:gd name="T3" fmla="*/ 602 h 602"/>
                <a:gd name="T4" fmla="*/ 0 60000 65536"/>
                <a:gd name="T5" fmla="*/ 0 60000 65536"/>
                <a:gd name="T6" fmla="*/ 0 w 947"/>
                <a:gd name="T7" fmla="*/ 0 h 602"/>
                <a:gd name="T8" fmla="*/ 947 w 947"/>
                <a:gd name="T9" fmla="*/ 602 h 6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7" h="602">
                  <a:moveTo>
                    <a:pt x="0" y="0"/>
                  </a:moveTo>
                  <a:lnTo>
                    <a:pt x="947" y="60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i-FI" altLang="zh-CN"/>
            </a:p>
          </p:txBody>
        </p:sp>
      </p:grpSp>
      <p:graphicFrame>
        <p:nvGraphicFramePr>
          <p:cNvPr id="117776" name="Object 117"/>
          <p:cNvGraphicFramePr>
            <a:graphicFrameLocks noChangeAspect="1"/>
          </p:cNvGraphicFramePr>
          <p:nvPr/>
        </p:nvGraphicFramePr>
        <p:xfrm>
          <a:off x="3330575" y="5089525"/>
          <a:ext cx="1816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Equation" r:id="rId15" imgW="1816100" imgH="571500" progId="">
                  <p:embed/>
                </p:oleObj>
              </mc:Choice>
              <mc:Fallback>
                <p:oleObj name="Equation" r:id="rId15" imgW="1816100" imgH="571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5089525"/>
                        <a:ext cx="1816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7" name="Object 118"/>
          <p:cNvGraphicFramePr>
            <a:graphicFrameLocks noChangeAspect="1"/>
          </p:cNvGraphicFramePr>
          <p:nvPr/>
        </p:nvGraphicFramePr>
        <p:xfrm>
          <a:off x="5175250" y="5084763"/>
          <a:ext cx="3225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Equation" r:id="rId17" imgW="3225800" imgH="571500" progId="">
                  <p:embed/>
                </p:oleObj>
              </mc:Choice>
              <mc:Fallback>
                <p:oleObj name="Equation" r:id="rId17" imgW="3225800" imgH="571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5084763"/>
                        <a:ext cx="3225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E5139-BCEE-4872-A252-D81AE81D1A97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  <p:graphicFrame>
        <p:nvGraphicFramePr>
          <p:cNvPr id="109579" name="Object 122"/>
          <p:cNvGraphicFramePr>
            <a:graphicFrameLocks noChangeAspect="1"/>
          </p:cNvGraphicFramePr>
          <p:nvPr/>
        </p:nvGraphicFramePr>
        <p:xfrm>
          <a:off x="3287316" y="1714488"/>
          <a:ext cx="3380189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公式" r:id="rId19" imgW="1346040" imgH="253800" progId="Equation.3">
                  <p:embed/>
                </p:oleObj>
              </mc:Choice>
              <mc:Fallback>
                <p:oleObj name="公式" r:id="rId19" imgW="1346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316" y="1714488"/>
                        <a:ext cx="3380189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3"/>
          <p:cNvGraphicFramePr>
            <a:graphicFrameLocks noChangeAspect="1"/>
          </p:cNvGraphicFramePr>
          <p:nvPr/>
        </p:nvGraphicFramePr>
        <p:xfrm>
          <a:off x="3309918" y="2408236"/>
          <a:ext cx="302789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" name="公式" r:id="rId21" imgW="1168200" imgH="253800" progId="Equation.3">
                  <p:embed/>
                </p:oleObj>
              </mc:Choice>
              <mc:Fallback>
                <p:oleObj name="公式" r:id="rId21" imgW="1168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18" y="2408236"/>
                        <a:ext cx="3027898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4"/>
          <p:cNvGraphicFramePr>
            <a:graphicFrameLocks noChangeAspect="1"/>
          </p:cNvGraphicFramePr>
          <p:nvPr/>
        </p:nvGraphicFramePr>
        <p:xfrm>
          <a:off x="2911494" y="3119442"/>
          <a:ext cx="5756275" cy="109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" name="公式" r:id="rId23" imgW="2489040" imgH="469800" progId="Equation.3">
                  <p:embed/>
                </p:oleObj>
              </mc:Choice>
              <mc:Fallback>
                <p:oleObj name="公式" r:id="rId23" imgW="248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94" y="3119442"/>
                        <a:ext cx="5756275" cy="1095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5"/>
          <p:cNvGraphicFramePr>
            <a:graphicFrameLocks noChangeAspect="1"/>
          </p:cNvGraphicFramePr>
          <p:nvPr/>
        </p:nvGraphicFramePr>
        <p:xfrm>
          <a:off x="3667110" y="4286257"/>
          <a:ext cx="1785949" cy="510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3" name="公式" r:id="rId25" imgW="711000" imgH="203040" progId="Equation.3">
                  <p:embed/>
                </p:oleObj>
              </mc:Choice>
              <mc:Fallback>
                <p:oleObj name="公式" r:id="rId25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10" y="4286257"/>
                        <a:ext cx="1785949" cy="510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0791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BE579-8A99-4A28-A46A-1A13B2616AA6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0986" y="27388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7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两个向量的混合积</a:t>
            </a:r>
            <a:endParaRPr lang="en-US" altLang="zh-CN" sz="28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19550" y="878718"/>
            <a:ext cx="8215311" cy="1146064"/>
            <a:chOff x="1881189" y="1211264"/>
            <a:chExt cx="8215311" cy="1146064"/>
          </a:xfrm>
        </p:grpSpPr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1881189" y="1214439"/>
              <a:ext cx="1806575" cy="503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 dirty="0">
                  <a:solidFill>
                    <a:srgbClr val="0000FF"/>
                  </a:solidFill>
                  <a:latin typeface="Calibri" pitchFamily="34" charset="0"/>
                </a:rPr>
                <a:t>【</a:t>
              </a:r>
              <a:r>
                <a:rPr lang="zh-CN" altLang="en-US" sz="2700" b="1" dirty="0">
                  <a:solidFill>
                    <a:srgbClr val="0000FF"/>
                  </a:solidFill>
                  <a:latin typeface="Calibri" pitchFamily="34" charset="0"/>
                </a:rPr>
                <a:t>定义</a:t>
              </a:r>
              <a:r>
                <a:rPr lang="en-US" altLang="zh-CN" sz="2700" b="1" dirty="0">
                  <a:solidFill>
                    <a:srgbClr val="0000FF"/>
                  </a:solidFill>
                  <a:latin typeface="Calibri" pitchFamily="34" charset="0"/>
                </a:rPr>
                <a:t>3】</a:t>
              </a:r>
              <a:endParaRPr lang="en-US" altLang="zh-CN" dirty="0">
                <a:latin typeface="Calibri" pitchFamily="34" charset="0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503613" y="1211264"/>
              <a:ext cx="16637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Calibri" pitchFamily="34" charset="0"/>
                </a:rPr>
                <a:t>三个向量</a:t>
              </a:r>
              <a:endParaRPr lang="en-US" altLang="zh-CN" sz="2800" dirty="0">
                <a:latin typeface="Calibri" pitchFamily="34" charset="0"/>
              </a:endParaRPr>
            </a:p>
          </p:txBody>
        </p:sp>
        <p:graphicFrame>
          <p:nvGraphicFramePr>
            <p:cNvPr id="17715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2585098"/>
                </p:ext>
              </p:extLst>
            </p:nvPr>
          </p:nvGraphicFramePr>
          <p:xfrm>
            <a:off x="5095875" y="1271588"/>
            <a:ext cx="857250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5" name="公式" r:id="rId3" imgW="393480" imgH="203040" progId="Equation.3">
                    <p:embed/>
                  </p:oleObj>
                </mc:Choice>
                <mc:Fallback>
                  <p:oleObj name="公式" r:id="rId3" imgW="393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875" y="1271588"/>
                          <a:ext cx="857250" cy="442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5861050" y="1214439"/>
              <a:ext cx="16637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Calibri" pitchFamily="34" charset="0"/>
                </a:rPr>
                <a:t>的混合积</a:t>
              </a:r>
              <a:endParaRPr lang="en-US" altLang="zh-CN" sz="2800" b="1">
                <a:latin typeface="Calibri" pitchFamily="34" charset="0"/>
              </a:endParaRPr>
            </a:p>
          </p:txBody>
        </p:sp>
        <p:graphicFrame>
          <p:nvGraphicFramePr>
            <p:cNvPr id="17715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2169698"/>
                </p:ext>
              </p:extLst>
            </p:nvPr>
          </p:nvGraphicFramePr>
          <p:xfrm>
            <a:off x="7446963" y="1285876"/>
            <a:ext cx="1077912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6" name="公式" r:id="rId5" imgW="495000" imgH="203040" progId="Equation.3">
                    <p:embed/>
                  </p:oleObj>
                </mc:Choice>
                <mc:Fallback>
                  <p:oleObj name="公式" r:id="rId5" imgW="495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6963" y="1285876"/>
                          <a:ext cx="1077912" cy="4429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8432800" y="1214439"/>
              <a:ext cx="16637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Calibri" pitchFamily="34" charset="0"/>
                </a:rPr>
                <a:t>是一个数</a:t>
              </a:r>
              <a:endParaRPr lang="en-US" altLang="zh-CN" sz="2800" b="1" dirty="0">
                <a:latin typeface="Calibri" pitchFamily="34" charset="0"/>
              </a:endParaRPr>
            </a:p>
          </p:txBody>
        </p:sp>
        <p:graphicFrame>
          <p:nvGraphicFramePr>
            <p:cNvPr id="1771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256708"/>
                </p:ext>
              </p:extLst>
            </p:nvPr>
          </p:nvGraphicFramePr>
          <p:xfrm>
            <a:off x="4575969" y="1914415"/>
            <a:ext cx="2570162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7" name="公式" r:id="rId7" imgW="1180800" imgH="203040" progId="Equation.3">
                    <p:embed/>
                  </p:oleObj>
                </mc:Choice>
                <mc:Fallback>
                  <p:oleObj name="公式" r:id="rId7" imgW="1180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969" y="1914415"/>
                          <a:ext cx="2570162" cy="4429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1541787" y="2167767"/>
            <a:ext cx="7878762" cy="1071563"/>
            <a:chOff x="2003426" y="2500313"/>
            <a:chExt cx="7878762" cy="1071563"/>
          </a:xfrm>
        </p:grpSpPr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003426" y="2500313"/>
              <a:ext cx="1806575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700" b="1" dirty="0">
                  <a:solidFill>
                    <a:srgbClr val="0000FF"/>
                  </a:solidFill>
                  <a:latin typeface="Calibri" pitchFamily="34" charset="0"/>
                </a:rPr>
                <a:t>几何意义：</a:t>
              </a:r>
              <a:endParaRPr lang="en-US" altLang="zh-CN" dirty="0">
                <a:latin typeface="Calibri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024064" y="2500314"/>
              <a:ext cx="7858124" cy="1071562"/>
              <a:chOff x="2024064" y="2500314"/>
              <a:chExt cx="7858124" cy="1071562"/>
            </a:xfrm>
          </p:grpSpPr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>
                <a:off x="3656014" y="2500314"/>
                <a:ext cx="2725737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latin typeface="Calibri" pitchFamily="34" charset="0"/>
                  </a:rPr>
                  <a:t>以三个非零向量</a:t>
                </a:r>
                <a:endParaRPr lang="en-US" altLang="zh-CN" sz="2800" dirty="0">
                  <a:latin typeface="Calibri" pitchFamily="34" charset="0"/>
                </a:endParaRPr>
              </a:p>
            </p:txBody>
          </p:sp>
          <p:graphicFrame>
            <p:nvGraphicFramePr>
              <p:cNvPr id="177157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3129379"/>
                  </p:ext>
                </p:extLst>
              </p:nvPr>
            </p:nvGraphicFramePr>
            <p:xfrm>
              <a:off x="6381750" y="2571751"/>
              <a:ext cx="857250" cy="442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8" name="公式" r:id="rId9" imgW="393480" imgH="203040" progId="Equation.3">
                      <p:embed/>
                    </p:oleObj>
                  </mc:Choice>
                  <mc:Fallback>
                    <p:oleObj name="公式" r:id="rId9" imgW="3934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81750" y="2571751"/>
                            <a:ext cx="857250" cy="4429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Rectangle 28"/>
              <p:cNvSpPr>
                <a:spLocks noChangeArrowheads="1"/>
              </p:cNvSpPr>
              <p:nvPr/>
            </p:nvSpPr>
            <p:spPr bwMode="auto">
              <a:xfrm>
                <a:off x="7156450" y="2500314"/>
                <a:ext cx="2725738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b="1">
                    <a:latin typeface="Calibri" pitchFamily="34" charset="0"/>
                  </a:rPr>
                  <a:t>为棱作一个平行</a:t>
                </a:r>
                <a:endParaRPr lang="en-US" altLang="zh-CN" sz="2800">
                  <a:latin typeface="Calibri" pitchFamily="34" charset="0"/>
                </a:endParaRPr>
              </a:p>
            </p:txBody>
          </p:sp>
          <p:sp>
            <p:nvSpPr>
              <p:cNvPr id="18" name="Rectangle 28"/>
              <p:cNvSpPr>
                <a:spLocks noChangeArrowheads="1"/>
              </p:cNvSpPr>
              <p:nvPr/>
            </p:nvSpPr>
            <p:spPr bwMode="auto">
              <a:xfrm>
                <a:off x="2024064" y="3048001"/>
                <a:ext cx="5857875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latin typeface="Calibri" pitchFamily="34" charset="0"/>
                  </a:rPr>
                  <a:t>六面体，该平行六面体的体积为：</a:t>
                </a:r>
                <a:endParaRPr lang="en-US" altLang="zh-CN" sz="28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302199" y="3437767"/>
            <a:ext cx="6500812" cy="1000125"/>
            <a:chOff x="2309813" y="3786189"/>
            <a:chExt cx="6500812" cy="1000125"/>
          </a:xfrm>
        </p:grpSpPr>
        <p:sp>
          <p:nvSpPr>
            <p:cNvPr id="177169" name="Rectangle 55"/>
            <p:cNvSpPr>
              <a:spLocks noChangeArrowheads="1"/>
            </p:cNvSpPr>
            <p:nvPr/>
          </p:nvSpPr>
          <p:spPr bwMode="auto">
            <a:xfrm>
              <a:off x="2309813" y="3786189"/>
              <a:ext cx="6500812" cy="100012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17715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603996"/>
                </p:ext>
              </p:extLst>
            </p:nvPr>
          </p:nvGraphicFramePr>
          <p:xfrm>
            <a:off x="2452689" y="4000501"/>
            <a:ext cx="6143625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9" name="公式" r:id="rId11" imgW="2489040" imgH="241200" progId="Equation.3">
                    <p:embed/>
                  </p:oleObj>
                </mc:Choice>
                <mc:Fallback>
                  <p:oleObj name="公式" r:id="rId11" imgW="2489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2689" y="4000501"/>
                          <a:ext cx="6143625" cy="595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813818" y="4773572"/>
                <a:ext cx="80700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注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</a:t>
                </a:r>
                <a:r>
                  <a:rPr lang="en-US" altLang="zh-CN" sz="2800" b="1" dirty="0" smtClean="0">
                    <a:sym typeface="Wingdings" panose="05000000000000000000" pitchFamily="2" charset="2"/>
                  </a:rPr>
                  <a:t>(1)</a:t>
                </a:r>
                <a:r>
                  <a:rPr lang="zh-CN" altLang="en-US" sz="2800" b="1" dirty="0" smtClean="0"/>
                  <a:t>若三个向量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符合右手法则</a:t>
                </a:r>
                <a:r>
                  <a:rPr lang="zh-CN" altLang="en-US" sz="2800" b="1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 smtClean="0"/>
                  <a:t>，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8" y="4773572"/>
                <a:ext cx="8070030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87" t="-16279" r="-831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8535417" y="4773572"/>
                <a:ext cx="34213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否则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 smtClean="0"/>
                  <a:t>；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417" y="4773572"/>
                <a:ext cx="3421321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3565" t="-16279" r="-3030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1355633" y="5392697"/>
                <a:ext cx="63464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sym typeface="Wingdings" panose="05000000000000000000" pitchFamily="2" charset="2"/>
                  </a:rPr>
                  <a:t>(2)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</a:rPr>
                  <a:t>三个向量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FF"/>
                    </a:solidFill>
                  </a:rPr>
                  <a:t>共面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FF"/>
                    </a:solidFill>
                  </a:rPr>
                  <a:t>。</a:t>
                </a:r>
                <a:endParaRPr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33" y="5392697"/>
                <a:ext cx="6346481" cy="523220"/>
              </a:xfrm>
              <a:prstGeom prst="rect">
                <a:avLst/>
              </a:prstGeom>
              <a:blipFill rotWithShape="0">
                <a:blip r:embed="rId15"/>
                <a:stretch>
                  <a:fillRect l="-1921" t="-17647" r="-1153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39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14CF-0861-48A0-A192-4ED456F5760F}" type="slidenum">
              <a:rPr lang="zh-CN" altLang="en-US"/>
              <a:pPr>
                <a:defRPr/>
              </a:pPr>
              <a:t>38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584864" y="1377037"/>
            <a:ext cx="9846055" cy="626306"/>
            <a:chOff x="1584864" y="1377037"/>
            <a:chExt cx="9846055" cy="626306"/>
          </a:xfrm>
        </p:grpSpPr>
        <p:sp>
          <p:nvSpPr>
            <p:cNvPr id="5" name="Rectangle 28"/>
            <p:cNvSpPr>
              <a:spLocks noChangeArrowheads="1"/>
            </p:cNvSpPr>
            <p:nvPr/>
          </p:nvSpPr>
          <p:spPr bwMode="auto">
            <a:xfrm>
              <a:off x="1584864" y="1397803"/>
              <a:ext cx="73501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0000FF"/>
                  </a:solidFill>
                  <a:latin typeface="Calibri" pitchFamily="34" charset="0"/>
                </a:rPr>
                <a:t>设</a:t>
              </a:r>
              <a:r>
                <a:rPr lang="zh-CN" altLang="en-US" sz="2700" b="1" dirty="0">
                  <a:solidFill>
                    <a:srgbClr val="0000FF"/>
                  </a:solidFill>
                  <a:latin typeface="Calibri" pitchFamily="34" charset="0"/>
                </a:rPr>
                <a:t>：</a:t>
              </a:r>
              <a:endParaRPr lang="en-US" altLang="zh-CN" dirty="0">
                <a:latin typeface="Calibri" pitchFamily="34" charset="0"/>
              </a:endParaRPr>
            </a:p>
          </p:txBody>
        </p:sp>
        <p:graphicFrame>
          <p:nvGraphicFramePr>
            <p:cNvPr id="17817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8275063"/>
                </p:ext>
              </p:extLst>
            </p:nvPr>
          </p:nvGraphicFramePr>
          <p:xfrm>
            <a:off x="2274749" y="1377037"/>
            <a:ext cx="9156170" cy="626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6" name="公式" r:id="rId3" imgW="3530520" imgH="241200" progId="Equation.3">
                    <p:embed/>
                  </p:oleObj>
                </mc:Choice>
                <mc:Fallback>
                  <p:oleObj name="公式" r:id="rId3" imgW="35305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749" y="1377037"/>
                          <a:ext cx="9156170" cy="62630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8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182851"/>
              </p:ext>
            </p:extLst>
          </p:nvPr>
        </p:nvGraphicFramePr>
        <p:xfrm>
          <a:off x="3731166" y="2773645"/>
          <a:ext cx="4572102" cy="2286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公式" r:id="rId5" imgW="1422360" imgH="711000" progId="Equation.3">
                  <p:embed/>
                </p:oleObj>
              </mc:Choice>
              <mc:Fallback>
                <p:oleObj name="公式" r:id="rId5" imgW="1422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166" y="2773645"/>
                        <a:ext cx="4572102" cy="2286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603173" y="2188870"/>
            <a:ext cx="114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Calibri" pitchFamily="34" charset="0"/>
              </a:rPr>
              <a:t>则有</a:t>
            </a:r>
            <a:endParaRPr lang="en-US" altLang="zh-CN" sz="3200" dirty="0">
              <a:latin typeface="Calibri" pitchFamily="34" charset="0"/>
            </a:endParaRP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1603173" y="500317"/>
            <a:ext cx="88280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Calibri" pitchFamily="34" charset="0"/>
              </a:rPr>
              <a:t>在空间直角坐标系中建立混合积的坐标表达式：</a:t>
            </a:r>
            <a:endParaRPr lang="en-US" altLang="zh-CN" sz="32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8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1952597" y="214291"/>
            <a:ext cx="821536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700" b="1" dirty="0">
                <a:solidFill>
                  <a:srgbClr val="0000FF"/>
                </a:solidFill>
                <a:latin typeface="Calibri" pitchFamily="34" charset="0"/>
              </a:rPr>
              <a:t>例</a:t>
            </a:r>
            <a:r>
              <a:rPr lang="en-US" altLang="zh-CN" sz="2700" b="1" dirty="0">
                <a:solidFill>
                  <a:srgbClr val="0000FF"/>
                </a:solidFill>
                <a:latin typeface="Calibri" pitchFamily="34" charset="0"/>
              </a:rPr>
              <a:t>3</a:t>
            </a:r>
            <a:r>
              <a:rPr lang="zh-CN" altLang="en-US" sz="2700" b="1" dirty="0">
                <a:solidFill>
                  <a:srgbClr val="0000FF"/>
                </a:solidFill>
                <a:latin typeface="Calibri" pitchFamily="34" charset="0"/>
              </a:rPr>
              <a:t>：</a:t>
            </a:r>
            <a:r>
              <a:rPr lang="zh-CN" altLang="en-US" sz="2700" b="1" dirty="0">
                <a:latin typeface="Calibri" pitchFamily="34" charset="0"/>
              </a:rPr>
              <a:t>设向量                                                     它们的始点</a:t>
            </a:r>
            <a:endParaRPr lang="en-US" altLang="zh-CN" dirty="0">
              <a:latin typeface="Calibri" pitchFamily="34" charset="0"/>
            </a:endParaRPr>
          </a:p>
        </p:txBody>
      </p:sp>
      <p:graphicFrame>
        <p:nvGraphicFramePr>
          <p:cNvPr id="178178" name="Object 2"/>
          <p:cNvGraphicFramePr>
            <a:graphicFrameLocks noChangeAspect="1"/>
          </p:cNvGraphicFramePr>
          <p:nvPr/>
        </p:nvGraphicFramePr>
        <p:xfrm>
          <a:off x="4238612" y="271426"/>
          <a:ext cx="37020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公式" r:id="rId3" imgW="1701720" imgH="203040" progId="Equation.3">
                  <p:embed/>
                </p:oleObj>
              </mc:Choice>
              <mc:Fallback>
                <p:oleObj name="公式" r:id="rId3" imgW="1701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12" y="271426"/>
                        <a:ext cx="370205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024034" y="1428737"/>
            <a:ext cx="92866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700" b="1" dirty="0">
                <a:solidFill>
                  <a:srgbClr val="0000FF"/>
                </a:solidFill>
                <a:latin typeface="Calibri" pitchFamily="34" charset="0"/>
              </a:rPr>
              <a:t>解：</a:t>
            </a:r>
            <a:endParaRPr lang="en-US" altLang="zh-CN" dirty="0">
              <a:latin typeface="Calibri" pitchFamily="34" charset="0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95538" y="642901"/>
            <a:ext cx="764386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700" b="1" dirty="0">
                <a:latin typeface="Calibri" pitchFamily="34" charset="0"/>
              </a:rPr>
              <a:t>同为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700" b="1" dirty="0">
                <a:latin typeface="Calibri" pitchFamily="34" charset="0"/>
              </a:rPr>
              <a:t>，求以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7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7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700" b="1" dirty="0">
                <a:latin typeface="Calibri" pitchFamily="34" charset="0"/>
              </a:rPr>
              <a:t>为棱的平行六面体的体积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700" b="1" dirty="0">
                <a:latin typeface="Calibri" pitchFamily="34" charset="0"/>
              </a:rPr>
              <a:t>.</a:t>
            </a:r>
            <a:endParaRPr lang="en-US" altLang="zh-CN" dirty="0">
              <a:latin typeface="Calibri" pitchFamily="34" charset="0"/>
            </a:endParaRPr>
          </a:p>
        </p:txBody>
      </p:sp>
      <p:graphicFrame>
        <p:nvGraphicFramePr>
          <p:cNvPr id="455687" name="Object 7"/>
          <p:cNvGraphicFramePr>
            <a:graphicFrameLocks noChangeAspect="1"/>
          </p:cNvGraphicFramePr>
          <p:nvPr/>
        </p:nvGraphicFramePr>
        <p:xfrm>
          <a:off x="3095604" y="1214422"/>
          <a:ext cx="3122612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公式" r:id="rId5" imgW="1434960" imgH="901440" progId="Equation.3">
                  <p:embed/>
                </p:oleObj>
              </mc:Choice>
              <mc:Fallback>
                <p:oleObj name="公式" r:id="rId5" imgW="14349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04" y="1214422"/>
                        <a:ext cx="3122612" cy="196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1952596" y="3214686"/>
            <a:ext cx="850112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700" b="1" dirty="0">
                <a:solidFill>
                  <a:srgbClr val="0000FF"/>
                </a:solidFill>
                <a:latin typeface="Calibri" pitchFamily="34" charset="0"/>
              </a:rPr>
              <a:t>例</a:t>
            </a:r>
            <a:r>
              <a:rPr lang="en-US" altLang="zh-CN" sz="2700" b="1" dirty="0">
                <a:solidFill>
                  <a:srgbClr val="0000FF"/>
                </a:solidFill>
                <a:latin typeface="Calibri" pitchFamily="34" charset="0"/>
              </a:rPr>
              <a:t>4</a:t>
            </a:r>
            <a:r>
              <a:rPr lang="zh-CN" altLang="en-US" sz="2700" b="1" dirty="0">
                <a:solidFill>
                  <a:srgbClr val="0000FF"/>
                </a:solidFill>
                <a:latin typeface="Calibri" pitchFamily="34" charset="0"/>
              </a:rPr>
              <a:t>：</a:t>
            </a:r>
            <a:r>
              <a:rPr lang="zh-CN" altLang="en-US" sz="2700" b="1" dirty="0">
                <a:latin typeface="Calibri" pitchFamily="34" charset="0"/>
              </a:rPr>
              <a:t>当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700" b="1" dirty="0">
                <a:latin typeface="Calibri" pitchFamily="34" charset="0"/>
              </a:rPr>
              <a:t>为何值时，四个点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(2,0,1),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(1,2,3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(2,3,1)</a:t>
            </a:r>
            <a:r>
              <a:rPr lang="zh-CN" altLang="en-US" sz="2700" b="1" dirty="0">
                <a:latin typeface="Calibri" pitchFamily="34" charset="0"/>
              </a:rPr>
              <a:t>，</a:t>
            </a:r>
            <a:r>
              <a:rPr lang="en-US" altLang="zh-CN" sz="2700" b="1" dirty="0">
                <a:solidFill>
                  <a:prstClr val="black"/>
                </a:solidFill>
                <a:latin typeface="Calibri" pitchFamily="34" charset="0"/>
              </a:rPr>
              <a:t>       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(3,1,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700" b="1" dirty="0">
                <a:solidFill>
                  <a:prstClr val="black"/>
                </a:solidFill>
                <a:latin typeface="Calibri" pitchFamily="34" charset="0"/>
              </a:rPr>
              <a:t>共面？</a:t>
            </a:r>
            <a:endParaRPr lang="en-US" altLang="zh-CN" dirty="0">
              <a:latin typeface="Calibri" pitchFamily="34" charset="0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1952596" y="4143381"/>
            <a:ext cx="92866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700" b="1" dirty="0">
                <a:solidFill>
                  <a:srgbClr val="0000FF"/>
                </a:solidFill>
                <a:latin typeface="Calibri" pitchFamily="34" charset="0"/>
              </a:rPr>
              <a:t>解：</a:t>
            </a:r>
            <a:endParaRPr lang="en-US" altLang="zh-CN" dirty="0">
              <a:latin typeface="Calibri" pitchFamily="34" charset="0"/>
            </a:endParaRPr>
          </a:p>
        </p:txBody>
      </p:sp>
      <p:graphicFrame>
        <p:nvGraphicFramePr>
          <p:cNvPr id="455688" name="Object 8"/>
          <p:cNvGraphicFramePr>
            <a:graphicFrameLocks noChangeAspect="1"/>
          </p:cNvGraphicFramePr>
          <p:nvPr/>
        </p:nvGraphicFramePr>
        <p:xfrm>
          <a:off x="2733686" y="4095774"/>
          <a:ext cx="4862513" cy="254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公式" r:id="rId7" imgW="2234880" imgH="1168200" progId="Equation.3">
                  <p:embed/>
                </p:oleObj>
              </mc:Choice>
              <mc:Fallback>
                <p:oleObj name="公式" r:id="rId7" imgW="22348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86" y="4095774"/>
                        <a:ext cx="4862513" cy="254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7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33DDE-A67A-4C8B-82E3-1F6B3CB383B0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1158" y="1357299"/>
            <a:ext cx="8358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单位向量： </a:t>
            </a:r>
            <a:r>
              <a:rPr lang="zh-CN" altLang="en-US" sz="2800" b="1" dirty="0"/>
              <a:t>长度为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的向量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>
                <a:solidFill>
                  <a:srgbClr val="0000FF"/>
                </a:solidFill>
              </a:rPr>
              <a:t>相反向量： </a:t>
            </a:r>
            <a:r>
              <a:rPr lang="zh-CN" altLang="en-US" sz="2800" b="1" dirty="0"/>
              <a:t>方向相反且长度相等的向量是互为相反的向量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>
                <a:solidFill>
                  <a:srgbClr val="0000FF"/>
                </a:solidFill>
              </a:rPr>
              <a:t>平行</a:t>
            </a:r>
            <a:r>
              <a:rPr lang="en-US" altLang="zh-CN" sz="2800" b="1" dirty="0">
                <a:solidFill>
                  <a:srgbClr val="0000FF"/>
                </a:solidFill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</a:rPr>
              <a:t>垂直</a:t>
            </a:r>
            <a:r>
              <a:rPr lang="en-US" altLang="zh-CN" sz="2800" b="1" dirty="0">
                <a:solidFill>
                  <a:srgbClr val="0000FF"/>
                </a:solidFill>
              </a:rPr>
              <a:t>):</a:t>
            </a:r>
            <a:r>
              <a:rPr lang="zh-CN" altLang="en-US" sz="2800" b="1" dirty="0">
                <a:solidFill>
                  <a:srgbClr val="0000FF"/>
                </a:solidFill>
              </a:rPr>
              <a:t>  </a:t>
            </a:r>
            <a:r>
              <a:rPr lang="zh-CN" altLang="en-US" sz="2800" b="1" dirty="0"/>
              <a:t>若两个向量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和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所在的直线平行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垂直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，则称这两个向量为共线的或平行的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垂直的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8471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标题 11"/>
          <p:cNvSpPr>
            <a:spLocks/>
          </p:cNvSpPr>
          <p:nvPr/>
        </p:nvSpPr>
        <p:spPr bwMode="auto">
          <a:xfrm>
            <a:off x="4224338" y="549275"/>
            <a:ext cx="5040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3.3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平面及其方程</a:t>
            </a:r>
          </a:p>
        </p:txBody>
      </p:sp>
      <p:sp>
        <p:nvSpPr>
          <p:cNvPr id="106539" name="Text Box 43"/>
          <p:cNvSpPr txBox="1">
            <a:spLocks noChangeArrowheads="1"/>
          </p:cNvSpPr>
          <p:nvPr/>
        </p:nvSpPr>
        <p:spPr bwMode="auto">
          <a:xfrm>
            <a:off x="2479675" y="1397000"/>
            <a:ext cx="28956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本节主要内容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sp>
        <p:nvSpPr>
          <p:cNvPr id="106540" name="Text Box 44">
            <a:hlinkClick r:id="rId2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3143250" y="2708275"/>
            <a:ext cx="3816350" cy="57943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平面的一般方程</a:t>
            </a:r>
          </a:p>
        </p:txBody>
      </p:sp>
      <p:pic>
        <p:nvPicPr>
          <p:cNvPr id="106541" name="Picture 45" descr="yu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500" y="216852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42" name="Picture 46" descr="yu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500" y="285432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43" name="Text Box 47"/>
          <p:cNvSpPr txBox="1">
            <a:spLocks noChangeArrowheads="1"/>
          </p:cNvSpPr>
          <p:nvPr/>
        </p:nvSpPr>
        <p:spPr bwMode="auto">
          <a:xfrm>
            <a:off x="3149600" y="2024064"/>
            <a:ext cx="3480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平面的点法式方程</a:t>
            </a:r>
          </a:p>
        </p:txBody>
      </p:sp>
      <p:pic>
        <p:nvPicPr>
          <p:cNvPr id="106544" name="Picture 48" descr="yu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500" y="3500438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45" name="Picture 49" descr="yu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500" y="4078288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46" name="Picture 50" descr="yu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500" y="468947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48" name="Text Box 52"/>
          <p:cNvSpPr txBox="1">
            <a:spLocks noChangeArrowheads="1"/>
          </p:cNvSpPr>
          <p:nvPr/>
        </p:nvSpPr>
        <p:spPr bwMode="auto">
          <a:xfrm>
            <a:off x="3117850" y="3357564"/>
            <a:ext cx="3549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平面的截距式方程</a:t>
            </a:r>
            <a:endParaRPr lang="zh-CN" altLang="en-US" sz="3200">
              <a:latin typeface="Calibri" pitchFamily="34" charset="0"/>
              <a:ea typeface="楷体"/>
              <a:cs typeface="楷体"/>
            </a:endParaRPr>
          </a:p>
        </p:txBody>
      </p:sp>
      <p:sp>
        <p:nvSpPr>
          <p:cNvPr id="106550" name="Text Box 54"/>
          <p:cNvSpPr txBox="1">
            <a:spLocks noChangeArrowheads="1"/>
          </p:cNvSpPr>
          <p:nvPr/>
        </p:nvSpPr>
        <p:spPr bwMode="auto">
          <a:xfrm>
            <a:off x="3148013" y="4559300"/>
            <a:ext cx="47164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两平面间的关系和平面束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9FB22-33BA-43E8-8E00-B749E8564BA4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17" name="Text Box 52"/>
          <p:cNvSpPr txBox="1">
            <a:spLocks noChangeArrowheads="1"/>
          </p:cNvSpPr>
          <p:nvPr/>
        </p:nvSpPr>
        <p:spPr bwMode="auto">
          <a:xfrm>
            <a:off x="3095625" y="3992564"/>
            <a:ext cx="3549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平面的三点式方程</a:t>
            </a:r>
            <a:endParaRPr lang="zh-CN" altLang="en-US" sz="3200">
              <a:latin typeface="Calibri" pitchFamily="34" charset="0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31534052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13" name="Object 173"/>
          <p:cNvGraphicFramePr>
            <a:graphicFrameLocks noChangeAspect="1"/>
          </p:cNvGraphicFramePr>
          <p:nvPr/>
        </p:nvGraphicFramePr>
        <p:xfrm>
          <a:off x="6291263" y="1697038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4" name="Equation" r:id="rId3" imgW="457677" imgH="793306" progId="">
                  <p:embed/>
                </p:oleObj>
              </mc:Choice>
              <mc:Fallback>
                <p:oleObj name="Equation" r:id="rId3" imgW="457677" imgH="7933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1697038"/>
                        <a:ext cx="9144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50" name="Group 6"/>
          <p:cNvGrpSpPr>
            <a:grpSpLocks/>
          </p:cNvGrpSpPr>
          <p:nvPr/>
        </p:nvGrpSpPr>
        <p:grpSpPr bwMode="auto">
          <a:xfrm>
            <a:off x="7219950" y="404813"/>
            <a:ext cx="2908300" cy="2590800"/>
            <a:chOff x="3696" y="672"/>
            <a:chExt cx="1832" cy="1632"/>
          </a:xfrm>
        </p:grpSpPr>
        <p:sp>
          <p:nvSpPr>
            <p:cNvPr id="36047" name="Line 7"/>
            <p:cNvSpPr>
              <a:spLocks noChangeShapeType="1"/>
            </p:cNvSpPr>
            <p:nvPr/>
          </p:nvSpPr>
          <p:spPr bwMode="auto">
            <a:xfrm flipV="1">
              <a:off x="4080" y="768"/>
              <a:ext cx="0" cy="1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8" name="Line 8"/>
            <p:cNvSpPr>
              <a:spLocks noChangeShapeType="1"/>
            </p:cNvSpPr>
            <p:nvPr/>
          </p:nvSpPr>
          <p:spPr bwMode="auto">
            <a:xfrm flipH="1">
              <a:off x="4080" y="1968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014" name="Object 174"/>
            <p:cNvGraphicFramePr>
              <a:graphicFrameLocks noChangeAspect="1"/>
            </p:cNvGraphicFramePr>
            <p:nvPr/>
          </p:nvGraphicFramePr>
          <p:xfrm>
            <a:off x="4080" y="2034"/>
            <a:ext cx="11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95" name="Equation" r:id="rId5" imgW="291973" imgH="304668" progId="Equation.3">
                    <p:embed/>
                  </p:oleObj>
                </mc:Choice>
                <mc:Fallback>
                  <p:oleObj name="Equation" r:id="rId5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34"/>
                          <a:ext cx="119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15" name="Object 175"/>
            <p:cNvGraphicFramePr>
              <a:graphicFrameLocks noChangeAspect="1"/>
            </p:cNvGraphicFramePr>
            <p:nvPr/>
          </p:nvGraphicFramePr>
          <p:xfrm>
            <a:off x="4128" y="672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96" name="Equation" r:id="rId7" imgW="190417" imgH="253890" progId="Equation.3">
                    <p:embed/>
                  </p:oleObj>
                </mc:Choice>
                <mc:Fallback>
                  <p:oleObj name="Equation" r:id="rId7" imgW="190417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672"/>
                          <a:ext cx="12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16" name="Object 176"/>
            <p:cNvGraphicFramePr>
              <a:graphicFrameLocks noChangeAspect="1"/>
            </p:cNvGraphicFramePr>
            <p:nvPr/>
          </p:nvGraphicFramePr>
          <p:xfrm>
            <a:off x="5376" y="2016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97" name="Equation" r:id="rId9" imgW="241195" imgH="291973" progId="Equation.3">
                    <p:embed/>
                  </p:oleObj>
                </mc:Choice>
                <mc:Fallback>
                  <p:oleObj name="Equation" r:id="rId9" imgW="241195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016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17" name="Object 177"/>
            <p:cNvGraphicFramePr>
              <a:graphicFrameLocks noChangeAspect="1"/>
            </p:cNvGraphicFramePr>
            <p:nvPr/>
          </p:nvGraphicFramePr>
          <p:xfrm>
            <a:off x="3696" y="2064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98" name="Equation" r:id="rId11" imgW="253890" imgH="228501" progId="Equation.3">
                    <p:embed/>
                  </p:oleObj>
                </mc:Choice>
                <mc:Fallback>
                  <p:oleObj name="Equation" r:id="rId11" imgW="253890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064"/>
                          <a:ext cx="16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9" name="Line 13"/>
            <p:cNvSpPr>
              <a:spLocks noChangeShapeType="1"/>
            </p:cNvSpPr>
            <p:nvPr/>
          </p:nvSpPr>
          <p:spPr bwMode="auto">
            <a:xfrm flipH="1">
              <a:off x="3744" y="1968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050" name="AutoShape 14"/>
            <p:cNvSpPr>
              <a:spLocks noChangeArrowheads="1"/>
            </p:cNvSpPr>
            <p:nvPr/>
          </p:nvSpPr>
          <p:spPr bwMode="auto">
            <a:xfrm rot="1321261">
              <a:off x="3792" y="1200"/>
              <a:ext cx="1655" cy="751"/>
            </a:xfrm>
            <a:prstGeom prst="parallelogram">
              <a:avLst>
                <a:gd name="adj" fmla="val 57981"/>
              </a:avLst>
            </a:prstGeom>
            <a:solidFill>
              <a:srgbClr val="99FF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36018" name="Object 178"/>
            <p:cNvGraphicFramePr>
              <a:graphicFrameLocks noChangeAspect="1"/>
            </p:cNvGraphicFramePr>
            <p:nvPr/>
          </p:nvGraphicFramePr>
          <p:xfrm>
            <a:off x="5184" y="1488"/>
            <a:ext cx="16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99" name="Equation" r:id="rId13" imgW="214920" imgH="183240" progId="Equation.3">
                    <p:embed/>
                  </p:oleObj>
                </mc:Choice>
                <mc:Fallback>
                  <p:oleObj name="Equation" r:id="rId13" imgW="214920" imgH="183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88"/>
                          <a:ext cx="16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51" name="Freeform 16"/>
            <p:cNvSpPr>
              <a:spLocks/>
            </p:cNvSpPr>
            <p:nvPr/>
          </p:nvSpPr>
          <p:spPr bwMode="auto">
            <a:xfrm>
              <a:off x="4975" y="936"/>
              <a:ext cx="305" cy="576"/>
            </a:xfrm>
            <a:custGeom>
              <a:avLst/>
              <a:gdLst>
                <a:gd name="T0" fmla="*/ 0 w 305"/>
                <a:gd name="T1" fmla="*/ 576 h 576"/>
                <a:gd name="T2" fmla="*/ 305 w 305"/>
                <a:gd name="T3" fmla="*/ 0 h 576"/>
                <a:gd name="T4" fmla="*/ 0 60000 65536"/>
                <a:gd name="T5" fmla="*/ 0 60000 65536"/>
                <a:gd name="T6" fmla="*/ 0 w 305"/>
                <a:gd name="T7" fmla="*/ 0 h 576"/>
                <a:gd name="T8" fmla="*/ 305 w 305"/>
                <a:gd name="T9" fmla="*/ 576 h 5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5" h="576">
                  <a:moveTo>
                    <a:pt x="0" y="576"/>
                  </a:moveTo>
                  <a:lnTo>
                    <a:pt x="305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36019" name="Object 179"/>
            <p:cNvGraphicFramePr>
              <a:graphicFrameLocks noChangeAspect="1"/>
            </p:cNvGraphicFramePr>
            <p:nvPr/>
          </p:nvGraphicFramePr>
          <p:xfrm>
            <a:off x="5329" y="960"/>
            <a:ext cx="13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0" name="Equation" r:id="rId15" imgW="182880" imgH="254880" progId="">
                    <p:embed/>
                  </p:oleObj>
                </mc:Choice>
                <mc:Fallback>
                  <p:oleObj name="Equation" r:id="rId15" imgW="182880" imgH="2548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960"/>
                          <a:ext cx="135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052" name="Group 18"/>
            <p:cNvGrpSpPr>
              <a:grpSpLocks/>
            </p:cNvGrpSpPr>
            <p:nvPr/>
          </p:nvGrpSpPr>
          <p:grpSpPr bwMode="auto">
            <a:xfrm>
              <a:off x="4158" y="1200"/>
              <a:ext cx="234" cy="298"/>
              <a:chOff x="3246" y="2400"/>
              <a:chExt cx="234" cy="298"/>
            </a:xfrm>
          </p:grpSpPr>
          <p:graphicFrame>
            <p:nvGraphicFramePr>
              <p:cNvPr id="36020" name="Object 180"/>
              <p:cNvGraphicFramePr>
                <a:graphicFrameLocks noChangeAspect="1"/>
              </p:cNvGraphicFramePr>
              <p:nvPr/>
            </p:nvGraphicFramePr>
            <p:xfrm>
              <a:off x="3246" y="2470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01" name="公式" r:id="rId17" imgW="177480" imgH="228600" progId="Equation.3">
                      <p:embed/>
                    </p:oleObj>
                  </mc:Choice>
                  <mc:Fallback>
                    <p:oleObj name="公式" r:id="rId17" imgW="177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6" y="2470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021" name="Object 181"/>
              <p:cNvGraphicFramePr>
                <a:graphicFrameLocks noChangeAspect="1"/>
              </p:cNvGraphicFramePr>
              <p:nvPr/>
            </p:nvGraphicFramePr>
            <p:xfrm>
              <a:off x="3360" y="2400"/>
              <a:ext cx="12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02" name="Equation" r:id="rId19" imgW="151200" imgH="151560" progId="Equation.3">
                      <p:embed/>
                    </p:oleObj>
                  </mc:Choice>
                  <mc:Fallback>
                    <p:oleObj name="Equation" r:id="rId19" imgW="151200" imgH="151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400"/>
                            <a:ext cx="120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053" name="Line 21"/>
            <p:cNvSpPr>
              <a:spLocks noChangeShapeType="1"/>
            </p:cNvSpPr>
            <p:nvPr/>
          </p:nvSpPr>
          <p:spPr bwMode="auto">
            <a:xfrm flipV="1">
              <a:off x="4080" y="129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2063751" y="1052514"/>
            <a:ext cx="54721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 dirty="0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700" b="1" dirty="0">
                <a:solidFill>
                  <a:srgbClr val="0000FF"/>
                </a:solidFill>
                <a:latin typeface="宋体" charset="-122"/>
              </a:rPr>
              <a:t>法向量</a:t>
            </a:r>
            <a:r>
              <a:rPr lang="en-US" altLang="zh-CN" sz="2700" b="1" dirty="0">
                <a:solidFill>
                  <a:srgbClr val="0000FF"/>
                </a:solidFill>
                <a:latin typeface="宋体" charset="-122"/>
              </a:rPr>
              <a:t>】</a:t>
            </a:r>
            <a:r>
              <a:rPr lang="zh-CN" altLang="en-US" sz="2700" b="1" dirty="0">
                <a:latin typeface="宋体" charset="-122"/>
              </a:rPr>
              <a:t>垂直于平面的非零向量</a:t>
            </a:r>
            <a:r>
              <a:rPr lang="en-US" altLang="zh-CN" sz="2700" b="1" dirty="0">
                <a:latin typeface="宋体" charset="-122"/>
              </a:rPr>
              <a:t>.</a:t>
            </a:r>
          </a:p>
        </p:txBody>
      </p:sp>
      <p:sp>
        <p:nvSpPr>
          <p:cNvPr id="108569" name="Rectangle 25"/>
          <p:cNvSpPr>
            <a:spLocks noChangeArrowheads="1"/>
          </p:cNvSpPr>
          <p:nvPr/>
        </p:nvSpPr>
        <p:spPr bwMode="auto">
          <a:xfrm>
            <a:off x="2239963" y="436564"/>
            <a:ext cx="379571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7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7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平面的点法式方程</a:t>
            </a:r>
          </a:p>
        </p:txBody>
      </p: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8382001" y="1384300"/>
            <a:ext cx="911225" cy="1187450"/>
            <a:chOff x="4346" y="1403"/>
            <a:chExt cx="574" cy="748"/>
          </a:xfrm>
        </p:grpSpPr>
        <p:grpSp>
          <p:nvGrpSpPr>
            <p:cNvPr id="36045" name="Group 29"/>
            <p:cNvGrpSpPr>
              <a:grpSpLocks/>
            </p:cNvGrpSpPr>
            <p:nvPr/>
          </p:nvGrpSpPr>
          <p:grpSpPr bwMode="auto">
            <a:xfrm>
              <a:off x="4661" y="1872"/>
              <a:ext cx="259" cy="279"/>
              <a:chOff x="4949" y="2928"/>
              <a:chExt cx="259" cy="279"/>
            </a:xfrm>
          </p:grpSpPr>
          <p:graphicFrame>
            <p:nvGraphicFramePr>
              <p:cNvPr id="36026" name="Object 186"/>
              <p:cNvGraphicFramePr>
                <a:graphicFrameLocks noChangeAspect="1"/>
              </p:cNvGraphicFramePr>
              <p:nvPr/>
            </p:nvGraphicFramePr>
            <p:xfrm>
              <a:off x="5088" y="2928"/>
              <a:ext cx="12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03" name="Equation" r:id="rId21" imgW="151200" imgH="151560" progId="Equation.3">
                      <p:embed/>
                    </p:oleObj>
                  </mc:Choice>
                  <mc:Fallback>
                    <p:oleObj name="Equation" r:id="rId21" imgW="151200" imgH="151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928"/>
                            <a:ext cx="120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027" name="Object 187"/>
              <p:cNvGraphicFramePr>
                <a:graphicFrameLocks noChangeAspect="1"/>
              </p:cNvGraphicFramePr>
              <p:nvPr/>
            </p:nvGraphicFramePr>
            <p:xfrm>
              <a:off x="4949" y="3015"/>
              <a:ext cx="19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04" name="公式" r:id="rId23" imgW="164880" imgH="164880" progId="Equation.3">
                      <p:embed/>
                    </p:oleObj>
                  </mc:Choice>
                  <mc:Fallback>
                    <p:oleObj name="公式" r:id="rId23" imgW="1648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9" y="3015"/>
                            <a:ext cx="195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046" name="Freeform 32"/>
            <p:cNvSpPr>
              <a:spLocks/>
            </p:cNvSpPr>
            <p:nvPr/>
          </p:nvSpPr>
          <p:spPr bwMode="auto">
            <a:xfrm>
              <a:off x="4346" y="1403"/>
              <a:ext cx="513" cy="503"/>
            </a:xfrm>
            <a:custGeom>
              <a:avLst/>
              <a:gdLst>
                <a:gd name="T0" fmla="*/ 0 w 513"/>
                <a:gd name="T1" fmla="*/ 0 h 503"/>
                <a:gd name="T2" fmla="*/ 513 w 513"/>
                <a:gd name="T3" fmla="*/ 503 h 503"/>
                <a:gd name="T4" fmla="*/ 0 60000 65536"/>
                <a:gd name="T5" fmla="*/ 0 60000 65536"/>
                <a:gd name="T6" fmla="*/ 0 w 513"/>
                <a:gd name="T7" fmla="*/ 0 h 503"/>
                <a:gd name="T8" fmla="*/ 513 w 513"/>
                <a:gd name="T9" fmla="*/ 503 h 5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3" h="503">
                  <a:moveTo>
                    <a:pt x="0" y="0"/>
                  </a:moveTo>
                  <a:lnTo>
                    <a:pt x="513" y="503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</p:grpSp>
      <p:graphicFrame>
        <p:nvGraphicFramePr>
          <p:cNvPr id="108577" name="Object 188"/>
          <p:cNvGraphicFramePr>
            <a:graphicFrameLocks noChangeAspect="1"/>
          </p:cNvGraphicFramePr>
          <p:nvPr/>
        </p:nvGraphicFramePr>
        <p:xfrm>
          <a:off x="2311400" y="3933825"/>
          <a:ext cx="567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5" name="Equation" r:id="rId25" imgW="5676900" imgH="431800" progId="">
                  <p:embed/>
                </p:oleObj>
              </mc:Choice>
              <mc:Fallback>
                <p:oleObj name="Equation" r:id="rId25" imgW="56769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933825"/>
                        <a:ext cx="567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78" name="Group 34"/>
          <p:cNvGrpSpPr>
            <a:grpSpLocks/>
          </p:cNvGrpSpPr>
          <p:nvPr/>
        </p:nvGrpSpPr>
        <p:grpSpPr bwMode="auto">
          <a:xfrm>
            <a:off x="8143875" y="4132264"/>
            <a:ext cx="1778000" cy="1457325"/>
            <a:chOff x="4496" y="2976"/>
            <a:chExt cx="1120" cy="918"/>
          </a:xfrm>
        </p:grpSpPr>
        <p:sp>
          <p:nvSpPr>
            <p:cNvPr id="36043" name="Rectangle 35"/>
            <p:cNvSpPr>
              <a:spLocks noChangeArrowheads="1"/>
            </p:cNvSpPr>
            <p:nvPr/>
          </p:nvSpPr>
          <p:spPr bwMode="auto">
            <a:xfrm>
              <a:off x="4608" y="3312"/>
              <a:ext cx="1008" cy="58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00FF"/>
                  </a:solidFill>
                  <a:latin typeface="楷体"/>
                  <a:ea typeface="楷体"/>
                  <a:cs typeface="楷体"/>
                </a:rPr>
                <a:t>平面的点法式方程</a:t>
              </a:r>
            </a:p>
          </p:txBody>
        </p:sp>
        <p:cxnSp>
          <p:nvCxnSpPr>
            <p:cNvPr id="36044" name="AutoShape 36"/>
            <p:cNvCxnSpPr>
              <a:cxnSpLocks noChangeShapeType="1"/>
            </p:cNvCxnSpPr>
            <p:nvPr/>
          </p:nvCxnSpPr>
          <p:spPr bwMode="auto">
            <a:xfrm>
              <a:off x="4496" y="2976"/>
              <a:ext cx="544" cy="348"/>
            </a:xfrm>
            <a:prstGeom prst="bentConnector2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</p:spPr>
        </p:cxnSp>
      </p:grpSp>
      <p:sp>
        <p:nvSpPr>
          <p:cNvPr id="108582" name="Text Box 38"/>
          <p:cNvSpPr txBox="1">
            <a:spLocks noChangeArrowheads="1"/>
          </p:cNvSpPr>
          <p:nvPr/>
        </p:nvSpPr>
        <p:spPr bwMode="auto">
          <a:xfrm>
            <a:off x="2063750" y="4521200"/>
            <a:ext cx="51831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700" b="1">
                <a:solidFill>
                  <a:srgbClr val="0000FF"/>
                </a:solidFill>
                <a:latin typeface="Calibri" pitchFamily="34" charset="0"/>
              </a:rPr>
              <a:t>求平面方程的方法</a:t>
            </a: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】</a:t>
            </a:r>
            <a:r>
              <a:rPr lang="en-US" altLang="zh-CN" sz="2700" b="1">
                <a:solidFill>
                  <a:srgbClr val="FF3300"/>
                </a:solidFill>
                <a:latin typeface="宋体" charset="-122"/>
              </a:rPr>
              <a:t>(</a:t>
            </a:r>
            <a:r>
              <a:rPr lang="zh-CN" altLang="en-US" sz="2700" b="1">
                <a:solidFill>
                  <a:srgbClr val="FF3300"/>
                </a:solidFill>
                <a:latin typeface="宋体" charset="-122"/>
              </a:rPr>
              <a:t>记住</a:t>
            </a:r>
            <a:r>
              <a:rPr lang="en-US" altLang="zh-CN" sz="2700" b="1">
                <a:solidFill>
                  <a:srgbClr val="FF3300"/>
                </a:solidFill>
                <a:latin typeface="宋体" charset="-122"/>
              </a:rPr>
              <a:t>!)</a:t>
            </a:r>
            <a:r>
              <a:rPr lang="en-US" altLang="zh-CN" sz="2700" b="1">
                <a:solidFill>
                  <a:schemeClr val="accent2"/>
                </a:solidFill>
                <a:latin typeface="Calibri" pitchFamily="34" charset="0"/>
                <a:ea typeface="黑体" pitchFamily="2" charset="-122"/>
              </a:rPr>
              <a:t>:</a:t>
            </a:r>
          </a:p>
        </p:txBody>
      </p:sp>
      <p:graphicFrame>
        <p:nvGraphicFramePr>
          <p:cNvPr id="108583" name="Object 190"/>
          <p:cNvGraphicFramePr>
            <a:graphicFrameLocks noChangeAspect="1"/>
          </p:cNvGraphicFramePr>
          <p:nvPr/>
        </p:nvGraphicFramePr>
        <p:xfrm>
          <a:off x="2311400" y="5168900"/>
          <a:ext cx="394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6" name="Equation" r:id="rId27" imgW="3295080" imgH="342720" progId="">
                  <p:embed/>
                </p:oleObj>
              </mc:Choice>
              <mc:Fallback>
                <p:oleObj name="Equation" r:id="rId27" imgW="3295080" imgH="342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168900"/>
                        <a:ext cx="3949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84" name="Object 191"/>
          <p:cNvGraphicFramePr>
            <a:graphicFrameLocks noChangeAspect="1"/>
          </p:cNvGraphicFramePr>
          <p:nvPr/>
        </p:nvGraphicFramePr>
        <p:xfrm>
          <a:off x="2309813" y="5673725"/>
          <a:ext cx="650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" name="Equation" r:id="rId29" imgW="5428080" imgH="342720" progId="">
                  <p:embed/>
                </p:oleObj>
              </mc:Choice>
              <mc:Fallback>
                <p:oleObj name="Equation" r:id="rId29" imgW="5428080" imgH="342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5673725"/>
                        <a:ext cx="6502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20B1F-199B-435E-BBA3-B8AFBA2020E8}" type="slidenum">
              <a:rPr lang="zh-CN" altLang="en-US"/>
              <a:pPr>
                <a:defRPr/>
              </a:pPr>
              <a:t>41</a:t>
            </a:fld>
            <a:endParaRPr lang="zh-CN" altLang="en-US"/>
          </a:p>
        </p:txBody>
      </p:sp>
      <p:graphicFrame>
        <p:nvGraphicFramePr>
          <p:cNvPr id="36032" name="Object 192"/>
          <p:cNvGraphicFramePr>
            <a:graphicFrameLocks noChangeAspect="1"/>
          </p:cNvGraphicFramePr>
          <p:nvPr/>
        </p:nvGraphicFramePr>
        <p:xfrm>
          <a:off x="2451101" y="2714626"/>
          <a:ext cx="2416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8" name="公式" r:id="rId31" imgW="1104840" imgH="228600" progId="Equation.3">
                  <p:embed/>
                </p:oleObj>
              </mc:Choice>
              <mc:Fallback>
                <p:oleObj name="公式" r:id="rId31" imgW="110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1" y="2714626"/>
                        <a:ext cx="24161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33" name="Object 193"/>
          <p:cNvGraphicFramePr>
            <a:graphicFrameLocks noChangeAspect="1"/>
          </p:cNvGraphicFramePr>
          <p:nvPr/>
        </p:nvGraphicFramePr>
        <p:xfrm>
          <a:off x="2381250" y="3286126"/>
          <a:ext cx="20716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9" name="公式" r:id="rId33" imgW="888840" imgH="203040" progId="Equation.3">
                  <p:embed/>
                </p:oleObj>
              </mc:Choice>
              <mc:Fallback>
                <p:oleObj name="公式" r:id="rId33" imgW="888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286126"/>
                        <a:ext cx="20716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34" name="Object 194"/>
          <p:cNvGraphicFramePr>
            <a:graphicFrameLocks noChangeAspect="1"/>
          </p:cNvGraphicFramePr>
          <p:nvPr/>
        </p:nvGraphicFramePr>
        <p:xfrm>
          <a:off x="4368801" y="3203576"/>
          <a:ext cx="35845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0" name="公式" r:id="rId35" imgW="1638000" imgH="266400" progId="Equation.3">
                  <p:embed/>
                </p:oleObj>
              </mc:Choice>
              <mc:Fallback>
                <p:oleObj name="公式" r:id="rId35" imgW="1638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1" y="3203576"/>
                        <a:ext cx="35845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35" name="Object 195"/>
          <p:cNvGraphicFramePr>
            <a:graphicFrameLocks noChangeAspect="1"/>
          </p:cNvGraphicFramePr>
          <p:nvPr/>
        </p:nvGraphicFramePr>
        <p:xfrm>
          <a:off x="2581275" y="2200275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" name="公式" r:id="rId37" imgW="888840" imgH="203040" progId="Equation.3">
                  <p:embed/>
                </p:oleObj>
              </mc:Choice>
              <mc:Fallback>
                <p:oleObj name="公式" r:id="rId37" imgW="888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2200275"/>
                        <a:ext cx="205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36" name="Object 196"/>
          <p:cNvGraphicFramePr>
            <a:graphicFrameLocks noChangeAspect="1"/>
          </p:cNvGraphicFramePr>
          <p:nvPr/>
        </p:nvGraphicFramePr>
        <p:xfrm>
          <a:off x="2452662" y="1685916"/>
          <a:ext cx="3498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" name="公式" r:id="rId39" imgW="1511280" imgH="203040" progId="Equation.3">
                  <p:embed/>
                </p:oleObj>
              </mc:Choice>
              <mc:Fallback>
                <p:oleObj name="公式" r:id="rId39" imgW="1511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1685916"/>
                        <a:ext cx="3498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445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8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6" grpId="0" build="p" autoUpdateAnimBg="0"/>
      <p:bldP spid="10858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5" name="Text Box 4"/>
          <p:cNvSpPr txBox="1">
            <a:spLocks noChangeArrowheads="1"/>
          </p:cNvSpPr>
          <p:nvPr/>
        </p:nvSpPr>
        <p:spPr bwMode="auto">
          <a:xfrm>
            <a:off x="2138364" y="260351"/>
            <a:ext cx="3525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平面的一般方程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236789" y="836613"/>
            <a:ext cx="3571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>
                <a:latin typeface="宋体" charset="-122"/>
              </a:rPr>
              <a:t>由平面的点法式方程</a:t>
            </a:r>
          </a:p>
        </p:txBody>
      </p:sp>
      <p:graphicFrame>
        <p:nvGraphicFramePr>
          <p:cNvPr id="110598" name="Object 83"/>
          <p:cNvGraphicFramePr>
            <a:graphicFrameLocks noChangeAspect="1"/>
          </p:cNvGraphicFramePr>
          <p:nvPr/>
        </p:nvGraphicFramePr>
        <p:xfrm>
          <a:off x="3395664" y="1398588"/>
          <a:ext cx="5005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" name="Equation" r:id="rId3" imgW="5003800" imgH="431800" progId="">
                  <p:embed/>
                </p:oleObj>
              </mc:Choice>
              <mc:Fallback>
                <p:oleObj name="Equation" r:id="rId3" imgW="50038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4" y="1398588"/>
                        <a:ext cx="50053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84"/>
          <p:cNvGraphicFramePr>
            <a:graphicFrameLocks noChangeAspect="1"/>
          </p:cNvGraphicFramePr>
          <p:nvPr/>
        </p:nvGraphicFramePr>
        <p:xfrm>
          <a:off x="3071814" y="1901825"/>
          <a:ext cx="5373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9" name="Equation" r:id="rId5" imgW="5372100" imgH="431800" progId="">
                  <p:embed/>
                </p:oleObj>
              </mc:Choice>
              <mc:Fallback>
                <p:oleObj name="Equation" r:id="rId5" imgW="53721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901825"/>
                        <a:ext cx="53736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21638"/>
              </p:ext>
            </p:extLst>
          </p:nvPr>
        </p:nvGraphicFramePr>
        <p:xfrm>
          <a:off x="7248526" y="752100"/>
          <a:ext cx="38227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Equation" r:id="rId7" imgW="3183480" imgH="342720" progId="Equation.3">
                  <p:embed/>
                </p:oleObj>
              </mc:Choice>
              <mc:Fallback>
                <p:oleObj name="Equation" r:id="rId7" imgW="31834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752100"/>
                        <a:ext cx="38227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8688388" y="2997201"/>
            <a:ext cx="11430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楷体"/>
                <a:ea typeface="楷体"/>
                <a:cs typeface="楷体"/>
              </a:rPr>
              <a:t>平面一般方程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2217738" y="2924175"/>
            <a:ext cx="2438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latin typeface="宋体" charset="-122"/>
              </a:rPr>
              <a:t>其中法向量为</a:t>
            </a:r>
          </a:p>
        </p:txBody>
      </p:sp>
      <p:cxnSp>
        <p:nvCxnSpPr>
          <p:cNvPr id="110604" name="AutoShape 12"/>
          <p:cNvCxnSpPr>
            <a:cxnSpLocks noChangeShapeType="1"/>
          </p:cNvCxnSpPr>
          <p:nvPr/>
        </p:nvCxnSpPr>
        <p:spPr bwMode="auto">
          <a:xfrm rot="10800000">
            <a:off x="7248526" y="2636838"/>
            <a:ext cx="1368425" cy="8636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</p:cxn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670300" y="2314575"/>
            <a:ext cx="3505200" cy="609600"/>
            <a:chOff x="768" y="1632"/>
            <a:chExt cx="2208" cy="384"/>
          </a:xfrm>
        </p:grpSpPr>
        <p:graphicFrame>
          <p:nvGraphicFramePr>
            <p:cNvPr id="38999" name="Object 87"/>
            <p:cNvGraphicFramePr>
              <a:graphicFrameLocks noChangeAspect="1"/>
            </p:cNvGraphicFramePr>
            <p:nvPr/>
          </p:nvGraphicFramePr>
          <p:xfrm>
            <a:off x="840" y="1730"/>
            <a:ext cx="199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1" name="Equation" r:id="rId9" imgW="2634480" imgH="318600" progId="Equation.3">
                    <p:embed/>
                  </p:oleObj>
                </mc:Choice>
                <mc:Fallback>
                  <p:oleObj name="Equation" r:id="rId9" imgW="2634480" imgH="31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1730"/>
                          <a:ext cx="199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99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014" name="Rectangle 15"/>
            <p:cNvSpPr>
              <a:spLocks noChangeArrowheads="1"/>
            </p:cNvSpPr>
            <p:nvPr/>
          </p:nvSpPr>
          <p:spPr bwMode="auto">
            <a:xfrm>
              <a:off x="768" y="1632"/>
              <a:ext cx="2208" cy="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2273300" y="3429000"/>
            <a:ext cx="2743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  <a:latin typeface="宋体" charset="-122"/>
              </a:rPr>
              <a:t>几种特殊情况</a:t>
            </a:r>
            <a:r>
              <a:rPr lang="zh-CN" altLang="en-US" sz="2600" b="1">
                <a:solidFill>
                  <a:schemeClr val="accent2"/>
                </a:solidFill>
                <a:latin typeface="宋体" charset="-122"/>
              </a:rPr>
              <a:t>：</a:t>
            </a:r>
          </a:p>
        </p:txBody>
      </p:sp>
      <p:graphicFrame>
        <p:nvGraphicFramePr>
          <p:cNvPr id="110609" name="Object 88"/>
          <p:cNvGraphicFramePr>
            <a:graphicFrameLocks noChangeAspect="1"/>
          </p:cNvGraphicFramePr>
          <p:nvPr/>
        </p:nvGraphicFramePr>
        <p:xfrm>
          <a:off x="2292351" y="4953000"/>
          <a:ext cx="53879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文档" r:id="rId11" imgW="5296715" imgH="569540" progId="Word.Document.8">
                  <p:embed/>
                </p:oleObj>
              </mc:Choice>
              <mc:Fallback>
                <p:oleObj name="文档" r:id="rId11" imgW="5296715" imgH="5695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1" y="4953000"/>
                        <a:ext cx="53879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0" name="Object 89"/>
          <p:cNvGraphicFramePr>
            <a:graphicFrameLocks noChangeAspect="1"/>
          </p:cNvGraphicFramePr>
          <p:nvPr/>
        </p:nvGraphicFramePr>
        <p:xfrm>
          <a:off x="2279650" y="3860800"/>
          <a:ext cx="3822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文档" r:id="rId13" imgW="3945894" imgH="460817" progId="Word.Document.8">
                  <p:embed/>
                </p:oleObj>
              </mc:Choice>
              <mc:Fallback>
                <p:oleObj name="文档" r:id="rId13" imgW="3945894" imgH="460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860800"/>
                        <a:ext cx="38227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1" name="Object 90"/>
          <p:cNvGraphicFramePr>
            <a:graphicFrameLocks noChangeAspect="1"/>
          </p:cNvGraphicFramePr>
          <p:nvPr/>
        </p:nvGraphicFramePr>
        <p:xfrm>
          <a:off x="2279651" y="4376738"/>
          <a:ext cx="45370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" name="文档" r:id="rId15" imgW="4361005" imgH="491778" progId="Word.Document.8">
                  <p:embed/>
                </p:oleObj>
              </mc:Choice>
              <mc:Fallback>
                <p:oleObj name="文档" r:id="rId15" imgW="4361005" imgH="4917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376738"/>
                        <a:ext cx="45370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2" name="Object 91"/>
          <p:cNvGraphicFramePr>
            <a:graphicFrameLocks noChangeAspect="1"/>
          </p:cNvGraphicFramePr>
          <p:nvPr/>
        </p:nvGraphicFramePr>
        <p:xfrm>
          <a:off x="2279651" y="5540375"/>
          <a:ext cx="62642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5" name="文档" r:id="rId17" imgW="6356661" imgH="567999" progId="Word.Document.8">
                  <p:embed/>
                </p:oleObj>
              </mc:Choice>
              <mc:Fallback>
                <p:oleObj name="文档" r:id="rId17" imgW="6356661" imgH="567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5540375"/>
                        <a:ext cx="62642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2208213" y="6021388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其它情况可以类似讨论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54B4C-DA33-46AC-8209-1F283853CD32}" type="slidenum">
              <a:rPr lang="zh-CN" altLang="en-US"/>
              <a:pPr>
                <a:defRPr/>
              </a:pPr>
              <a:t>42</a:t>
            </a:fld>
            <a:endParaRPr lang="zh-CN" altLang="en-US"/>
          </a:p>
        </p:txBody>
      </p:sp>
      <p:graphicFrame>
        <p:nvGraphicFramePr>
          <p:cNvPr id="39004" name="Object 92"/>
          <p:cNvGraphicFramePr>
            <a:graphicFrameLocks noChangeAspect="1"/>
          </p:cNvGraphicFramePr>
          <p:nvPr/>
        </p:nvGraphicFramePr>
        <p:xfrm>
          <a:off x="4394201" y="3000375"/>
          <a:ext cx="18446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6" name="公式" r:id="rId19" imgW="850680" imgH="203040" progId="Equation.3">
                  <p:embed/>
                </p:oleObj>
              </mc:Choice>
              <mc:Fallback>
                <p:oleObj name="公式" r:id="rId19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1" y="3000375"/>
                        <a:ext cx="184467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9071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0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10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utoUpdateAnimBg="0"/>
      <p:bldP spid="110601" grpId="0" animBg="1" autoUpdateAnimBg="0"/>
      <p:bldP spid="110602" grpId="0" build="p" autoUpdateAnimBg="0"/>
      <p:bldP spid="110608" grpId="0" build="p" autoUpdateAnimBg="0"/>
      <p:bldP spid="11061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101"/>
          <p:cNvGraphicFramePr>
            <a:graphicFrameLocks noChangeAspect="1"/>
          </p:cNvGraphicFramePr>
          <p:nvPr/>
        </p:nvGraphicFramePr>
        <p:xfrm>
          <a:off x="2238376" y="357189"/>
          <a:ext cx="798036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9" name="Document" r:id="rId3" imgW="9077796" imgH="1044236" progId="Word.Document.8">
                  <p:embed/>
                </p:oleObj>
              </mc:Choice>
              <mc:Fallback>
                <p:oleObj name="Document" r:id="rId3" imgW="9077796" imgH="1044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357189"/>
                        <a:ext cx="7980363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102"/>
          <p:cNvGraphicFramePr>
            <a:graphicFrameLocks noChangeAspect="1"/>
          </p:cNvGraphicFramePr>
          <p:nvPr/>
        </p:nvGraphicFramePr>
        <p:xfrm>
          <a:off x="3381375" y="1389063"/>
          <a:ext cx="20637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" name="公式" r:id="rId5" imgW="952200" imgH="215640" progId="Equation.3">
                  <p:embed/>
                </p:oleObj>
              </mc:Choice>
              <mc:Fallback>
                <p:oleObj name="公式" r:id="rId5" imgW="952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1389063"/>
                        <a:ext cx="206375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103"/>
          <p:cNvGraphicFramePr>
            <a:graphicFrameLocks noChangeAspect="1"/>
          </p:cNvGraphicFramePr>
          <p:nvPr/>
        </p:nvGraphicFramePr>
        <p:xfrm>
          <a:off x="5595939" y="1370014"/>
          <a:ext cx="23574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" name="公式" r:id="rId7" imgW="1079280" imgH="215640" progId="Equation.3">
                  <p:embed/>
                </p:oleObj>
              </mc:Choice>
              <mc:Fallback>
                <p:oleObj name="公式" r:id="rId7" imgW="1079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9" y="1370014"/>
                        <a:ext cx="2357437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2208213" y="19891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libri" pitchFamily="34" charset="0"/>
              </a:rPr>
              <a:t>取法向量</a:t>
            </a:r>
          </a:p>
        </p:txBody>
      </p:sp>
      <p:graphicFrame>
        <p:nvGraphicFramePr>
          <p:cNvPr id="109578" name="Object 106"/>
          <p:cNvGraphicFramePr>
            <a:graphicFrameLocks noChangeAspect="1"/>
          </p:cNvGraphicFramePr>
          <p:nvPr/>
        </p:nvGraphicFramePr>
        <p:xfrm>
          <a:off x="4191000" y="5062552"/>
          <a:ext cx="42814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" name="Equation" r:id="rId9" imgW="3565800" imgH="302760" progId="">
                  <p:embed/>
                </p:oleObj>
              </mc:Choice>
              <mc:Fallback>
                <p:oleObj name="Equation" r:id="rId9" imgW="3565800" imgH="302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62552"/>
                        <a:ext cx="4281488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2362184" y="569597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libri" pitchFamily="34" charset="0"/>
              </a:rPr>
              <a:t>化简得</a:t>
            </a:r>
          </a:p>
        </p:txBody>
      </p:sp>
      <p:graphicFrame>
        <p:nvGraphicFramePr>
          <p:cNvPr id="109580" name="Object 107"/>
          <p:cNvGraphicFramePr>
            <a:graphicFrameLocks noChangeAspect="1"/>
          </p:cNvGraphicFramePr>
          <p:nvPr/>
        </p:nvGraphicFramePr>
        <p:xfrm>
          <a:off x="4167174" y="5751532"/>
          <a:ext cx="2832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3" name="Equation" r:id="rId11" imgW="2355840" imgH="318600" progId="">
                  <p:embed/>
                </p:oleObj>
              </mc:Choice>
              <mc:Fallback>
                <p:oleObj name="Equation" r:id="rId11" imgW="2355840" imgH="31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74" y="5751532"/>
                        <a:ext cx="2832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282826" y="4572001"/>
            <a:ext cx="2157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alibri" pitchFamily="34" charset="0"/>
              </a:rPr>
              <a:t>平面方程为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2063750" y="1341438"/>
            <a:ext cx="1485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Calibri" pitchFamily="34" charset="0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7535863" y="2079626"/>
            <a:ext cx="2667000" cy="2212975"/>
            <a:chOff x="4032" y="814"/>
            <a:chExt cx="1680" cy="1394"/>
          </a:xfrm>
        </p:grpSpPr>
        <p:sp>
          <p:nvSpPr>
            <p:cNvPr id="38013" name="AutoShape 16"/>
            <p:cNvSpPr>
              <a:spLocks noChangeArrowheads="1"/>
            </p:cNvSpPr>
            <p:nvPr/>
          </p:nvSpPr>
          <p:spPr bwMode="auto">
            <a:xfrm>
              <a:off x="4032" y="1632"/>
              <a:ext cx="1680" cy="576"/>
            </a:xfrm>
            <a:prstGeom prst="parallelogram">
              <a:avLst>
                <a:gd name="adj" fmla="val 729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38014" name="Group 17"/>
            <p:cNvGrpSpPr>
              <a:grpSpLocks/>
            </p:cNvGrpSpPr>
            <p:nvPr/>
          </p:nvGrpSpPr>
          <p:grpSpPr bwMode="auto">
            <a:xfrm>
              <a:off x="4368" y="814"/>
              <a:ext cx="1007" cy="1298"/>
              <a:chOff x="4368" y="814"/>
              <a:chExt cx="1007" cy="1298"/>
            </a:xfrm>
          </p:grpSpPr>
          <p:sp>
            <p:nvSpPr>
              <p:cNvPr id="38017" name="AutoShape 18"/>
              <p:cNvSpPr>
                <a:spLocks noChangeArrowheads="1"/>
              </p:cNvSpPr>
              <p:nvPr/>
            </p:nvSpPr>
            <p:spPr bwMode="auto">
              <a:xfrm rot="-5381387">
                <a:off x="4510" y="1102"/>
                <a:ext cx="1153" cy="577"/>
              </a:xfrm>
              <a:prstGeom prst="parallelogram">
                <a:avLst>
                  <a:gd name="adj" fmla="val 35321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8018" name="Freeform 19"/>
              <p:cNvSpPr>
                <a:spLocks/>
              </p:cNvSpPr>
              <p:nvPr/>
            </p:nvSpPr>
            <p:spPr bwMode="auto">
              <a:xfrm>
                <a:off x="4368" y="816"/>
                <a:ext cx="432" cy="1296"/>
              </a:xfrm>
              <a:custGeom>
                <a:avLst/>
                <a:gdLst>
                  <a:gd name="T0" fmla="*/ 432 w 432"/>
                  <a:gd name="T1" fmla="*/ 0 h 1296"/>
                  <a:gd name="T2" fmla="*/ 0 w 432"/>
                  <a:gd name="T3" fmla="*/ 384 h 1296"/>
                  <a:gd name="T4" fmla="*/ 0 w 432"/>
                  <a:gd name="T5" fmla="*/ 1296 h 1296"/>
                  <a:gd name="T6" fmla="*/ 432 w 432"/>
                  <a:gd name="T7" fmla="*/ 960 h 1296"/>
                  <a:gd name="T8" fmla="*/ 432 w 432"/>
                  <a:gd name="T9" fmla="*/ 0 h 1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1296"/>
                  <a:gd name="T17" fmla="*/ 432 w 432"/>
                  <a:gd name="T18" fmla="*/ 1296 h 1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1296">
                    <a:moveTo>
                      <a:pt x="432" y="0"/>
                    </a:moveTo>
                    <a:lnTo>
                      <a:pt x="0" y="384"/>
                    </a:lnTo>
                    <a:lnTo>
                      <a:pt x="0" y="1296"/>
                    </a:lnTo>
                    <a:lnTo>
                      <a:pt x="432" y="960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i-FI" altLang="zh-CN"/>
              </a:p>
            </p:txBody>
          </p:sp>
        </p:grpSp>
        <p:sp>
          <p:nvSpPr>
            <p:cNvPr id="38015" name="Freeform 20"/>
            <p:cNvSpPr>
              <a:spLocks/>
            </p:cNvSpPr>
            <p:nvPr/>
          </p:nvSpPr>
          <p:spPr bwMode="auto">
            <a:xfrm>
              <a:off x="4608" y="1344"/>
              <a:ext cx="566" cy="237"/>
            </a:xfrm>
            <a:custGeom>
              <a:avLst/>
              <a:gdLst>
                <a:gd name="T0" fmla="*/ 0 w 566"/>
                <a:gd name="T1" fmla="*/ 0 h 237"/>
                <a:gd name="T2" fmla="*/ 566 w 566"/>
                <a:gd name="T3" fmla="*/ 237 h 237"/>
                <a:gd name="T4" fmla="*/ 0 60000 65536"/>
                <a:gd name="T5" fmla="*/ 0 60000 65536"/>
                <a:gd name="T6" fmla="*/ 0 w 566"/>
                <a:gd name="T7" fmla="*/ 0 h 237"/>
                <a:gd name="T8" fmla="*/ 566 w 566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6" h="237">
                  <a:moveTo>
                    <a:pt x="0" y="0"/>
                  </a:moveTo>
                  <a:lnTo>
                    <a:pt x="566" y="23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sp>
          <p:nvSpPr>
            <p:cNvPr id="38016" name="Freeform 21"/>
            <p:cNvSpPr>
              <a:spLocks/>
            </p:cNvSpPr>
            <p:nvPr/>
          </p:nvSpPr>
          <p:spPr bwMode="auto">
            <a:xfrm>
              <a:off x="4629" y="1344"/>
              <a:ext cx="442" cy="374"/>
            </a:xfrm>
            <a:custGeom>
              <a:avLst/>
              <a:gdLst>
                <a:gd name="T0" fmla="*/ 442 w 442"/>
                <a:gd name="T1" fmla="*/ 0 h 374"/>
                <a:gd name="T2" fmla="*/ 0 w 442"/>
                <a:gd name="T3" fmla="*/ 374 h 374"/>
                <a:gd name="T4" fmla="*/ 0 60000 65536"/>
                <a:gd name="T5" fmla="*/ 0 60000 65536"/>
                <a:gd name="T6" fmla="*/ 0 w 442"/>
                <a:gd name="T7" fmla="*/ 0 h 374"/>
                <a:gd name="T8" fmla="*/ 442 w 442"/>
                <a:gd name="T9" fmla="*/ 374 h 3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2" h="374">
                  <a:moveTo>
                    <a:pt x="442" y="0"/>
                  </a:moveTo>
                  <a:lnTo>
                    <a:pt x="0" y="37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i-FI" altLang="zh-CN"/>
            </a:p>
          </p:txBody>
        </p:sp>
      </p:grpSp>
      <p:sp>
        <p:nvSpPr>
          <p:cNvPr id="38011" name="Line 26"/>
          <p:cNvSpPr>
            <a:spLocks noChangeShapeType="1"/>
          </p:cNvSpPr>
          <p:nvPr/>
        </p:nvSpPr>
        <p:spPr bwMode="auto">
          <a:xfrm flipV="1">
            <a:off x="8934450" y="2509839"/>
            <a:ext cx="0" cy="1285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E9F20-4B34-4AE8-8A4C-6D6B4494A2A2}" type="slidenum">
              <a:rPr lang="zh-CN" altLang="en-US"/>
              <a:pPr>
                <a:defRPr/>
              </a:pPr>
              <a:t>43</a:t>
            </a:fld>
            <a:endParaRPr lang="zh-CN" altLang="en-US"/>
          </a:p>
        </p:txBody>
      </p:sp>
      <p:graphicFrame>
        <p:nvGraphicFramePr>
          <p:cNvPr id="38000" name="Object 112"/>
          <p:cNvGraphicFramePr>
            <a:graphicFrameLocks noChangeAspect="1"/>
          </p:cNvGraphicFramePr>
          <p:nvPr/>
        </p:nvGraphicFramePr>
        <p:xfrm>
          <a:off x="2381251" y="2500313"/>
          <a:ext cx="17129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" name="公式" r:id="rId13" imgW="685800" imgH="215640" progId="Equation.3">
                  <p:embed/>
                </p:oleObj>
              </mc:Choice>
              <mc:Fallback>
                <p:oleObj name="公式" r:id="rId13" imgW="68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1" y="2500313"/>
                        <a:ext cx="171291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01" name="Object 113"/>
          <p:cNvGraphicFramePr>
            <a:graphicFrameLocks noChangeAspect="1"/>
          </p:cNvGraphicFramePr>
          <p:nvPr/>
        </p:nvGraphicFramePr>
        <p:xfrm>
          <a:off x="2687638" y="2908301"/>
          <a:ext cx="46228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5" name="公式" r:id="rId15" imgW="2133360" imgH="469800" progId="Equation.3">
                  <p:embed/>
                </p:oleObj>
              </mc:Choice>
              <mc:Fallback>
                <p:oleObj name="公式" r:id="rId15" imgW="2133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2908301"/>
                        <a:ext cx="46228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02" name="Object 114"/>
          <p:cNvGraphicFramePr>
            <a:graphicFrameLocks noChangeAspect="1"/>
          </p:cNvGraphicFramePr>
          <p:nvPr/>
        </p:nvGraphicFramePr>
        <p:xfrm>
          <a:off x="2713039" y="4060825"/>
          <a:ext cx="30257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6" name="公式" r:id="rId17" imgW="1396800" imgH="203040" progId="Equation.3">
                  <p:embed/>
                </p:oleObj>
              </mc:Choice>
              <mc:Fallback>
                <p:oleObj name="公式" r:id="rId17" imgW="1396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9" y="4060825"/>
                        <a:ext cx="302577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03" name="Object 115"/>
          <p:cNvGraphicFramePr>
            <a:graphicFrameLocks noChangeAspect="1"/>
          </p:cNvGraphicFramePr>
          <p:nvPr/>
        </p:nvGraphicFramePr>
        <p:xfrm>
          <a:off x="9167814" y="3214688"/>
          <a:ext cx="3571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" name="公式" r:id="rId19" imgW="164880" imgH="215640" progId="Equation.3">
                  <p:embed/>
                </p:oleObj>
              </mc:Choice>
              <mc:Fallback>
                <p:oleObj name="公式" r:id="rId1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7814" y="3214688"/>
                        <a:ext cx="357187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04" name="Object 116"/>
          <p:cNvGraphicFramePr>
            <a:graphicFrameLocks noChangeAspect="1"/>
          </p:cNvGraphicFramePr>
          <p:nvPr/>
        </p:nvGraphicFramePr>
        <p:xfrm>
          <a:off x="8821739" y="2197101"/>
          <a:ext cx="2746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" name="公式" r:id="rId21" imgW="126720" imgH="139680" progId="Equation.3">
                  <p:embed/>
                </p:oleObj>
              </mc:Choice>
              <mc:Fallback>
                <p:oleObj name="公式" r:id="rId21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1739" y="2197101"/>
                        <a:ext cx="274637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05" name="Object 117"/>
          <p:cNvGraphicFramePr>
            <a:graphicFrameLocks noChangeAspect="1"/>
          </p:cNvGraphicFramePr>
          <p:nvPr/>
        </p:nvGraphicFramePr>
        <p:xfrm>
          <a:off x="8140701" y="3317876"/>
          <a:ext cx="384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公式" r:id="rId23" imgW="177480" imgH="215640" progId="Equation.3">
                  <p:embed/>
                </p:oleObj>
              </mc:Choice>
              <mc:Fallback>
                <p:oleObj name="公式" r:id="rId2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701" y="3317876"/>
                        <a:ext cx="38417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174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9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 build="p" autoUpdateAnimBg="0"/>
      <p:bldP spid="109579" grpId="0" build="p" autoUpdateAnimBg="0"/>
      <p:bldP spid="109581" grpId="0" build="p" autoUpdateAnimBg="0"/>
      <p:bldP spid="109582" grpId="0" build="p" autoUpdateAnimBg="0"/>
      <p:bldP spid="380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2136776" y="401639"/>
          <a:ext cx="80883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Document" r:id="rId3" imgW="8092154" imgH="1041505" progId="Word.Document.8">
                  <p:embed/>
                </p:oleObj>
              </mc:Choice>
              <mc:Fallback>
                <p:oleObj name="Document" r:id="rId3" imgW="8092154" imgH="10415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6" y="401639"/>
                        <a:ext cx="80883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124200" y="1428750"/>
            <a:ext cx="1676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latin typeface="Calibri" pitchFamily="34" charset="0"/>
              </a:rPr>
              <a:t>取法向量</a:t>
            </a:r>
          </a:p>
        </p:txBody>
      </p:sp>
      <p:graphicFrame>
        <p:nvGraphicFramePr>
          <p:cNvPr id="113671" name="Object 3"/>
          <p:cNvGraphicFramePr>
            <a:graphicFrameLocks noChangeAspect="1"/>
          </p:cNvGraphicFramePr>
          <p:nvPr/>
        </p:nvGraphicFramePr>
        <p:xfrm>
          <a:off x="4094164" y="5062552"/>
          <a:ext cx="40909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Equation" r:id="rId5" imgW="3406320" imgH="302760" progId="">
                  <p:embed/>
                </p:oleObj>
              </mc:Choice>
              <mc:Fallback>
                <p:oleObj name="Equation" r:id="rId5" imgW="3406320" imgH="302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4" y="5062552"/>
                        <a:ext cx="4090987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219308" y="551656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libri" pitchFamily="34" charset="0"/>
              </a:rPr>
              <a:t>化简得</a:t>
            </a:r>
          </a:p>
        </p:txBody>
      </p:sp>
      <p:graphicFrame>
        <p:nvGraphicFramePr>
          <p:cNvPr id="113673" name="Object 4"/>
          <p:cNvGraphicFramePr>
            <a:graphicFrameLocks noChangeAspect="1"/>
          </p:cNvGraphicFramePr>
          <p:nvPr/>
        </p:nvGraphicFramePr>
        <p:xfrm>
          <a:off x="4167174" y="5857892"/>
          <a:ext cx="20193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Equation" r:id="rId7" imgW="1679400" imgH="302760" progId="">
                  <p:embed/>
                </p:oleObj>
              </mc:Choice>
              <mc:Fallback>
                <p:oleObj name="Equation" r:id="rId7" imgW="1679400" imgH="302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74" y="5857892"/>
                        <a:ext cx="20193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2209801" y="4565651"/>
            <a:ext cx="208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libri" pitchFamily="34" charset="0"/>
              </a:rPr>
              <a:t>平面方程为</a:t>
            </a: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2063751" y="1412876"/>
            <a:ext cx="1439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Calibri" pitchFamily="34" charset="0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405688" y="2257425"/>
            <a:ext cx="2514600" cy="1676400"/>
            <a:chOff x="7405688" y="2257425"/>
            <a:chExt cx="2514600" cy="1676400"/>
          </a:xfrm>
        </p:grpSpPr>
        <p:sp>
          <p:nvSpPr>
            <p:cNvPr id="206869" name="AutoShape 14"/>
            <p:cNvSpPr>
              <a:spLocks noChangeArrowheads="1"/>
            </p:cNvSpPr>
            <p:nvPr/>
          </p:nvSpPr>
          <p:spPr bwMode="auto">
            <a:xfrm>
              <a:off x="7405688" y="3324225"/>
              <a:ext cx="2514600" cy="609600"/>
            </a:xfrm>
            <a:prstGeom prst="parallelogram">
              <a:avLst>
                <a:gd name="adj" fmla="val 103125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06870" name="Rectangle 15"/>
            <p:cNvSpPr>
              <a:spLocks noChangeArrowheads="1"/>
            </p:cNvSpPr>
            <p:nvPr/>
          </p:nvSpPr>
          <p:spPr bwMode="auto">
            <a:xfrm>
              <a:off x="8015288" y="2257425"/>
              <a:ext cx="1905000" cy="1066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20685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0671265"/>
                </p:ext>
              </p:extLst>
            </p:nvPr>
          </p:nvGraphicFramePr>
          <p:xfrm>
            <a:off x="8091488" y="2257425"/>
            <a:ext cx="3937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6" name="Equation" r:id="rId9" imgW="393529" imgH="291973" progId="Equation.3">
                    <p:embed/>
                  </p:oleObj>
                </mc:Choice>
                <mc:Fallback>
                  <p:oleObj name="Equation" r:id="rId9" imgW="393529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1488" y="2257425"/>
                          <a:ext cx="3937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2863591"/>
                </p:ext>
              </p:extLst>
            </p:nvPr>
          </p:nvGraphicFramePr>
          <p:xfrm>
            <a:off x="9386888" y="2867025"/>
            <a:ext cx="3556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7" name="Equation" r:id="rId11" imgW="355446" imgH="291973" progId="Equation.3">
                    <p:embed/>
                  </p:oleObj>
                </mc:Choice>
                <mc:Fallback>
                  <p:oleObj name="Equation" r:id="rId11" imgW="355446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6888" y="2867025"/>
                          <a:ext cx="3556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871" name="Line 18"/>
          <p:cNvSpPr>
            <a:spLocks noChangeShapeType="1"/>
          </p:cNvSpPr>
          <p:nvPr/>
        </p:nvSpPr>
        <p:spPr bwMode="auto">
          <a:xfrm>
            <a:off x="8320088" y="2638425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72" name="Freeform 20"/>
          <p:cNvSpPr>
            <a:spLocks/>
          </p:cNvSpPr>
          <p:nvPr/>
        </p:nvSpPr>
        <p:spPr bwMode="auto">
          <a:xfrm>
            <a:off x="8701088" y="2030413"/>
            <a:ext cx="1588" cy="1665287"/>
          </a:xfrm>
          <a:custGeom>
            <a:avLst/>
            <a:gdLst>
              <a:gd name="T0" fmla="*/ 0 w 1"/>
              <a:gd name="T1" fmla="*/ 1049 h 1049"/>
              <a:gd name="T2" fmla="*/ 1 w 1"/>
              <a:gd name="T3" fmla="*/ 0 h 1049"/>
              <a:gd name="T4" fmla="*/ 0 60000 65536"/>
              <a:gd name="T5" fmla="*/ 0 60000 65536"/>
              <a:gd name="T6" fmla="*/ 0 w 1"/>
              <a:gd name="T7" fmla="*/ 0 h 1049"/>
              <a:gd name="T8" fmla="*/ 1 w 1"/>
              <a:gd name="T9" fmla="*/ 1049 h 10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49">
                <a:moveTo>
                  <a:pt x="0" y="1049"/>
                </a:moveTo>
                <a:lnTo>
                  <a:pt x="1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i-FI" altLang="zh-CN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986713" y="2276475"/>
            <a:ext cx="990600" cy="1270000"/>
            <a:chOff x="4416" y="1056"/>
            <a:chExt cx="624" cy="800"/>
          </a:xfrm>
        </p:grpSpPr>
        <p:graphicFrame>
          <p:nvGraphicFramePr>
            <p:cNvPr id="206855" name="Object 7"/>
            <p:cNvGraphicFramePr>
              <a:graphicFrameLocks noChangeAspect="1"/>
            </p:cNvGraphicFramePr>
            <p:nvPr/>
          </p:nvGraphicFramePr>
          <p:xfrm>
            <a:off x="4416" y="1680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8" name="Equation" r:id="rId13" imgW="182880" imgH="223200" progId="Equation.3">
                    <p:embed/>
                  </p:oleObj>
                </mc:Choice>
                <mc:Fallback>
                  <p:oleObj name="Equation" r:id="rId13" imgW="182880" imgH="22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680"/>
                          <a:ext cx="14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68" name="Freeform 23"/>
            <p:cNvSpPr>
              <a:spLocks/>
            </p:cNvSpPr>
            <p:nvPr/>
          </p:nvSpPr>
          <p:spPr bwMode="auto">
            <a:xfrm>
              <a:off x="4461" y="1056"/>
              <a:ext cx="579" cy="599"/>
            </a:xfrm>
            <a:custGeom>
              <a:avLst/>
              <a:gdLst>
                <a:gd name="T0" fmla="*/ 579 w 579"/>
                <a:gd name="T1" fmla="*/ 0 h 599"/>
                <a:gd name="T2" fmla="*/ 0 w 579"/>
                <a:gd name="T3" fmla="*/ 599 h 599"/>
                <a:gd name="T4" fmla="*/ 0 60000 65536"/>
                <a:gd name="T5" fmla="*/ 0 60000 65536"/>
                <a:gd name="T6" fmla="*/ 0 w 579"/>
                <a:gd name="T7" fmla="*/ 0 h 599"/>
                <a:gd name="T8" fmla="*/ 579 w 579"/>
                <a:gd name="T9" fmla="*/ 599 h 5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9" h="599">
                  <a:moveTo>
                    <a:pt x="579" y="0"/>
                  </a:moveTo>
                  <a:lnTo>
                    <a:pt x="0" y="599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65CCF-A1DF-479A-B0C8-375F45F04C87}" type="slidenum">
              <a:rPr lang="zh-CN" altLang="en-US"/>
              <a:pPr>
                <a:defRPr/>
              </a:pPr>
              <a:t>44</a:t>
            </a:fld>
            <a:endParaRPr lang="zh-CN" altLang="en-US"/>
          </a:p>
        </p:txBody>
      </p:sp>
      <p:graphicFrame>
        <p:nvGraphicFramePr>
          <p:cNvPr id="42096" name="Object 8"/>
          <p:cNvGraphicFramePr>
            <a:graphicFrameLocks noChangeAspect="1"/>
          </p:cNvGraphicFramePr>
          <p:nvPr/>
        </p:nvGraphicFramePr>
        <p:xfrm>
          <a:off x="8453438" y="1571626"/>
          <a:ext cx="15414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9" name="公式" r:id="rId15" imgW="711000" imgH="215640" progId="Equation.3">
                  <p:embed/>
                </p:oleObj>
              </mc:Choice>
              <mc:Fallback>
                <p:oleObj name="公式" r:id="rId15" imgW="711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3438" y="1571626"/>
                        <a:ext cx="1541462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7" name="Object 9"/>
          <p:cNvGraphicFramePr>
            <a:graphicFrameLocks noChangeAspect="1"/>
          </p:cNvGraphicFramePr>
          <p:nvPr/>
        </p:nvGraphicFramePr>
        <p:xfrm>
          <a:off x="2595564" y="1928813"/>
          <a:ext cx="26320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0" name="公式" r:id="rId17" imgW="1054080" imgH="253800" progId="Equation.3">
                  <p:embed/>
                </p:oleObj>
              </mc:Choice>
              <mc:Fallback>
                <p:oleObj name="公式" r:id="rId17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4" y="1928813"/>
                        <a:ext cx="26320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8" name="Object 10"/>
          <p:cNvGraphicFramePr>
            <a:graphicFrameLocks noChangeAspect="1"/>
          </p:cNvGraphicFramePr>
          <p:nvPr/>
        </p:nvGraphicFramePr>
        <p:xfrm>
          <a:off x="2881290" y="2563813"/>
          <a:ext cx="3109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" name="公式" r:id="rId19" imgW="1244520" imgH="203040" progId="Equation.3">
                  <p:embed/>
                </p:oleObj>
              </mc:Choice>
              <mc:Fallback>
                <p:oleObj name="公式" r:id="rId19" imgW="1244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2563813"/>
                        <a:ext cx="31099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9" name="Object 11"/>
          <p:cNvGraphicFramePr>
            <a:graphicFrameLocks noChangeAspect="1"/>
          </p:cNvGraphicFramePr>
          <p:nvPr/>
        </p:nvGraphicFramePr>
        <p:xfrm>
          <a:off x="2919414" y="2979738"/>
          <a:ext cx="4319587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" name="公式" r:id="rId21" imgW="1993680" imgH="469800" progId="Equation.3">
                  <p:embed/>
                </p:oleObj>
              </mc:Choice>
              <mc:Fallback>
                <p:oleObj name="公式" r:id="rId21" imgW="1993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4" y="2979738"/>
                        <a:ext cx="4319587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00" name="Object 12"/>
          <p:cNvGraphicFramePr>
            <a:graphicFrameLocks noChangeAspect="1"/>
          </p:cNvGraphicFramePr>
          <p:nvPr/>
        </p:nvGraphicFramePr>
        <p:xfrm>
          <a:off x="2960688" y="4071939"/>
          <a:ext cx="17065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3" name="公式" r:id="rId23" imgW="787320" imgH="203040" progId="Equation.3">
                  <p:embed/>
                </p:oleObj>
              </mc:Choice>
              <mc:Fallback>
                <p:oleObj name="公式" r:id="rId23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4071939"/>
                        <a:ext cx="1706562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8102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3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13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build="p" autoUpdateAnimBg="0"/>
      <p:bldP spid="113672" grpId="0" build="p" autoUpdateAnimBg="0"/>
      <p:bldP spid="113674" grpId="0" build="p" autoUpdateAnimBg="0"/>
      <p:bldP spid="113675" grpId="0" build="p" autoUpdateAnimBg="0"/>
      <p:bldP spid="206871" grpId="0" animBg="1"/>
      <p:bldP spid="20687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34" name="Object 160"/>
          <p:cNvGraphicFramePr>
            <a:graphicFrameLocks noChangeAspect="1"/>
          </p:cNvGraphicFramePr>
          <p:nvPr/>
        </p:nvGraphicFramePr>
        <p:xfrm>
          <a:off x="2024063" y="428626"/>
          <a:ext cx="53197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4" name="Document" r:id="rId3" imgW="5339386" imgH="674616" progId="Word.Document.8">
                  <p:embed/>
                </p:oleObj>
              </mc:Choice>
              <mc:Fallback>
                <p:oleObj name="Document" r:id="rId3" imgW="5339386" imgH="674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428626"/>
                        <a:ext cx="5319712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Object 161"/>
          <p:cNvGraphicFramePr>
            <a:graphicFrameLocks noChangeAspect="1"/>
          </p:cNvGraphicFramePr>
          <p:nvPr/>
        </p:nvGraphicFramePr>
        <p:xfrm>
          <a:off x="2649538" y="1125538"/>
          <a:ext cx="265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5" name="Equation" r:id="rId5" imgW="2654300" imgH="368300" progId="Equation.3">
                  <p:embed/>
                </p:oleObj>
              </mc:Choice>
              <mc:Fallback>
                <p:oleObj name="Equation" r:id="rId5" imgW="2654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1125538"/>
                        <a:ext cx="2654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6" name="Object 162"/>
          <p:cNvGraphicFramePr>
            <a:graphicFrameLocks noChangeAspect="1"/>
          </p:cNvGraphicFramePr>
          <p:nvPr/>
        </p:nvGraphicFramePr>
        <p:xfrm>
          <a:off x="2641600" y="1628775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6" name="Equation" r:id="rId7" imgW="2159000" imgH="368300" progId="Equation.3">
                  <p:embed/>
                </p:oleObj>
              </mc:Choice>
              <mc:Fallback>
                <p:oleObj name="Equation" r:id="rId7" imgW="2159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1628775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7" name="Object 163"/>
          <p:cNvGraphicFramePr>
            <a:graphicFrameLocks noChangeAspect="1"/>
          </p:cNvGraphicFramePr>
          <p:nvPr/>
        </p:nvGraphicFramePr>
        <p:xfrm>
          <a:off x="2628900" y="2133600"/>
          <a:ext cx="2171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7" name="Equation" r:id="rId9" imgW="2171700" imgH="368300" progId="Equation.3">
                  <p:embed/>
                </p:oleObj>
              </mc:Choice>
              <mc:Fallback>
                <p:oleObj name="Equation" r:id="rId9" imgW="2171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133600"/>
                        <a:ext cx="2171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8" name="Object 164"/>
          <p:cNvGraphicFramePr>
            <a:graphicFrameLocks noChangeAspect="1"/>
          </p:cNvGraphicFramePr>
          <p:nvPr/>
        </p:nvGraphicFramePr>
        <p:xfrm>
          <a:off x="2640013" y="2636838"/>
          <a:ext cx="1358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8" name="Equation" r:id="rId11" imgW="1358900" imgH="368300" progId="Equation.3">
                  <p:embed/>
                </p:oleObj>
              </mc:Choice>
              <mc:Fallback>
                <p:oleObj name="Equation" r:id="rId11" imgW="13589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636838"/>
                        <a:ext cx="1358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1992314" y="3138488"/>
            <a:ext cx="1366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5421313" y="3138488"/>
            <a:ext cx="2019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  </a:t>
            </a:r>
            <a:r>
              <a:rPr lang="zh-CN" altLang="en-US" sz="2800" b="1" dirty="0">
                <a:latin typeface="Calibri" pitchFamily="34" charset="0"/>
              </a:rPr>
              <a:t>过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800" b="1" dirty="0">
                <a:latin typeface="Calibri" pitchFamily="34" charset="0"/>
              </a:rPr>
              <a:t>轴</a:t>
            </a:r>
            <a:r>
              <a:rPr lang="en-US" altLang="zh-CN" sz="2800" b="1" dirty="0">
                <a:latin typeface="Calibri" pitchFamily="34" charset="0"/>
              </a:rPr>
              <a:t>;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3143250" y="3716338"/>
            <a:ext cx="2376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  </a:t>
            </a:r>
            <a:r>
              <a:rPr lang="zh-CN" altLang="en-US" sz="2800" b="1" dirty="0">
                <a:latin typeface="Calibri" pitchFamily="34" charset="0"/>
              </a:rPr>
              <a:t>平行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="1" i="1" dirty="0">
                <a:latin typeface="Calibri" pitchFamily="34" charset="0"/>
              </a:rPr>
              <a:t> </a:t>
            </a:r>
            <a:r>
              <a:rPr lang="zh-CN" altLang="en-US" sz="2800" b="1" dirty="0">
                <a:latin typeface="Calibri" pitchFamily="34" charset="0"/>
              </a:rPr>
              <a:t>轴</a:t>
            </a:r>
            <a:r>
              <a:rPr lang="en-US" altLang="zh-CN" sz="2800" b="1" dirty="0">
                <a:latin typeface="Calibri" pitchFamily="34" charset="0"/>
              </a:rPr>
              <a:t>;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5424488" y="3671888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  </a:t>
            </a:r>
            <a:r>
              <a:rPr lang="zh-CN" altLang="en-US" sz="2800" b="1" dirty="0">
                <a:latin typeface="Calibri" pitchFamily="34" charset="0"/>
              </a:rPr>
              <a:t>平行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zOx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Calibri" pitchFamily="34" charset="0"/>
              </a:rPr>
              <a:t>平面</a:t>
            </a:r>
            <a:r>
              <a:rPr lang="en-US" altLang="zh-CN" sz="2800" b="1" dirty="0">
                <a:latin typeface="Calibri" pitchFamily="34" charset="0"/>
              </a:rPr>
              <a:t>.</a:t>
            </a:r>
          </a:p>
        </p:txBody>
      </p:sp>
      <p:graphicFrame>
        <p:nvGraphicFramePr>
          <p:cNvPr id="111643" name="Object 165"/>
          <p:cNvGraphicFramePr>
            <a:graphicFrameLocks noChangeAspect="1"/>
          </p:cNvGraphicFramePr>
          <p:nvPr/>
        </p:nvGraphicFramePr>
        <p:xfrm>
          <a:off x="3090864" y="4286250"/>
          <a:ext cx="7577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9" name="Document" r:id="rId13" imgW="8562657" imgH="524173" progId="Word.Document.8">
                  <p:embed/>
                </p:oleObj>
              </mc:Choice>
              <mc:Fallback>
                <p:oleObj name="Document" r:id="rId13" imgW="8562657" imgH="5241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4" y="4286250"/>
                        <a:ext cx="75771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4" name="Object 166"/>
          <p:cNvGraphicFramePr>
            <a:graphicFrameLocks noChangeAspect="1"/>
          </p:cNvGraphicFramePr>
          <p:nvPr/>
        </p:nvGraphicFramePr>
        <p:xfrm>
          <a:off x="6959600" y="5516563"/>
          <a:ext cx="1168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" name="Equation" r:id="rId15" imgW="970920" imgH="286920" progId="">
                  <p:embed/>
                </p:oleObj>
              </mc:Choice>
              <mc:Fallback>
                <p:oleObj name="Equation" r:id="rId15" imgW="970920" imgH="2869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5516563"/>
                        <a:ext cx="1168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3143250" y="3138488"/>
            <a:ext cx="1993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(1) </a:t>
            </a:r>
            <a:r>
              <a:rPr lang="zh-CN" altLang="en-US" sz="2800" b="1" dirty="0">
                <a:solidFill>
                  <a:schemeClr val="tx2"/>
                </a:solidFill>
                <a:latin typeface="宋体" charset="-122"/>
              </a:rPr>
              <a:t>过原点</a:t>
            </a:r>
            <a:r>
              <a:rPr lang="en-US" altLang="zh-CN" sz="2800" b="1" dirty="0">
                <a:solidFill>
                  <a:schemeClr val="tx2"/>
                </a:solidFill>
                <a:latin typeface="Calibri" pitchFamily="34" charset="0"/>
              </a:rPr>
              <a:t>;</a:t>
            </a:r>
            <a:endParaRPr lang="en-US" altLang="zh-CN" sz="2800" b="1" dirty="0">
              <a:latin typeface="Calibri" pitchFamily="34" charset="0"/>
            </a:endParaRPr>
          </a:p>
        </p:txBody>
      </p:sp>
      <p:sp>
        <p:nvSpPr>
          <p:cNvPr id="111647" name="Rectangle 31"/>
          <p:cNvSpPr>
            <a:spLocks noChangeArrowheads="1"/>
          </p:cNvSpPr>
          <p:nvPr/>
        </p:nvSpPr>
        <p:spPr bwMode="auto">
          <a:xfrm>
            <a:off x="1952626" y="4797426"/>
            <a:ext cx="136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Calibri" pitchFamily="34" charset="0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】</a:t>
            </a:r>
            <a:endParaRPr lang="en-US" altLang="zh-CN">
              <a:latin typeface="Calibri" pitchFamily="34" charset="0"/>
            </a:endParaRPr>
          </a:p>
        </p:txBody>
      </p:sp>
      <p:graphicFrame>
        <p:nvGraphicFramePr>
          <p:cNvPr id="111649" name="Object 169"/>
          <p:cNvGraphicFramePr>
            <a:graphicFrameLocks noChangeAspect="1"/>
          </p:cNvGraphicFramePr>
          <p:nvPr/>
        </p:nvGraphicFramePr>
        <p:xfrm>
          <a:off x="5375275" y="6021388"/>
          <a:ext cx="151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1" name="Equation" r:id="rId17" imgW="1257480" imgH="302760" progId="">
                  <p:embed/>
                </p:oleObj>
              </mc:Choice>
              <mc:Fallback>
                <p:oleObj name="Equation" r:id="rId17" imgW="1257480" imgH="302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6021388"/>
                        <a:ext cx="1511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17" name="Rectangle 34"/>
          <p:cNvSpPr>
            <a:spLocks noChangeArrowheads="1"/>
          </p:cNvSpPr>
          <p:nvPr/>
        </p:nvSpPr>
        <p:spPr bwMode="auto">
          <a:xfrm>
            <a:off x="1524001" y="30585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11651" name="Object 170"/>
          <p:cNvGraphicFramePr>
            <a:graphicFrameLocks noChangeAspect="1"/>
          </p:cNvGraphicFramePr>
          <p:nvPr/>
        </p:nvGraphicFramePr>
        <p:xfrm>
          <a:off x="3216276" y="4891089"/>
          <a:ext cx="29511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2" name="Equation" r:id="rId19" imgW="2946400" imgH="406400" progId="">
                  <p:embed/>
                </p:oleObj>
              </mc:Choice>
              <mc:Fallback>
                <p:oleObj name="Equation" r:id="rId19" imgW="29464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4891089"/>
                        <a:ext cx="295116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52" name="Object 171"/>
          <p:cNvGraphicFramePr>
            <a:graphicFrameLocks noChangeAspect="1"/>
          </p:cNvGraphicFramePr>
          <p:nvPr/>
        </p:nvGraphicFramePr>
        <p:xfrm>
          <a:off x="8332788" y="5470525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3" name="Equation" r:id="rId21" imgW="1866090" imgH="406224" progId="">
                  <p:embed/>
                </p:oleObj>
              </mc:Choice>
              <mc:Fallback>
                <p:oleObj name="Equation" r:id="rId21" imgW="1866090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788" y="5470525"/>
                        <a:ext cx="186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6912AD-3391-4ABC-BE2F-912AF6383A62}" type="slidenum">
              <a:rPr lang="zh-CN" altLang="en-US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1952625" y="4214813"/>
            <a:ext cx="1366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宋体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graphicFrame>
        <p:nvGraphicFramePr>
          <p:cNvPr id="40108" name="Object 172"/>
          <p:cNvGraphicFramePr>
            <a:graphicFrameLocks noChangeAspect="1"/>
          </p:cNvGraphicFramePr>
          <p:nvPr/>
        </p:nvGraphicFramePr>
        <p:xfrm>
          <a:off x="6216651" y="4889501"/>
          <a:ext cx="35226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4" name="公式" r:id="rId23" imgW="1625400" imgH="215640" progId="Equation.3">
                  <p:embed/>
                </p:oleObj>
              </mc:Choice>
              <mc:Fallback>
                <p:oleObj name="公式" r:id="rId23" imgW="1625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1" y="4889501"/>
                        <a:ext cx="3522663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09" name="Object 173"/>
          <p:cNvGraphicFramePr>
            <a:graphicFrameLocks noChangeAspect="1"/>
          </p:cNvGraphicFramePr>
          <p:nvPr/>
        </p:nvGraphicFramePr>
        <p:xfrm>
          <a:off x="2738439" y="5461001"/>
          <a:ext cx="41290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" name="公式" r:id="rId25" imgW="1904760" imgH="215640" progId="Equation.3">
                  <p:embed/>
                </p:oleObj>
              </mc:Choice>
              <mc:Fallback>
                <p:oleObj name="公式" r:id="rId25" imgW="1904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5461001"/>
                        <a:ext cx="4129087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315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1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9" grpId="0" build="p" autoUpdateAnimBg="0"/>
      <p:bldP spid="111640" grpId="0" build="p" autoUpdateAnimBg="0"/>
      <p:bldP spid="111641" grpId="0" build="p" autoUpdateAnimBg="0"/>
      <p:bldP spid="111642" grpId="0" build="p" autoUpdateAnimBg="0"/>
      <p:bldP spid="111645" grpId="0" build="p" autoUpdateAnimBg="0"/>
      <p:bldP spid="111647" grpId="0" build="p" autoUpdateAnimBg="0"/>
      <p:bldP spid="34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2" name="Rectangle 4"/>
          <p:cNvSpPr>
            <a:spLocks noChangeArrowheads="1"/>
          </p:cNvSpPr>
          <p:nvPr/>
        </p:nvSpPr>
        <p:spPr bwMode="auto">
          <a:xfrm>
            <a:off x="2281238" y="388938"/>
            <a:ext cx="3598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平面的截距式方程</a:t>
            </a:r>
          </a:p>
        </p:txBody>
      </p:sp>
      <p:graphicFrame>
        <p:nvGraphicFramePr>
          <p:cNvPr id="112645" name="Object 101"/>
          <p:cNvGraphicFramePr>
            <a:graphicFrameLocks noChangeAspect="1"/>
          </p:cNvGraphicFramePr>
          <p:nvPr/>
        </p:nvGraphicFramePr>
        <p:xfrm>
          <a:off x="2351088" y="836613"/>
          <a:ext cx="6723062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Equation" r:id="rId3" imgW="6337300" imgH="1638300" progId="">
                  <p:embed/>
                </p:oleObj>
              </mc:Choice>
              <mc:Fallback>
                <p:oleObj name="Equation" r:id="rId3" imgW="6337300" imgH="163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836613"/>
                        <a:ext cx="6723062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102"/>
          <p:cNvGraphicFramePr>
            <a:graphicFrameLocks noChangeAspect="1"/>
          </p:cNvGraphicFramePr>
          <p:nvPr/>
        </p:nvGraphicFramePr>
        <p:xfrm>
          <a:off x="3228975" y="2924175"/>
          <a:ext cx="2108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Equation" r:id="rId5" imgW="1751040" imgH="669240" progId="">
                  <p:embed/>
                </p:oleObj>
              </mc:Choice>
              <mc:Fallback>
                <p:oleObj name="Equation" r:id="rId5" imgW="1751040" imgH="669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924175"/>
                        <a:ext cx="2108200" cy="812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103"/>
          <p:cNvGraphicFramePr>
            <a:graphicFrameLocks noChangeAspect="1"/>
          </p:cNvGraphicFramePr>
          <p:nvPr/>
        </p:nvGraphicFramePr>
        <p:xfrm>
          <a:off x="3071813" y="4221163"/>
          <a:ext cx="2463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Equation" r:id="rId7" imgW="2053440" imgH="302760" progId="">
                  <p:embed/>
                </p:oleObj>
              </mc:Choice>
              <mc:Fallback>
                <p:oleObj name="Equation" r:id="rId7" imgW="2053440" imgH="302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221163"/>
                        <a:ext cx="2463800" cy="368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104"/>
          <p:cNvGraphicFramePr>
            <a:graphicFrameLocks noChangeAspect="1"/>
          </p:cNvGraphicFramePr>
          <p:nvPr/>
        </p:nvGraphicFramePr>
        <p:xfrm>
          <a:off x="2355850" y="5530850"/>
          <a:ext cx="624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Equation" r:id="rId9" imgW="5213160" imgH="342720" progId="">
                  <p:embed/>
                </p:oleObj>
              </mc:Choice>
              <mc:Fallback>
                <p:oleObj name="Equation" r:id="rId9" imgW="5213160" imgH="342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530850"/>
                        <a:ext cx="6248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649" name="AutoShape 9"/>
          <p:cNvCxnSpPr>
            <a:cxnSpLocks noChangeShapeType="1"/>
          </p:cNvCxnSpPr>
          <p:nvPr/>
        </p:nvCxnSpPr>
        <p:spPr bwMode="auto">
          <a:xfrm flipH="1" flipV="1">
            <a:off x="5448301" y="3284538"/>
            <a:ext cx="182563" cy="1123950"/>
          </a:xfrm>
          <a:prstGeom prst="bentConnector4">
            <a:avLst>
              <a:gd name="adj1" fmla="val -207829"/>
              <a:gd name="adj2" fmla="val 98162"/>
            </a:avLst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</p:spPr>
      </p:cxnSp>
      <p:grpSp>
        <p:nvGrpSpPr>
          <p:cNvPr id="112651" name="Group 11"/>
          <p:cNvGrpSpPr>
            <a:grpSpLocks/>
          </p:cNvGrpSpPr>
          <p:nvPr/>
        </p:nvGrpSpPr>
        <p:grpSpPr bwMode="auto">
          <a:xfrm>
            <a:off x="6096000" y="2636838"/>
            <a:ext cx="3600450" cy="2233612"/>
            <a:chOff x="3024" y="1563"/>
            <a:chExt cx="2400" cy="1605"/>
          </a:xfrm>
        </p:grpSpPr>
        <p:grpSp>
          <p:nvGrpSpPr>
            <p:cNvPr id="41076" name="Group 12"/>
            <p:cNvGrpSpPr>
              <a:grpSpLocks/>
            </p:cNvGrpSpPr>
            <p:nvPr/>
          </p:nvGrpSpPr>
          <p:grpSpPr bwMode="auto">
            <a:xfrm>
              <a:off x="3024" y="1563"/>
              <a:ext cx="2400" cy="1605"/>
              <a:chOff x="2976" y="1344"/>
              <a:chExt cx="2400" cy="1605"/>
            </a:xfrm>
          </p:grpSpPr>
          <p:sp>
            <p:nvSpPr>
              <p:cNvPr id="41077" name="Line 13"/>
              <p:cNvSpPr>
                <a:spLocks noChangeShapeType="1"/>
              </p:cNvSpPr>
              <p:nvPr/>
            </p:nvSpPr>
            <p:spPr bwMode="auto">
              <a:xfrm flipV="1">
                <a:off x="3797" y="1344"/>
                <a:ext cx="0" cy="104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8" name="Freeform 14"/>
              <p:cNvSpPr>
                <a:spLocks/>
              </p:cNvSpPr>
              <p:nvPr/>
            </p:nvSpPr>
            <p:spPr bwMode="auto">
              <a:xfrm>
                <a:off x="3263" y="2391"/>
                <a:ext cx="534" cy="522"/>
              </a:xfrm>
              <a:custGeom>
                <a:avLst/>
                <a:gdLst>
                  <a:gd name="T0" fmla="*/ 2038 w 441"/>
                  <a:gd name="T1" fmla="*/ 0 h 464"/>
                  <a:gd name="T2" fmla="*/ 0 w 441"/>
                  <a:gd name="T3" fmla="*/ 1191 h 464"/>
                  <a:gd name="T4" fmla="*/ 0 60000 65536"/>
                  <a:gd name="T5" fmla="*/ 0 60000 65536"/>
                  <a:gd name="T6" fmla="*/ 0 w 441"/>
                  <a:gd name="T7" fmla="*/ 0 h 464"/>
                  <a:gd name="T8" fmla="*/ 441 w 441"/>
                  <a:gd name="T9" fmla="*/ 464 h 4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" h="464">
                    <a:moveTo>
                      <a:pt x="441" y="0"/>
                    </a:moveTo>
                    <a:lnTo>
                      <a:pt x="0" y="464"/>
                    </a:ln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fi-FI" altLang="zh-CN"/>
              </a:p>
            </p:txBody>
          </p:sp>
          <p:sp>
            <p:nvSpPr>
              <p:cNvPr id="41079" name="Line 15"/>
              <p:cNvSpPr>
                <a:spLocks noChangeShapeType="1"/>
              </p:cNvSpPr>
              <p:nvPr/>
            </p:nvSpPr>
            <p:spPr bwMode="auto">
              <a:xfrm>
                <a:off x="3797" y="2391"/>
                <a:ext cx="1219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65" name="Object 105"/>
              <p:cNvGraphicFramePr>
                <a:graphicFrameLocks noChangeAspect="1"/>
              </p:cNvGraphicFramePr>
              <p:nvPr/>
            </p:nvGraphicFramePr>
            <p:xfrm>
              <a:off x="2976" y="2784"/>
              <a:ext cx="194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3" name="Equation" r:id="rId11" imgW="253890" imgH="241195" progId="Equation.3">
                      <p:embed/>
                    </p:oleObj>
                  </mc:Choice>
                  <mc:Fallback>
                    <p:oleObj name="Equation" r:id="rId11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2784"/>
                            <a:ext cx="194" cy="1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6" name="Object 106"/>
              <p:cNvGraphicFramePr>
                <a:graphicFrameLocks noChangeAspect="1"/>
              </p:cNvGraphicFramePr>
              <p:nvPr/>
            </p:nvGraphicFramePr>
            <p:xfrm>
              <a:off x="4958" y="2444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4" name="Equation" r:id="rId13" imgW="253780" imgH="317225" progId="Equation.3">
                      <p:embed/>
                    </p:oleObj>
                  </mc:Choice>
                  <mc:Fallback>
                    <p:oleObj name="Equation" r:id="rId13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8" y="2444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7" name="Object 107"/>
              <p:cNvGraphicFramePr>
                <a:graphicFrameLocks noChangeAspect="1"/>
              </p:cNvGraphicFramePr>
              <p:nvPr/>
            </p:nvGraphicFramePr>
            <p:xfrm>
              <a:off x="3526" y="1344"/>
              <a:ext cx="155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5" name="Equation" r:id="rId15" imgW="203024" imgH="253780" progId="Equation.3">
                      <p:embed/>
                    </p:oleObj>
                  </mc:Choice>
                  <mc:Fallback>
                    <p:oleObj name="Equation" r:id="rId15" imgW="203024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6" y="1344"/>
                            <a:ext cx="155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80" name="Freeform 19"/>
              <p:cNvSpPr>
                <a:spLocks/>
              </p:cNvSpPr>
              <p:nvPr/>
            </p:nvSpPr>
            <p:spPr bwMode="auto">
              <a:xfrm>
                <a:off x="3506" y="1725"/>
                <a:ext cx="938" cy="972"/>
              </a:xfrm>
              <a:custGeom>
                <a:avLst/>
                <a:gdLst>
                  <a:gd name="T0" fmla="*/ 1103 w 775"/>
                  <a:gd name="T1" fmla="*/ 0 h 864"/>
                  <a:gd name="T2" fmla="*/ 3540 w 775"/>
                  <a:gd name="T3" fmla="*/ 1478 h 864"/>
                  <a:gd name="T4" fmla="*/ 3510 w 775"/>
                  <a:gd name="T5" fmla="*/ 1556 h 864"/>
                  <a:gd name="T6" fmla="*/ 0 w 775"/>
                  <a:gd name="T7" fmla="*/ 2217 h 864"/>
                  <a:gd name="T8" fmla="*/ 1103 w 775"/>
                  <a:gd name="T9" fmla="*/ 0 h 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5"/>
                  <a:gd name="T16" fmla="*/ 0 h 864"/>
                  <a:gd name="T17" fmla="*/ 775 w 775"/>
                  <a:gd name="T18" fmla="*/ 864 h 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5" h="864">
                    <a:moveTo>
                      <a:pt x="240" y="0"/>
                    </a:moveTo>
                    <a:cubicBezTo>
                      <a:pt x="416" y="192"/>
                      <a:pt x="598" y="379"/>
                      <a:pt x="768" y="576"/>
                    </a:cubicBezTo>
                    <a:cubicBezTo>
                      <a:pt x="775" y="584"/>
                      <a:pt x="763" y="606"/>
                      <a:pt x="763" y="606"/>
                    </a:cubicBezTo>
                    <a:lnTo>
                      <a:pt x="0" y="8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i-FI" altLang="zh-CN"/>
              </a:p>
            </p:txBody>
          </p:sp>
          <p:graphicFrame>
            <p:nvGraphicFramePr>
              <p:cNvPr id="41068" name="Object 108"/>
              <p:cNvGraphicFramePr>
                <a:graphicFrameLocks noChangeAspect="1"/>
              </p:cNvGraphicFramePr>
              <p:nvPr/>
            </p:nvGraphicFramePr>
            <p:xfrm>
              <a:off x="3504" y="2688"/>
              <a:ext cx="94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6" name="Equation" r:id="rId17" imgW="1231366" imgH="368140" progId="Equation.3">
                      <p:embed/>
                    </p:oleObj>
                  </mc:Choice>
                  <mc:Fallback>
                    <p:oleObj name="Equation" r:id="rId17" imgW="1231366" imgH="3681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688"/>
                            <a:ext cx="940" cy="2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9" name="Object 109"/>
              <p:cNvGraphicFramePr>
                <a:graphicFrameLocks noChangeAspect="1"/>
              </p:cNvGraphicFramePr>
              <p:nvPr/>
            </p:nvGraphicFramePr>
            <p:xfrm>
              <a:off x="4430" y="2091"/>
              <a:ext cx="94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7" name="Equation" r:id="rId19" imgW="1244600" imgH="368300" progId="Equation.3">
                      <p:embed/>
                    </p:oleObj>
                  </mc:Choice>
                  <mc:Fallback>
                    <p:oleObj name="Equation" r:id="rId19" imgW="1244600" imgH="368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0" y="2091"/>
                            <a:ext cx="946" cy="2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70" name="Object 110"/>
              <p:cNvGraphicFramePr>
                <a:graphicFrameLocks noChangeAspect="1"/>
              </p:cNvGraphicFramePr>
              <p:nvPr/>
            </p:nvGraphicFramePr>
            <p:xfrm>
              <a:off x="3840" y="1515"/>
              <a:ext cx="94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8" name="Equation" r:id="rId21" imgW="1231366" imgH="368140" progId="Equation.3">
                      <p:embed/>
                    </p:oleObj>
                  </mc:Choice>
                  <mc:Fallback>
                    <p:oleObj name="Equation" r:id="rId21" imgW="1231366" imgH="3681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515"/>
                            <a:ext cx="940" cy="2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071" name="Object 111"/>
            <p:cNvGraphicFramePr>
              <a:graphicFrameLocks noChangeAspect="1"/>
            </p:cNvGraphicFramePr>
            <p:nvPr/>
          </p:nvGraphicFramePr>
          <p:xfrm>
            <a:off x="3792" y="259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9" name="Equation" r:id="rId23" imgW="291973" imgH="304668" progId="Equation.3">
                    <p:embed/>
                  </p:oleObj>
                </mc:Choice>
                <mc:Fallback>
                  <p:oleObj name="Equation" r:id="rId23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92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9695E-3A5B-4F64-884E-5E3C240EC034}" type="slidenum">
              <a:rPr lang="zh-CN" altLang="en-US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528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7" name="Text Box 5"/>
          <p:cNvSpPr txBox="1">
            <a:spLocks noChangeArrowheads="1"/>
          </p:cNvSpPr>
          <p:nvPr/>
        </p:nvSpPr>
        <p:spPr bwMode="auto">
          <a:xfrm>
            <a:off x="3176588" y="2074863"/>
            <a:ext cx="40513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 dirty="0">
                <a:latin typeface="Calibri" pitchFamily="34" charset="0"/>
              </a:rPr>
              <a:t>令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zh-CN" altLang="en-US" sz="2700" b="1" dirty="0">
                <a:latin typeface="Calibri" pitchFamily="34" charset="0"/>
              </a:rPr>
              <a:t>得：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=2</a:t>
            </a:r>
            <a:endParaRPr lang="zh-CN" alt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3992563" y="4797426"/>
          <a:ext cx="24193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Equation" r:id="rId3" imgW="863280" imgH="406080" progId="">
                  <p:embed/>
                </p:oleObj>
              </mc:Choice>
              <mc:Fallback>
                <p:oleObj name="Equation" r:id="rId3" imgW="863280" imgH="406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4797426"/>
                        <a:ext cx="241935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8" name="Text Box 10"/>
          <p:cNvSpPr txBox="1">
            <a:spLocks noChangeArrowheads="1"/>
          </p:cNvSpPr>
          <p:nvPr/>
        </p:nvSpPr>
        <p:spPr bwMode="auto">
          <a:xfrm>
            <a:off x="2100264" y="4278313"/>
            <a:ext cx="2085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alibri" pitchFamily="34" charset="0"/>
              </a:rPr>
              <a:t>截距方程为</a:t>
            </a:r>
          </a:p>
        </p:txBody>
      </p:sp>
      <p:sp>
        <p:nvSpPr>
          <p:cNvPr id="203789" name="Text Box 11"/>
          <p:cNvSpPr txBox="1">
            <a:spLocks noChangeArrowheads="1"/>
          </p:cNvSpPr>
          <p:nvPr/>
        </p:nvSpPr>
        <p:spPr bwMode="auto">
          <a:xfrm>
            <a:off x="2063751" y="2046288"/>
            <a:ext cx="1439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BCA48-981C-491E-B296-B5B6E18CB9FE}" type="slidenum">
              <a:rPr lang="zh-CN" altLang="en-US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203791" name="Text Box 5"/>
          <p:cNvSpPr txBox="1">
            <a:spLocks noChangeArrowheads="1"/>
          </p:cNvSpPr>
          <p:nvPr/>
        </p:nvSpPr>
        <p:spPr bwMode="auto">
          <a:xfrm>
            <a:off x="3195639" y="2724151"/>
            <a:ext cx="405288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 dirty="0">
                <a:latin typeface="Calibri" pitchFamily="34" charset="0"/>
              </a:rPr>
              <a:t>令 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CN" sz="2700" b="1" dirty="0">
                <a:latin typeface="Calibri" pitchFamily="34" charset="0"/>
              </a:rPr>
              <a:t> </a:t>
            </a:r>
            <a:r>
              <a:rPr lang="zh-CN" altLang="en-US" sz="2700" b="1" dirty="0">
                <a:latin typeface="Calibri" pitchFamily="34" charset="0"/>
              </a:rPr>
              <a:t>得：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=4</a:t>
            </a:r>
            <a:endParaRPr lang="zh-CN" alt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792" name="Text Box 5"/>
          <p:cNvSpPr txBox="1">
            <a:spLocks noChangeArrowheads="1"/>
          </p:cNvSpPr>
          <p:nvPr/>
        </p:nvSpPr>
        <p:spPr bwMode="auto">
          <a:xfrm>
            <a:off x="3176588" y="3443288"/>
            <a:ext cx="40513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 dirty="0">
                <a:latin typeface="Calibri" pitchFamily="34" charset="0"/>
              </a:rPr>
              <a:t>令 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CN" sz="2700" b="1" dirty="0">
                <a:latin typeface="Calibri" pitchFamily="34" charset="0"/>
              </a:rPr>
              <a:t> </a:t>
            </a:r>
            <a:r>
              <a:rPr lang="zh-CN" altLang="en-US" sz="2700" b="1" dirty="0">
                <a:latin typeface="Calibri" pitchFamily="34" charset="0"/>
              </a:rPr>
              <a:t>得：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=5</a:t>
            </a:r>
            <a:endParaRPr lang="zh-CN" alt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3793" name="Group 11"/>
          <p:cNvGrpSpPr>
            <a:grpSpLocks/>
          </p:cNvGrpSpPr>
          <p:nvPr/>
        </p:nvGrpSpPr>
        <p:grpSpPr bwMode="auto">
          <a:xfrm>
            <a:off x="6592888" y="2168526"/>
            <a:ext cx="3535362" cy="2263775"/>
            <a:chOff x="3024" y="1563"/>
            <a:chExt cx="2357" cy="1627"/>
          </a:xfrm>
        </p:grpSpPr>
        <p:grpSp>
          <p:nvGrpSpPr>
            <p:cNvPr id="203795" name="Group 12"/>
            <p:cNvGrpSpPr>
              <a:grpSpLocks/>
            </p:cNvGrpSpPr>
            <p:nvPr/>
          </p:nvGrpSpPr>
          <p:grpSpPr bwMode="auto">
            <a:xfrm>
              <a:off x="3024" y="1563"/>
              <a:ext cx="2357" cy="1627"/>
              <a:chOff x="2976" y="1344"/>
              <a:chExt cx="2357" cy="1627"/>
            </a:xfrm>
          </p:grpSpPr>
          <p:sp>
            <p:nvSpPr>
              <p:cNvPr id="203796" name="Line 13"/>
              <p:cNvSpPr>
                <a:spLocks noChangeShapeType="1"/>
              </p:cNvSpPr>
              <p:nvPr/>
            </p:nvSpPr>
            <p:spPr bwMode="auto">
              <a:xfrm flipV="1">
                <a:off x="3797" y="1344"/>
                <a:ext cx="0" cy="104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797" name="Freeform 14"/>
              <p:cNvSpPr>
                <a:spLocks/>
              </p:cNvSpPr>
              <p:nvPr/>
            </p:nvSpPr>
            <p:spPr bwMode="auto">
              <a:xfrm>
                <a:off x="3263" y="2391"/>
                <a:ext cx="534" cy="522"/>
              </a:xfrm>
              <a:custGeom>
                <a:avLst/>
                <a:gdLst>
                  <a:gd name="T0" fmla="*/ 2038 w 441"/>
                  <a:gd name="T1" fmla="*/ 0 h 464"/>
                  <a:gd name="T2" fmla="*/ 0 w 441"/>
                  <a:gd name="T3" fmla="*/ 1191 h 464"/>
                  <a:gd name="T4" fmla="*/ 0 60000 65536"/>
                  <a:gd name="T5" fmla="*/ 0 60000 65536"/>
                  <a:gd name="T6" fmla="*/ 0 w 441"/>
                  <a:gd name="T7" fmla="*/ 0 h 464"/>
                  <a:gd name="T8" fmla="*/ 441 w 441"/>
                  <a:gd name="T9" fmla="*/ 464 h 4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" h="464">
                    <a:moveTo>
                      <a:pt x="441" y="0"/>
                    </a:moveTo>
                    <a:lnTo>
                      <a:pt x="0" y="464"/>
                    </a:ln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fi-FI" altLang="zh-CN"/>
              </a:p>
            </p:txBody>
          </p:sp>
          <p:sp>
            <p:nvSpPr>
              <p:cNvPr id="203798" name="Line 15"/>
              <p:cNvSpPr>
                <a:spLocks noChangeShapeType="1"/>
              </p:cNvSpPr>
              <p:nvPr/>
            </p:nvSpPr>
            <p:spPr bwMode="auto">
              <a:xfrm>
                <a:off x="3797" y="2391"/>
                <a:ext cx="1219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3780" name="Object 4"/>
              <p:cNvGraphicFramePr>
                <a:graphicFrameLocks noChangeAspect="1"/>
              </p:cNvGraphicFramePr>
              <p:nvPr/>
            </p:nvGraphicFramePr>
            <p:xfrm>
              <a:off x="2976" y="2784"/>
              <a:ext cx="194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3" name="Equation" r:id="rId5" imgW="253890" imgH="241195" progId="Equation.3">
                      <p:embed/>
                    </p:oleObj>
                  </mc:Choice>
                  <mc:Fallback>
                    <p:oleObj name="Equation" r:id="rId5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2784"/>
                            <a:ext cx="194" cy="1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3781" name="Object 5"/>
              <p:cNvGraphicFramePr>
                <a:graphicFrameLocks noChangeAspect="1"/>
              </p:cNvGraphicFramePr>
              <p:nvPr/>
            </p:nvGraphicFramePr>
            <p:xfrm>
              <a:off x="4958" y="2444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4" name="Equation" r:id="rId7" imgW="253780" imgH="317225" progId="Equation.3">
                      <p:embed/>
                    </p:oleObj>
                  </mc:Choice>
                  <mc:Fallback>
                    <p:oleObj name="Equation" r:id="rId7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8" y="2444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3782" name="Object 6"/>
              <p:cNvGraphicFramePr>
                <a:graphicFrameLocks noChangeAspect="1"/>
              </p:cNvGraphicFramePr>
              <p:nvPr/>
            </p:nvGraphicFramePr>
            <p:xfrm>
              <a:off x="3526" y="1344"/>
              <a:ext cx="155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5" name="Equation" r:id="rId9" imgW="203024" imgH="253780" progId="Equation.3">
                      <p:embed/>
                    </p:oleObj>
                  </mc:Choice>
                  <mc:Fallback>
                    <p:oleObj name="Equation" r:id="rId9" imgW="203024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6" y="1344"/>
                            <a:ext cx="155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3799" name="Freeform 19"/>
              <p:cNvSpPr>
                <a:spLocks/>
              </p:cNvSpPr>
              <p:nvPr/>
            </p:nvSpPr>
            <p:spPr bwMode="auto">
              <a:xfrm>
                <a:off x="3506" y="1725"/>
                <a:ext cx="938" cy="972"/>
              </a:xfrm>
              <a:custGeom>
                <a:avLst/>
                <a:gdLst>
                  <a:gd name="T0" fmla="*/ 1103 w 775"/>
                  <a:gd name="T1" fmla="*/ 0 h 864"/>
                  <a:gd name="T2" fmla="*/ 3540 w 775"/>
                  <a:gd name="T3" fmla="*/ 1478 h 864"/>
                  <a:gd name="T4" fmla="*/ 3510 w 775"/>
                  <a:gd name="T5" fmla="*/ 1556 h 864"/>
                  <a:gd name="T6" fmla="*/ 0 w 775"/>
                  <a:gd name="T7" fmla="*/ 2217 h 864"/>
                  <a:gd name="T8" fmla="*/ 1103 w 775"/>
                  <a:gd name="T9" fmla="*/ 0 h 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5"/>
                  <a:gd name="T16" fmla="*/ 0 h 864"/>
                  <a:gd name="T17" fmla="*/ 775 w 775"/>
                  <a:gd name="T18" fmla="*/ 864 h 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5" h="864">
                    <a:moveTo>
                      <a:pt x="240" y="0"/>
                    </a:moveTo>
                    <a:cubicBezTo>
                      <a:pt x="416" y="192"/>
                      <a:pt x="598" y="379"/>
                      <a:pt x="768" y="576"/>
                    </a:cubicBezTo>
                    <a:cubicBezTo>
                      <a:pt x="775" y="584"/>
                      <a:pt x="763" y="606"/>
                      <a:pt x="763" y="606"/>
                    </a:cubicBezTo>
                    <a:lnTo>
                      <a:pt x="0" y="8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i-FI" altLang="zh-CN"/>
              </a:p>
            </p:txBody>
          </p:sp>
          <p:graphicFrame>
            <p:nvGraphicFramePr>
              <p:cNvPr id="203783" name="Object 7"/>
              <p:cNvGraphicFramePr>
                <a:graphicFrameLocks noChangeAspect="1"/>
              </p:cNvGraphicFramePr>
              <p:nvPr/>
            </p:nvGraphicFramePr>
            <p:xfrm>
              <a:off x="3509" y="2716"/>
              <a:ext cx="823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6" name="Equation" r:id="rId11" imgW="609480" imgH="203040" progId="">
                      <p:embed/>
                    </p:oleObj>
                  </mc:Choice>
                  <mc:Fallback>
                    <p:oleObj name="Equation" r:id="rId11" imgW="609480" imgH="2030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9" y="2716"/>
                            <a:ext cx="823" cy="2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3784" name="Object 8"/>
              <p:cNvGraphicFramePr>
                <a:graphicFrameLocks noChangeAspect="1"/>
              </p:cNvGraphicFramePr>
              <p:nvPr/>
            </p:nvGraphicFramePr>
            <p:xfrm>
              <a:off x="4444" y="2139"/>
              <a:ext cx="889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7" name="Equation" r:id="rId13" imgW="583920" imgH="203040" progId="">
                      <p:embed/>
                    </p:oleObj>
                  </mc:Choice>
                  <mc:Fallback>
                    <p:oleObj name="Equation" r:id="rId13" imgW="583920" imgH="2030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2139"/>
                            <a:ext cx="889" cy="2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3785" name="Object 9"/>
              <p:cNvGraphicFramePr>
                <a:graphicFrameLocks noChangeAspect="1"/>
              </p:cNvGraphicFramePr>
              <p:nvPr/>
            </p:nvGraphicFramePr>
            <p:xfrm>
              <a:off x="3893" y="1549"/>
              <a:ext cx="909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8" name="Equation" r:id="rId15" imgW="583920" imgH="203040" progId="">
                      <p:embed/>
                    </p:oleObj>
                  </mc:Choice>
                  <mc:Fallback>
                    <p:oleObj name="Equation" r:id="rId15" imgW="583920" imgH="2030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3" y="1549"/>
                            <a:ext cx="909" cy="2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3786" name="Object 10"/>
            <p:cNvGraphicFramePr>
              <a:graphicFrameLocks noChangeAspect="1"/>
            </p:cNvGraphicFramePr>
            <p:nvPr/>
          </p:nvGraphicFramePr>
          <p:xfrm>
            <a:off x="3792" y="259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9" name="Equation" r:id="rId17" imgW="291973" imgH="304668" progId="Equation.3">
                    <p:embed/>
                  </p:oleObj>
                </mc:Choice>
                <mc:Fallback>
                  <p:oleObj name="Equation" r:id="rId17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92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3794" name="TextBox 2"/>
          <p:cNvSpPr txBox="1">
            <a:spLocks noChangeArrowheads="1"/>
          </p:cNvSpPr>
          <p:nvPr/>
        </p:nvSpPr>
        <p:spPr bwMode="auto">
          <a:xfrm>
            <a:off x="2239963" y="115889"/>
            <a:ext cx="38925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itchFamily="34" charset="0"/>
              </a:rPr>
              <a:t>截距式方程便于画图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24034" y="688944"/>
            <a:ext cx="821537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】  </a:t>
            </a:r>
            <a:r>
              <a:rPr lang="zh-CN" altLang="en-US" sz="2800" b="1" dirty="0">
                <a:latin typeface="Calibri" pitchFamily="34" charset="0"/>
              </a:rPr>
              <a:t>将平面方程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+5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+4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z-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20=0  </a:t>
            </a:r>
            <a:r>
              <a:rPr lang="zh-CN" altLang="en-US" sz="2800" b="1" dirty="0">
                <a:latin typeface="Calibri" pitchFamily="34" charset="0"/>
              </a:rPr>
              <a:t>化为截距式</a:t>
            </a:r>
            <a:endParaRPr lang="en-US" altLang="zh-CN" sz="28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libri" pitchFamily="34" charset="0"/>
              </a:rPr>
              <a:t>  方程</a:t>
            </a:r>
            <a:r>
              <a:rPr lang="en-US" altLang="zh-CN" sz="2800" b="1" dirty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25250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3" name="Rectangle 4"/>
          <p:cNvSpPr>
            <a:spLocks noChangeArrowheads="1"/>
          </p:cNvSpPr>
          <p:nvPr/>
        </p:nvSpPr>
        <p:spPr bwMode="auto">
          <a:xfrm>
            <a:off x="2281238" y="388938"/>
            <a:ext cx="3598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平面的三点式方程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53E21-4565-4B8F-A3EC-EDDE7C2DB807}" type="slidenum">
              <a:rPr lang="zh-CN" altLang="en-US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194585" name="TextBox 21"/>
          <p:cNvSpPr txBox="1">
            <a:spLocks noChangeArrowheads="1"/>
          </p:cNvSpPr>
          <p:nvPr/>
        </p:nvSpPr>
        <p:spPr bwMode="auto">
          <a:xfrm>
            <a:off x="2238375" y="1000126"/>
            <a:ext cx="7715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Calibri" pitchFamily="34" charset="0"/>
              </a:rPr>
              <a:t>在几何上，不共线的三个点确定唯一一个平面</a:t>
            </a:r>
            <a:r>
              <a:rPr lang="en-US" altLang="zh-CN" sz="2800" b="1" dirty="0">
                <a:latin typeface="Calibri" pitchFamily="34" charset="0"/>
              </a:rPr>
              <a:t>.</a:t>
            </a:r>
            <a:endParaRPr lang="zh-CN" altLang="en-US" sz="2800" b="1" dirty="0">
              <a:latin typeface="Calibri" pitchFamily="34" charset="0"/>
            </a:endParaRPr>
          </a:p>
        </p:txBody>
      </p:sp>
      <p:graphicFrame>
        <p:nvGraphicFramePr>
          <p:cNvPr id="194573" name="Object 13"/>
          <p:cNvGraphicFramePr>
            <a:graphicFrameLocks noChangeAspect="1"/>
          </p:cNvGraphicFramePr>
          <p:nvPr/>
        </p:nvGraphicFramePr>
        <p:xfrm>
          <a:off x="3238501" y="1571626"/>
          <a:ext cx="59293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公式" r:id="rId3" imgW="2552400" imgH="228600" progId="Equation.3">
                  <p:embed/>
                </p:oleObj>
              </mc:Choice>
              <mc:Fallback>
                <p:oleObj name="公式" r:id="rId3" imgW="255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1571626"/>
                        <a:ext cx="592931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4" name="Object 14"/>
          <p:cNvGraphicFramePr>
            <a:graphicFrameLocks noChangeAspect="1"/>
          </p:cNvGraphicFramePr>
          <p:nvPr/>
        </p:nvGraphicFramePr>
        <p:xfrm>
          <a:off x="2309814" y="2071689"/>
          <a:ext cx="5214937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公式" r:id="rId5" imgW="2171520" imgH="1054080" progId="Equation.3">
                  <p:embed/>
                </p:oleObj>
              </mc:Choice>
              <mc:Fallback>
                <p:oleObj name="公式" r:id="rId5" imgW="217152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2071689"/>
                        <a:ext cx="5214937" cy="207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238376" y="4243388"/>
            <a:ext cx="64293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+mn-ea"/>
              </a:rPr>
              <a:t>由于这三个向量共面，因此它们的混合积为零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zh-CN" altLang="en-US" sz="2000" b="1" dirty="0">
                <a:latin typeface="+mn-ea"/>
              </a:rPr>
              <a:t>于是</a:t>
            </a:r>
          </a:p>
        </p:txBody>
      </p:sp>
      <p:sp>
        <p:nvSpPr>
          <p:cNvPr id="194587" name="TextBox 28"/>
          <p:cNvSpPr txBox="1">
            <a:spLocks noChangeArrowheads="1"/>
          </p:cNvSpPr>
          <p:nvPr/>
        </p:nvSpPr>
        <p:spPr bwMode="auto">
          <a:xfrm>
            <a:off x="7381876" y="5110163"/>
            <a:ext cx="2714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4F60DB"/>
                </a:solidFill>
                <a:latin typeface="Calibri" pitchFamily="34" charset="0"/>
              </a:rPr>
              <a:t>平面的三点式方程</a:t>
            </a:r>
          </a:p>
        </p:txBody>
      </p:sp>
      <p:graphicFrame>
        <p:nvGraphicFramePr>
          <p:cNvPr id="194577" name="Object 17"/>
          <p:cNvGraphicFramePr>
            <a:graphicFrameLocks noChangeAspect="1"/>
          </p:cNvGraphicFramePr>
          <p:nvPr/>
        </p:nvGraphicFramePr>
        <p:xfrm>
          <a:off x="2667000" y="4778375"/>
          <a:ext cx="433705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公式" r:id="rId7" imgW="1866600" imgH="711000" progId="Equation.3">
                  <p:embed/>
                </p:oleObj>
              </mc:Choice>
              <mc:Fallback>
                <p:oleObj name="公式" r:id="rId7" imgW="1866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78375"/>
                        <a:ext cx="4337050" cy="13652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6699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588" name="Group 14"/>
          <p:cNvGrpSpPr>
            <a:grpSpLocks/>
          </p:cNvGrpSpPr>
          <p:nvPr/>
        </p:nvGrpSpPr>
        <p:grpSpPr bwMode="auto">
          <a:xfrm>
            <a:off x="8170863" y="2000250"/>
            <a:ext cx="558800" cy="1079500"/>
            <a:chOff x="4400" y="1000"/>
            <a:chExt cx="352" cy="680"/>
          </a:xfrm>
        </p:grpSpPr>
        <p:sp>
          <p:nvSpPr>
            <p:cNvPr id="194595" name="Line 15"/>
            <p:cNvSpPr>
              <a:spLocks noChangeShapeType="1"/>
            </p:cNvSpPr>
            <p:nvPr/>
          </p:nvSpPr>
          <p:spPr bwMode="auto">
            <a:xfrm flipH="1" flipV="1">
              <a:off x="4608" y="1068"/>
              <a:ext cx="144" cy="6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578" name="Object 18"/>
            <p:cNvGraphicFramePr>
              <a:graphicFrameLocks noChangeAspect="1"/>
            </p:cNvGraphicFramePr>
            <p:nvPr/>
          </p:nvGraphicFramePr>
          <p:xfrm>
            <a:off x="4400" y="1000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7" name="Equation" r:id="rId9" imgW="182880" imgH="254880" progId="">
                    <p:embed/>
                  </p:oleObj>
                </mc:Choice>
                <mc:Fallback>
                  <p:oleObj name="Equation" r:id="rId9" imgW="182880" imgH="2548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" y="1000"/>
                          <a:ext cx="14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589" name="Group 17"/>
          <p:cNvGrpSpPr>
            <a:grpSpLocks/>
          </p:cNvGrpSpPr>
          <p:nvPr/>
        </p:nvGrpSpPr>
        <p:grpSpPr bwMode="auto">
          <a:xfrm>
            <a:off x="7824788" y="2165351"/>
            <a:ext cx="2514600" cy="1770063"/>
            <a:chOff x="4176" y="1109"/>
            <a:chExt cx="1584" cy="1115"/>
          </a:xfrm>
        </p:grpSpPr>
        <p:sp>
          <p:nvSpPr>
            <p:cNvPr id="194591" name="AutoShape 18"/>
            <p:cNvSpPr>
              <a:spLocks noChangeArrowheads="1"/>
            </p:cNvSpPr>
            <p:nvPr/>
          </p:nvSpPr>
          <p:spPr bwMode="auto">
            <a:xfrm rot="10215121">
              <a:off x="4176" y="1200"/>
              <a:ext cx="1584" cy="939"/>
            </a:xfrm>
            <a:prstGeom prst="parallelogram">
              <a:avLst>
                <a:gd name="adj" fmla="val 70858"/>
              </a:avLst>
            </a:prstGeom>
            <a:solidFill>
              <a:srgbClr val="99CC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194592" name="Group 19"/>
            <p:cNvGrpSpPr>
              <a:grpSpLocks/>
            </p:cNvGrpSpPr>
            <p:nvPr/>
          </p:nvGrpSpPr>
          <p:grpSpPr bwMode="auto">
            <a:xfrm>
              <a:off x="4458" y="1109"/>
              <a:ext cx="1152" cy="1115"/>
              <a:chOff x="4458" y="1061"/>
              <a:chExt cx="1152" cy="1115"/>
            </a:xfrm>
          </p:grpSpPr>
          <p:sp>
            <p:nvSpPr>
              <p:cNvPr id="194593" name="Line 20"/>
              <p:cNvSpPr>
                <a:spLocks noChangeShapeType="1"/>
              </p:cNvSpPr>
              <p:nvPr/>
            </p:nvSpPr>
            <p:spPr bwMode="auto">
              <a:xfrm flipV="1">
                <a:off x="4752" y="1248"/>
                <a:ext cx="576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94" name="Line 21"/>
              <p:cNvSpPr>
                <a:spLocks noChangeShapeType="1"/>
              </p:cNvSpPr>
              <p:nvPr/>
            </p:nvSpPr>
            <p:spPr bwMode="auto">
              <a:xfrm>
                <a:off x="4752" y="1632"/>
                <a:ext cx="528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4579" name="Object 19"/>
              <p:cNvGraphicFramePr>
                <a:graphicFrameLocks noChangeAspect="1"/>
              </p:cNvGraphicFramePr>
              <p:nvPr/>
            </p:nvGraphicFramePr>
            <p:xfrm>
              <a:off x="4458" y="1549"/>
              <a:ext cx="259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78" name="Equation" r:id="rId11" imgW="164880" imgH="228600" progId="">
                      <p:embed/>
                    </p:oleObj>
                  </mc:Choice>
                  <mc:Fallback>
                    <p:oleObj name="Equation" r:id="rId11" imgW="164880" imgH="2286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8" y="1549"/>
                            <a:ext cx="259" cy="3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580" name="Object 20"/>
              <p:cNvGraphicFramePr>
                <a:graphicFrameLocks noChangeAspect="1"/>
              </p:cNvGraphicFramePr>
              <p:nvPr/>
            </p:nvGraphicFramePr>
            <p:xfrm>
              <a:off x="5076" y="1852"/>
              <a:ext cx="252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79" name="Equation" r:id="rId13" imgW="177480" imgH="228600" progId="">
                      <p:embed/>
                    </p:oleObj>
                  </mc:Choice>
                  <mc:Fallback>
                    <p:oleObj name="Equation" r:id="rId13" imgW="177480" imgH="2286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6" y="1852"/>
                            <a:ext cx="252" cy="3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581" name="Object 21"/>
              <p:cNvGraphicFramePr>
                <a:graphicFrameLocks noChangeAspect="1"/>
              </p:cNvGraphicFramePr>
              <p:nvPr/>
            </p:nvGraphicFramePr>
            <p:xfrm>
              <a:off x="5347" y="1061"/>
              <a:ext cx="263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80" name="Equation" r:id="rId15" imgW="177480" imgH="228600" progId="">
                      <p:embed/>
                    </p:oleObj>
                  </mc:Choice>
                  <mc:Fallback>
                    <p:oleObj name="Equation" r:id="rId15" imgW="177480" imgH="2286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7" y="1061"/>
                            <a:ext cx="263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4590" name="Line 20"/>
          <p:cNvSpPr>
            <a:spLocks noChangeShapeType="1"/>
          </p:cNvSpPr>
          <p:nvPr/>
        </p:nvSpPr>
        <p:spPr bwMode="auto">
          <a:xfrm flipV="1">
            <a:off x="8739189" y="2927350"/>
            <a:ext cx="1101725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582" name="Object 22"/>
          <p:cNvGraphicFramePr>
            <a:graphicFrameLocks noChangeAspect="1"/>
          </p:cNvGraphicFramePr>
          <p:nvPr/>
        </p:nvGraphicFramePr>
        <p:xfrm>
          <a:off x="9839325" y="2809875"/>
          <a:ext cx="387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Equation" r:id="rId17" imgW="164880" imgH="164880" progId="">
                  <p:embed/>
                </p:oleObj>
              </mc:Choice>
              <mc:Fallback>
                <p:oleObj name="Equation" r:id="rId17" imgW="16488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9325" y="2809875"/>
                        <a:ext cx="3873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8932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5" name="Object 2"/>
          <p:cNvGraphicFramePr>
            <a:graphicFrameLocks noChangeAspect="1"/>
          </p:cNvGraphicFramePr>
          <p:nvPr/>
        </p:nvGraphicFramePr>
        <p:xfrm>
          <a:off x="2306638" y="474664"/>
          <a:ext cx="807561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2" name="Document" r:id="rId3" imgW="8102954" imgH="1001904" progId="Word.Document.8">
                  <p:embed/>
                </p:oleObj>
              </mc:Choice>
              <mc:Fallback>
                <p:oleObj name="Document" r:id="rId3" imgW="8102954" imgH="1001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474664"/>
                        <a:ext cx="807561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2063751" y="1412876"/>
            <a:ext cx="136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4F60DB"/>
                </a:solidFill>
                <a:latin typeface="Calibri" pitchFamily="34" charset="0"/>
              </a:rPr>
              <a:t>【</a:t>
            </a:r>
            <a:r>
              <a:rPr lang="zh-CN" altLang="en-US" sz="2800" b="1">
                <a:solidFill>
                  <a:srgbClr val="4F60DB"/>
                </a:solidFill>
                <a:latin typeface="Calibri" pitchFamily="34" charset="0"/>
              </a:rPr>
              <a:t>解</a:t>
            </a:r>
            <a:r>
              <a:rPr lang="en-US" altLang="zh-CN" sz="2800" b="1">
                <a:solidFill>
                  <a:srgbClr val="4F60DB"/>
                </a:solidFill>
                <a:latin typeface="Calibri" pitchFamily="34" charset="0"/>
              </a:rPr>
              <a:t>】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2241550" y="4292601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alibri" pitchFamily="34" charset="0"/>
              </a:rPr>
              <a:t>平面方程为</a:t>
            </a:r>
          </a:p>
        </p:txBody>
      </p:sp>
      <p:graphicFrame>
        <p:nvGraphicFramePr>
          <p:cNvPr id="107530" name="Object 3"/>
          <p:cNvGraphicFramePr>
            <a:graphicFrameLocks noChangeAspect="1"/>
          </p:cNvGraphicFramePr>
          <p:nvPr/>
        </p:nvGraphicFramePr>
        <p:xfrm>
          <a:off x="3689350" y="4941888"/>
          <a:ext cx="4724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3" name="Equation" r:id="rId5" imgW="3939840" imgH="318600" progId="Equation.3">
                  <p:embed/>
                </p:oleObj>
              </mc:Choice>
              <mc:Fallback>
                <p:oleObj name="Equation" r:id="rId5" imgW="3939840" imgH="31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4941888"/>
                        <a:ext cx="47244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241550" y="53736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alibri" pitchFamily="34" charset="0"/>
              </a:rPr>
              <a:t>化简得</a:t>
            </a:r>
          </a:p>
        </p:txBody>
      </p:sp>
      <p:graphicFrame>
        <p:nvGraphicFramePr>
          <p:cNvPr id="107532" name="Object 4"/>
          <p:cNvGraphicFramePr>
            <a:graphicFrameLocks noChangeAspect="1"/>
          </p:cNvGraphicFramePr>
          <p:nvPr/>
        </p:nvGraphicFramePr>
        <p:xfrm>
          <a:off x="4375150" y="5867401"/>
          <a:ext cx="3136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4" name="Equation" r:id="rId7" imgW="2610720" imgH="318600" progId="">
                  <p:embed/>
                </p:oleObj>
              </mc:Choice>
              <mc:Fallback>
                <p:oleObj name="Equation" r:id="rId7" imgW="2610720" imgH="31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5867401"/>
                        <a:ext cx="31369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4" name="AutoShape 18"/>
          <p:cNvSpPr>
            <a:spLocks noChangeArrowheads="1"/>
          </p:cNvSpPr>
          <p:nvPr/>
        </p:nvSpPr>
        <p:spPr bwMode="auto">
          <a:xfrm rot="10215121">
            <a:off x="7918543" y="2737149"/>
            <a:ext cx="2514600" cy="1490663"/>
          </a:xfrm>
          <a:prstGeom prst="parallelogram">
            <a:avLst>
              <a:gd name="adj" fmla="val 70858"/>
            </a:avLst>
          </a:prstGeom>
          <a:solidFill>
            <a:srgbClr val="99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5846" name="Line 20"/>
          <p:cNvSpPr>
            <a:spLocks noChangeShapeType="1"/>
          </p:cNvSpPr>
          <p:nvPr/>
        </p:nvSpPr>
        <p:spPr bwMode="auto">
          <a:xfrm flipV="1">
            <a:off x="8757822" y="2896572"/>
            <a:ext cx="9144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47" name="Line 21"/>
          <p:cNvSpPr>
            <a:spLocks noChangeShapeType="1"/>
          </p:cNvSpPr>
          <p:nvPr/>
        </p:nvSpPr>
        <p:spPr bwMode="auto">
          <a:xfrm>
            <a:off x="8757822" y="3506172"/>
            <a:ext cx="8382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8376822" y="3429972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5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6822" y="3429972"/>
                        <a:ext cx="292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9215022" y="3823672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6" name="Equation" r:id="rId11" imgW="291973" imgH="291973" progId="Equation.3">
                  <p:embed/>
                </p:oleObj>
              </mc:Choice>
              <mc:Fallback>
                <p:oleObj name="Equation" r:id="rId11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5022" y="3823672"/>
                        <a:ext cx="292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9672222" y="2667972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" name="Equation" r:id="rId13" imgW="291847" imgH="317225" progId="Equation.3">
                  <p:embed/>
                </p:oleObj>
              </mc:Choice>
              <mc:Fallback>
                <p:oleObj name="Equation" r:id="rId13" imgW="291847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2222" y="2667972"/>
                        <a:ext cx="292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45191-AFF8-42D2-B691-8901C3C43D9B}" type="slidenum">
              <a:rPr lang="zh-CN" altLang="en-US"/>
              <a:pPr>
                <a:defRPr/>
              </a:pPr>
              <a:t>49</a:t>
            </a:fld>
            <a:endParaRPr lang="zh-CN" altLang="en-US"/>
          </a:p>
        </p:txBody>
      </p:sp>
      <p:graphicFrame>
        <p:nvGraphicFramePr>
          <p:cNvPr id="36986" name="Object 8"/>
          <p:cNvGraphicFramePr>
            <a:graphicFrameLocks noChangeAspect="1"/>
          </p:cNvGraphicFramePr>
          <p:nvPr/>
        </p:nvGraphicFramePr>
        <p:xfrm>
          <a:off x="3297238" y="1449388"/>
          <a:ext cx="45132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8" name="公式" r:id="rId15" imgW="2082600" imgH="253800" progId="Equation.3">
                  <p:embed/>
                </p:oleObj>
              </mc:Choice>
              <mc:Fallback>
                <p:oleObj name="公式" r:id="rId15" imgW="2082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1449388"/>
                        <a:ext cx="4513262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8024814" y="2357438"/>
            <a:ext cx="704849" cy="1143000"/>
            <a:chOff x="8024814" y="2357438"/>
            <a:chExt cx="704849" cy="1143000"/>
          </a:xfrm>
        </p:grpSpPr>
        <p:sp>
          <p:nvSpPr>
            <p:cNvPr id="205841" name="Line 15"/>
            <p:cNvSpPr>
              <a:spLocks noChangeShapeType="1"/>
            </p:cNvSpPr>
            <p:nvPr/>
          </p:nvSpPr>
          <p:spPr bwMode="auto">
            <a:xfrm flipH="1" flipV="1">
              <a:off x="8272463" y="2586038"/>
              <a:ext cx="457200" cy="914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8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5062421"/>
                </p:ext>
              </p:extLst>
            </p:nvPr>
          </p:nvGraphicFramePr>
          <p:xfrm>
            <a:off x="8024814" y="2357438"/>
            <a:ext cx="3571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9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4814" y="2357438"/>
                          <a:ext cx="357187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2241550" y="2071688"/>
            <a:ext cx="2568576" cy="581026"/>
            <a:chOff x="2241550" y="2071688"/>
            <a:chExt cx="2568576" cy="581026"/>
          </a:xfrm>
        </p:grpSpPr>
        <p:sp>
          <p:nvSpPr>
            <p:cNvPr id="107527" name="Text Box 7"/>
            <p:cNvSpPr txBox="1">
              <a:spLocks noChangeArrowheads="1"/>
            </p:cNvSpPr>
            <p:nvPr/>
          </p:nvSpPr>
          <p:spPr bwMode="auto">
            <a:xfrm>
              <a:off x="2241550" y="2133601"/>
              <a:ext cx="685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Calibri" pitchFamily="34" charset="0"/>
                </a:rPr>
                <a:t>取</a:t>
              </a:r>
            </a:p>
          </p:txBody>
        </p:sp>
        <p:graphicFrame>
          <p:nvGraphicFramePr>
            <p:cNvPr id="20583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061411"/>
                </p:ext>
              </p:extLst>
            </p:nvPr>
          </p:nvGraphicFramePr>
          <p:xfrm>
            <a:off x="2952751" y="2071688"/>
            <a:ext cx="1857375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30" name="公式" r:id="rId19" imgW="863280" imgH="228600" progId="Equation.3">
                    <p:embed/>
                  </p:oleObj>
                </mc:Choice>
                <mc:Fallback>
                  <p:oleObj name="公式" r:id="rId19" imgW="863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751" y="2071688"/>
                          <a:ext cx="1857375" cy="48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989" name="Object 11"/>
          <p:cNvGraphicFramePr>
            <a:graphicFrameLocks noChangeAspect="1"/>
          </p:cNvGraphicFramePr>
          <p:nvPr/>
        </p:nvGraphicFramePr>
        <p:xfrm>
          <a:off x="3194050" y="2622551"/>
          <a:ext cx="44021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1" name="公式" r:id="rId21" imgW="2031840" imgH="469800" progId="Equation.3">
                  <p:embed/>
                </p:oleObj>
              </mc:Choice>
              <mc:Fallback>
                <p:oleObj name="公式" r:id="rId21" imgW="2031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622551"/>
                        <a:ext cx="4402138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90" name="Object 12"/>
          <p:cNvGraphicFramePr>
            <a:graphicFrameLocks noChangeAspect="1"/>
          </p:cNvGraphicFramePr>
          <p:nvPr/>
        </p:nvGraphicFramePr>
        <p:xfrm>
          <a:off x="3238500" y="3786189"/>
          <a:ext cx="1595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2" name="公式" r:id="rId23" imgW="736560" imgH="203040" progId="Equation.3">
                  <p:embed/>
                </p:oleObj>
              </mc:Choice>
              <mc:Fallback>
                <p:oleObj name="公式" r:id="rId23" imgW="73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786189"/>
                        <a:ext cx="15954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370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build="p" autoUpdateAnimBg="0"/>
      <p:bldP spid="107529" grpId="0" build="p" autoUpdateAnimBg="0"/>
      <p:bldP spid="107531" grpId="0" build="p" autoUpdateAnimBg="0"/>
      <p:bldP spid="205844" grpId="0" animBg="1"/>
      <p:bldP spid="205846" grpId="0" animBg="1"/>
      <p:bldP spid="2058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67" name="Rectangle 35"/>
          <p:cNvSpPr>
            <a:spLocks noChangeArrowheads="1"/>
          </p:cNvSpPr>
          <p:nvPr/>
        </p:nvSpPr>
        <p:spPr bwMode="auto">
          <a:xfrm>
            <a:off x="2279650" y="476251"/>
            <a:ext cx="381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向量的加法和减法</a:t>
            </a:r>
            <a:endParaRPr lang="zh-CN" altLang="en-US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20868" name="Object 2"/>
          <p:cNvGraphicFramePr>
            <a:graphicFrameLocks noChangeAspect="1"/>
          </p:cNvGraphicFramePr>
          <p:nvPr/>
        </p:nvGraphicFramePr>
        <p:xfrm>
          <a:off x="2276476" y="1131888"/>
          <a:ext cx="773112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文档" r:id="rId3" imgW="8386983" imgH="1405834" progId="Word.Document.8">
                  <p:embed/>
                </p:oleObj>
              </mc:Choice>
              <mc:Fallback>
                <p:oleObj name="文档" r:id="rId3" imgW="8386983" imgH="14058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6" y="1131888"/>
                        <a:ext cx="7731125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719639" y="3602038"/>
            <a:ext cx="2994025" cy="2366962"/>
            <a:chOff x="2078" y="2293"/>
            <a:chExt cx="1886" cy="1491"/>
          </a:xfrm>
        </p:grpSpPr>
        <p:sp>
          <p:nvSpPr>
            <p:cNvPr id="116760" name="Freeform 38"/>
            <p:cNvSpPr>
              <a:spLocks/>
            </p:cNvSpPr>
            <p:nvPr/>
          </p:nvSpPr>
          <p:spPr bwMode="auto">
            <a:xfrm>
              <a:off x="2078" y="2293"/>
              <a:ext cx="1886" cy="1491"/>
            </a:xfrm>
            <a:custGeom>
              <a:avLst/>
              <a:gdLst>
                <a:gd name="T0" fmla="*/ 0 w 1886"/>
                <a:gd name="T1" fmla="*/ 1491 h 1491"/>
                <a:gd name="T2" fmla="*/ 1886 w 1886"/>
                <a:gd name="T3" fmla="*/ 0 h 1491"/>
                <a:gd name="T4" fmla="*/ 0 60000 65536"/>
                <a:gd name="T5" fmla="*/ 0 60000 65536"/>
                <a:gd name="T6" fmla="*/ 0 w 1886"/>
                <a:gd name="T7" fmla="*/ 0 h 1491"/>
                <a:gd name="T8" fmla="*/ 1886 w 1886"/>
                <a:gd name="T9" fmla="*/ 1491 h 14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86" h="1491">
                  <a:moveTo>
                    <a:pt x="0" y="1491"/>
                  </a:moveTo>
                  <a:lnTo>
                    <a:pt x="1886" y="0"/>
                  </a:lnTo>
                </a:path>
              </a:pathLst>
            </a:cu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116739" name="Object 3"/>
            <p:cNvGraphicFramePr>
              <a:graphicFrameLocks noChangeAspect="1"/>
            </p:cNvGraphicFramePr>
            <p:nvPr/>
          </p:nvGraphicFramePr>
          <p:xfrm>
            <a:off x="3360" y="2736"/>
            <a:ext cx="46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name="Equation" r:id="rId5" imgW="736600" imgH="368300" progId="Equation.3">
                    <p:embed/>
                  </p:oleObj>
                </mc:Choice>
                <mc:Fallback>
                  <p:oleObj name="Equation" r:id="rId5" imgW="736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736"/>
                          <a:ext cx="46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167314" y="4354514"/>
            <a:ext cx="2116137" cy="1004887"/>
            <a:chOff x="2360" y="2767"/>
            <a:chExt cx="1333" cy="633"/>
          </a:xfrm>
        </p:grpSpPr>
        <p:sp>
          <p:nvSpPr>
            <p:cNvPr id="116759" name="Freeform 41"/>
            <p:cNvSpPr>
              <a:spLocks/>
            </p:cNvSpPr>
            <p:nvPr/>
          </p:nvSpPr>
          <p:spPr bwMode="auto">
            <a:xfrm>
              <a:off x="2360" y="2767"/>
              <a:ext cx="1333" cy="553"/>
            </a:xfrm>
            <a:custGeom>
              <a:avLst/>
              <a:gdLst>
                <a:gd name="T0" fmla="*/ 0 w 1333"/>
                <a:gd name="T1" fmla="*/ 0 h 553"/>
                <a:gd name="T2" fmla="*/ 1333 w 1333"/>
                <a:gd name="T3" fmla="*/ 553 h 553"/>
                <a:gd name="T4" fmla="*/ 0 60000 65536"/>
                <a:gd name="T5" fmla="*/ 0 60000 65536"/>
                <a:gd name="T6" fmla="*/ 0 w 1333"/>
                <a:gd name="T7" fmla="*/ 0 h 553"/>
                <a:gd name="T8" fmla="*/ 1333 w 1333"/>
                <a:gd name="T9" fmla="*/ 553 h 5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33" h="553">
                  <a:moveTo>
                    <a:pt x="0" y="0"/>
                  </a:moveTo>
                  <a:lnTo>
                    <a:pt x="1333" y="553"/>
                  </a:lnTo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116740" name="Object 4"/>
            <p:cNvGraphicFramePr>
              <a:graphicFrameLocks noChangeAspect="1"/>
            </p:cNvGraphicFramePr>
            <p:nvPr/>
          </p:nvGraphicFramePr>
          <p:xfrm>
            <a:off x="2928" y="3168"/>
            <a:ext cx="46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" name="Equation" r:id="rId7" imgW="736600" imgH="368300" progId="Equation.3">
                    <p:embed/>
                  </p:oleObj>
                </mc:Choice>
                <mc:Fallback>
                  <p:oleObj name="Equation" r:id="rId7" imgW="736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168"/>
                          <a:ext cx="46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329113" y="3511550"/>
            <a:ext cx="3937000" cy="2725738"/>
            <a:chOff x="1680" y="2208"/>
            <a:chExt cx="2480" cy="1717"/>
          </a:xfrm>
        </p:grpSpPr>
        <p:sp>
          <p:nvSpPr>
            <p:cNvPr id="116754" name="Freeform 44"/>
            <p:cNvSpPr>
              <a:spLocks/>
            </p:cNvSpPr>
            <p:nvPr/>
          </p:nvSpPr>
          <p:spPr bwMode="auto">
            <a:xfrm>
              <a:off x="1912" y="3281"/>
              <a:ext cx="1629" cy="500"/>
            </a:xfrm>
            <a:custGeom>
              <a:avLst/>
              <a:gdLst>
                <a:gd name="T0" fmla="*/ 0 w 1629"/>
                <a:gd name="T1" fmla="*/ 500 h 500"/>
                <a:gd name="T2" fmla="*/ 1629 w 1629"/>
                <a:gd name="T3" fmla="*/ 0 h 500"/>
                <a:gd name="T4" fmla="*/ 0 60000 65536"/>
                <a:gd name="T5" fmla="*/ 0 60000 65536"/>
                <a:gd name="T6" fmla="*/ 0 w 1629"/>
                <a:gd name="T7" fmla="*/ 0 h 500"/>
                <a:gd name="T8" fmla="*/ 1629 w 1629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29" h="500">
                  <a:moveTo>
                    <a:pt x="0" y="500"/>
                  </a:moveTo>
                  <a:lnTo>
                    <a:pt x="1629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pSp>
          <p:nvGrpSpPr>
            <p:cNvPr id="116755" name="Group 45"/>
            <p:cNvGrpSpPr>
              <a:grpSpLocks/>
            </p:cNvGrpSpPr>
            <p:nvPr/>
          </p:nvGrpSpPr>
          <p:grpSpPr bwMode="auto">
            <a:xfrm>
              <a:off x="1680" y="2208"/>
              <a:ext cx="2480" cy="1717"/>
              <a:chOff x="1832" y="2256"/>
              <a:chExt cx="2480" cy="1717"/>
            </a:xfrm>
          </p:grpSpPr>
          <p:sp>
            <p:nvSpPr>
              <p:cNvPr id="116756" name="Freeform 46"/>
              <p:cNvSpPr>
                <a:spLocks/>
              </p:cNvSpPr>
              <p:nvPr/>
            </p:nvSpPr>
            <p:spPr bwMode="auto">
              <a:xfrm>
                <a:off x="2064" y="2711"/>
                <a:ext cx="296" cy="1073"/>
              </a:xfrm>
              <a:custGeom>
                <a:avLst/>
                <a:gdLst>
                  <a:gd name="T0" fmla="*/ 296 w 296"/>
                  <a:gd name="T1" fmla="*/ 0 h 1073"/>
                  <a:gd name="T2" fmla="*/ 0 w 296"/>
                  <a:gd name="T3" fmla="*/ 1073 h 1073"/>
                  <a:gd name="T4" fmla="*/ 0 60000 65536"/>
                  <a:gd name="T5" fmla="*/ 0 60000 65536"/>
                  <a:gd name="T6" fmla="*/ 0 w 296"/>
                  <a:gd name="T7" fmla="*/ 0 h 1073"/>
                  <a:gd name="T8" fmla="*/ 296 w 296"/>
                  <a:gd name="T9" fmla="*/ 1073 h 107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6" h="1073">
                    <a:moveTo>
                      <a:pt x="296" y="0"/>
                    </a:moveTo>
                    <a:lnTo>
                      <a:pt x="0" y="1073"/>
                    </a:lnTo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fi-FI" altLang="zh-CN"/>
              </a:p>
            </p:txBody>
          </p:sp>
          <p:graphicFrame>
            <p:nvGraphicFramePr>
              <p:cNvPr id="116741" name="Object 5"/>
              <p:cNvGraphicFramePr>
                <a:graphicFrameLocks noChangeAspect="1"/>
              </p:cNvGraphicFramePr>
              <p:nvPr/>
            </p:nvGraphicFramePr>
            <p:xfrm>
              <a:off x="2736" y="3648"/>
              <a:ext cx="14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0" name="Equation" r:id="rId9" imgW="182880" imgH="254880" progId="">
                      <p:embed/>
                    </p:oleObj>
                  </mc:Choice>
                  <mc:Fallback>
                    <p:oleObj name="Equation" r:id="rId9" imgW="182880" imgH="25488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3648"/>
                            <a:ext cx="14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742" name="Object 6"/>
              <p:cNvGraphicFramePr>
                <a:graphicFrameLocks noChangeAspect="1"/>
              </p:cNvGraphicFramePr>
              <p:nvPr/>
            </p:nvGraphicFramePr>
            <p:xfrm>
              <a:off x="1968" y="3168"/>
              <a:ext cx="14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1" name="Equation" r:id="rId11" imgW="182880" imgH="302760" progId="Equation.3">
                      <p:embed/>
                    </p:oleObj>
                  </mc:Choice>
                  <mc:Fallback>
                    <p:oleObj name="Equation" r:id="rId11" imgW="182880" imgH="3027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3168"/>
                            <a:ext cx="144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743" name="Object 7"/>
              <p:cNvGraphicFramePr>
                <a:graphicFrameLocks noChangeAspect="1"/>
              </p:cNvGraphicFramePr>
              <p:nvPr/>
            </p:nvGraphicFramePr>
            <p:xfrm>
              <a:off x="1832" y="3781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2" name="Equation" r:id="rId13" imgW="291973" imgH="304668" progId="Equation.3">
                      <p:embed/>
                    </p:oleObj>
                  </mc:Choice>
                  <mc:Fallback>
                    <p:oleObj name="Equation" r:id="rId13" imgW="291973" imgH="3046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2" y="3781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744" name="Object 8"/>
              <p:cNvGraphicFramePr>
                <a:graphicFrameLocks noChangeAspect="1"/>
              </p:cNvGraphicFramePr>
              <p:nvPr/>
            </p:nvGraphicFramePr>
            <p:xfrm>
              <a:off x="3648" y="3360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3" name="Equation" r:id="rId15" imgW="291973" imgH="291973" progId="Equation.3">
                      <p:embed/>
                    </p:oleObj>
                  </mc:Choice>
                  <mc:Fallback>
                    <p:oleObj name="Equation" r:id="rId15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3360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745" name="Object 9"/>
              <p:cNvGraphicFramePr>
                <a:graphicFrameLocks noChangeAspect="1"/>
              </p:cNvGraphicFramePr>
              <p:nvPr/>
            </p:nvGraphicFramePr>
            <p:xfrm>
              <a:off x="2064" y="2640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4" name="Equation" r:id="rId17" imgW="291973" imgH="291973" progId="Equation.3">
                      <p:embed/>
                    </p:oleObj>
                  </mc:Choice>
                  <mc:Fallback>
                    <p:oleObj name="Equation" r:id="rId17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2640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746" name="Object 10"/>
              <p:cNvGraphicFramePr>
                <a:graphicFrameLocks noChangeAspect="1"/>
              </p:cNvGraphicFramePr>
              <p:nvPr/>
            </p:nvGraphicFramePr>
            <p:xfrm>
              <a:off x="4128" y="2304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5" name="Equation" r:id="rId19" imgW="291973" imgH="304668" progId="Equation.3">
                      <p:embed/>
                    </p:oleObj>
                  </mc:Choice>
                  <mc:Fallback>
                    <p:oleObj name="Equation" r:id="rId19" imgW="291973" imgH="3046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304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6757" name="Freeform 53"/>
              <p:cNvSpPr>
                <a:spLocks/>
              </p:cNvSpPr>
              <p:nvPr/>
            </p:nvSpPr>
            <p:spPr bwMode="auto">
              <a:xfrm>
                <a:off x="2355" y="2256"/>
                <a:ext cx="1629" cy="500"/>
              </a:xfrm>
              <a:custGeom>
                <a:avLst/>
                <a:gdLst>
                  <a:gd name="T0" fmla="*/ 0 w 1629"/>
                  <a:gd name="T1" fmla="*/ 500 h 500"/>
                  <a:gd name="T2" fmla="*/ 1629 w 1629"/>
                  <a:gd name="T3" fmla="*/ 0 h 500"/>
                  <a:gd name="T4" fmla="*/ 0 60000 65536"/>
                  <a:gd name="T5" fmla="*/ 0 60000 65536"/>
                  <a:gd name="T6" fmla="*/ 0 w 1629"/>
                  <a:gd name="T7" fmla="*/ 0 h 500"/>
                  <a:gd name="T8" fmla="*/ 1629 w 1629"/>
                  <a:gd name="T9" fmla="*/ 500 h 5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29" h="500">
                    <a:moveTo>
                      <a:pt x="0" y="500"/>
                    </a:moveTo>
                    <a:lnTo>
                      <a:pt x="1629" y="0"/>
                    </a:lnTo>
                  </a:path>
                </a:pathLst>
              </a:custGeom>
              <a:noFill/>
              <a:ln w="57150" cap="rnd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fi-FI" altLang="zh-CN"/>
              </a:p>
            </p:txBody>
          </p:sp>
          <p:sp>
            <p:nvSpPr>
              <p:cNvPr id="116758" name="Freeform 54"/>
              <p:cNvSpPr>
                <a:spLocks/>
              </p:cNvSpPr>
              <p:nvPr/>
            </p:nvSpPr>
            <p:spPr bwMode="auto">
              <a:xfrm>
                <a:off x="3688" y="2256"/>
                <a:ext cx="296" cy="1073"/>
              </a:xfrm>
              <a:custGeom>
                <a:avLst/>
                <a:gdLst>
                  <a:gd name="T0" fmla="*/ 296 w 296"/>
                  <a:gd name="T1" fmla="*/ 0 h 1073"/>
                  <a:gd name="T2" fmla="*/ 0 w 296"/>
                  <a:gd name="T3" fmla="*/ 1073 h 1073"/>
                  <a:gd name="T4" fmla="*/ 0 60000 65536"/>
                  <a:gd name="T5" fmla="*/ 0 60000 65536"/>
                  <a:gd name="T6" fmla="*/ 0 w 296"/>
                  <a:gd name="T7" fmla="*/ 0 h 1073"/>
                  <a:gd name="T8" fmla="*/ 296 w 296"/>
                  <a:gd name="T9" fmla="*/ 1073 h 107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6" h="1073">
                    <a:moveTo>
                      <a:pt x="296" y="0"/>
                    </a:moveTo>
                    <a:lnTo>
                      <a:pt x="0" y="1073"/>
                    </a:lnTo>
                  </a:path>
                </a:pathLst>
              </a:custGeom>
              <a:noFill/>
              <a:ln w="57150" cap="rnd">
                <a:solidFill>
                  <a:schemeClr val="accent2"/>
                </a:solidFill>
                <a:prstDash val="sysDot"/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fi-FI" altLang="zh-CN"/>
              </a:p>
            </p:txBody>
          </p:sp>
        </p:grpSp>
      </p:grpSp>
      <p:graphicFrame>
        <p:nvGraphicFramePr>
          <p:cNvPr id="120887" name="Object 11"/>
          <p:cNvGraphicFramePr>
            <a:graphicFrameLocks noChangeAspect="1"/>
          </p:cNvGraphicFramePr>
          <p:nvPr/>
        </p:nvGraphicFramePr>
        <p:xfrm>
          <a:off x="3033713" y="2198688"/>
          <a:ext cx="47180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文档" r:id="rId21" imgW="5003653" imgH="641543" progId="Word.Document.8">
                  <p:embed/>
                </p:oleObj>
              </mc:Choice>
              <mc:Fallback>
                <p:oleObj name="文档" r:id="rId21" imgW="5003653" imgH="6415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2198688"/>
                        <a:ext cx="47180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88" name="Object 12"/>
          <p:cNvGraphicFramePr>
            <a:graphicFrameLocks noChangeAspect="1"/>
          </p:cNvGraphicFramePr>
          <p:nvPr/>
        </p:nvGraphicFramePr>
        <p:xfrm>
          <a:off x="3013076" y="2701925"/>
          <a:ext cx="589121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文档" r:id="rId23" imgW="6172782" imgH="688662" progId="Word.Document.8">
                  <p:embed/>
                </p:oleObj>
              </mc:Choice>
              <mc:Fallback>
                <p:oleObj name="文档" r:id="rId23" imgW="6172782" imgH="6886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6" y="2701925"/>
                        <a:ext cx="5891213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3" name="TextBox 23"/>
          <p:cNvSpPr txBox="1">
            <a:spLocks noChangeArrowheads="1"/>
          </p:cNvSpPr>
          <p:nvPr/>
        </p:nvSpPr>
        <p:spPr bwMode="auto">
          <a:xfrm>
            <a:off x="8310564" y="4429125"/>
            <a:ext cx="20716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4F60DB"/>
                </a:solidFill>
                <a:latin typeface="Calibri" pitchFamily="34" charset="0"/>
              </a:rPr>
              <a:t>平行四边形法则或三角形法则</a:t>
            </a:r>
          </a:p>
        </p:txBody>
      </p:sp>
    </p:spTree>
    <p:extLst>
      <p:ext uri="{BB962C8B-B14F-4D97-AF65-F5344CB8AC3E}">
        <p14:creationId xmlns:p14="http://schemas.microsoft.com/office/powerpoint/2010/main" val="11732180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7" grpId="0" build="p" autoUpdateAnimBg="0"/>
      <p:bldP spid="1167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27" name="Text Box 4"/>
          <p:cNvSpPr txBox="1">
            <a:spLocks noChangeArrowheads="1"/>
          </p:cNvSpPr>
          <p:nvPr/>
        </p:nvSpPr>
        <p:spPr bwMode="auto">
          <a:xfrm>
            <a:off x="2208214" y="333376"/>
            <a:ext cx="5316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５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两平面间的关系和平面束</a:t>
            </a:r>
          </a:p>
        </p:txBody>
      </p:sp>
      <p:graphicFrame>
        <p:nvGraphicFramePr>
          <p:cNvPr id="114704" name="Object 108"/>
          <p:cNvGraphicFramePr>
            <a:graphicFrameLocks noChangeAspect="1"/>
          </p:cNvGraphicFramePr>
          <p:nvPr/>
        </p:nvGraphicFramePr>
        <p:xfrm>
          <a:off x="2279650" y="908050"/>
          <a:ext cx="6921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name="Equation" r:id="rId3" imgW="6921500" imgH="914400" progId="">
                  <p:embed/>
                </p:oleObj>
              </mc:Choice>
              <mc:Fallback>
                <p:oleObj name="Equation" r:id="rId3" imgW="692150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908050"/>
                        <a:ext cx="6921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C8C20-B0C3-4503-9756-0932EAA794A4}" type="slidenum">
              <a:rPr lang="zh-CN" altLang="en-US"/>
              <a:pPr>
                <a:defRPr/>
              </a:pPr>
              <a:t>50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51088" y="1857375"/>
            <a:ext cx="5586412" cy="928688"/>
            <a:chOff x="2351088" y="1857375"/>
            <a:chExt cx="5586412" cy="928688"/>
          </a:xfrm>
        </p:grpSpPr>
        <p:graphicFrame>
          <p:nvGraphicFramePr>
            <p:cNvPr id="114706" name="Object 1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1570925"/>
                </p:ext>
              </p:extLst>
            </p:nvPr>
          </p:nvGraphicFramePr>
          <p:xfrm>
            <a:off x="2351088" y="2132013"/>
            <a:ext cx="4445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9" name="Equation" r:id="rId5" imgW="444307" imgH="368140" progId="">
                    <p:embed/>
                  </p:oleObj>
                </mc:Choice>
                <mc:Fallback>
                  <p:oleObj name="Equation" r:id="rId5" imgW="444307" imgH="3681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088" y="2132013"/>
                          <a:ext cx="4445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1" name="Object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9755112"/>
                </p:ext>
              </p:extLst>
            </p:nvPr>
          </p:nvGraphicFramePr>
          <p:xfrm>
            <a:off x="2889250" y="1857375"/>
            <a:ext cx="5048250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0" name="公式" r:id="rId7" imgW="2336760" imgH="444240" progId="Equation.3">
                    <p:embed/>
                  </p:oleObj>
                </mc:Choice>
                <mc:Fallback>
                  <p:oleObj name="公式" r:id="rId7" imgW="23367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250" y="1857375"/>
                          <a:ext cx="5048250" cy="928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2351088" y="2714625"/>
            <a:ext cx="5595938" cy="928688"/>
            <a:chOff x="2351088" y="2714625"/>
            <a:chExt cx="5595938" cy="928688"/>
          </a:xfrm>
        </p:grpSpPr>
        <p:graphicFrame>
          <p:nvGraphicFramePr>
            <p:cNvPr id="114705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3925893"/>
                </p:ext>
              </p:extLst>
            </p:nvPr>
          </p:nvGraphicFramePr>
          <p:xfrm>
            <a:off x="2351088" y="2928938"/>
            <a:ext cx="4445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1" name="Equation" r:id="rId9" imgW="444307" imgH="368140" progId="">
                    <p:embed/>
                  </p:oleObj>
                </mc:Choice>
                <mc:Fallback>
                  <p:oleObj name="Equation" r:id="rId9" imgW="444307" imgH="3681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088" y="2928938"/>
                          <a:ext cx="4445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3" name="Object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499051"/>
                </p:ext>
              </p:extLst>
            </p:nvPr>
          </p:nvGraphicFramePr>
          <p:xfrm>
            <a:off x="2897189" y="2714625"/>
            <a:ext cx="5049837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2" name="公式" r:id="rId11" imgW="2336760" imgH="444240" progId="Equation.3">
                    <p:embed/>
                  </p:oleObj>
                </mc:Choice>
                <mc:Fallback>
                  <p:oleObj name="公式" r:id="rId11" imgW="23367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7189" y="2714625"/>
                          <a:ext cx="5049837" cy="928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2309813" y="3714750"/>
            <a:ext cx="5667375" cy="444500"/>
            <a:chOff x="2309813" y="3714750"/>
            <a:chExt cx="5667375" cy="444500"/>
          </a:xfrm>
        </p:grpSpPr>
        <p:graphicFrame>
          <p:nvGraphicFramePr>
            <p:cNvPr id="114694" name="Object 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0730632"/>
                </p:ext>
              </p:extLst>
            </p:nvPr>
          </p:nvGraphicFramePr>
          <p:xfrm>
            <a:off x="4095750" y="3714750"/>
            <a:ext cx="3881438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3" name="Equation" r:id="rId13" imgW="3937000" imgH="406400" progId="">
                    <p:embed/>
                  </p:oleObj>
                </mc:Choice>
                <mc:Fallback>
                  <p:oleObj name="Equation" r:id="rId13" imgW="3937000" imgH="406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750" y="3714750"/>
                          <a:ext cx="3881438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7" name="Object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7605378"/>
                </p:ext>
              </p:extLst>
            </p:nvPr>
          </p:nvGraphicFramePr>
          <p:xfrm>
            <a:off x="2952750" y="3736975"/>
            <a:ext cx="10795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4" name="Equation" r:id="rId15" imgW="1079032" imgH="406224" progId="">
                    <p:embed/>
                  </p:oleObj>
                </mc:Choice>
                <mc:Fallback>
                  <p:oleObj name="Equation" r:id="rId15" imgW="1079032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750" y="3736975"/>
                          <a:ext cx="10795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4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9253467"/>
                </p:ext>
              </p:extLst>
            </p:nvPr>
          </p:nvGraphicFramePr>
          <p:xfrm>
            <a:off x="2309813" y="3714750"/>
            <a:ext cx="500062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5" name="公式" r:id="rId17" imgW="228600" imgH="203040" progId="Equation.3">
                    <p:embed/>
                  </p:oleObj>
                </mc:Choice>
                <mc:Fallback>
                  <p:oleObj name="公式" r:id="rId17" imgW="2286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813" y="3714750"/>
                          <a:ext cx="500062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2309813" y="4381500"/>
            <a:ext cx="6215062" cy="476250"/>
            <a:chOff x="2309813" y="4381500"/>
            <a:chExt cx="6215062" cy="476250"/>
          </a:xfrm>
        </p:grpSpPr>
        <p:graphicFrame>
          <p:nvGraphicFramePr>
            <p:cNvPr id="43125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6091017"/>
                </p:ext>
              </p:extLst>
            </p:nvPr>
          </p:nvGraphicFramePr>
          <p:xfrm>
            <a:off x="2309813" y="4413250"/>
            <a:ext cx="500062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6" name="公式" r:id="rId19" imgW="228600" imgH="203040" progId="Equation.3">
                    <p:embed/>
                  </p:oleObj>
                </mc:Choice>
                <mc:Fallback>
                  <p:oleObj name="公式" r:id="rId19" imgW="2286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813" y="4413250"/>
                          <a:ext cx="500062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6" name="Object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3000579"/>
                </p:ext>
              </p:extLst>
            </p:nvPr>
          </p:nvGraphicFramePr>
          <p:xfrm>
            <a:off x="2898775" y="4381500"/>
            <a:ext cx="5626100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7" name="公式" r:id="rId21" imgW="2603160" imgH="215640" progId="Equation.3">
                    <p:embed/>
                  </p:oleObj>
                </mc:Choice>
                <mc:Fallback>
                  <p:oleObj name="公式" r:id="rId21" imgW="2603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775" y="4381500"/>
                          <a:ext cx="5626100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959779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FCD6A-76F9-476D-8B7B-366233732631}" type="slidenum">
              <a:rPr lang="zh-CN" altLang="en-US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992314" y="571501"/>
            <a:ext cx="2389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  <a:r>
              <a:rPr lang="zh-CN" altLang="en-US" sz="2800" b="1">
                <a:latin typeface="宋体" charset="-122"/>
              </a:rPr>
              <a:t>求过点</a:t>
            </a:r>
            <a:endParaRPr lang="en-US" altLang="zh-CN" sz="2800" b="1">
              <a:latin typeface="Calibri" pitchFamily="34" charset="0"/>
            </a:endParaRPr>
          </a:p>
        </p:txBody>
      </p:sp>
      <p:graphicFrame>
        <p:nvGraphicFramePr>
          <p:cNvPr id="196610" name="Object 2"/>
          <p:cNvGraphicFramePr>
            <a:graphicFrameLocks noChangeAspect="1"/>
          </p:cNvGraphicFramePr>
          <p:nvPr/>
        </p:nvGraphicFramePr>
        <p:xfrm>
          <a:off x="4251326" y="642938"/>
          <a:ext cx="13446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公式" r:id="rId3" imgW="622080" imgH="203040" progId="Equation.3">
                  <p:embed/>
                </p:oleObj>
              </mc:Choice>
              <mc:Fallback>
                <p:oleObj name="公式" r:id="rId3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6" y="642938"/>
                        <a:ext cx="134461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453064" y="571501"/>
            <a:ext cx="1785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且与平面</a:t>
            </a:r>
            <a:endParaRPr lang="en-US" altLang="zh-CN" sz="2800" b="1">
              <a:latin typeface="Calibri" pitchFamily="34" charset="0"/>
            </a:endParaRPr>
          </a:p>
        </p:txBody>
      </p:sp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3878264" y="1147763"/>
          <a:ext cx="2949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公式" r:id="rId5" imgW="1168200" imgH="203040" progId="Equation.3">
                  <p:embed/>
                </p:oleObj>
              </mc:Choice>
              <mc:Fallback>
                <p:oleObj name="公式" r:id="rId5" imgW="116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4" y="1147763"/>
                        <a:ext cx="29495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952750" y="1619251"/>
            <a:ext cx="3786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平行的平面方程．</a:t>
            </a:r>
            <a:endParaRPr lang="en-US" altLang="zh-CN" sz="2800" b="1">
              <a:latin typeface="Calibri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992314" y="3429001"/>
            <a:ext cx="712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宋体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宋体" charset="-122"/>
              </a:rPr>
              <a:t>】</a:t>
            </a:r>
            <a:r>
              <a:rPr lang="zh-CN" altLang="en-US" sz="2800" b="1" dirty="0">
                <a:latin typeface="宋体" charset="-122"/>
              </a:rPr>
              <a:t>讨论以下各组里两平面的位置关系</a:t>
            </a:r>
            <a:r>
              <a:rPr lang="en-US" altLang="zh-CN" sz="2800" b="1" dirty="0">
                <a:latin typeface="Calibri" pitchFamily="34" charset="0"/>
              </a:rPr>
              <a:t>: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2309814" y="4000501"/>
          <a:ext cx="62880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Equation" r:id="rId7" imgW="6286500" imgH="406400" progId="">
                  <p:embed/>
                </p:oleObj>
              </mc:Choice>
              <mc:Fallback>
                <p:oleObj name="Equation" r:id="rId7" imgW="62865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4000501"/>
                        <a:ext cx="628808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2298700" y="4500563"/>
          <a:ext cx="595788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Equation" r:id="rId9" imgW="5956300" imgH="406400" progId="">
                  <p:embed/>
                </p:oleObj>
              </mc:Choice>
              <mc:Fallback>
                <p:oleObj name="Equation" r:id="rId9" imgW="59563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4500563"/>
                        <a:ext cx="5957888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954213" y="5000626"/>
            <a:ext cx="1333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974976" y="5000626"/>
            <a:ext cx="60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宋体" charset="-122"/>
              </a:rPr>
              <a:t>(1)</a:t>
            </a:r>
          </a:p>
        </p:txBody>
      </p:sp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3740150" y="5724525"/>
          <a:ext cx="574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Equation" r:id="rId11" imgW="5740400" imgH="419100" progId="Equation.3">
                  <p:embed/>
                </p:oleObj>
              </mc:Choice>
              <mc:Fallback>
                <p:oleObj name="Equation" r:id="rId11" imgW="5740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5724525"/>
                        <a:ext cx="5740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2952751" y="5572126"/>
            <a:ext cx="722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charset="-122"/>
              </a:rPr>
              <a:t>(2)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76418" y="2143117"/>
            <a:ext cx="4792682" cy="1066808"/>
            <a:chOff x="1976418" y="2143117"/>
            <a:chExt cx="4792682" cy="1066808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024192" y="2143126"/>
              <a:ext cx="3714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charset="-122"/>
                </a:rPr>
                <a:t>所求平面方程为：</a:t>
              </a:r>
              <a:endParaRPr lang="en-US" altLang="zh-CN" sz="2800" b="1" dirty="0">
                <a:latin typeface="Calibri" pitchFamily="34" charset="0"/>
              </a:endParaRPr>
            </a:p>
          </p:txBody>
        </p:sp>
        <p:graphicFrame>
          <p:nvGraphicFramePr>
            <p:cNvPr id="19661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712168"/>
                </p:ext>
              </p:extLst>
            </p:nvPr>
          </p:nvGraphicFramePr>
          <p:xfrm>
            <a:off x="3659188" y="2714625"/>
            <a:ext cx="3109912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3" name="公式" r:id="rId13" imgW="1231560" imgH="203040" progId="Equation.3">
                    <p:embed/>
                  </p:oleObj>
                </mc:Choice>
                <mc:Fallback>
                  <p:oleObj name="公式" r:id="rId13" imgW="1231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9188" y="2714625"/>
                          <a:ext cx="3109912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1976418" y="2143117"/>
              <a:ext cx="13335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Calibri" pitchFamily="34" charset="0"/>
                </a:rPr>
                <a:t>【</a:t>
              </a:r>
              <a:r>
                <a:rPr lang="zh-CN" altLang="en-US" sz="2800" b="1" dirty="0">
                  <a:solidFill>
                    <a:srgbClr val="0000FF"/>
                  </a:solidFill>
                  <a:latin typeface="Calibri" pitchFamily="34" charset="0"/>
                </a:rPr>
                <a:t>解</a:t>
              </a:r>
              <a:r>
                <a:rPr lang="en-US" altLang="zh-CN" sz="2800" b="1" dirty="0">
                  <a:solidFill>
                    <a:srgbClr val="0000FF"/>
                  </a:solidFill>
                  <a:latin typeface="Calibri" pitchFamily="34" charset="0"/>
                </a:rPr>
                <a:t>】</a:t>
              </a:r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738546" y="4929199"/>
          <a:ext cx="4572032" cy="75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" name="公式" r:id="rId15" imgW="2476440" imgH="406080" progId="Equation.3">
                  <p:embed/>
                </p:oleObj>
              </mc:Choice>
              <mc:Fallback>
                <p:oleObj name="公式" r:id="rId15" imgW="2476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46" y="4929199"/>
                        <a:ext cx="4572032" cy="750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256017" y="2350124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应用点法式或一般方程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2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6" grpId="0" build="p" autoUpdateAnimBg="0"/>
      <p:bldP spid="17" grpId="0" build="p" autoUpdateAnimBg="0"/>
      <p:bldP spid="20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1" y="274638"/>
            <a:ext cx="1971675" cy="582612"/>
          </a:xfrm>
        </p:spPr>
        <p:txBody>
          <a:bodyPr rtlCol="0" anchor="t">
            <a:norm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同轴平面束</a:t>
            </a:r>
          </a:p>
        </p:txBody>
      </p:sp>
      <p:sp>
        <p:nvSpPr>
          <p:cNvPr id="195597" name="内容占位符 2"/>
          <p:cNvSpPr>
            <a:spLocks noGrp="1"/>
          </p:cNvSpPr>
          <p:nvPr>
            <p:ph idx="1"/>
          </p:nvPr>
        </p:nvSpPr>
        <p:spPr>
          <a:xfrm>
            <a:off x="1981200" y="1000126"/>
            <a:ext cx="8229600" cy="6143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>
                <a:solidFill>
                  <a:srgbClr val="0000FF"/>
                </a:solidFill>
              </a:rPr>
              <a:t>经过同一直线的所有平面的集合叫做同轴平面束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D65E5-2965-43AE-822A-E9C5EF6E7E5C}" type="slidenum">
              <a:rPr lang="zh-CN" altLang="en-US"/>
              <a:pPr>
                <a:defRPr/>
              </a:pPr>
              <a:t>52</a:t>
            </a:fld>
            <a:endParaRPr lang="zh-CN" altLang="en-US"/>
          </a:p>
        </p:txBody>
      </p:sp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024063" y="1571625"/>
          <a:ext cx="70723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公式" r:id="rId3" imgW="3213000" imgH="215640" progId="Equation.3">
                  <p:embed/>
                </p:oleObj>
              </mc:Choice>
              <mc:Fallback>
                <p:oleObj name="公式" r:id="rId3" imgW="3213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1571625"/>
                        <a:ext cx="707231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2024064" y="2122488"/>
          <a:ext cx="32861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公式" r:id="rId5" imgW="1523880" imgH="203040" progId="Equation.3">
                  <p:embed/>
                </p:oleObj>
              </mc:Choice>
              <mc:Fallback>
                <p:oleObj name="公式" r:id="rId5" imgW="1523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2122488"/>
                        <a:ext cx="32861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3667125" y="2714625"/>
          <a:ext cx="40719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公式" r:id="rId7" imgW="1739880" imgH="469800" progId="Equation.3">
                  <p:embed/>
                </p:oleObj>
              </mc:Choice>
              <mc:Fallback>
                <p:oleObj name="公式" r:id="rId7" imgW="1739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2714625"/>
                        <a:ext cx="4071938" cy="10810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3" name="Object 9"/>
          <p:cNvGraphicFramePr>
            <a:graphicFrameLocks noChangeAspect="1"/>
          </p:cNvGraphicFramePr>
          <p:nvPr/>
        </p:nvGraphicFramePr>
        <p:xfrm>
          <a:off x="1978025" y="4000500"/>
          <a:ext cx="57610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公式" r:id="rId9" imgW="2768400" imgH="215640" progId="Equation.3">
                  <p:embed/>
                </p:oleObj>
              </mc:Choice>
              <mc:Fallback>
                <p:oleObj name="公式" r:id="rId9" imgW="276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000500"/>
                        <a:ext cx="57610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2846388" y="4572001"/>
          <a:ext cx="6178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公式" r:id="rId11" imgW="3619440" imgH="215640" progId="Equation.3">
                  <p:embed/>
                </p:oleObj>
              </mc:Choice>
              <mc:Fallback>
                <p:oleObj name="公式" r:id="rId11" imgW="3619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4572001"/>
                        <a:ext cx="6178550" cy="4286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5" name="Object 11"/>
          <p:cNvGraphicFramePr>
            <a:graphicFrameLocks noChangeAspect="1"/>
          </p:cNvGraphicFramePr>
          <p:nvPr/>
        </p:nvGraphicFramePr>
        <p:xfrm>
          <a:off x="2095500" y="5214939"/>
          <a:ext cx="3263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公式" r:id="rId13" imgW="1498320" imgH="203040" progId="Equation.3">
                  <p:embed/>
                </p:oleObj>
              </mc:Choice>
              <mc:Fallback>
                <p:oleObj name="公式" r:id="rId13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5214939"/>
                        <a:ext cx="3263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1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3302D-9905-4761-975E-C5C812F47ECB}" type="slidenum">
              <a:rPr lang="zh-CN" altLang="en-US"/>
              <a:pPr>
                <a:defRPr/>
              </a:pPr>
              <a:t>53</a:t>
            </a:fld>
            <a:endParaRPr lang="zh-CN" altLang="en-US"/>
          </a:p>
        </p:txBody>
      </p:sp>
      <p:graphicFrame>
        <p:nvGraphicFramePr>
          <p:cNvPr id="197634" name="Object 2"/>
          <p:cNvGraphicFramePr>
            <a:graphicFrameLocks noChangeAspect="1"/>
          </p:cNvGraphicFramePr>
          <p:nvPr/>
        </p:nvGraphicFramePr>
        <p:xfrm>
          <a:off x="3175000" y="571501"/>
          <a:ext cx="5111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公式" r:id="rId3" imgW="2336760" imgH="457200" progId="Equation.3">
                  <p:embed/>
                </p:oleObj>
              </mc:Choice>
              <mc:Fallback>
                <p:oleObj name="公式" r:id="rId3" imgW="2336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571501"/>
                        <a:ext cx="51117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2881313" y="1622426"/>
          <a:ext cx="3714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公式" r:id="rId5" imgW="1600200" imgH="215640" progId="Equation.3">
                  <p:embed/>
                </p:oleObj>
              </mc:Choice>
              <mc:Fallback>
                <p:oleObj name="公式" r:id="rId5" imgW="1600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622426"/>
                        <a:ext cx="37147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992313" y="547689"/>
            <a:ext cx="1174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  <a:endParaRPr lang="en-US" altLang="zh-CN" sz="2800" b="1">
              <a:latin typeface="Calibri" pitchFamily="34" charset="0"/>
            </a:endParaRPr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2952751" y="2166938"/>
          <a:ext cx="2786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公式" r:id="rId7" imgW="1307880" imgH="203040" progId="Equation.3">
                  <p:embed/>
                </p:oleObj>
              </mc:Choice>
              <mc:Fallback>
                <p:oleObj name="公式" r:id="rId7" imgW="1307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1" y="2166938"/>
                        <a:ext cx="2786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24063" y="2547938"/>
            <a:ext cx="8001000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宋体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宋体" charset="-122"/>
              </a:rPr>
              <a:t>】</a:t>
            </a:r>
            <a:r>
              <a:rPr lang="zh-CN" altLang="en-US" sz="2400" b="1" dirty="0">
                <a:latin typeface="宋体" charset="-122"/>
              </a:rPr>
              <a:t>由于所求平面与两个已知平面均为同轴平面束中的平面，因此可设所求平面为</a:t>
            </a:r>
            <a:endParaRPr lang="en-US" altLang="zh-CN" sz="2400" b="1" dirty="0">
              <a:latin typeface="Calibri" pitchFamily="34" charset="0"/>
            </a:endParaRPr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2890838" y="3571876"/>
          <a:ext cx="52768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公式" r:id="rId9" imgW="2273040" imgH="215640" progId="Equation.3">
                  <p:embed/>
                </p:oleObj>
              </mc:Choice>
              <mc:Fallback>
                <p:oleObj name="公式" r:id="rId9" imgW="227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3571876"/>
                        <a:ext cx="52768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2125663" y="4213226"/>
          <a:ext cx="81137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公式" r:id="rId11" imgW="3809880" imgH="215640" progId="Equation.3">
                  <p:embed/>
                </p:oleObj>
              </mc:Choice>
              <mc:Fallback>
                <p:oleObj name="公式" r:id="rId11" imgW="3809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4213226"/>
                        <a:ext cx="81137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3829050" y="4810125"/>
          <a:ext cx="2895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公式" r:id="rId13" imgW="1155600" imgH="203040" progId="Equation.3">
                  <p:embed/>
                </p:oleObj>
              </mc:Choice>
              <mc:Fallback>
                <p:oleObj name="公式" r:id="rId13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810125"/>
                        <a:ext cx="2895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8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标题 11"/>
          <p:cNvSpPr>
            <a:spLocks/>
          </p:cNvSpPr>
          <p:nvPr/>
        </p:nvSpPr>
        <p:spPr bwMode="auto">
          <a:xfrm>
            <a:off x="3648076" y="627063"/>
            <a:ext cx="5256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3.4 </a:t>
            </a:r>
            <a:r>
              <a:rPr lang="en-US" altLang="zh-CN" sz="3600" b="1">
                <a:latin typeface="Calibri" pitchFamily="34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3600" b="1">
                <a:solidFill>
                  <a:schemeClr val="tx2"/>
                </a:solidFill>
                <a:latin typeface="Calibri" pitchFamily="34" charset="0"/>
                <a:ea typeface="黑体" pitchFamily="2" charset="-122"/>
                <a:cs typeface="Times New Roman" pitchFamily="18" charset="0"/>
              </a:rPr>
              <a:t>空间直线及其方程</a:t>
            </a:r>
          </a:p>
        </p:txBody>
      </p:sp>
      <p:sp>
        <p:nvSpPr>
          <p:cNvPr id="106539" name="Text Box 43"/>
          <p:cNvSpPr txBox="1">
            <a:spLocks noChangeArrowheads="1"/>
          </p:cNvSpPr>
          <p:nvPr/>
        </p:nvSpPr>
        <p:spPr bwMode="auto">
          <a:xfrm>
            <a:off x="2495550" y="1628775"/>
            <a:ext cx="28956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本节主要内容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:</a:t>
            </a:r>
          </a:p>
        </p:txBody>
      </p:sp>
      <p:sp>
        <p:nvSpPr>
          <p:cNvPr id="106540" name="Text Box 44">
            <a:hlinkClick r:id="rId2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3143250" y="2852739"/>
            <a:ext cx="3816350" cy="57943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"/>
                <a:ea typeface="楷体"/>
                <a:cs typeface="楷体"/>
              </a:rPr>
              <a:t>直线的一般方程</a:t>
            </a:r>
          </a:p>
        </p:txBody>
      </p:sp>
      <p:pic>
        <p:nvPicPr>
          <p:cNvPr id="106541" name="Picture 45" descr="yu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500" y="245745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42" name="Picture 46" descr="yu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500" y="3033713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43" name="Text Box 47"/>
          <p:cNvSpPr txBox="1">
            <a:spLocks noChangeArrowheads="1"/>
          </p:cNvSpPr>
          <p:nvPr/>
        </p:nvSpPr>
        <p:spPr bwMode="auto">
          <a:xfrm>
            <a:off x="3152776" y="2273300"/>
            <a:ext cx="5127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楷体"/>
                <a:ea typeface="楷体"/>
                <a:cs typeface="楷体"/>
              </a:rPr>
              <a:t>直线的点向式与参数式方程</a:t>
            </a:r>
          </a:p>
        </p:txBody>
      </p:sp>
      <p:pic>
        <p:nvPicPr>
          <p:cNvPr id="106544" name="Picture 48" descr="yu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500" y="360997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45" name="Picture 49" descr="yu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500" y="426085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48" name="Text Box 52"/>
          <p:cNvSpPr txBox="1">
            <a:spLocks noChangeArrowheads="1"/>
          </p:cNvSpPr>
          <p:nvPr/>
        </p:nvSpPr>
        <p:spPr bwMode="auto">
          <a:xfrm>
            <a:off x="3141663" y="34290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"/>
                <a:ea typeface="楷体"/>
                <a:cs typeface="楷体"/>
              </a:rPr>
              <a:t>直线与平面、直线与直线的位置关系</a:t>
            </a:r>
          </a:p>
        </p:txBody>
      </p:sp>
      <p:sp>
        <p:nvSpPr>
          <p:cNvPr id="106549" name="Text Box 53"/>
          <p:cNvSpPr txBox="1">
            <a:spLocks noChangeArrowheads="1"/>
          </p:cNvSpPr>
          <p:nvPr/>
        </p:nvSpPr>
        <p:spPr bwMode="auto">
          <a:xfrm>
            <a:off x="3149600" y="4076700"/>
            <a:ext cx="6161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"/>
                <a:ea typeface="楷体"/>
                <a:cs typeface="楷体"/>
              </a:rPr>
              <a:t>直线与平面的夹角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BE8AA-482F-402A-B80A-651183256C8D}" type="slidenum">
              <a:rPr lang="zh-CN" altLang="en-US"/>
              <a:pPr>
                <a:defRPr/>
              </a:pPr>
              <a:t>54</a:t>
            </a:fld>
            <a:endParaRPr lang="zh-CN" altLang="en-US"/>
          </a:p>
        </p:txBody>
      </p:sp>
      <p:pic>
        <p:nvPicPr>
          <p:cNvPr id="15" name="Picture 49" descr="yu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8900" y="4891088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3167064" y="4706939"/>
            <a:ext cx="6161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"/>
                <a:ea typeface="楷体"/>
                <a:cs typeface="楷体"/>
              </a:rPr>
              <a:t>点到直线与点到平面的距离</a:t>
            </a:r>
          </a:p>
        </p:txBody>
      </p:sp>
    </p:spTree>
    <p:extLst>
      <p:ext uri="{BB962C8B-B14F-4D97-AF65-F5344CB8AC3E}">
        <p14:creationId xmlns:p14="http://schemas.microsoft.com/office/powerpoint/2010/main" val="31035005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1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1000"/>
                                        <p:tgtEl>
                                          <p:spTgt spid="1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1000"/>
                                        <p:tgtEl>
                                          <p:spTgt spid="1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9" grpId="0"/>
      <p:bldP spid="106540" grpId="0" animBg="1"/>
      <p:bldP spid="106543" grpId="0"/>
      <p:bldP spid="106548" grpId="0"/>
      <p:bldP spid="106549" grpId="0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85" name="Group 41"/>
          <p:cNvGrpSpPr>
            <a:grpSpLocks/>
          </p:cNvGrpSpPr>
          <p:nvPr/>
        </p:nvGrpSpPr>
        <p:grpSpPr bwMode="auto">
          <a:xfrm>
            <a:off x="2238376" y="2236788"/>
            <a:ext cx="3990975" cy="977900"/>
            <a:chOff x="289" y="1757"/>
            <a:chExt cx="1991" cy="564"/>
          </a:xfrm>
        </p:grpSpPr>
        <p:graphicFrame>
          <p:nvGraphicFramePr>
            <p:cNvPr id="46244" name="Object 164"/>
            <p:cNvGraphicFramePr>
              <a:graphicFrameLocks noChangeAspect="1"/>
            </p:cNvGraphicFramePr>
            <p:nvPr/>
          </p:nvGraphicFramePr>
          <p:xfrm>
            <a:off x="289" y="1757"/>
            <a:ext cx="199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9" name="公式" r:id="rId3" imgW="1815840" imgH="215640" progId="Equation.3">
                    <p:embed/>
                  </p:oleObj>
                </mc:Choice>
                <mc:Fallback>
                  <p:oleObj name="公式" r:id="rId3" imgW="18158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" y="1757"/>
                          <a:ext cx="1991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46" name="Object 166"/>
            <p:cNvGraphicFramePr>
              <a:graphicFrameLocks noChangeAspect="1"/>
            </p:cNvGraphicFramePr>
            <p:nvPr/>
          </p:nvGraphicFramePr>
          <p:xfrm>
            <a:off x="752" y="2039"/>
            <a:ext cx="104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0" name="公式" r:id="rId5" imgW="799920" imgH="203040" progId="Equation.3">
                    <p:embed/>
                  </p:oleObj>
                </mc:Choice>
                <mc:Fallback>
                  <p:oleObj name="公式" r:id="rId5" imgW="7999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2039"/>
                          <a:ext cx="104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92" name="Text Box 48"/>
          <p:cNvSpPr txBox="1">
            <a:spLocks noChangeArrowheads="1"/>
          </p:cNvSpPr>
          <p:nvPr/>
        </p:nvSpPr>
        <p:spPr bwMode="auto">
          <a:xfrm>
            <a:off x="2063750" y="965201"/>
            <a:ext cx="345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直线的方向向量</a:t>
            </a: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】</a:t>
            </a:r>
            <a:endParaRPr lang="en-US" altLang="zh-CN" sz="2800" b="1">
              <a:latin typeface="宋体" charset="-122"/>
            </a:endParaRPr>
          </a:p>
        </p:txBody>
      </p:sp>
      <p:sp>
        <p:nvSpPr>
          <p:cNvPr id="108593" name="Rectangle 49"/>
          <p:cNvSpPr>
            <a:spLocks noChangeArrowheads="1"/>
          </p:cNvSpPr>
          <p:nvPr/>
        </p:nvSpPr>
        <p:spPr bwMode="auto">
          <a:xfrm>
            <a:off x="2208213" y="1531939"/>
            <a:ext cx="43164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0">
            <a:spAutoFit/>
          </a:bodyPr>
          <a:lstStyle/>
          <a:p>
            <a:r>
              <a:rPr lang="zh-CN" altLang="en-US" sz="2800" b="1">
                <a:latin typeface="宋体" charset="-122"/>
              </a:rPr>
              <a:t>与直线平行的一非零向量</a:t>
            </a:r>
            <a:r>
              <a:rPr lang="en-US" altLang="zh-CN" sz="2800" b="1">
                <a:latin typeface="宋体" charset="-122"/>
              </a:rPr>
              <a:t>.</a:t>
            </a:r>
          </a:p>
        </p:txBody>
      </p:sp>
      <p:sp>
        <p:nvSpPr>
          <p:cNvPr id="108594" name="Rectangle 50"/>
          <p:cNvSpPr>
            <a:spLocks noChangeArrowheads="1"/>
          </p:cNvSpPr>
          <p:nvPr/>
        </p:nvSpPr>
        <p:spPr bwMode="auto">
          <a:xfrm>
            <a:off x="2208213" y="317501"/>
            <a:ext cx="5111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7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直线的点向式与参数式方程</a:t>
            </a:r>
          </a:p>
        </p:txBody>
      </p:sp>
      <p:grpSp>
        <p:nvGrpSpPr>
          <p:cNvPr id="108597" name="Group 53"/>
          <p:cNvGrpSpPr>
            <a:grpSpLocks/>
          </p:cNvGrpSpPr>
          <p:nvPr/>
        </p:nvGrpSpPr>
        <p:grpSpPr bwMode="auto">
          <a:xfrm>
            <a:off x="6456364" y="1196975"/>
            <a:ext cx="3151187" cy="2516188"/>
            <a:chOff x="3168" y="847"/>
            <a:chExt cx="1836" cy="1505"/>
          </a:xfrm>
        </p:grpSpPr>
        <p:sp>
          <p:nvSpPr>
            <p:cNvPr id="46275" name="Line 54"/>
            <p:cNvSpPr>
              <a:spLocks noChangeShapeType="1"/>
            </p:cNvSpPr>
            <p:nvPr/>
          </p:nvSpPr>
          <p:spPr bwMode="auto">
            <a:xfrm rot="721836" flipH="1">
              <a:off x="3696" y="1909"/>
              <a:ext cx="246" cy="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76" name="Line 55"/>
            <p:cNvSpPr>
              <a:spLocks noChangeShapeType="1"/>
            </p:cNvSpPr>
            <p:nvPr/>
          </p:nvSpPr>
          <p:spPr bwMode="auto">
            <a:xfrm flipV="1">
              <a:off x="3972" y="991"/>
              <a:ext cx="0" cy="9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77" name="Line 56"/>
            <p:cNvSpPr>
              <a:spLocks noChangeShapeType="1"/>
            </p:cNvSpPr>
            <p:nvPr/>
          </p:nvSpPr>
          <p:spPr bwMode="auto">
            <a:xfrm flipH="1">
              <a:off x="3972" y="1960"/>
              <a:ext cx="9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250" name="Object 170"/>
            <p:cNvGraphicFramePr>
              <a:graphicFrameLocks noChangeAspect="1"/>
            </p:cNvGraphicFramePr>
            <p:nvPr/>
          </p:nvGraphicFramePr>
          <p:xfrm>
            <a:off x="3762" y="2186"/>
            <a:ext cx="118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1" name="Equation" r:id="rId7" imgW="342751" imgH="291973" progId="">
                    <p:embed/>
                  </p:oleObj>
                </mc:Choice>
                <mc:Fallback>
                  <p:oleObj name="Equation" r:id="rId7" imgW="342751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2" y="2186"/>
                          <a:ext cx="118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51" name="Object 171"/>
            <p:cNvGraphicFramePr>
              <a:graphicFrameLocks noChangeAspect="1"/>
            </p:cNvGraphicFramePr>
            <p:nvPr/>
          </p:nvGraphicFramePr>
          <p:xfrm>
            <a:off x="4896" y="1914"/>
            <a:ext cx="10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2" name="Equation" r:id="rId9" imgW="342751" imgH="291973" progId="Equation.3">
                    <p:embed/>
                  </p:oleObj>
                </mc:Choice>
                <mc:Fallback>
                  <p:oleObj name="Equation" r:id="rId9" imgW="342751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914"/>
                          <a:ext cx="10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52" name="Object 172"/>
            <p:cNvGraphicFramePr>
              <a:graphicFrameLocks noChangeAspect="1"/>
            </p:cNvGraphicFramePr>
            <p:nvPr/>
          </p:nvGraphicFramePr>
          <p:xfrm>
            <a:off x="3940" y="847"/>
            <a:ext cx="92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3" name="Equation" r:id="rId11" imgW="291973" imgH="291973" progId="Equation.3">
                    <p:embed/>
                  </p:oleObj>
                </mc:Choice>
                <mc:Fallback>
                  <p:oleObj name="Equation" r:id="rId11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847"/>
                          <a:ext cx="92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78" name="Line 60"/>
            <p:cNvSpPr>
              <a:spLocks noChangeShapeType="1"/>
            </p:cNvSpPr>
            <p:nvPr/>
          </p:nvSpPr>
          <p:spPr bwMode="auto">
            <a:xfrm flipV="1">
              <a:off x="4272" y="1525"/>
              <a:ext cx="672" cy="336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253" name="Object 173"/>
            <p:cNvGraphicFramePr>
              <a:graphicFrameLocks noChangeAspect="1"/>
            </p:cNvGraphicFramePr>
            <p:nvPr/>
          </p:nvGraphicFramePr>
          <p:xfrm>
            <a:off x="4682" y="1712"/>
            <a:ext cx="149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" name="公式" r:id="rId13" imgW="114120" imgH="139680" progId="Equation.3">
                    <p:embed/>
                  </p:oleObj>
                </mc:Choice>
                <mc:Fallback>
                  <p:oleObj name="公式" r:id="rId13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2" y="1712"/>
                          <a:ext cx="149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79" name="Freeform 62"/>
            <p:cNvSpPr>
              <a:spLocks/>
            </p:cNvSpPr>
            <p:nvPr/>
          </p:nvSpPr>
          <p:spPr bwMode="auto">
            <a:xfrm>
              <a:off x="3168" y="1213"/>
              <a:ext cx="1831" cy="906"/>
            </a:xfrm>
            <a:custGeom>
              <a:avLst/>
              <a:gdLst>
                <a:gd name="T0" fmla="*/ 0 w 1831"/>
                <a:gd name="T1" fmla="*/ 906 h 906"/>
                <a:gd name="T2" fmla="*/ 1831 w 1831"/>
                <a:gd name="T3" fmla="*/ 0 h 906"/>
                <a:gd name="T4" fmla="*/ 0 60000 65536"/>
                <a:gd name="T5" fmla="*/ 0 60000 65536"/>
                <a:gd name="T6" fmla="*/ 0 w 1831"/>
                <a:gd name="T7" fmla="*/ 0 h 906"/>
                <a:gd name="T8" fmla="*/ 1831 w 1831"/>
                <a:gd name="T9" fmla="*/ 906 h 9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31" h="906">
                  <a:moveTo>
                    <a:pt x="0" y="906"/>
                  </a:moveTo>
                  <a:lnTo>
                    <a:pt x="1831" y="0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46255" name="Object 175"/>
            <p:cNvGraphicFramePr>
              <a:graphicFrameLocks noChangeAspect="1"/>
            </p:cNvGraphicFramePr>
            <p:nvPr/>
          </p:nvGraphicFramePr>
          <p:xfrm>
            <a:off x="3984" y="2005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5" name="Equation" r:id="rId15" imgW="291973" imgH="304668" progId="Equation.3">
                    <p:embed/>
                  </p:oleObj>
                </mc:Choice>
                <mc:Fallback>
                  <p:oleObj name="Equation" r:id="rId15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005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609" name="Group 65"/>
          <p:cNvGrpSpPr>
            <a:grpSpLocks/>
          </p:cNvGrpSpPr>
          <p:nvPr/>
        </p:nvGrpSpPr>
        <p:grpSpPr bwMode="auto">
          <a:xfrm>
            <a:off x="7810501" y="2095500"/>
            <a:ext cx="379413" cy="547688"/>
            <a:chOff x="3636" y="1527"/>
            <a:chExt cx="239" cy="345"/>
          </a:xfrm>
        </p:grpSpPr>
        <p:graphicFrame>
          <p:nvGraphicFramePr>
            <p:cNvPr id="46256" name="Object 176"/>
            <p:cNvGraphicFramePr>
              <a:graphicFrameLocks noChangeAspect="1"/>
            </p:cNvGraphicFramePr>
            <p:nvPr/>
          </p:nvGraphicFramePr>
          <p:xfrm>
            <a:off x="3636" y="1527"/>
            <a:ext cx="23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6" name="公式" r:id="rId17" imgW="177480" imgH="228600" progId="Equation.3">
                    <p:embed/>
                  </p:oleObj>
                </mc:Choice>
                <mc:Fallback>
                  <p:oleObj name="公式" r:id="rId17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" y="1527"/>
                          <a:ext cx="239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57" name="Object 177"/>
            <p:cNvGraphicFramePr>
              <a:graphicFrameLocks noChangeAspect="1"/>
            </p:cNvGraphicFramePr>
            <p:nvPr/>
          </p:nvGraphicFramePr>
          <p:xfrm>
            <a:off x="3744" y="1752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7" name="Equation" r:id="rId19" imgW="151200" imgH="151560" progId="Equation.3">
                    <p:embed/>
                  </p:oleObj>
                </mc:Choice>
                <mc:Fallback>
                  <p:oleObj name="Equation" r:id="rId19" imgW="151200" imgH="151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752"/>
                          <a:ext cx="12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612" name="Group 68"/>
          <p:cNvGrpSpPr>
            <a:grpSpLocks/>
          </p:cNvGrpSpPr>
          <p:nvPr/>
        </p:nvGrpSpPr>
        <p:grpSpPr bwMode="auto">
          <a:xfrm>
            <a:off x="8856664" y="1633538"/>
            <a:ext cx="382587" cy="508000"/>
            <a:chOff x="4408" y="1168"/>
            <a:chExt cx="241" cy="320"/>
          </a:xfrm>
        </p:grpSpPr>
        <p:graphicFrame>
          <p:nvGraphicFramePr>
            <p:cNvPr id="46258" name="Object 178"/>
            <p:cNvGraphicFramePr>
              <a:graphicFrameLocks noChangeAspect="1"/>
            </p:cNvGraphicFramePr>
            <p:nvPr/>
          </p:nvGraphicFramePr>
          <p:xfrm>
            <a:off x="4408" y="1168"/>
            <a:ext cx="24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8" name="公式" r:id="rId21" imgW="164880" imgH="164880" progId="Equation.3">
                    <p:embed/>
                  </p:oleObj>
                </mc:Choice>
                <mc:Fallback>
                  <p:oleObj name="公式" r:id="rId21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1168"/>
                          <a:ext cx="241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59" name="Object 179"/>
            <p:cNvGraphicFramePr>
              <a:graphicFrameLocks noChangeAspect="1"/>
            </p:cNvGraphicFramePr>
            <p:nvPr/>
          </p:nvGraphicFramePr>
          <p:xfrm>
            <a:off x="4512" y="1368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9" name="Equation" r:id="rId23" imgW="151200" imgH="151560" progId="Equation.3">
                    <p:embed/>
                  </p:oleObj>
                </mc:Choice>
                <mc:Fallback>
                  <p:oleObj name="Equation" r:id="rId23" imgW="151200" imgH="151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368"/>
                          <a:ext cx="12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50C9C-54F6-49FD-B7FD-5A5AF57C1553}" type="slidenum">
              <a:rPr lang="zh-CN" altLang="en-US"/>
              <a:pPr>
                <a:defRPr/>
              </a:pPr>
              <a:t>55</a:t>
            </a:fld>
            <a:endParaRPr lang="zh-CN" altLang="en-US"/>
          </a:p>
        </p:txBody>
      </p:sp>
      <p:graphicFrame>
        <p:nvGraphicFramePr>
          <p:cNvPr id="46262" name="Object 182"/>
          <p:cNvGraphicFramePr>
            <a:graphicFrameLocks noChangeAspect="1"/>
          </p:cNvGraphicFramePr>
          <p:nvPr/>
        </p:nvGraphicFramePr>
        <p:xfrm>
          <a:off x="9391650" y="1357314"/>
          <a:ext cx="266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0" name="公式" r:id="rId25" imgW="101520" imgH="177480" progId="Equation.3">
                  <p:embed/>
                </p:oleObj>
              </mc:Choice>
              <mc:Fallback>
                <p:oleObj name="公式" r:id="rId25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1650" y="1357314"/>
                        <a:ext cx="266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63" name="Object 183"/>
          <p:cNvGraphicFramePr>
            <a:graphicFrameLocks noChangeAspect="1"/>
          </p:cNvGraphicFramePr>
          <p:nvPr/>
        </p:nvGraphicFramePr>
        <p:xfrm>
          <a:off x="2238376" y="3441701"/>
          <a:ext cx="26273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1" name="公式" r:id="rId27" imgW="1231560" imgH="228600" progId="Equation.3">
                  <p:embed/>
                </p:oleObj>
              </mc:Choice>
              <mc:Fallback>
                <p:oleObj name="公式" r:id="rId27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3441701"/>
                        <a:ext cx="262731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64" name="Object 184"/>
          <p:cNvGraphicFramePr>
            <a:graphicFrameLocks noChangeAspect="1"/>
          </p:cNvGraphicFramePr>
          <p:nvPr/>
        </p:nvGraphicFramePr>
        <p:xfrm>
          <a:off x="2225676" y="4003676"/>
          <a:ext cx="36560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2" name="公式" r:id="rId29" imgW="1714320" imgH="266400" progId="Equation.3">
                  <p:embed/>
                </p:oleObj>
              </mc:Choice>
              <mc:Fallback>
                <p:oleObj name="公式" r:id="rId29" imgW="17143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6" y="4003676"/>
                        <a:ext cx="365601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65" name="Object 185"/>
          <p:cNvGraphicFramePr>
            <a:graphicFrameLocks noChangeAspect="1"/>
          </p:cNvGraphicFramePr>
          <p:nvPr/>
        </p:nvGraphicFramePr>
        <p:xfrm>
          <a:off x="2524126" y="4572000"/>
          <a:ext cx="34147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3" name="公式" r:id="rId31" imgW="1600200" imgH="431640" progId="Equation.3">
                  <p:embed/>
                </p:oleObj>
              </mc:Choice>
              <mc:Fallback>
                <p:oleObj name="公式" r:id="rId31" imgW="1600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4572000"/>
                        <a:ext cx="3414713" cy="9207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48"/>
          <p:cNvSpPr txBox="1">
            <a:spLocks noChangeArrowheads="1"/>
          </p:cNvSpPr>
          <p:nvPr/>
        </p:nvSpPr>
        <p:spPr bwMode="auto">
          <a:xfrm>
            <a:off x="6096000" y="4778375"/>
            <a:ext cx="4319588" cy="508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  <a:latin typeface="宋体" charset="-122"/>
              </a:rPr>
              <a:t>直线的点向式</a:t>
            </a:r>
            <a:r>
              <a:rPr lang="en-US" altLang="zh-CN" sz="2600" b="1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zh-CN" altLang="en-US" sz="2600" b="1">
                <a:solidFill>
                  <a:srgbClr val="0000FF"/>
                </a:solidFill>
                <a:latin typeface="宋体" charset="-122"/>
              </a:rPr>
              <a:t>对称式</a:t>
            </a:r>
            <a:r>
              <a:rPr lang="en-US" altLang="zh-CN" sz="2600" b="1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zh-CN" altLang="en-US" sz="2600" b="1">
                <a:solidFill>
                  <a:srgbClr val="0000FF"/>
                </a:solidFill>
                <a:latin typeface="宋体" charset="-122"/>
              </a:rPr>
              <a:t>方程</a:t>
            </a:r>
          </a:p>
        </p:txBody>
      </p:sp>
    </p:spTree>
    <p:extLst>
      <p:ext uri="{BB962C8B-B14F-4D97-AF65-F5344CB8AC3E}">
        <p14:creationId xmlns:p14="http://schemas.microsoft.com/office/powerpoint/2010/main" val="38032596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92" grpId="0"/>
      <p:bldP spid="108593" grpId="0"/>
      <p:bldP spid="108594" grpId="0" build="p" autoUpdateAnimBg="0"/>
      <p:bldP spid="4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50C00-8B1C-4859-B965-DF59138903BC}" type="slidenum">
              <a:rPr lang="zh-CN" altLang="en-US"/>
              <a:pPr>
                <a:defRPr/>
              </a:pPr>
              <a:t>56</a:t>
            </a:fld>
            <a:endParaRPr lang="zh-CN" altLang="en-US" dirty="0"/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1939926" y="357189"/>
            <a:ext cx="16557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>
                <a:solidFill>
                  <a:srgbClr val="0000FF"/>
                </a:solidFill>
                <a:latin typeface="黑体" pitchFamily="2" charset="-122"/>
              </a:rPr>
              <a:t>【</a:t>
            </a:r>
            <a:r>
              <a:rPr lang="zh-CN" altLang="en-US" sz="2700" b="1">
                <a:solidFill>
                  <a:srgbClr val="0000FF"/>
                </a:solidFill>
                <a:latin typeface="黑体" pitchFamily="2" charset="-122"/>
              </a:rPr>
              <a:t>评注</a:t>
            </a: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2238375" y="1071563"/>
          <a:ext cx="61293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公式" r:id="rId3" imgW="2882880" imgH="431640" progId="Equation.3">
                  <p:embed/>
                </p:oleObj>
              </mc:Choice>
              <mc:Fallback>
                <p:oleObj name="公式" r:id="rId3" imgW="2882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1071563"/>
                        <a:ext cx="6129338" cy="857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2190750" y="2178051"/>
          <a:ext cx="80962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公式" r:id="rId5" imgW="4368600" imgH="609480" progId="Equation.3">
                  <p:embed/>
                </p:oleObj>
              </mc:Choice>
              <mc:Fallback>
                <p:oleObj name="公式" r:id="rId5" imgW="43686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2178051"/>
                        <a:ext cx="8096250" cy="10509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2222500" y="3500438"/>
          <a:ext cx="794543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公式" r:id="rId7" imgW="4076640" imgH="431640" progId="Equation.3">
                  <p:embed/>
                </p:oleObj>
              </mc:Choice>
              <mc:Fallback>
                <p:oleObj name="公式" r:id="rId7" imgW="4076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500438"/>
                        <a:ext cx="7945438" cy="785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/>
        </p:nvGraphicFramePr>
        <p:xfrm>
          <a:off x="5127626" y="4408488"/>
          <a:ext cx="125412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公式" r:id="rId9" imgW="533160" imgH="482400" progId="Equation.3">
                  <p:embed/>
                </p:oleObj>
              </mc:Choice>
              <mc:Fallback>
                <p:oleObj name="公式" r:id="rId9" imgW="533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6" y="4408488"/>
                        <a:ext cx="1254125" cy="1058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97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98" name="Text Box 30"/>
          <p:cNvSpPr txBox="1">
            <a:spLocks noChangeArrowheads="1"/>
          </p:cNvSpPr>
          <p:nvPr/>
        </p:nvSpPr>
        <p:spPr bwMode="auto">
          <a:xfrm>
            <a:off x="1809720" y="996950"/>
            <a:ext cx="12525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700" b="1" dirty="0">
                <a:solidFill>
                  <a:srgbClr val="0000FF"/>
                </a:solidFill>
                <a:latin typeface="Calibri" pitchFamily="34" charset="0"/>
              </a:rPr>
              <a:t>解</a:t>
            </a:r>
            <a:r>
              <a:rPr lang="en-US" altLang="zh-CN" sz="27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1809720" y="425450"/>
            <a:ext cx="12525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700" b="1" dirty="0">
                <a:solidFill>
                  <a:srgbClr val="0000FF"/>
                </a:solidFill>
                <a:latin typeface="Calibri" pitchFamily="34" charset="0"/>
              </a:rPr>
              <a:t>例</a:t>
            </a:r>
            <a:r>
              <a:rPr lang="en-US" altLang="zh-CN" sz="27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aphicFrame>
        <p:nvGraphicFramePr>
          <p:cNvPr id="48270" name="Object 142"/>
          <p:cNvGraphicFramePr>
            <a:graphicFrameLocks noChangeAspect="1"/>
          </p:cNvGraphicFramePr>
          <p:nvPr/>
        </p:nvGraphicFramePr>
        <p:xfrm>
          <a:off x="2952729" y="500064"/>
          <a:ext cx="7429531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4" name="公式" r:id="rId3" imgW="3632040" imgH="228600" progId="Equation.3">
                  <p:embed/>
                </p:oleObj>
              </mc:Choice>
              <mc:Fallback>
                <p:oleObj name="公式" r:id="rId3" imgW="3632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29" y="500064"/>
                        <a:ext cx="7429531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71" name="Object 143"/>
          <p:cNvGraphicFramePr>
            <a:graphicFrameLocks noChangeAspect="1"/>
          </p:cNvGraphicFramePr>
          <p:nvPr/>
        </p:nvGraphicFramePr>
        <p:xfrm>
          <a:off x="2952728" y="1033463"/>
          <a:ext cx="614366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5" name="公式" r:id="rId5" imgW="2933640" imgH="266400" progId="Equation.3">
                  <p:embed/>
                </p:oleObj>
              </mc:Choice>
              <mc:Fallback>
                <p:oleObj name="公式" r:id="rId5" imgW="29336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28" y="1033463"/>
                        <a:ext cx="6143668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72" name="Object 144"/>
          <p:cNvGraphicFramePr>
            <a:graphicFrameLocks noChangeAspect="1"/>
          </p:cNvGraphicFramePr>
          <p:nvPr/>
        </p:nvGraphicFramePr>
        <p:xfrm>
          <a:off x="4024314" y="1857376"/>
          <a:ext cx="38576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公式" r:id="rId7" imgW="1955520" imgH="266400" progId="Equation.3">
                  <p:embed/>
                </p:oleObj>
              </mc:Choice>
              <mc:Fallback>
                <p:oleObj name="公式" r:id="rId7" imgW="1955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4" y="1857376"/>
                        <a:ext cx="385762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73" name="Object 145"/>
          <p:cNvGraphicFramePr>
            <a:graphicFrameLocks noChangeAspect="1"/>
          </p:cNvGraphicFramePr>
          <p:nvPr/>
        </p:nvGraphicFramePr>
        <p:xfrm>
          <a:off x="2238375" y="2727326"/>
          <a:ext cx="3143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公式" r:id="rId9" imgW="1422360" imgH="203040" progId="Equation.3">
                  <p:embed/>
                </p:oleObj>
              </mc:Choice>
              <mc:Fallback>
                <p:oleObj name="公式" r:id="rId9" imgW="1422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2727326"/>
                        <a:ext cx="31432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76" name="Object 148"/>
          <p:cNvGraphicFramePr>
            <a:graphicFrameLocks noChangeAspect="1"/>
          </p:cNvGraphicFramePr>
          <p:nvPr/>
        </p:nvGraphicFramePr>
        <p:xfrm>
          <a:off x="3708401" y="3500438"/>
          <a:ext cx="41957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8" name="公式" r:id="rId11" imgW="1701720" imgH="444240" progId="Equation.3">
                  <p:embed/>
                </p:oleObj>
              </mc:Choice>
              <mc:Fallback>
                <p:oleObj name="公式" r:id="rId11" imgW="1701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1" y="3500438"/>
                        <a:ext cx="4195763" cy="1022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5F6F1-25F2-49B3-8837-23AD2DF188B8}" type="slidenum">
              <a:rPr lang="zh-CN" altLang="en-US"/>
              <a:pPr>
                <a:defRPr/>
              </a:pPr>
              <a:t>57</a:t>
            </a:fld>
            <a:endParaRPr lang="zh-CN" altLang="en-US" dirty="0"/>
          </a:p>
        </p:txBody>
      </p:sp>
      <p:graphicFrame>
        <p:nvGraphicFramePr>
          <p:cNvPr id="48277" name="Object 149"/>
          <p:cNvGraphicFramePr>
            <a:graphicFrameLocks noChangeAspect="1"/>
          </p:cNvGraphicFramePr>
          <p:nvPr/>
        </p:nvGraphicFramePr>
        <p:xfrm>
          <a:off x="2422526" y="4941889"/>
          <a:ext cx="29178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9" name="公式" r:id="rId13" imgW="1320480" imgH="203040" progId="Equation.3">
                  <p:embed/>
                </p:oleObj>
              </mc:Choice>
              <mc:Fallback>
                <p:oleObj name="公式" r:id="rId13" imgW="1320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6" y="4941889"/>
                        <a:ext cx="29178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7761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8" grpId="0" build="p" autoUpdateAnimBg="0"/>
      <p:bldP spid="28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6963E-4B76-4288-A2E9-360741232565}" type="slidenum">
              <a:rPr lang="zh-CN" altLang="en-US"/>
              <a:pPr>
                <a:defRPr/>
              </a:pPr>
              <a:t>58</a:t>
            </a:fld>
            <a:endParaRPr lang="zh-CN" altLang="en-US"/>
          </a:p>
        </p:txBody>
      </p:sp>
      <p:graphicFrame>
        <p:nvGraphicFramePr>
          <p:cNvPr id="200706" name="Object 2"/>
          <p:cNvGraphicFramePr>
            <a:graphicFrameLocks noChangeAspect="1"/>
          </p:cNvGraphicFramePr>
          <p:nvPr/>
        </p:nvGraphicFramePr>
        <p:xfrm>
          <a:off x="1966914" y="571501"/>
          <a:ext cx="6772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5" name="公式" r:id="rId3" imgW="3288960" imgH="215640" progId="Equation.3">
                  <p:embed/>
                </p:oleObj>
              </mc:Choice>
              <mc:Fallback>
                <p:oleObj name="公式" r:id="rId3" imgW="3288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4" y="571501"/>
                        <a:ext cx="67722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7" name="Object 3"/>
          <p:cNvGraphicFramePr>
            <a:graphicFrameLocks noChangeAspect="1"/>
          </p:cNvGraphicFramePr>
          <p:nvPr/>
        </p:nvGraphicFramePr>
        <p:xfrm>
          <a:off x="2798764" y="1214439"/>
          <a:ext cx="355758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6" name="公式" r:id="rId5" imgW="1726920" imgH="711000" progId="Equation.3">
                  <p:embed/>
                </p:oleObj>
              </mc:Choice>
              <mc:Fallback>
                <p:oleObj name="公式" r:id="rId5" imgW="1726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4" y="1214439"/>
                        <a:ext cx="3557587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7"/>
          <p:cNvSpPr txBox="1">
            <a:spLocks noChangeArrowheads="1"/>
          </p:cNvSpPr>
          <p:nvPr/>
        </p:nvSpPr>
        <p:spPr bwMode="auto">
          <a:xfrm>
            <a:off x="7891463" y="1230313"/>
            <a:ext cx="1676400" cy="984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"/>
                <a:ea typeface="楷体"/>
                <a:cs typeface="楷体"/>
              </a:rPr>
              <a:t>直线的参数式方程</a:t>
            </a:r>
          </a:p>
        </p:txBody>
      </p:sp>
      <p:cxnSp>
        <p:nvCxnSpPr>
          <p:cNvPr id="6" name="AutoShape 73"/>
          <p:cNvCxnSpPr>
            <a:cxnSpLocks noChangeShapeType="1"/>
            <a:endCxn id="5" idx="1"/>
          </p:cNvCxnSpPr>
          <p:nvPr/>
        </p:nvCxnSpPr>
        <p:spPr bwMode="auto">
          <a:xfrm flipV="1">
            <a:off x="6596063" y="1722439"/>
            <a:ext cx="1276350" cy="261937"/>
          </a:xfrm>
          <a:prstGeom prst="bentConnector3">
            <a:avLst>
              <a:gd name="adj1" fmla="val 50375"/>
            </a:avLst>
          </a:prstGeom>
          <a:noFill/>
          <a:ln w="9525">
            <a:solidFill>
              <a:srgbClr val="FF0000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738314" y="2786064"/>
            <a:ext cx="12525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700" b="1">
                <a:solidFill>
                  <a:srgbClr val="0000FF"/>
                </a:solidFill>
                <a:latin typeface="Calibri" pitchFamily="34" charset="0"/>
              </a:rPr>
              <a:t>例</a:t>
            </a: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2798763" y="2643189"/>
          <a:ext cx="700881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7" name="公式" r:id="rId7" imgW="3720960" imgH="406080" progId="Equation.3">
                  <p:embed/>
                </p:oleObj>
              </mc:Choice>
              <mc:Fallback>
                <p:oleObj name="公式" r:id="rId7" imgW="3720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2643189"/>
                        <a:ext cx="7008812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1738314" y="3783020"/>
            <a:ext cx="12525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700" b="1" dirty="0">
                <a:solidFill>
                  <a:srgbClr val="0000FF"/>
                </a:solidFill>
                <a:latin typeface="Calibri" pitchFamily="34" charset="0"/>
              </a:rPr>
              <a:t>解</a:t>
            </a:r>
            <a:r>
              <a:rPr lang="en-US" altLang="zh-CN" sz="27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2809876" y="3903664"/>
          <a:ext cx="28225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8" name="公式" r:id="rId9" imgW="1485720" imgH="203040" progId="Equation.3">
                  <p:embed/>
                </p:oleObj>
              </mc:Choice>
              <mc:Fallback>
                <p:oleObj name="公式" r:id="rId9" imgW="1485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6" y="3903664"/>
                        <a:ext cx="2822575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5765800" y="3454401"/>
          <a:ext cx="1544638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公式" r:id="rId11" imgW="749160" imgH="698400" progId="Equation.3">
                  <p:embed/>
                </p:oleObj>
              </mc:Choice>
              <mc:Fallback>
                <p:oleObj name="公式" r:id="rId11" imgW="7491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3454401"/>
                        <a:ext cx="1544638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7"/>
          <p:cNvGraphicFramePr>
            <a:graphicFrameLocks noChangeAspect="1"/>
          </p:cNvGraphicFramePr>
          <p:nvPr/>
        </p:nvGraphicFramePr>
        <p:xfrm>
          <a:off x="1982788" y="4786313"/>
          <a:ext cx="78994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公式" r:id="rId13" imgW="3835080" imgH="215640" progId="Equation.3">
                  <p:embed/>
                </p:oleObj>
              </mc:Choice>
              <mc:Fallback>
                <p:oleObj name="公式" r:id="rId13" imgW="3835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786313"/>
                        <a:ext cx="78994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2" name="Object 8"/>
          <p:cNvGraphicFramePr>
            <a:graphicFrameLocks noChangeAspect="1"/>
          </p:cNvGraphicFramePr>
          <p:nvPr/>
        </p:nvGraphicFramePr>
        <p:xfrm>
          <a:off x="4205289" y="5286375"/>
          <a:ext cx="11763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公式" r:id="rId15" imgW="571320" imgH="203040" progId="Equation.3">
                  <p:embed/>
                </p:oleObj>
              </mc:Choice>
              <mc:Fallback>
                <p:oleObj name="公式" r:id="rId15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9" y="5286375"/>
                        <a:ext cx="11763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81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build="p" autoUpdateAnimBg="0"/>
      <p:bldP spid="9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53" name="Group 37"/>
          <p:cNvGrpSpPr>
            <a:grpSpLocks/>
          </p:cNvGrpSpPr>
          <p:nvPr/>
        </p:nvGrpSpPr>
        <p:grpSpPr bwMode="auto">
          <a:xfrm>
            <a:off x="4267200" y="3657601"/>
            <a:ext cx="2895600" cy="2443163"/>
            <a:chOff x="2016" y="2256"/>
            <a:chExt cx="1824" cy="1539"/>
          </a:xfrm>
        </p:grpSpPr>
        <p:graphicFrame>
          <p:nvGraphicFramePr>
            <p:cNvPr id="50286" name="Object 110"/>
            <p:cNvGraphicFramePr>
              <a:graphicFrameLocks noChangeAspect="1"/>
            </p:cNvGraphicFramePr>
            <p:nvPr/>
          </p:nvGraphicFramePr>
          <p:xfrm>
            <a:off x="2544" y="2256"/>
            <a:ext cx="7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4" name="公式" r:id="rId3" imgW="215619" imgH="266353" progId="Equation.3">
                    <p:embed/>
                  </p:oleObj>
                </mc:Choice>
                <mc:Fallback>
                  <p:oleObj name="公式" r:id="rId3" imgW="215619" imgH="2663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256"/>
                          <a:ext cx="72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14" name="Freeform 39"/>
            <p:cNvSpPr>
              <a:spLocks/>
            </p:cNvSpPr>
            <p:nvPr/>
          </p:nvSpPr>
          <p:spPr bwMode="auto">
            <a:xfrm>
              <a:off x="2160" y="3342"/>
              <a:ext cx="566" cy="453"/>
            </a:xfrm>
            <a:custGeom>
              <a:avLst/>
              <a:gdLst>
                <a:gd name="T0" fmla="*/ 566 w 566"/>
                <a:gd name="T1" fmla="*/ 0 h 453"/>
                <a:gd name="T2" fmla="*/ 0 w 566"/>
                <a:gd name="T3" fmla="*/ 453 h 453"/>
                <a:gd name="T4" fmla="*/ 0 60000 65536"/>
                <a:gd name="T5" fmla="*/ 0 60000 65536"/>
                <a:gd name="T6" fmla="*/ 0 w 566"/>
                <a:gd name="T7" fmla="*/ 0 h 453"/>
                <a:gd name="T8" fmla="*/ 566 w 566"/>
                <a:gd name="T9" fmla="*/ 453 h 4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6" h="453">
                  <a:moveTo>
                    <a:pt x="566" y="0"/>
                  </a:moveTo>
                  <a:lnTo>
                    <a:pt x="0" y="45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sp>
          <p:nvSpPr>
            <p:cNvPr id="50315" name="Line 40"/>
            <p:cNvSpPr>
              <a:spLocks noChangeShapeType="1"/>
            </p:cNvSpPr>
            <p:nvPr/>
          </p:nvSpPr>
          <p:spPr bwMode="auto">
            <a:xfrm flipV="1">
              <a:off x="2706" y="2256"/>
              <a:ext cx="0" cy="1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16" name="Line 41"/>
            <p:cNvSpPr>
              <a:spLocks noChangeShapeType="1"/>
            </p:cNvSpPr>
            <p:nvPr/>
          </p:nvSpPr>
          <p:spPr bwMode="auto">
            <a:xfrm flipH="1">
              <a:off x="2696" y="3360"/>
              <a:ext cx="1144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87" name="Object 111"/>
            <p:cNvGraphicFramePr>
              <a:graphicFrameLocks noChangeAspect="1"/>
            </p:cNvGraphicFramePr>
            <p:nvPr/>
          </p:nvGraphicFramePr>
          <p:xfrm>
            <a:off x="2016" y="3600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5" name="Equation" r:id="rId5" imgW="253890" imgH="228501" progId="Equation.3">
                    <p:embed/>
                  </p:oleObj>
                </mc:Choice>
                <mc:Fallback>
                  <p:oleObj name="Equation" r:id="rId5" imgW="253890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600"/>
                          <a:ext cx="16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88" name="Object 112"/>
            <p:cNvGraphicFramePr>
              <a:graphicFrameLocks noChangeAspect="1"/>
            </p:cNvGraphicFramePr>
            <p:nvPr/>
          </p:nvGraphicFramePr>
          <p:xfrm>
            <a:off x="2630" y="340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6" name="Equation" r:id="rId7" imgW="291973" imgH="304668" progId="Equation.3">
                    <p:embed/>
                  </p:oleObj>
                </mc:Choice>
                <mc:Fallback>
                  <p:oleObj name="Equation" r:id="rId7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0" y="3408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89" name="Object 113"/>
            <p:cNvGraphicFramePr>
              <a:graphicFrameLocks noChangeAspect="1"/>
            </p:cNvGraphicFramePr>
            <p:nvPr/>
          </p:nvGraphicFramePr>
          <p:xfrm>
            <a:off x="3640" y="3456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7" name="Equation" r:id="rId9" imgW="241195" imgH="291973" progId="Equation.3">
                    <p:embed/>
                  </p:oleObj>
                </mc:Choice>
                <mc:Fallback>
                  <p:oleObj name="Equation" r:id="rId9" imgW="241195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" y="3456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61" name="Text Box 45"/>
          <p:cNvSpPr txBox="1">
            <a:spLocks noChangeArrowheads="1"/>
          </p:cNvSpPr>
          <p:nvPr/>
        </p:nvSpPr>
        <p:spPr bwMode="auto">
          <a:xfrm>
            <a:off x="2244725" y="995363"/>
            <a:ext cx="5219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宋体" charset="-122"/>
              </a:rPr>
              <a:t>空间直线</a:t>
            </a:r>
            <a:r>
              <a:rPr lang="zh-CN" altLang="en-US" sz="900" b="1" dirty="0">
                <a:latin typeface="宋体" charset="-122"/>
              </a:rPr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8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600" b="1" dirty="0">
                <a:latin typeface="宋体" charset="-122"/>
              </a:rPr>
              <a:t>可看成两平面的交线</a:t>
            </a:r>
            <a:r>
              <a:rPr lang="en-US" altLang="zh-CN" sz="2600" b="1" dirty="0">
                <a:latin typeface="宋体" charset="-122"/>
              </a:rPr>
              <a:t>:</a:t>
            </a:r>
          </a:p>
        </p:txBody>
      </p:sp>
      <p:sp>
        <p:nvSpPr>
          <p:cNvPr id="50302" name="Text Box 47"/>
          <p:cNvSpPr txBox="1">
            <a:spLocks noChangeArrowheads="1"/>
          </p:cNvSpPr>
          <p:nvPr/>
        </p:nvSpPr>
        <p:spPr bwMode="auto">
          <a:xfrm>
            <a:off x="2281238" y="2811463"/>
            <a:ext cx="3100382" cy="47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其中</a:t>
            </a:r>
            <a:r>
              <a:rPr lang="zh-CN" altLang="en-US" sz="900" b="1" dirty="0">
                <a:latin typeface="宋体" charset="-122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9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宋体" charset="-122"/>
              </a:rPr>
              <a:t>的方向向量</a:t>
            </a:r>
          </a:p>
        </p:txBody>
      </p:sp>
      <p:sp>
        <p:nvSpPr>
          <p:cNvPr id="111665" name="Rectangle 49"/>
          <p:cNvSpPr>
            <a:spLocks noChangeArrowheads="1"/>
          </p:cNvSpPr>
          <p:nvPr/>
        </p:nvSpPr>
        <p:spPr bwMode="auto">
          <a:xfrm>
            <a:off x="2286000" y="333376"/>
            <a:ext cx="337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  <a:ea typeface="黑体" pitchFamily="2" charset="-122"/>
              </a:rPr>
              <a:t>直线的一般方程</a:t>
            </a:r>
          </a:p>
        </p:txBody>
      </p:sp>
      <p:grpSp>
        <p:nvGrpSpPr>
          <p:cNvPr id="111666" name="Group 50"/>
          <p:cNvGrpSpPr>
            <a:grpSpLocks/>
          </p:cNvGrpSpPr>
          <p:nvPr/>
        </p:nvGrpSpPr>
        <p:grpSpPr bwMode="auto">
          <a:xfrm>
            <a:off x="4724400" y="3219450"/>
            <a:ext cx="2889250" cy="3333750"/>
            <a:chOff x="1392" y="2028"/>
            <a:chExt cx="1820" cy="2100"/>
          </a:xfrm>
        </p:grpSpPr>
        <p:sp>
          <p:nvSpPr>
            <p:cNvPr id="50309" name="Freeform 51"/>
            <p:cNvSpPr>
              <a:spLocks/>
            </p:cNvSpPr>
            <p:nvPr/>
          </p:nvSpPr>
          <p:spPr bwMode="auto">
            <a:xfrm>
              <a:off x="1728" y="2928"/>
              <a:ext cx="1248" cy="864"/>
            </a:xfrm>
            <a:custGeom>
              <a:avLst/>
              <a:gdLst>
                <a:gd name="T0" fmla="*/ 768 w 1248"/>
                <a:gd name="T1" fmla="*/ 0 h 864"/>
                <a:gd name="T2" fmla="*/ 1248 w 1248"/>
                <a:gd name="T3" fmla="*/ 0 h 864"/>
                <a:gd name="T4" fmla="*/ 464 w 1248"/>
                <a:gd name="T5" fmla="*/ 864 h 864"/>
                <a:gd name="T6" fmla="*/ 0 w 1248"/>
                <a:gd name="T7" fmla="*/ 864 h 864"/>
                <a:gd name="T8" fmla="*/ 768 w 1248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8"/>
                <a:gd name="T16" fmla="*/ 0 h 864"/>
                <a:gd name="T17" fmla="*/ 1248 w 1248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8" h="864">
                  <a:moveTo>
                    <a:pt x="768" y="0"/>
                  </a:moveTo>
                  <a:lnTo>
                    <a:pt x="1248" y="0"/>
                  </a:lnTo>
                  <a:lnTo>
                    <a:pt x="464" y="864"/>
                  </a:lnTo>
                  <a:lnTo>
                    <a:pt x="0" y="86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FFCCCC">
                <a:alpha val="50195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i-FI" altLang="zh-CN"/>
            </a:p>
          </p:txBody>
        </p:sp>
        <p:sp>
          <p:nvSpPr>
            <p:cNvPr id="50310" name="Freeform 52"/>
            <p:cNvSpPr>
              <a:spLocks/>
            </p:cNvSpPr>
            <p:nvPr/>
          </p:nvSpPr>
          <p:spPr bwMode="auto">
            <a:xfrm>
              <a:off x="1392" y="2496"/>
              <a:ext cx="1104" cy="1296"/>
            </a:xfrm>
            <a:custGeom>
              <a:avLst/>
              <a:gdLst>
                <a:gd name="T0" fmla="*/ 720 w 1104"/>
                <a:gd name="T1" fmla="*/ 0 h 1296"/>
                <a:gd name="T2" fmla="*/ 1104 w 1104"/>
                <a:gd name="T3" fmla="*/ 432 h 1296"/>
                <a:gd name="T4" fmla="*/ 336 w 1104"/>
                <a:gd name="T5" fmla="*/ 1296 h 1296"/>
                <a:gd name="T6" fmla="*/ 0 w 1104"/>
                <a:gd name="T7" fmla="*/ 864 h 1296"/>
                <a:gd name="T8" fmla="*/ 720 w 1104"/>
                <a:gd name="T9" fmla="*/ 0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1296"/>
                <a:gd name="T17" fmla="*/ 1104 w 1104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1296">
                  <a:moveTo>
                    <a:pt x="720" y="0"/>
                  </a:moveTo>
                  <a:lnTo>
                    <a:pt x="1104" y="432"/>
                  </a:lnTo>
                  <a:lnTo>
                    <a:pt x="336" y="1296"/>
                  </a:lnTo>
                  <a:lnTo>
                    <a:pt x="0" y="864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66FFFF">
                <a:alpha val="50195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50291" name="Object 115"/>
            <p:cNvGraphicFramePr>
              <a:graphicFrameLocks noChangeAspect="1"/>
            </p:cNvGraphicFramePr>
            <p:nvPr/>
          </p:nvGraphicFramePr>
          <p:xfrm>
            <a:off x="1536" y="3216"/>
            <a:ext cx="19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8" name="Equation" r:id="rId11" imgW="330200" imgH="419100" progId="Equation.3">
                    <p:embed/>
                  </p:oleObj>
                </mc:Choice>
                <mc:Fallback>
                  <p:oleObj name="Equation" r:id="rId11" imgW="3302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16"/>
                          <a:ext cx="19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92" name="Object 116"/>
            <p:cNvGraphicFramePr>
              <a:graphicFrameLocks noChangeAspect="1"/>
            </p:cNvGraphicFramePr>
            <p:nvPr/>
          </p:nvGraphicFramePr>
          <p:xfrm>
            <a:off x="2064" y="3456"/>
            <a:ext cx="21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9" name="Equation" r:id="rId13" imgW="355446" imgH="418918" progId="Equation.3">
                    <p:embed/>
                  </p:oleObj>
                </mc:Choice>
                <mc:Fallback>
                  <p:oleObj name="Equation" r:id="rId13" imgW="355446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456"/>
                          <a:ext cx="210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00FFCC"/>
                                  </a:gs>
                                  <a:gs pos="50000">
                                    <a:srgbClr val="FF99FF"/>
                                  </a:gs>
                                  <a:gs pos="100000">
                                    <a:srgbClr val="00FFCC"/>
                                  </a:gs>
                                </a:gsLst>
                                <a:lin ang="2700000" scaled="1"/>
                              </a:gra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93" name="Object 117"/>
            <p:cNvGraphicFramePr>
              <a:graphicFrameLocks noChangeAspect="1"/>
            </p:cNvGraphicFramePr>
            <p:nvPr/>
          </p:nvGraphicFramePr>
          <p:xfrm>
            <a:off x="1584" y="3936"/>
            <a:ext cx="1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0" name="公式" r:id="rId15" imgW="222840" imgH="254880" progId="Equation.3">
                    <p:embed/>
                  </p:oleObj>
                </mc:Choice>
                <mc:Fallback>
                  <p:oleObj name="公式" r:id="rId15" imgW="222840" imgH="25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936"/>
                          <a:ext cx="17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11" name="Freeform 56"/>
            <p:cNvSpPr>
              <a:spLocks/>
            </p:cNvSpPr>
            <p:nvPr/>
          </p:nvSpPr>
          <p:spPr bwMode="auto">
            <a:xfrm>
              <a:off x="2256" y="2345"/>
              <a:ext cx="737" cy="204"/>
            </a:xfrm>
            <a:custGeom>
              <a:avLst/>
              <a:gdLst>
                <a:gd name="T0" fmla="*/ 0 w 737"/>
                <a:gd name="T1" fmla="*/ 631 h 631"/>
                <a:gd name="T2" fmla="*/ 737 w 737"/>
                <a:gd name="T3" fmla="*/ 0 h 631"/>
                <a:gd name="T4" fmla="*/ 0 60000 65536"/>
                <a:gd name="T5" fmla="*/ 0 60000 65536"/>
                <a:gd name="T6" fmla="*/ 0 w 737"/>
                <a:gd name="T7" fmla="*/ 0 h 631"/>
                <a:gd name="T8" fmla="*/ 737 w 737"/>
                <a:gd name="T9" fmla="*/ 631 h 6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7" h="631">
                  <a:moveTo>
                    <a:pt x="0" y="631"/>
                  </a:moveTo>
                  <a:lnTo>
                    <a:pt x="73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0">
              <a:spAutoFit/>
            </a:bodyPr>
            <a:lstStyle/>
            <a:p>
              <a:endParaRPr lang="fi-FI" altLang="zh-CN"/>
            </a:p>
          </p:txBody>
        </p:sp>
        <p:graphicFrame>
          <p:nvGraphicFramePr>
            <p:cNvPr id="50294" name="Object 118"/>
            <p:cNvGraphicFramePr>
              <a:graphicFrameLocks noChangeAspect="1"/>
            </p:cNvGraphicFramePr>
            <p:nvPr/>
          </p:nvGraphicFramePr>
          <p:xfrm>
            <a:off x="2976" y="2250"/>
            <a:ext cx="2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1" name="公式" r:id="rId17" imgW="164880" imgH="215640" progId="Equation.3">
                    <p:embed/>
                  </p:oleObj>
                </mc:Choice>
                <mc:Fallback>
                  <p:oleObj name="公式" r:id="rId17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250"/>
                          <a:ext cx="23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12" name="Freeform 58"/>
            <p:cNvSpPr>
              <a:spLocks/>
            </p:cNvSpPr>
            <p:nvPr/>
          </p:nvSpPr>
          <p:spPr bwMode="auto">
            <a:xfrm>
              <a:off x="2674" y="2222"/>
              <a:ext cx="14" cy="204"/>
            </a:xfrm>
            <a:custGeom>
              <a:avLst/>
              <a:gdLst>
                <a:gd name="T0" fmla="*/ 14 w 14"/>
                <a:gd name="T1" fmla="*/ 851 h 851"/>
                <a:gd name="T2" fmla="*/ 0 w 14"/>
                <a:gd name="T3" fmla="*/ 0 h 851"/>
                <a:gd name="T4" fmla="*/ 0 60000 65536"/>
                <a:gd name="T5" fmla="*/ 0 60000 65536"/>
                <a:gd name="T6" fmla="*/ 0 w 14"/>
                <a:gd name="T7" fmla="*/ 0 h 851"/>
                <a:gd name="T8" fmla="*/ 14 w 14"/>
                <a:gd name="T9" fmla="*/ 851 h 8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" h="851">
                  <a:moveTo>
                    <a:pt x="14" y="85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lIns="90000" tIns="46800" rIns="90000" bIns="0">
              <a:spAutoFit/>
            </a:bodyPr>
            <a:lstStyle/>
            <a:p>
              <a:endParaRPr lang="fi-FI" altLang="zh-CN"/>
            </a:p>
          </p:txBody>
        </p:sp>
        <p:graphicFrame>
          <p:nvGraphicFramePr>
            <p:cNvPr id="50296" name="Object 120"/>
            <p:cNvGraphicFramePr>
              <a:graphicFrameLocks noChangeAspect="1"/>
            </p:cNvGraphicFramePr>
            <p:nvPr/>
          </p:nvGraphicFramePr>
          <p:xfrm>
            <a:off x="2820" y="2028"/>
            <a:ext cx="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2" name="Equation" r:id="rId19" imgW="190500" imgH="419100" progId="Equation.3">
                    <p:embed/>
                  </p:oleObj>
                </mc:Choice>
                <mc:Fallback>
                  <p:oleObj name="Equation" r:id="rId19" imgW="1905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2028"/>
                          <a:ext cx="12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13" name="Freeform 61"/>
            <p:cNvSpPr>
              <a:spLocks/>
            </p:cNvSpPr>
            <p:nvPr/>
          </p:nvSpPr>
          <p:spPr bwMode="auto">
            <a:xfrm>
              <a:off x="1563" y="2787"/>
              <a:ext cx="1070" cy="1204"/>
            </a:xfrm>
            <a:custGeom>
              <a:avLst/>
              <a:gdLst>
                <a:gd name="T0" fmla="*/ 1070 w 1070"/>
                <a:gd name="T1" fmla="*/ 0 h 1204"/>
                <a:gd name="T2" fmla="*/ 0 w 1070"/>
                <a:gd name="T3" fmla="*/ 1204 h 1204"/>
                <a:gd name="T4" fmla="*/ 0 60000 65536"/>
                <a:gd name="T5" fmla="*/ 0 60000 65536"/>
                <a:gd name="T6" fmla="*/ 0 w 1070"/>
                <a:gd name="T7" fmla="*/ 0 h 1204"/>
                <a:gd name="T8" fmla="*/ 1070 w 1070"/>
                <a:gd name="T9" fmla="*/ 1204 h 12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70" h="1204">
                  <a:moveTo>
                    <a:pt x="1070" y="0"/>
                  </a:moveTo>
                  <a:lnTo>
                    <a:pt x="0" y="120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i-FI" altLang="zh-CN"/>
            </a:p>
          </p:txBody>
        </p:sp>
      </p:grpSp>
      <p:grpSp>
        <p:nvGrpSpPr>
          <p:cNvPr id="111678" name="Group 62"/>
          <p:cNvGrpSpPr>
            <a:grpSpLocks/>
          </p:cNvGrpSpPr>
          <p:nvPr/>
        </p:nvGrpSpPr>
        <p:grpSpPr bwMode="auto">
          <a:xfrm>
            <a:off x="2566988" y="1628776"/>
            <a:ext cx="7480300" cy="3230563"/>
            <a:chOff x="376" y="1016"/>
            <a:chExt cx="4712" cy="2035"/>
          </a:xfrm>
        </p:grpSpPr>
        <p:graphicFrame>
          <p:nvGraphicFramePr>
            <p:cNvPr id="50297" name="Object 121"/>
            <p:cNvGraphicFramePr>
              <a:graphicFrameLocks noChangeAspect="1"/>
            </p:cNvGraphicFramePr>
            <p:nvPr/>
          </p:nvGraphicFramePr>
          <p:xfrm>
            <a:off x="376" y="1016"/>
            <a:ext cx="344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3" name="Equation" r:id="rId21" imgW="4552560" imgH="780840" progId="">
                    <p:embed/>
                  </p:oleObj>
                </mc:Choice>
                <mc:Fallback>
                  <p:oleObj name="Equation" r:id="rId21" imgW="4552560" imgH="7808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" y="1016"/>
                          <a:ext cx="3440" cy="592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07" name="Rectangle 64"/>
            <p:cNvSpPr>
              <a:spLocks noChangeArrowheads="1"/>
            </p:cNvSpPr>
            <p:nvPr/>
          </p:nvSpPr>
          <p:spPr bwMode="auto">
            <a:xfrm>
              <a:off x="4752" y="1776"/>
              <a:ext cx="336" cy="12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latin typeface="楷体"/>
                  <a:ea typeface="楷体"/>
                  <a:cs typeface="楷体"/>
                </a:rPr>
                <a:t>直线 的一般方程</a:t>
              </a:r>
            </a:p>
          </p:txBody>
        </p:sp>
        <p:cxnSp>
          <p:nvCxnSpPr>
            <p:cNvPr id="50308" name="AutoShape 65"/>
            <p:cNvCxnSpPr>
              <a:cxnSpLocks noChangeShapeType="1"/>
              <a:endCxn id="50307" idx="1"/>
            </p:cNvCxnSpPr>
            <p:nvPr/>
          </p:nvCxnSpPr>
          <p:spPr bwMode="auto">
            <a:xfrm>
              <a:off x="3780" y="1312"/>
              <a:ext cx="972" cy="1301"/>
            </a:xfrm>
            <a:prstGeom prst="bentConnector3">
              <a:avLst>
                <a:gd name="adj1" fmla="val 49384"/>
              </a:avLst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46BF3-4404-46DC-BAF1-FFDFB6E3EB22}" type="slidenum">
              <a:rPr lang="zh-CN" altLang="en-US"/>
              <a:pPr>
                <a:defRPr/>
              </a:pPr>
              <a:t>59</a:t>
            </a:fld>
            <a:endParaRPr lang="zh-CN" altLang="en-US"/>
          </a:p>
        </p:txBody>
      </p:sp>
      <p:graphicFrame>
        <p:nvGraphicFramePr>
          <p:cNvPr id="50298" name="Object 122"/>
          <p:cNvGraphicFramePr>
            <a:graphicFrameLocks noChangeAspect="1"/>
          </p:cNvGraphicFramePr>
          <p:nvPr/>
        </p:nvGraphicFramePr>
        <p:xfrm>
          <a:off x="5468944" y="2874963"/>
          <a:ext cx="14128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4" name="公式" r:id="rId23" imgW="685800" imgH="215640" progId="Equation.3">
                  <p:embed/>
                </p:oleObj>
              </mc:Choice>
              <mc:Fallback>
                <p:oleObj name="公式" r:id="rId23" imgW="68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44" y="2874963"/>
                        <a:ext cx="1412875" cy="4111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99" name="Object 123"/>
          <p:cNvGraphicFramePr>
            <a:graphicFrameLocks noChangeAspect="1"/>
          </p:cNvGraphicFramePr>
          <p:nvPr/>
        </p:nvGraphicFramePr>
        <p:xfrm>
          <a:off x="6311901" y="3446463"/>
          <a:ext cx="3651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5" name="公式" r:id="rId25" imgW="177480" imgH="215640" progId="Equation.3">
                  <p:embed/>
                </p:oleObj>
              </mc:Choice>
              <mc:Fallback>
                <p:oleObj name="公式" r:id="rId2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3446463"/>
                        <a:ext cx="365125" cy="4111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919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61" grpId="0" build="p" autoUpdateAnimBg="0"/>
      <p:bldP spid="11166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25" name="Rectangle 41"/>
          <p:cNvSpPr>
            <a:spLocks noChangeArrowheads="1"/>
          </p:cNvSpPr>
          <p:nvPr/>
        </p:nvSpPr>
        <p:spPr bwMode="auto">
          <a:xfrm>
            <a:off x="2208213" y="549276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数乘向量</a:t>
            </a:r>
            <a:r>
              <a:rPr lang="en-US" altLang="zh-CN" sz="2800" b="1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用一个数和一个向量造新的向量</a:t>
            </a:r>
            <a:r>
              <a:rPr lang="en-US" altLang="zh-CN" sz="2800" b="1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118826" name="Object 2"/>
          <p:cNvGraphicFramePr>
            <a:graphicFrameLocks/>
          </p:cNvGraphicFramePr>
          <p:nvPr/>
        </p:nvGraphicFramePr>
        <p:xfrm>
          <a:off x="2135188" y="1211264"/>
          <a:ext cx="7861300" cy="382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Document" r:id="rId3" imgW="8300587" imgH="4041818" progId="Word.Document.8">
                  <p:embed/>
                </p:oleObj>
              </mc:Choice>
              <mc:Fallback>
                <p:oleObj name="Document" r:id="rId3" imgW="8300587" imgH="404181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211264"/>
                        <a:ext cx="7861300" cy="3824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7" name="Object 3"/>
          <p:cNvGraphicFramePr>
            <a:graphicFrameLocks noChangeAspect="1"/>
          </p:cNvGraphicFramePr>
          <p:nvPr/>
        </p:nvGraphicFramePr>
        <p:xfrm>
          <a:off x="2271714" y="5154613"/>
          <a:ext cx="51784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Document" r:id="rId5" imgW="5262020" imgH="770013" progId="Word.Document.8">
                  <p:embed/>
                </p:oleObj>
              </mc:Choice>
              <mc:Fallback>
                <p:oleObj name="Document" r:id="rId5" imgW="5262020" imgH="7700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4" y="5154613"/>
                        <a:ext cx="5178425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7175500" y="4941888"/>
            <a:ext cx="838200" cy="1219200"/>
            <a:chOff x="3360" y="3312"/>
            <a:chExt cx="528" cy="768"/>
          </a:xfrm>
        </p:grpSpPr>
        <p:sp>
          <p:nvSpPr>
            <p:cNvPr id="138257" name="Line 45"/>
            <p:cNvSpPr>
              <a:spLocks noChangeShapeType="1"/>
            </p:cNvSpPr>
            <p:nvPr/>
          </p:nvSpPr>
          <p:spPr bwMode="auto">
            <a:xfrm flipH="1">
              <a:off x="3360" y="3312"/>
              <a:ext cx="336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38244" name="Object 4"/>
            <p:cNvGraphicFramePr>
              <a:graphicFrameLocks noChangeAspect="1"/>
            </p:cNvGraphicFramePr>
            <p:nvPr/>
          </p:nvGraphicFramePr>
          <p:xfrm>
            <a:off x="3744" y="3312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Equation" r:id="rId7" imgW="182880" imgH="254880" progId="">
                    <p:embed/>
                  </p:oleObj>
                </mc:Choice>
                <mc:Fallback>
                  <p:oleObj name="Equation" r:id="rId7" imgW="182880" imgH="2548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312"/>
                          <a:ext cx="14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7789864" y="4914900"/>
            <a:ext cx="668337" cy="1250950"/>
            <a:chOff x="3795" y="3312"/>
            <a:chExt cx="421" cy="788"/>
          </a:xfrm>
        </p:grpSpPr>
        <p:sp>
          <p:nvSpPr>
            <p:cNvPr id="138256" name="Freeform 48"/>
            <p:cNvSpPr>
              <a:spLocks/>
            </p:cNvSpPr>
            <p:nvPr/>
          </p:nvSpPr>
          <p:spPr bwMode="auto">
            <a:xfrm>
              <a:off x="3795" y="3312"/>
              <a:ext cx="333" cy="788"/>
            </a:xfrm>
            <a:custGeom>
              <a:avLst/>
              <a:gdLst>
                <a:gd name="T0" fmla="*/ 333 w 333"/>
                <a:gd name="T1" fmla="*/ 0 h 788"/>
                <a:gd name="T2" fmla="*/ 0 w 333"/>
                <a:gd name="T3" fmla="*/ 788 h 788"/>
                <a:gd name="T4" fmla="*/ 0 60000 65536"/>
                <a:gd name="T5" fmla="*/ 0 60000 65536"/>
                <a:gd name="T6" fmla="*/ 0 w 333"/>
                <a:gd name="T7" fmla="*/ 0 h 788"/>
                <a:gd name="T8" fmla="*/ 333 w 333"/>
                <a:gd name="T9" fmla="*/ 788 h 7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3" h="788">
                  <a:moveTo>
                    <a:pt x="333" y="0"/>
                  </a:moveTo>
                  <a:lnTo>
                    <a:pt x="0" y="788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138245" name="Object 5"/>
            <p:cNvGraphicFramePr>
              <a:graphicFrameLocks noChangeAspect="1"/>
            </p:cNvGraphicFramePr>
            <p:nvPr/>
          </p:nvGraphicFramePr>
          <p:xfrm>
            <a:off x="3936" y="3832"/>
            <a:ext cx="2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Equation" r:id="rId9" imgW="366120" imgH="254880" progId="">
                    <p:embed/>
                  </p:oleObj>
                </mc:Choice>
                <mc:Fallback>
                  <p:oleObj name="Equation" r:id="rId9" imgW="366120" imgH="2548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832"/>
                          <a:ext cx="28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8585200" y="3870326"/>
            <a:ext cx="1549400" cy="2263775"/>
            <a:chOff x="4320" y="2654"/>
            <a:chExt cx="976" cy="1426"/>
          </a:xfrm>
        </p:grpSpPr>
        <p:sp>
          <p:nvSpPr>
            <p:cNvPr id="138255" name="Freeform 51"/>
            <p:cNvSpPr>
              <a:spLocks/>
            </p:cNvSpPr>
            <p:nvPr/>
          </p:nvSpPr>
          <p:spPr bwMode="auto">
            <a:xfrm>
              <a:off x="4320" y="2654"/>
              <a:ext cx="593" cy="1426"/>
            </a:xfrm>
            <a:custGeom>
              <a:avLst/>
              <a:gdLst>
                <a:gd name="T0" fmla="*/ 593 w 593"/>
                <a:gd name="T1" fmla="*/ 0 h 1426"/>
                <a:gd name="T2" fmla="*/ 0 w 593"/>
                <a:gd name="T3" fmla="*/ 1426 h 1426"/>
                <a:gd name="T4" fmla="*/ 0 60000 65536"/>
                <a:gd name="T5" fmla="*/ 0 60000 65536"/>
                <a:gd name="T6" fmla="*/ 0 w 593"/>
                <a:gd name="T7" fmla="*/ 0 h 1426"/>
                <a:gd name="T8" fmla="*/ 593 w 593"/>
                <a:gd name="T9" fmla="*/ 1426 h 1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93" h="1426">
                  <a:moveTo>
                    <a:pt x="593" y="0"/>
                  </a:moveTo>
                  <a:lnTo>
                    <a:pt x="0" y="1426"/>
                  </a:lnTo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138246" name="Object 6"/>
            <p:cNvGraphicFramePr>
              <a:graphicFrameLocks noChangeAspect="1"/>
            </p:cNvGraphicFramePr>
            <p:nvPr/>
          </p:nvGraphicFramePr>
          <p:xfrm>
            <a:off x="5040" y="2688"/>
            <a:ext cx="2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Equation" r:id="rId11" imgW="334440" imgH="254880" progId="">
                    <p:embed/>
                  </p:oleObj>
                </mc:Choice>
                <mc:Fallback>
                  <p:oleObj name="Equation" r:id="rId11" imgW="334440" imgH="2548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688"/>
                          <a:ext cx="25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9245600" y="5422900"/>
            <a:ext cx="901700" cy="711200"/>
            <a:chOff x="4800" y="3632"/>
            <a:chExt cx="568" cy="448"/>
          </a:xfrm>
        </p:grpSpPr>
        <p:sp>
          <p:nvSpPr>
            <p:cNvPr id="138254" name="Freeform 54"/>
            <p:cNvSpPr>
              <a:spLocks/>
            </p:cNvSpPr>
            <p:nvPr/>
          </p:nvSpPr>
          <p:spPr bwMode="auto">
            <a:xfrm>
              <a:off x="4800" y="3693"/>
              <a:ext cx="184" cy="387"/>
            </a:xfrm>
            <a:custGeom>
              <a:avLst/>
              <a:gdLst>
                <a:gd name="T0" fmla="*/ 184 w 184"/>
                <a:gd name="T1" fmla="*/ 0 h 387"/>
                <a:gd name="T2" fmla="*/ 0 w 184"/>
                <a:gd name="T3" fmla="*/ 387 h 387"/>
                <a:gd name="T4" fmla="*/ 0 60000 65536"/>
                <a:gd name="T5" fmla="*/ 0 60000 65536"/>
                <a:gd name="T6" fmla="*/ 0 w 184"/>
                <a:gd name="T7" fmla="*/ 0 h 387"/>
                <a:gd name="T8" fmla="*/ 184 w 184"/>
                <a:gd name="T9" fmla="*/ 387 h 3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387">
                  <a:moveTo>
                    <a:pt x="184" y="0"/>
                  </a:moveTo>
                  <a:lnTo>
                    <a:pt x="0" y="387"/>
                  </a:lnTo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fi-FI" altLang="zh-CN"/>
            </a:p>
          </p:txBody>
        </p:sp>
        <p:graphicFrame>
          <p:nvGraphicFramePr>
            <p:cNvPr id="138247" name="Object 7"/>
            <p:cNvGraphicFramePr>
              <a:graphicFrameLocks noChangeAspect="1"/>
            </p:cNvGraphicFramePr>
            <p:nvPr/>
          </p:nvGraphicFramePr>
          <p:xfrm>
            <a:off x="5080" y="3632"/>
            <a:ext cx="28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Equation" r:id="rId13" imgW="374040" imgH="398520" progId="">
                    <p:embed/>
                  </p:oleObj>
                </mc:Choice>
                <mc:Fallback>
                  <p:oleObj name="Equation" r:id="rId13" imgW="374040" imgH="398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0" y="3632"/>
                          <a:ext cx="28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93D6B-9F80-4D93-924D-85DF137398D0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477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2022475" y="1484313"/>
            <a:ext cx="1265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2209798" y="5957888"/>
            <a:ext cx="3600450" cy="35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i="1" dirty="0">
                <a:latin typeface="Calibri" pitchFamily="34" charset="0"/>
              </a:rPr>
              <a:t>从而该直线的对称式方程为</a:t>
            </a:r>
            <a:r>
              <a:rPr lang="en-US" altLang="zh-CN" sz="2000" b="1" dirty="0">
                <a:latin typeface="Calibri" pitchFamily="34" charset="0"/>
              </a:rPr>
              <a:t>: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112125" y="6492876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C0B2267-44CC-4931-B269-960291E73C00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60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267276" name="Object 12"/>
          <p:cNvGraphicFramePr>
            <a:graphicFrameLocks noChangeAspect="1"/>
          </p:cNvGraphicFramePr>
          <p:nvPr/>
        </p:nvGraphicFramePr>
        <p:xfrm>
          <a:off x="3097214" y="1557338"/>
          <a:ext cx="40782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公式" r:id="rId3" imgW="1917360" imgH="215640" progId="Equation.3">
                  <p:embed/>
                </p:oleObj>
              </mc:Choice>
              <mc:Fallback>
                <p:oleObj name="公式" r:id="rId3" imgW="1917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4" y="1557338"/>
                        <a:ext cx="4078287" cy="4238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973263" y="401202"/>
            <a:ext cx="1359004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graphicFrame>
        <p:nvGraphicFramePr>
          <p:cNvPr id="267278" name="Object 14"/>
          <p:cNvGraphicFramePr>
            <a:graphicFrameLocks noChangeAspect="1"/>
          </p:cNvGraphicFramePr>
          <p:nvPr/>
        </p:nvGraphicFramePr>
        <p:xfrm>
          <a:off x="7248526" y="1196975"/>
          <a:ext cx="158432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公式" r:id="rId5" imgW="685800" imgH="469800" progId="Equation.3">
                  <p:embed/>
                </p:oleObj>
              </mc:Choice>
              <mc:Fallback>
                <p:oleObj name="公式" r:id="rId5" imgW="685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1196975"/>
                        <a:ext cx="1584325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9" name="Object 15"/>
          <p:cNvGraphicFramePr>
            <a:graphicFrameLocks noChangeAspect="1"/>
          </p:cNvGraphicFramePr>
          <p:nvPr/>
        </p:nvGraphicFramePr>
        <p:xfrm>
          <a:off x="2238348" y="2420938"/>
          <a:ext cx="6286544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公式" r:id="rId7" imgW="3136680" imgH="215640" progId="Equation.3">
                  <p:embed/>
                </p:oleObj>
              </mc:Choice>
              <mc:Fallback>
                <p:oleObj name="公式" r:id="rId7" imgW="3136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2420938"/>
                        <a:ext cx="6286544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0" name="Object 16"/>
          <p:cNvGraphicFramePr>
            <a:graphicFrameLocks noChangeAspect="1"/>
          </p:cNvGraphicFramePr>
          <p:nvPr/>
        </p:nvGraphicFramePr>
        <p:xfrm>
          <a:off x="2208214" y="2997200"/>
          <a:ext cx="7959753" cy="443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公式" r:id="rId9" imgW="4330440" imgH="253800" progId="Equation.3">
                  <p:embed/>
                </p:oleObj>
              </mc:Choice>
              <mc:Fallback>
                <p:oleObj name="公式" r:id="rId9" imgW="4330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997200"/>
                        <a:ext cx="7959753" cy="4438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1" name="Object 17"/>
          <p:cNvGraphicFramePr>
            <a:graphicFrameLocks noChangeAspect="1"/>
          </p:cNvGraphicFramePr>
          <p:nvPr/>
        </p:nvGraphicFramePr>
        <p:xfrm>
          <a:off x="2238349" y="3558721"/>
          <a:ext cx="6815165" cy="46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公式" r:id="rId11" imgW="3593880" imgH="253800" progId="Equation.3">
                  <p:embed/>
                </p:oleObj>
              </mc:Choice>
              <mc:Fallback>
                <p:oleObj name="公式" r:id="rId11" imgW="3593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3558721"/>
                        <a:ext cx="6815165" cy="468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2" name="Object 18"/>
          <p:cNvGraphicFramePr>
            <a:graphicFrameLocks noChangeAspect="1"/>
          </p:cNvGraphicFramePr>
          <p:nvPr/>
        </p:nvGraphicFramePr>
        <p:xfrm>
          <a:off x="3330576" y="4078288"/>
          <a:ext cx="517366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公式" r:id="rId13" imgW="2577960" imgH="787320" progId="Equation.3">
                  <p:embed/>
                </p:oleObj>
              </mc:Choice>
              <mc:Fallback>
                <p:oleObj name="公式" r:id="rId13" imgW="257796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6" y="4078288"/>
                        <a:ext cx="5173663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3" name="Object 19"/>
          <p:cNvGraphicFramePr>
            <a:graphicFrameLocks noChangeAspect="1"/>
          </p:cNvGraphicFramePr>
          <p:nvPr/>
        </p:nvGraphicFramePr>
        <p:xfrm>
          <a:off x="5738810" y="5715017"/>
          <a:ext cx="2571768" cy="87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公式" r:id="rId15" imgW="1193760" imgH="406080" progId="Equation.3">
                  <p:embed/>
                </p:oleObj>
              </mc:Choice>
              <mc:Fallback>
                <p:oleObj name="公式" r:id="rId15" imgW="1193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0" y="5715017"/>
                        <a:ext cx="2571768" cy="87783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026966" y="214290"/>
          <a:ext cx="6212307" cy="97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公式" r:id="rId17" imgW="2793960" imgH="469800" progId="Equation.3">
                  <p:embed/>
                </p:oleObj>
              </mc:Choice>
              <mc:Fallback>
                <p:oleObj name="公式" r:id="rId17" imgW="2793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966" y="214290"/>
                        <a:ext cx="6212307" cy="972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9117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4" grpId="0" build="p" autoUpdateAnimBg="0"/>
      <p:bldP spid="112672" grpId="0" build="p" autoUpdateAnimBg="0"/>
      <p:bldP spid="14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2022475" y="1484313"/>
            <a:ext cx="1265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grpSp>
        <p:nvGrpSpPr>
          <p:cNvPr id="112665" name="Group 25"/>
          <p:cNvGrpSpPr>
            <a:grpSpLocks/>
          </p:cNvGrpSpPr>
          <p:nvPr/>
        </p:nvGrpSpPr>
        <p:grpSpPr bwMode="auto">
          <a:xfrm>
            <a:off x="2179638" y="2349500"/>
            <a:ext cx="5435600" cy="939800"/>
            <a:chOff x="432" y="1525"/>
            <a:chExt cx="3424" cy="592"/>
          </a:xfrm>
        </p:grpSpPr>
        <p:sp>
          <p:nvSpPr>
            <p:cNvPr id="51270" name="Text Box 26"/>
            <p:cNvSpPr txBox="1">
              <a:spLocks noChangeArrowheads="1"/>
            </p:cNvSpPr>
            <p:nvPr/>
          </p:nvSpPr>
          <p:spPr bwMode="auto">
            <a:xfrm>
              <a:off x="432" y="1646"/>
              <a:ext cx="129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latin typeface="宋体" charset="-122"/>
                </a:rPr>
                <a:t>在直线上令</a:t>
              </a:r>
            </a:p>
          </p:txBody>
        </p:sp>
        <p:graphicFrame>
          <p:nvGraphicFramePr>
            <p:cNvPr id="51256" name="Object 56"/>
            <p:cNvGraphicFramePr>
              <a:graphicFrameLocks noChangeAspect="1"/>
            </p:cNvGraphicFramePr>
            <p:nvPr/>
          </p:nvGraphicFramePr>
          <p:xfrm>
            <a:off x="1610" y="1705"/>
            <a:ext cx="56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0" name="Equation" r:id="rId3" imgW="889000" imgH="368300" progId="Equation.3">
                    <p:embed/>
                  </p:oleObj>
                </mc:Choice>
                <mc:Fallback>
                  <p:oleObj name="Equation" r:id="rId3" imgW="8890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705"/>
                          <a:ext cx="56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7" name="Object 57"/>
            <p:cNvGraphicFramePr>
              <a:graphicFrameLocks noChangeAspect="1"/>
            </p:cNvGraphicFramePr>
            <p:nvPr/>
          </p:nvGraphicFramePr>
          <p:xfrm>
            <a:off x="2200" y="1525"/>
            <a:ext cx="165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1" name="Equation" r:id="rId5" imgW="2628900" imgH="939800" progId="Equation.3">
                    <p:embed/>
                  </p:oleObj>
                </mc:Choice>
                <mc:Fallback>
                  <p:oleObj name="Equation" r:id="rId5" imgW="2628900" imgH="93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525"/>
                          <a:ext cx="1656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70" name="Object 59"/>
          <p:cNvGraphicFramePr>
            <a:graphicFrameLocks noChangeAspect="1"/>
          </p:cNvGraphicFramePr>
          <p:nvPr/>
        </p:nvGraphicFramePr>
        <p:xfrm>
          <a:off x="2938463" y="546101"/>
          <a:ext cx="73009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Document" r:id="rId7" imgW="8354945" imgH="939983" progId="Word.Document.8">
                  <p:embed/>
                </p:oleObj>
              </mc:Choice>
              <mc:Fallback>
                <p:oleObj name="Document" r:id="rId7" imgW="8354945" imgH="939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546101"/>
                        <a:ext cx="730091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2249489" y="4581525"/>
            <a:ext cx="16922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Calibri" pitchFamily="34" charset="0"/>
              </a:rPr>
              <a:t>的方程</a:t>
            </a:r>
            <a:r>
              <a:rPr lang="en-US" altLang="zh-CN" sz="2800" b="1" dirty="0">
                <a:latin typeface="Calibri" pitchFamily="34" charset="0"/>
              </a:rPr>
              <a:t>: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E54DE-2C78-458D-9E0B-2264ACF508F9}" type="slidenum">
              <a:rPr lang="zh-CN" altLang="en-US"/>
              <a:pPr>
                <a:defRPr/>
              </a:pPr>
              <a:t>61</a:t>
            </a:fld>
            <a:endParaRPr lang="zh-CN" altLang="en-US"/>
          </a:p>
        </p:txBody>
      </p:sp>
      <p:graphicFrame>
        <p:nvGraphicFramePr>
          <p:cNvPr id="51262" name="Object 62"/>
          <p:cNvGraphicFramePr>
            <a:graphicFrameLocks noChangeAspect="1"/>
          </p:cNvGraphicFramePr>
          <p:nvPr/>
        </p:nvGraphicFramePr>
        <p:xfrm>
          <a:off x="3111500" y="1571626"/>
          <a:ext cx="59705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公式" r:id="rId9" imgW="2476440" imgH="215640" progId="Equation.3">
                  <p:embed/>
                </p:oleObj>
              </mc:Choice>
              <mc:Fallback>
                <p:oleObj name="公式" r:id="rId9" imgW="2476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571626"/>
                        <a:ext cx="5970588" cy="4810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973264" y="642938"/>
            <a:ext cx="1265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graphicFrame>
        <p:nvGraphicFramePr>
          <p:cNvPr id="51263" name="Object 63"/>
          <p:cNvGraphicFramePr>
            <a:graphicFrameLocks noChangeAspect="1"/>
          </p:cNvGraphicFramePr>
          <p:nvPr/>
        </p:nvGraphicFramePr>
        <p:xfrm>
          <a:off x="4179888" y="3497264"/>
          <a:ext cx="218916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公式" r:id="rId11" imgW="939600" imgH="406080" progId="Equation.3">
                  <p:embed/>
                </p:oleObj>
              </mc:Choice>
              <mc:Fallback>
                <p:oleObj name="公式" r:id="rId11" imgW="939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3497264"/>
                        <a:ext cx="2189162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4" name="Object 64"/>
          <p:cNvGraphicFramePr>
            <a:graphicFrameLocks noChangeAspect="1"/>
          </p:cNvGraphicFramePr>
          <p:nvPr/>
        </p:nvGraphicFramePr>
        <p:xfrm>
          <a:off x="4010025" y="4668838"/>
          <a:ext cx="3017838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公式" r:id="rId13" imgW="1295280" imgH="571320" progId="Equation.3">
                  <p:embed/>
                </p:oleObj>
              </mc:Choice>
              <mc:Fallback>
                <p:oleObj name="公式" r:id="rId13" imgW="12952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4668838"/>
                        <a:ext cx="3017838" cy="133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2983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4" grpId="0" build="p" autoUpdateAnimBg="0"/>
      <p:bldP spid="112672" grpId="0" build="p" autoUpdateAnimBg="0"/>
      <p:bldP spid="14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2019300" y="1458913"/>
          <a:ext cx="3657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name="Equation" r:id="rId3" imgW="3657600" imgH="368300" progId="">
                  <p:embed/>
                </p:oleObj>
              </mc:Choice>
              <mc:Fallback>
                <p:oleObj name="Equation" r:id="rId3" imgW="36576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458913"/>
                        <a:ext cx="36576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63" name="Text Box 23"/>
          <p:cNvSpPr txBox="1">
            <a:spLocks noChangeArrowheads="1"/>
          </p:cNvSpPr>
          <p:nvPr/>
        </p:nvSpPr>
        <p:spPr bwMode="auto">
          <a:xfrm>
            <a:off x="1711325" y="22225"/>
            <a:ext cx="58674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7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直线与平面间的关系</a:t>
            </a:r>
          </a:p>
        </p:txBody>
      </p:sp>
      <p:grpSp>
        <p:nvGrpSpPr>
          <p:cNvPr id="201764" name="Group 24"/>
          <p:cNvGrpSpPr>
            <a:grpSpLocks/>
          </p:cNvGrpSpPr>
          <p:nvPr/>
        </p:nvGrpSpPr>
        <p:grpSpPr bwMode="auto">
          <a:xfrm>
            <a:off x="6888164" y="1"/>
            <a:ext cx="3349625" cy="2136775"/>
            <a:chOff x="3936" y="1726"/>
            <a:chExt cx="2110" cy="1346"/>
          </a:xfrm>
        </p:grpSpPr>
        <p:sp>
          <p:nvSpPr>
            <p:cNvPr id="114713" name="AutoShape 25"/>
            <p:cNvSpPr>
              <a:spLocks noChangeArrowheads="1"/>
            </p:cNvSpPr>
            <p:nvPr/>
          </p:nvSpPr>
          <p:spPr bwMode="auto">
            <a:xfrm>
              <a:off x="3936" y="2353"/>
              <a:ext cx="1488" cy="382"/>
            </a:xfrm>
            <a:prstGeom prst="parallelogram">
              <a:avLst>
                <a:gd name="adj" fmla="val 97382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66FFFF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01768" name="Group 26"/>
            <p:cNvGrpSpPr>
              <a:grpSpLocks/>
            </p:cNvGrpSpPr>
            <p:nvPr/>
          </p:nvGrpSpPr>
          <p:grpSpPr bwMode="auto">
            <a:xfrm>
              <a:off x="4080" y="1983"/>
              <a:ext cx="1104" cy="1089"/>
              <a:chOff x="3696" y="1728"/>
              <a:chExt cx="960" cy="960"/>
            </a:xfrm>
          </p:grpSpPr>
          <p:sp>
            <p:nvSpPr>
              <p:cNvPr id="201776" name="Line 27"/>
              <p:cNvSpPr>
                <a:spLocks noChangeShapeType="1"/>
              </p:cNvSpPr>
              <p:nvPr/>
            </p:nvSpPr>
            <p:spPr bwMode="auto">
              <a:xfrm flipH="1">
                <a:off x="4176" y="1728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777" name="Line 28"/>
              <p:cNvSpPr>
                <a:spLocks noChangeShapeType="1"/>
              </p:cNvSpPr>
              <p:nvPr/>
            </p:nvSpPr>
            <p:spPr bwMode="auto">
              <a:xfrm flipH="1">
                <a:off x="3984" y="2160"/>
                <a:ext cx="24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778" name="Line 29"/>
              <p:cNvSpPr>
                <a:spLocks noChangeShapeType="1"/>
              </p:cNvSpPr>
              <p:nvPr/>
            </p:nvSpPr>
            <p:spPr bwMode="auto">
              <a:xfrm flipH="1">
                <a:off x="3696" y="2400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1769" name="Line 30"/>
            <p:cNvSpPr>
              <a:spLocks noChangeShapeType="1"/>
            </p:cNvSpPr>
            <p:nvPr/>
          </p:nvSpPr>
          <p:spPr bwMode="auto">
            <a:xfrm flipV="1">
              <a:off x="4276" y="2462"/>
              <a:ext cx="850" cy="170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1770" name="Group 31"/>
            <p:cNvGrpSpPr>
              <a:grpSpLocks/>
            </p:cNvGrpSpPr>
            <p:nvPr/>
          </p:nvGrpSpPr>
          <p:grpSpPr bwMode="auto">
            <a:xfrm>
              <a:off x="4739" y="2360"/>
              <a:ext cx="213" cy="163"/>
              <a:chOff x="4315" y="1976"/>
              <a:chExt cx="240" cy="185"/>
            </a:xfrm>
          </p:grpSpPr>
          <p:sp>
            <p:nvSpPr>
              <p:cNvPr id="201775" name="Freeform 32"/>
              <p:cNvSpPr>
                <a:spLocks/>
              </p:cNvSpPr>
              <p:nvPr/>
            </p:nvSpPr>
            <p:spPr bwMode="auto">
              <a:xfrm rot="19829691" flipH="1">
                <a:off x="4315" y="2061"/>
                <a:ext cx="60" cy="100"/>
              </a:xfrm>
              <a:custGeom>
                <a:avLst/>
                <a:gdLst>
                  <a:gd name="T0" fmla="*/ 0 w 60"/>
                  <a:gd name="T1" fmla="*/ 0 h 120"/>
                  <a:gd name="T2" fmla="*/ 20 w 60"/>
                  <a:gd name="T3" fmla="*/ 14 h 120"/>
                  <a:gd name="T4" fmla="*/ 60 w 60"/>
                  <a:gd name="T5" fmla="*/ 28 h 12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120"/>
                  <a:gd name="T11" fmla="*/ 60 w 6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120">
                    <a:moveTo>
                      <a:pt x="0" y="0"/>
                    </a:moveTo>
                    <a:cubicBezTo>
                      <a:pt x="7" y="20"/>
                      <a:pt x="11" y="41"/>
                      <a:pt x="20" y="60"/>
                    </a:cubicBezTo>
                    <a:cubicBezTo>
                      <a:pt x="31" y="81"/>
                      <a:pt x="60" y="120"/>
                      <a:pt x="60" y="12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i-FI" altLang="zh-CN"/>
              </a:p>
            </p:txBody>
          </p:sp>
          <p:graphicFrame>
            <p:nvGraphicFramePr>
              <p:cNvPr id="201732" name="Object 4"/>
              <p:cNvGraphicFramePr>
                <a:graphicFrameLocks noChangeAspect="1"/>
              </p:cNvGraphicFramePr>
              <p:nvPr/>
            </p:nvGraphicFramePr>
            <p:xfrm>
              <a:off x="4416" y="1976"/>
              <a:ext cx="139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93" name="公式" r:id="rId5" imgW="279400" imgH="330200" progId="Equation.3">
                      <p:embed/>
                    </p:oleObj>
                  </mc:Choice>
                  <mc:Fallback>
                    <p:oleObj name="公式" r:id="rId5" imgW="279400" imgH="330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976"/>
                            <a:ext cx="139" cy="1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1771" name="Group 34"/>
            <p:cNvGrpSpPr>
              <a:grpSpLocks/>
            </p:cNvGrpSpPr>
            <p:nvPr/>
          </p:nvGrpSpPr>
          <p:grpSpPr bwMode="auto">
            <a:xfrm>
              <a:off x="4224" y="1726"/>
              <a:ext cx="902" cy="825"/>
              <a:chOff x="4080" y="2144"/>
              <a:chExt cx="902" cy="825"/>
            </a:xfrm>
          </p:grpSpPr>
          <p:sp>
            <p:nvSpPr>
              <p:cNvPr id="201774" name="Line 35"/>
              <p:cNvSpPr>
                <a:spLocks noChangeShapeType="1"/>
              </p:cNvSpPr>
              <p:nvPr/>
            </p:nvSpPr>
            <p:spPr bwMode="auto">
              <a:xfrm flipV="1">
                <a:off x="4464" y="2304"/>
                <a:ext cx="0" cy="66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1733" name="Object 5"/>
              <p:cNvGraphicFramePr>
                <a:graphicFrameLocks noChangeAspect="1"/>
              </p:cNvGraphicFramePr>
              <p:nvPr/>
            </p:nvGraphicFramePr>
            <p:xfrm>
              <a:off x="4080" y="2144"/>
              <a:ext cx="90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94" name="Equation" r:id="rId7" imgW="850680" imgH="203040" progId="">
                      <p:embed/>
                    </p:oleObj>
                  </mc:Choice>
                  <mc:Fallback>
                    <p:oleObj name="Equation" r:id="rId7" imgW="850680" imgH="2030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144"/>
                            <a:ext cx="902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1772" name="Line 37"/>
            <p:cNvSpPr>
              <a:spLocks noChangeShapeType="1"/>
            </p:cNvSpPr>
            <p:nvPr/>
          </p:nvSpPr>
          <p:spPr bwMode="auto">
            <a:xfrm flipV="1">
              <a:off x="4608" y="2016"/>
              <a:ext cx="528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1734" name="Object 6"/>
            <p:cNvGraphicFramePr>
              <a:graphicFrameLocks noChangeAspect="1"/>
            </p:cNvGraphicFramePr>
            <p:nvPr/>
          </p:nvGraphicFramePr>
          <p:xfrm>
            <a:off x="5161" y="1907"/>
            <a:ext cx="8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95" name="Equation" r:id="rId9" imgW="825480" imgH="241200" progId="">
                    <p:embed/>
                  </p:oleObj>
                </mc:Choice>
                <mc:Fallback>
                  <p:oleObj name="Equation" r:id="rId9" imgW="825480" imgH="2412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1" y="1907"/>
                          <a:ext cx="88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73" name="Text Box 39"/>
            <p:cNvSpPr txBox="1">
              <a:spLocks noChangeArrowheads="1"/>
            </p:cNvSpPr>
            <p:nvPr/>
          </p:nvSpPr>
          <p:spPr bwMode="auto">
            <a:xfrm>
              <a:off x="4509" y="2078"/>
              <a:ext cx="463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90000" tIns="46800" rIns="90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Calibri" pitchFamily="34" charset="0"/>
                </a:rPr>
                <a:t>（</a:t>
              </a:r>
            </a:p>
          </p:txBody>
        </p:sp>
      </p:grpSp>
      <p:sp>
        <p:nvSpPr>
          <p:cNvPr id="114730" name="Text Box 42"/>
          <p:cNvSpPr txBox="1">
            <a:spLocks noChangeArrowheads="1"/>
          </p:cNvSpPr>
          <p:nvPr/>
        </p:nvSpPr>
        <p:spPr bwMode="auto">
          <a:xfrm>
            <a:off x="1524000" y="1928813"/>
            <a:ext cx="5926138" cy="47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Calibri" pitchFamily="34" charset="0"/>
              </a:rPr>
              <a:t>直线与平面的特殊位置关系判定</a:t>
            </a: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AA5-70BC-4151-BA7B-6850A2890A10}" type="slidenum">
              <a:rPr lang="zh-CN" altLang="en-US"/>
              <a:pPr>
                <a:defRPr/>
              </a:pPr>
              <a:t>62</a:t>
            </a:fld>
            <a:endParaRPr lang="zh-CN" altLang="en-US"/>
          </a:p>
        </p:txBody>
      </p:sp>
      <p:graphicFrame>
        <p:nvGraphicFramePr>
          <p:cNvPr id="201757" name="Object 29"/>
          <p:cNvGraphicFramePr>
            <a:graphicFrameLocks noChangeAspect="1"/>
          </p:cNvGraphicFramePr>
          <p:nvPr/>
        </p:nvGraphicFramePr>
        <p:xfrm>
          <a:off x="1993112" y="546252"/>
          <a:ext cx="3531385" cy="81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6" name="公式" r:id="rId11" imgW="1879560" imgH="431640" progId="Equation.3">
                  <p:embed/>
                </p:oleObj>
              </mc:Choice>
              <mc:Fallback>
                <p:oleObj name="公式" r:id="rId11" imgW="1879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112" y="546252"/>
                        <a:ext cx="3531385" cy="811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58" name="Object 30"/>
          <p:cNvGraphicFramePr>
            <a:graphicFrameLocks noChangeAspect="1"/>
          </p:cNvGraphicFramePr>
          <p:nvPr/>
        </p:nvGraphicFramePr>
        <p:xfrm>
          <a:off x="2135189" y="2608263"/>
          <a:ext cx="66246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7" name="公式" r:id="rId13" imgW="3555720" imgH="495000" progId="Equation.3">
                  <p:embed/>
                </p:oleObj>
              </mc:Choice>
              <mc:Fallback>
                <p:oleObj name="公式" r:id="rId13" imgW="35557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608263"/>
                        <a:ext cx="662463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59" name="Object 31"/>
          <p:cNvGraphicFramePr>
            <a:graphicFrameLocks noChangeAspect="1"/>
          </p:cNvGraphicFramePr>
          <p:nvPr/>
        </p:nvGraphicFramePr>
        <p:xfrm>
          <a:off x="2135188" y="3644900"/>
          <a:ext cx="72009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8" name="公式" r:id="rId15" imgW="3517560" imgH="495000" progId="Equation.3">
                  <p:embed/>
                </p:oleObj>
              </mc:Choice>
              <mc:Fallback>
                <p:oleObj name="公式" r:id="rId15" imgW="35175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644900"/>
                        <a:ext cx="720090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60" name="Object 32"/>
          <p:cNvGraphicFramePr>
            <a:graphicFrameLocks noChangeAspect="1"/>
          </p:cNvGraphicFramePr>
          <p:nvPr/>
        </p:nvGraphicFramePr>
        <p:xfrm>
          <a:off x="2081214" y="5516564"/>
          <a:ext cx="68024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9" name="公式" r:id="rId17" imgW="3429000" imgH="253800" progId="Equation.3">
                  <p:embed/>
                </p:oleObj>
              </mc:Choice>
              <mc:Fallback>
                <p:oleObj name="公式" r:id="rId17" imgW="3429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4" y="5516564"/>
                        <a:ext cx="680243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61" name="Object 33"/>
          <p:cNvGraphicFramePr>
            <a:graphicFrameLocks noChangeAspect="1"/>
          </p:cNvGraphicFramePr>
          <p:nvPr/>
        </p:nvGraphicFramePr>
        <p:xfrm>
          <a:off x="2124076" y="4724400"/>
          <a:ext cx="63103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0" name="公式" r:id="rId19" imgW="3200400" imgH="431640" progId="Equation.3">
                  <p:embed/>
                </p:oleObj>
              </mc:Choice>
              <mc:Fallback>
                <p:oleObj name="公式" r:id="rId19" imgW="3200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6" y="4724400"/>
                        <a:ext cx="63103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62" name="Object 34"/>
          <p:cNvGraphicFramePr>
            <a:graphicFrameLocks noChangeAspect="1"/>
          </p:cNvGraphicFramePr>
          <p:nvPr/>
        </p:nvGraphicFramePr>
        <p:xfrm>
          <a:off x="7608888" y="1700213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1" name="公式" r:id="rId21" imgW="114120" imgH="228600" progId="Equation.3">
                  <p:embed/>
                </p:oleObj>
              </mc:Choice>
              <mc:Fallback>
                <p:oleObj name="公式" r:id="rId21" imgW="114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1700213"/>
                        <a:ext cx="114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1775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0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83" name="Text Box 28"/>
          <p:cNvSpPr txBox="1">
            <a:spLocks noChangeArrowheads="1"/>
          </p:cNvSpPr>
          <p:nvPr/>
        </p:nvSpPr>
        <p:spPr bwMode="auto">
          <a:xfrm>
            <a:off x="1890713" y="3316288"/>
            <a:ext cx="5562600" cy="47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两直线的特殊位置关系判定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sp>
        <p:nvSpPr>
          <p:cNvPr id="202784" name="Rectangle 33"/>
          <p:cNvSpPr>
            <a:spLocks noChangeArrowheads="1"/>
          </p:cNvSpPr>
          <p:nvPr/>
        </p:nvSpPr>
        <p:spPr bwMode="auto">
          <a:xfrm>
            <a:off x="1952596" y="7939"/>
            <a:ext cx="62944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7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7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两直线间的关系</a:t>
            </a:r>
          </a:p>
        </p:txBody>
      </p:sp>
      <p:grpSp>
        <p:nvGrpSpPr>
          <p:cNvPr id="202785" name="Group 34"/>
          <p:cNvGrpSpPr>
            <a:grpSpLocks/>
          </p:cNvGrpSpPr>
          <p:nvPr/>
        </p:nvGrpSpPr>
        <p:grpSpPr bwMode="auto">
          <a:xfrm>
            <a:off x="8328025" y="1628776"/>
            <a:ext cx="1828800" cy="2016125"/>
            <a:chOff x="4014" y="1507"/>
            <a:chExt cx="1152" cy="1270"/>
          </a:xfrm>
        </p:grpSpPr>
        <p:sp>
          <p:nvSpPr>
            <p:cNvPr id="202789" name="Line 35"/>
            <p:cNvSpPr>
              <a:spLocks noChangeShapeType="1"/>
            </p:cNvSpPr>
            <p:nvPr/>
          </p:nvSpPr>
          <p:spPr bwMode="auto">
            <a:xfrm>
              <a:off x="4158" y="2563"/>
              <a:ext cx="72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90" name="Line 36"/>
            <p:cNvSpPr>
              <a:spLocks noChangeShapeType="1"/>
            </p:cNvSpPr>
            <p:nvPr/>
          </p:nvSpPr>
          <p:spPr bwMode="auto">
            <a:xfrm flipV="1">
              <a:off x="4150" y="1987"/>
              <a:ext cx="57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2754" name="Object 2"/>
            <p:cNvGraphicFramePr>
              <a:graphicFrameLocks noChangeAspect="1"/>
            </p:cNvGraphicFramePr>
            <p:nvPr/>
          </p:nvGraphicFramePr>
          <p:xfrm>
            <a:off x="4943" y="2428"/>
            <a:ext cx="15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30" name="公式" r:id="rId3" imgW="190440" imgH="342720" progId="Equation.3">
                    <p:embed/>
                  </p:oleObj>
                </mc:Choice>
                <mc:Fallback>
                  <p:oleObj name="公式" r:id="rId3" imgW="19044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3" y="2428"/>
                          <a:ext cx="150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55" name="Object 3"/>
            <p:cNvGraphicFramePr>
              <a:graphicFrameLocks noChangeAspect="1"/>
            </p:cNvGraphicFramePr>
            <p:nvPr/>
          </p:nvGraphicFramePr>
          <p:xfrm>
            <a:off x="4803" y="1852"/>
            <a:ext cx="15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31" name="公式" r:id="rId5" imgW="203040" imgH="342720" progId="Equation.3">
                    <p:embed/>
                  </p:oleObj>
                </mc:Choice>
                <mc:Fallback>
                  <p:oleObj name="公式" r:id="rId5" imgW="20304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1852"/>
                          <a:ext cx="157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56" name="Object 4"/>
            <p:cNvGraphicFramePr>
              <a:graphicFrameLocks noChangeAspect="1"/>
            </p:cNvGraphicFramePr>
            <p:nvPr/>
          </p:nvGraphicFramePr>
          <p:xfrm>
            <a:off x="4357" y="2341"/>
            <a:ext cx="22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32" name="Equation" r:id="rId7" imgW="302400" imgH="318600" progId="Equation.3">
                    <p:embed/>
                  </p:oleObj>
                </mc:Choice>
                <mc:Fallback>
                  <p:oleObj name="Equation" r:id="rId7" imgW="302400" imgH="31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2341"/>
                          <a:ext cx="22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91" name="Line 40"/>
            <p:cNvSpPr>
              <a:spLocks noChangeShapeType="1"/>
            </p:cNvSpPr>
            <p:nvPr/>
          </p:nvSpPr>
          <p:spPr bwMode="auto">
            <a:xfrm>
              <a:off x="4110" y="2777"/>
              <a:ext cx="10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2792" name="Group 41"/>
            <p:cNvGrpSpPr>
              <a:grpSpLocks/>
            </p:cNvGrpSpPr>
            <p:nvPr/>
          </p:nvGrpSpPr>
          <p:grpSpPr bwMode="auto">
            <a:xfrm>
              <a:off x="4014" y="1507"/>
              <a:ext cx="672" cy="672"/>
              <a:chOff x="4608" y="1632"/>
              <a:chExt cx="672" cy="672"/>
            </a:xfrm>
          </p:grpSpPr>
          <p:sp>
            <p:nvSpPr>
              <p:cNvPr id="202793" name="Line 42"/>
              <p:cNvSpPr>
                <a:spLocks noChangeShapeType="1"/>
              </p:cNvSpPr>
              <p:nvPr/>
            </p:nvSpPr>
            <p:spPr bwMode="auto">
              <a:xfrm flipV="1">
                <a:off x="4608" y="1632"/>
                <a:ext cx="672" cy="6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02757" name="Object 5"/>
              <p:cNvGraphicFramePr>
                <a:graphicFrameLocks noChangeAspect="1"/>
              </p:cNvGraphicFramePr>
              <p:nvPr/>
            </p:nvGraphicFramePr>
            <p:xfrm>
              <a:off x="4916" y="2047"/>
              <a:ext cx="119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33" name="公式" r:id="rId9" imgW="152280" imgH="291960" progId="Equation.3">
                      <p:embed/>
                    </p:oleObj>
                  </mc:Choice>
                  <mc:Fallback>
                    <p:oleObj name="公式" r:id="rId9" imgW="15228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6" y="2047"/>
                            <a:ext cx="119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70EE9-A904-4B6E-A58D-0EC374AD4151}" type="slidenum">
              <a:rPr lang="zh-CN" altLang="en-US"/>
              <a:pPr>
                <a:defRPr/>
              </a:pPr>
              <a:t>63</a:t>
            </a:fld>
            <a:endParaRPr lang="zh-CN" altLang="en-US"/>
          </a:p>
        </p:txBody>
      </p:sp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9207500" y="3690938"/>
          <a:ext cx="1460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4" name="Equation" r:id="rId11" imgW="774360" imgH="228600" progId="">
                  <p:embed/>
                </p:oleObj>
              </mc:Choice>
              <mc:Fallback>
                <p:oleObj name="Equation" r:id="rId11" imgW="7743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0" y="3690938"/>
                        <a:ext cx="14605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1" name="Object 9"/>
          <p:cNvGraphicFramePr>
            <a:graphicFrameLocks noChangeAspect="1"/>
          </p:cNvGraphicFramePr>
          <p:nvPr/>
        </p:nvGraphicFramePr>
        <p:xfrm>
          <a:off x="9118601" y="1741488"/>
          <a:ext cx="1579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5" name="Equation" r:id="rId13" imgW="838080" imgH="228600" progId="">
                  <p:embed/>
                </p:oleObj>
              </mc:Choice>
              <mc:Fallback>
                <p:oleObj name="Equation" r:id="rId13" imgW="8380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601" y="1741488"/>
                        <a:ext cx="15795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9794875" y="3644900"/>
            <a:ext cx="460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048750" y="1916114"/>
            <a:ext cx="46038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02777" name="Object 25"/>
          <p:cNvGraphicFramePr>
            <a:graphicFrameLocks noChangeAspect="1"/>
          </p:cNvGraphicFramePr>
          <p:nvPr/>
        </p:nvGraphicFramePr>
        <p:xfrm>
          <a:off x="2170114" y="642939"/>
          <a:ext cx="30686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6" name="公式" r:id="rId15" imgW="1726920" imgH="444240" progId="Equation.3">
                  <p:embed/>
                </p:oleObj>
              </mc:Choice>
              <mc:Fallback>
                <p:oleObj name="公式" r:id="rId15" imgW="1726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4" y="642939"/>
                        <a:ext cx="306863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8" name="Object 26"/>
          <p:cNvGraphicFramePr>
            <a:graphicFrameLocks noChangeAspect="1"/>
          </p:cNvGraphicFramePr>
          <p:nvPr/>
        </p:nvGraphicFramePr>
        <p:xfrm>
          <a:off x="5667376" y="642938"/>
          <a:ext cx="31146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7" name="公式" r:id="rId17" imgW="1765080" imgH="444240" progId="Equation.3">
                  <p:embed/>
                </p:oleObj>
              </mc:Choice>
              <mc:Fallback>
                <p:oleObj name="公式" r:id="rId17" imgW="1765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6" y="642938"/>
                        <a:ext cx="311467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9" name="Object 27"/>
          <p:cNvGraphicFramePr>
            <a:graphicFrameLocks noChangeAspect="1"/>
          </p:cNvGraphicFramePr>
          <p:nvPr/>
        </p:nvGraphicFramePr>
        <p:xfrm>
          <a:off x="8453454" y="3696382"/>
          <a:ext cx="214314" cy="44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8" name="公式" r:id="rId19" imgW="139680" imgH="291960" progId="Equation.3">
                  <p:embed/>
                </p:oleObj>
              </mc:Choice>
              <mc:Fallback>
                <p:oleObj name="公式" r:id="rId19" imgW="139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3454" y="3696382"/>
                        <a:ext cx="214314" cy="446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80" name="Object 28"/>
          <p:cNvGraphicFramePr>
            <a:graphicFrameLocks noChangeAspect="1"/>
          </p:cNvGraphicFramePr>
          <p:nvPr/>
        </p:nvGraphicFramePr>
        <p:xfrm>
          <a:off x="2024064" y="1570038"/>
          <a:ext cx="6357953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9" name="公式" r:id="rId21" imgW="3124080" imgH="812520" progId="Equation.3">
                  <p:embed/>
                </p:oleObj>
              </mc:Choice>
              <mc:Fallback>
                <p:oleObj name="公式" r:id="rId21" imgW="31240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1570038"/>
                        <a:ext cx="6357953" cy="157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81" name="Object 29"/>
          <p:cNvGraphicFramePr>
            <a:graphicFrameLocks noChangeAspect="1"/>
          </p:cNvGraphicFramePr>
          <p:nvPr/>
        </p:nvGraphicFramePr>
        <p:xfrm>
          <a:off x="2024034" y="3929067"/>
          <a:ext cx="635798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0" name="公式" r:id="rId23" imgW="3301920" imgH="215640" progId="Equation.3">
                  <p:embed/>
                </p:oleObj>
              </mc:Choice>
              <mc:Fallback>
                <p:oleObj name="公式" r:id="rId23" imgW="3301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4" y="3929067"/>
                        <a:ext cx="635798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82" name="Object 30"/>
          <p:cNvGraphicFramePr>
            <a:graphicFrameLocks noChangeAspect="1"/>
          </p:cNvGraphicFramePr>
          <p:nvPr/>
        </p:nvGraphicFramePr>
        <p:xfrm>
          <a:off x="1992313" y="4357695"/>
          <a:ext cx="828040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1" name="公式" r:id="rId25" imgW="4343400" imgH="977760" progId="Equation.3">
                  <p:embed/>
                </p:oleObj>
              </mc:Choice>
              <mc:Fallback>
                <p:oleObj name="公式" r:id="rId25" imgW="43434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357695"/>
                        <a:ext cx="8280400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9519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78" name="Rectangle 33"/>
          <p:cNvSpPr>
            <a:spLocks noChangeArrowheads="1"/>
          </p:cNvSpPr>
          <p:nvPr/>
        </p:nvSpPr>
        <p:spPr bwMode="auto">
          <a:xfrm>
            <a:off x="2063750" y="7939"/>
            <a:ext cx="62944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7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7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两直线间的关系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ECF1A73-1D5E-4CA4-A6ED-BD5DB6AD566A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64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390170" name="Object 26"/>
          <p:cNvGraphicFramePr>
            <a:graphicFrameLocks noChangeAspect="1"/>
          </p:cNvGraphicFramePr>
          <p:nvPr/>
        </p:nvGraphicFramePr>
        <p:xfrm>
          <a:off x="2054226" y="620714"/>
          <a:ext cx="79406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公式" r:id="rId3" imgW="4025880" imgH="444240" progId="Equation.3">
                  <p:embed/>
                </p:oleObj>
              </mc:Choice>
              <mc:Fallback>
                <p:oleObj name="公式" r:id="rId3" imgW="4025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6" y="620714"/>
                        <a:ext cx="794067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71" name="Object 27"/>
          <p:cNvGraphicFramePr>
            <a:graphicFrameLocks noChangeAspect="1"/>
          </p:cNvGraphicFramePr>
          <p:nvPr/>
        </p:nvGraphicFramePr>
        <p:xfrm>
          <a:off x="2166938" y="1643063"/>
          <a:ext cx="69850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公式" r:id="rId5" imgW="3492360" imgH="495000" progId="Equation.3">
                  <p:embed/>
                </p:oleObj>
              </mc:Choice>
              <mc:Fallback>
                <p:oleObj name="公式" r:id="rId5" imgW="34923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1643063"/>
                        <a:ext cx="6985000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72" name="Object 28"/>
          <p:cNvGraphicFramePr>
            <a:graphicFrameLocks noChangeAspect="1"/>
          </p:cNvGraphicFramePr>
          <p:nvPr/>
        </p:nvGraphicFramePr>
        <p:xfrm>
          <a:off x="2147889" y="2781300"/>
          <a:ext cx="69484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公式" r:id="rId7" imgW="3492360" imgH="495000" progId="Equation.3">
                  <p:embed/>
                </p:oleObj>
              </mc:Choice>
              <mc:Fallback>
                <p:oleObj name="公式" r:id="rId7" imgW="34923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9" y="2781300"/>
                        <a:ext cx="6948487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73" name="Object 29"/>
          <p:cNvGraphicFramePr>
            <a:graphicFrameLocks noChangeAspect="1"/>
          </p:cNvGraphicFramePr>
          <p:nvPr/>
        </p:nvGraphicFramePr>
        <p:xfrm>
          <a:off x="2141539" y="4606926"/>
          <a:ext cx="700563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公式" r:id="rId9" imgW="3530520" imgH="495000" progId="Equation.3">
                  <p:embed/>
                </p:oleObj>
              </mc:Choice>
              <mc:Fallback>
                <p:oleObj name="公式" r:id="rId9" imgW="35305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9" y="4606926"/>
                        <a:ext cx="7005637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77" name="Object 33"/>
          <p:cNvGraphicFramePr>
            <a:graphicFrameLocks noChangeAspect="1"/>
          </p:cNvGraphicFramePr>
          <p:nvPr/>
        </p:nvGraphicFramePr>
        <p:xfrm>
          <a:off x="2135189" y="3932239"/>
          <a:ext cx="6619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公式" r:id="rId11" imgW="3327120" imgH="253800" progId="Equation.3">
                  <p:embed/>
                </p:oleObj>
              </mc:Choice>
              <mc:Fallback>
                <p:oleObj name="公式" r:id="rId11" imgW="3327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932239"/>
                        <a:ext cx="66198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5575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2022475" y="2213016"/>
            <a:ext cx="1265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4214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2231E6C-06B9-4624-8173-647737212494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65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973264" y="404813"/>
            <a:ext cx="1265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graphicFrame>
        <p:nvGraphicFramePr>
          <p:cNvPr id="268302" name="Object 14"/>
          <p:cNvGraphicFramePr>
            <a:graphicFrameLocks noChangeAspect="1"/>
          </p:cNvGraphicFramePr>
          <p:nvPr/>
        </p:nvGraphicFramePr>
        <p:xfrm>
          <a:off x="3067051" y="2227304"/>
          <a:ext cx="6854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公式" r:id="rId3" imgW="3771720" imgH="253800" progId="Equation.3">
                  <p:embed/>
                </p:oleObj>
              </mc:Choice>
              <mc:Fallback>
                <p:oleObj name="公式" r:id="rId3" imgW="3771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1" y="2227304"/>
                        <a:ext cx="68548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3" name="Object 15"/>
          <p:cNvGraphicFramePr>
            <a:graphicFrameLocks noChangeAspect="1"/>
          </p:cNvGraphicFramePr>
          <p:nvPr/>
        </p:nvGraphicFramePr>
        <p:xfrm>
          <a:off x="1784351" y="2879726"/>
          <a:ext cx="87026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公式" r:id="rId5" imgW="4622760" imgH="253800" progId="Equation.3">
                  <p:embed/>
                </p:oleObj>
              </mc:Choice>
              <mc:Fallback>
                <p:oleObj name="公式" r:id="rId5" imgW="4622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1" y="2879726"/>
                        <a:ext cx="870267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4" name="Object 16"/>
          <p:cNvGraphicFramePr>
            <a:graphicFrameLocks noChangeAspect="1"/>
          </p:cNvGraphicFramePr>
          <p:nvPr/>
        </p:nvGraphicFramePr>
        <p:xfrm>
          <a:off x="3046414" y="3467142"/>
          <a:ext cx="54832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公式" r:id="rId7" imgW="2997000" imgH="698400" progId="Equation.3">
                  <p:embed/>
                </p:oleObj>
              </mc:Choice>
              <mc:Fallback>
                <p:oleObj name="公式" r:id="rId7" imgW="29970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4" y="3467142"/>
                        <a:ext cx="5483225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5" name="Object 17"/>
          <p:cNvGraphicFramePr>
            <a:graphicFrameLocks noChangeAspect="1"/>
          </p:cNvGraphicFramePr>
          <p:nvPr/>
        </p:nvGraphicFramePr>
        <p:xfrm>
          <a:off x="2103439" y="4748254"/>
          <a:ext cx="1616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公式" r:id="rId9" imgW="711000" imgH="203040" progId="Equation.3">
                  <p:embed/>
                </p:oleObj>
              </mc:Choice>
              <mc:Fallback>
                <p:oleObj name="公式" r:id="rId9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9" y="4748254"/>
                        <a:ext cx="161607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6" name="Object 18"/>
          <p:cNvGraphicFramePr>
            <a:graphicFrameLocks noChangeAspect="1"/>
          </p:cNvGraphicFramePr>
          <p:nvPr/>
        </p:nvGraphicFramePr>
        <p:xfrm>
          <a:off x="2024063" y="5395953"/>
          <a:ext cx="79295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7" name="公式" r:id="rId11" imgW="3822480" imgH="253800" progId="Equation.3">
                  <p:embed/>
                </p:oleObj>
              </mc:Choice>
              <mc:Fallback>
                <p:oleObj name="公式" r:id="rId11" imgW="3822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5395953"/>
                        <a:ext cx="7929562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4166" y="467006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设两条直线分别为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683250" y="71438"/>
          <a:ext cx="280193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8" name="公式" r:id="rId13" imgW="1587240" imgH="812520" progId="Equation.3">
                  <p:embed/>
                </p:oleObj>
              </mc:Choice>
              <mc:Fallback>
                <p:oleObj name="公式" r:id="rId13" imgW="15872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71438"/>
                        <a:ext cx="2801938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8" name="Object 20"/>
          <p:cNvGraphicFramePr>
            <a:graphicFrameLocks noChangeAspect="1"/>
          </p:cNvGraphicFramePr>
          <p:nvPr/>
        </p:nvGraphicFramePr>
        <p:xfrm>
          <a:off x="2452663" y="1619251"/>
          <a:ext cx="5811859" cy="46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9" name="公式" r:id="rId15" imgW="2679480" imgH="215640" progId="Equation.3">
                  <p:embed/>
                </p:oleObj>
              </mc:Choice>
              <mc:Fallback>
                <p:oleObj name="公式" r:id="rId15" imgW="2679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619251"/>
                        <a:ext cx="5811859" cy="4678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6241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4" grpId="0" build="p" autoUpdateAnimBg="0"/>
      <p:bldP spid="14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320FAE0A-6EB4-435C-ACFC-4BAE55F06080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66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269322" name="Object 10"/>
          <p:cNvGraphicFramePr>
            <a:graphicFrameLocks noChangeAspect="1"/>
          </p:cNvGraphicFramePr>
          <p:nvPr/>
        </p:nvGraphicFramePr>
        <p:xfrm>
          <a:off x="2625726" y="876301"/>
          <a:ext cx="575627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公式" r:id="rId3" imgW="2946240" imgH="685800" progId="Equation.3">
                  <p:embed/>
                </p:oleObj>
              </mc:Choice>
              <mc:Fallback>
                <p:oleObj name="公式" r:id="rId3" imgW="29462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6" y="876301"/>
                        <a:ext cx="5756275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3" name="Object 11"/>
          <p:cNvGraphicFramePr>
            <a:graphicFrameLocks noChangeAspect="1"/>
          </p:cNvGraphicFramePr>
          <p:nvPr/>
        </p:nvGraphicFramePr>
        <p:xfrm>
          <a:off x="2624138" y="2565400"/>
          <a:ext cx="60436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name="公式" r:id="rId5" imgW="2895480" imgH="507960" progId="Equation.3">
                  <p:embed/>
                </p:oleObj>
              </mc:Choice>
              <mc:Fallback>
                <p:oleObj name="公式" r:id="rId5" imgW="28954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2565400"/>
                        <a:ext cx="6043612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4" name="Object 12"/>
          <p:cNvGraphicFramePr>
            <a:graphicFrameLocks noChangeAspect="1"/>
          </p:cNvGraphicFramePr>
          <p:nvPr/>
        </p:nvGraphicFramePr>
        <p:xfrm>
          <a:off x="2703514" y="4071939"/>
          <a:ext cx="5964237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公式" r:id="rId7" imgW="2793960" imgH="723600" progId="Equation.3">
                  <p:embed/>
                </p:oleObj>
              </mc:Choice>
              <mc:Fallback>
                <p:oleObj name="公式" r:id="rId7" imgW="27939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4" y="4071939"/>
                        <a:ext cx="5964237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817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955B0C5-914B-4EA7-AB8F-0B7C12C89E6F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67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93218" name="Text Box 64"/>
          <p:cNvSpPr txBox="1">
            <a:spLocks noChangeArrowheads="1"/>
          </p:cNvSpPr>
          <p:nvPr/>
        </p:nvSpPr>
        <p:spPr bwMode="auto">
          <a:xfrm>
            <a:off x="4876801" y="484188"/>
            <a:ext cx="2519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Calibri" pitchFamily="34" charset="0"/>
                <a:ea typeface="黑体" pitchFamily="2" charset="-122"/>
              </a:rPr>
              <a:t>夹角和距离 </a:t>
            </a:r>
          </a:p>
        </p:txBody>
      </p:sp>
      <p:sp>
        <p:nvSpPr>
          <p:cNvPr id="393219" name="Text Box 16"/>
          <p:cNvSpPr txBox="1">
            <a:spLocks noChangeArrowheads="1"/>
          </p:cNvSpPr>
          <p:nvPr/>
        </p:nvSpPr>
        <p:spPr bwMode="auto">
          <a:xfrm>
            <a:off x="2749551" y="1916114"/>
            <a:ext cx="7216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"/>
                <a:cs typeface="楷体"/>
              </a:rPr>
              <a:t>平面和平面的夹角</a:t>
            </a:r>
          </a:p>
        </p:txBody>
      </p:sp>
      <p:sp>
        <p:nvSpPr>
          <p:cNvPr id="393220" name="Text Box 20"/>
          <p:cNvSpPr txBox="1">
            <a:spLocks noChangeArrowheads="1"/>
          </p:cNvSpPr>
          <p:nvPr/>
        </p:nvSpPr>
        <p:spPr bwMode="auto">
          <a:xfrm>
            <a:off x="2782889" y="2555875"/>
            <a:ext cx="34813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直线和平面的夹角</a:t>
            </a:r>
          </a:p>
        </p:txBody>
      </p:sp>
      <p:pic>
        <p:nvPicPr>
          <p:cNvPr id="393221" name="Picture 23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1471613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3222" name="Picture 26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2636838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3223" name="Picture 26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375285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224" name="Text Box 20"/>
          <p:cNvSpPr txBox="1">
            <a:spLocks noChangeArrowheads="1"/>
          </p:cNvSpPr>
          <p:nvPr/>
        </p:nvSpPr>
        <p:spPr bwMode="auto">
          <a:xfrm>
            <a:off x="2782888" y="4217989"/>
            <a:ext cx="3040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点到平面的距离</a:t>
            </a:r>
          </a:p>
        </p:txBody>
      </p:sp>
      <p:pic>
        <p:nvPicPr>
          <p:cNvPr id="393225" name="Picture 23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206057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226" name="Text Box 16"/>
          <p:cNvSpPr txBox="1">
            <a:spLocks noChangeArrowheads="1"/>
          </p:cNvSpPr>
          <p:nvPr/>
        </p:nvSpPr>
        <p:spPr bwMode="auto">
          <a:xfrm>
            <a:off x="2782889" y="1268414"/>
            <a:ext cx="7216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"/>
                <a:cs typeface="楷体"/>
              </a:rPr>
              <a:t>直线和直线的夹角</a:t>
            </a:r>
          </a:p>
        </p:txBody>
      </p:sp>
      <p:pic>
        <p:nvPicPr>
          <p:cNvPr id="393227" name="Picture 26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4329113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228" name="Text Box 20"/>
          <p:cNvSpPr txBox="1">
            <a:spLocks noChangeArrowheads="1"/>
          </p:cNvSpPr>
          <p:nvPr/>
        </p:nvSpPr>
        <p:spPr bwMode="auto">
          <a:xfrm>
            <a:off x="2782888" y="3573464"/>
            <a:ext cx="3040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点到直线的距离</a:t>
            </a:r>
          </a:p>
        </p:txBody>
      </p:sp>
      <p:pic>
        <p:nvPicPr>
          <p:cNvPr id="393229" name="Picture 26" descr="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490537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230" name="Text Box 20"/>
          <p:cNvSpPr txBox="1">
            <a:spLocks noChangeArrowheads="1"/>
          </p:cNvSpPr>
          <p:nvPr/>
        </p:nvSpPr>
        <p:spPr bwMode="auto">
          <a:xfrm>
            <a:off x="2811464" y="4797425"/>
            <a:ext cx="636428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两条平行直线间的距离，</a:t>
            </a:r>
            <a:endParaRPr lang="en-US" altLang="zh-CN" sz="3200" b="1">
              <a:solidFill>
                <a:srgbClr val="0000FF"/>
              </a:solidFill>
              <a:latin typeface="Calibri" pitchFamily="34" charset="0"/>
              <a:ea typeface="楷体"/>
              <a:cs typeface="楷体"/>
            </a:endParaRPr>
          </a:p>
          <a:p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两个平行平面间的距离，</a:t>
            </a:r>
            <a:endParaRPr lang="en-US" altLang="zh-CN" sz="3200" b="1">
              <a:solidFill>
                <a:srgbClr val="0000FF"/>
              </a:solidFill>
              <a:latin typeface="Calibri" pitchFamily="34" charset="0"/>
              <a:ea typeface="楷体"/>
              <a:cs typeface="楷体"/>
            </a:endParaRPr>
          </a:p>
          <a:p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平行于平面的直线与平面间的距离</a:t>
            </a:r>
          </a:p>
        </p:txBody>
      </p:sp>
    </p:spTree>
    <p:extLst>
      <p:ext uri="{BB962C8B-B14F-4D97-AF65-F5344CB8AC3E}">
        <p14:creationId xmlns:p14="http://schemas.microsoft.com/office/powerpoint/2010/main" val="19952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60" name="Text Box 26"/>
          <p:cNvSpPr txBox="1">
            <a:spLocks noChangeArrowheads="1"/>
          </p:cNvSpPr>
          <p:nvPr/>
        </p:nvSpPr>
        <p:spPr bwMode="auto">
          <a:xfrm>
            <a:off x="2082801" y="1196975"/>
            <a:ext cx="7362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两直线的夹角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 </a:t>
            </a:r>
            <a:r>
              <a:rPr lang="zh-CN" altLang="en-US" sz="2800" b="1">
                <a:latin typeface="宋体" charset="-122"/>
              </a:rPr>
              <a:t>方向的夹角</a:t>
            </a:r>
            <a:r>
              <a:rPr lang="en-US" altLang="zh-CN" sz="2800" b="1">
                <a:latin typeface="宋体" charset="-122"/>
              </a:rPr>
              <a:t>(</a:t>
            </a:r>
            <a:r>
              <a:rPr lang="zh-CN" altLang="en-US" sz="2800" b="1">
                <a:latin typeface="宋体" charset="-122"/>
              </a:rPr>
              <a:t>锐角</a:t>
            </a:r>
            <a:r>
              <a:rPr lang="en-US" altLang="zh-CN" sz="2800" b="1">
                <a:latin typeface="宋体" charset="-122"/>
              </a:rPr>
              <a:t>).</a:t>
            </a:r>
          </a:p>
        </p:txBody>
      </p: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2063750" y="3392488"/>
            <a:ext cx="5562600" cy="47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两直线的特殊位置关系判定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graphicFrame>
        <p:nvGraphicFramePr>
          <p:cNvPr id="113693" name="Object 5"/>
          <p:cNvGraphicFramePr>
            <a:graphicFrameLocks noChangeAspect="1"/>
          </p:cNvGraphicFramePr>
          <p:nvPr/>
        </p:nvGraphicFramePr>
        <p:xfrm>
          <a:off x="2855914" y="4221163"/>
          <a:ext cx="13684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2" name="公式" r:id="rId3" imgW="876240" imgH="291960" progId="Equation.3">
                  <p:embed/>
                </p:oleObj>
              </mc:Choice>
              <mc:Fallback>
                <p:oleObj name="公式" r:id="rId3" imgW="8762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221163"/>
                        <a:ext cx="13684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5" name="Object 7"/>
          <p:cNvGraphicFramePr>
            <a:graphicFrameLocks noChangeAspect="1"/>
          </p:cNvGraphicFramePr>
          <p:nvPr/>
        </p:nvGraphicFramePr>
        <p:xfrm>
          <a:off x="2855913" y="4941889"/>
          <a:ext cx="14398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3" name="公式" r:id="rId5" imgW="914400" imgH="291960" progId="Equation.3">
                  <p:embed/>
                </p:oleObj>
              </mc:Choice>
              <mc:Fallback>
                <p:oleObj name="公式" r:id="rId5" imgW="9144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941889"/>
                        <a:ext cx="143986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62" name="Rectangle 33"/>
          <p:cNvSpPr>
            <a:spLocks noChangeArrowheads="1"/>
          </p:cNvSpPr>
          <p:nvPr/>
        </p:nvSpPr>
        <p:spPr bwMode="auto">
          <a:xfrm>
            <a:off x="2197100" y="765175"/>
            <a:ext cx="62944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7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(1). </a:t>
            </a:r>
            <a:r>
              <a:rPr lang="zh-CN" altLang="en-US" sz="27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直线与直线的夹角</a:t>
            </a:r>
          </a:p>
        </p:txBody>
      </p:sp>
      <p:grpSp>
        <p:nvGrpSpPr>
          <p:cNvPr id="308263" name="Group 34"/>
          <p:cNvGrpSpPr>
            <a:grpSpLocks/>
          </p:cNvGrpSpPr>
          <p:nvPr/>
        </p:nvGrpSpPr>
        <p:grpSpPr bwMode="auto">
          <a:xfrm>
            <a:off x="8328025" y="1989138"/>
            <a:ext cx="1828800" cy="2444750"/>
            <a:chOff x="4014" y="1507"/>
            <a:chExt cx="1152" cy="1540"/>
          </a:xfrm>
        </p:grpSpPr>
        <p:sp>
          <p:nvSpPr>
            <p:cNvPr id="308266" name="Line 35"/>
            <p:cNvSpPr>
              <a:spLocks noChangeShapeType="1"/>
            </p:cNvSpPr>
            <p:nvPr/>
          </p:nvSpPr>
          <p:spPr bwMode="auto">
            <a:xfrm>
              <a:off x="4158" y="2563"/>
              <a:ext cx="72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67" name="Line 36"/>
            <p:cNvSpPr>
              <a:spLocks noChangeShapeType="1"/>
            </p:cNvSpPr>
            <p:nvPr/>
          </p:nvSpPr>
          <p:spPr bwMode="auto">
            <a:xfrm flipV="1">
              <a:off x="4150" y="1987"/>
              <a:ext cx="57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08237" name="Object 13"/>
            <p:cNvGraphicFramePr>
              <a:graphicFrameLocks noChangeAspect="1"/>
            </p:cNvGraphicFramePr>
            <p:nvPr/>
          </p:nvGraphicFramePr>
          <p:xfrm>
            <a:off x="4943" y="2428"/>
            <a:ext cx="15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4" name="公式" r:id="rId7" imgW="190440" imgH="342720" progId="Equation.3">
                    <p:embed/>
                  </p:oleObj>
                </mc:Choice>
                <mc:Fallback>
                  <p:oleObj name="公式" r:id="rId7" imgW="19044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3" y="2428"/>
                          <a:ext cx="150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38" name="Object 14"/>
            <p:cNvGraphicFramePr>
              <a:graphicFrameLocks noChangeAspect="1"/>
            </p:cNvGraphicFramePr>
            <p:nvPr/>
          </p:nvGraphicFramePr>
          <p:xfrm>
            <a:off x="4803" y="1852"/>
            <a:ext cx="15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5" name="公式" r:id="rId9" imgW="203040" imgH="342720" progId="Equation.3">
                    <p:embed/>
                  </p:oleObj>
                </mc:Choice>
                <mc:Fallback>
                  <p:oleObj name="公式" r:id="rId9" imgW="20304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1852"/>
                          <a:ext cx="157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39" name="Object 15"/>
            <p:cNvGraphicFramePr>
              <a:graphicFrameLocks noChangeAspect="1"/>
            </p:cNvGraphicFramePr>
            <p:nvPr/>
          </p:nvGraphicFramePr>
          <p:xfrm>
            <a:off x="4370" y="2360"/>
            <a:ext cx="199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6" name="公式" r:id="rId11" imgW="266400" imgH="266400" progId="Equation.3">
                    <p:embed/>
                  </p:oleObj>
                </mc:Choice>
                <mc:Fallback>
                  <p:oleObj name="公式" r:id="rId11" imgW="26640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2360"/>
                          <a:ext cx="199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68" name="Line 40"/>
            <p:cNvSpPr>
              <a:spLocks noChangeShapeType="1"/>
            </p:cNvSpPr>
            <p:nvPr/>
          </p:nvSpPr>
          <p:spPr bwMode="auto">
            <a:xfrm>
              <a:off x="4110" y="2779"/>
              <a:ext cx="10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8269" name="Group 41"/>
            <p:cNvGrpSpPr>
              <a:grpSpLocks/>
            </p:cNvGrpSpPr>
            <p:nvPr/>
          </p:nvGrpSpPr>
          <p:grpSpPr bwMode="auto">
            <a:xfrm>
              <a:off x="4014" y="1507"/>
              <a:ext cx="672" cy="672"/>
              <a:chOff x="4608" y="1632"/>
              <a:chExt cx="672" cy="672"/>
            </a:xfrm>
          </p:grpSpPr>
          <p:sp>
            <p:nvSpPr>
              <p:cNvPr id="308270" name="Line 42"/>
              <p:cNvSpPr>
                <a:spLocks noChangeShapeType="1"/>
              </p:cNvSpPr>
              <p:nvPr/>
            </p:nvSpPr>
            <p:spPr bwMode="auto">
              <a:xfrm flipV="1">
                <a:off x="4608" y="1632"/>
                <a:ext cx="672" cy="6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08243" name="Object 19"/>
              <p:cNvGraphicFramePr>
                <a:graphicFrameLocks noChangeAspect="1"/>
              </p:cNvGraphicFramePr>
              <p:nvPr/>
            </p:nvGraphicFramePr>
            <p:xfrm>
              <a:off x="4916" y="2047"/>
              <a:ext cx="119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17" name="公式" r:id="rId13" imgW="152280" imgH="291960" progId="Equation.3">
                      <p:embed/>
                    </p:oleObj>
                  </mc:Choice>
                  <mc:Fallback>
                    <p:oleObj name="公式" r:id="rId13" imgW="15228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6" y="2047"/>
                            <a:ext cx="119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8244" name="Object 20"/>
            <p:cNvGraphicFramePr>
              <a:graphicFrameLocks noChangeAspect="1"/>
            </p:cNvGraphicFramePr>
            <p:nvPr/>
          </p:nvGraphicFramePr>
          <p:xfrm>
            <a:off x="4500" y="2822"/>
            <a:ext cx="10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8" name="公式" r:id="rId15" imgW="139680" imgH="291960" progId="Equation.3">
                    <p:embed/>
                  </p:oleObj>
                </mc:Choice>
                <mc:Fallback>
                  <p:oleObj name="公式" r:id="rId15" imgW="13968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" y="2822"/>
                          <a:ext cx="108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0B8E0B3F-6C6F-47EF-9D2F-7E8CB2D39996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68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8265" name="Rectangle 33"/>
          <p:cNvSpPr>
            <a:spLocks noChangeArrowheads="1"/>
          </p:cNvSpPr>
          <p:nvPr/>
        </p:nvSpPr>
        <p:spPr bwMode="auto">
          <a:xfrm>
            <a:off x="1703389" y="44450"/>
            <a:ext cx="62944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7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7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直线和平面间的夹角</a:t>
            </a:r>
          </a:p>
        </p:txBody>
      </p:sp>
      <p:graphicFrame>
        <p:nvGraphicFramePr>
          <p:cNvPr id="308257" name="Object 33"/>
          <p:cNvGraphicFramePr>
            <a:graphicFrameLocks noChangeAspect="1"/>
          </p:cNvGraphicFramePr>
          <p:nvPr/>
        </p:nvGraphicFramePr>
        <p:xfrm>
          <a:off x="3881422" y="2000241"/>
          <a:ext cx="2335216" cy="1223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9" name="公式" r:id="rId17" imgW="952200" imgH="647640" progId="Equation.3">
                  <p:embed/>
                </p:oleObj>
              </mc:Choice>
              <mc:Fallback>
                <p:oleObj name="公式" r:id="rId17" imgW="95220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22" y="2000241"/>
                        <a:ext cx="2335216" cy="12237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8" name="Object 34"/>
          <p:cNvGraphicFramePr>
            <a:graphicFrameLocks noChangeAspect="1"/>
          </p:cNvGraphicFramePr>
          <p:nvPr/>
        </p:nvGraphicFramePr>
        <p:xfrm>
          <a:off x="4367214" y="4076701"/>
          <a:ext cx="15843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0" name="公式" r:id="rId19" imgW="901440" imgH="342720" progId="Equation.3">
                  <p:embed/>
                </p:oleObj>
              </mc:Choice>
              <mc:Fallback>
                <p:oleObj name="公式" r:id="rId19" imgW="9014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4076701"/>
                        <a:ext cx="158432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9" name="Object 35"/>
          <p:cNvGraphicFramePr>
            <a:graphicFrameLocks noChangeAspect="1"/>
          </p:cNvGraphicFramePr>
          <p:nvPr/>
        </p:nvGraphicFramePr>
        <p:xfrm>
          <a:off x="4367213" y="4797426"/>
          <a:ext cx="16573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1" name="公式" r:id="rId21" imgW="888840" imgH="342720" progId="Equation.3">
                  <p:embed/>
                </p:oleObj>
              </mc:Choice>
              <mc:Fallback>
                <p:oleObj name="公式" r:id="rId21" imgW="8888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4797426"/>
                        <a:ext cx="165735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9026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2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279651" y="3560764"/>
            <a:ext cx="34909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latin typeface="Calibri" pitchFamily="34" charset="0"/>
              </a:rPr>
              <a:t>则这两个平面的夹角</a:t>
            </a:r>
          </a:p>
        </p:txBody>
      </p:sp>
      <p:sp>
        <p:nvSpPr>
          <p:cNvPr id="309269" name="Rectangle 8"/>
          <p:cNvSpPr>
            <a:spLocks noChangeArrowheads="1"/>
          </p:cNvSpPr>
          <p:nvPr/>
        </p:nvSpPr>
        <p:spPr bwMode="auto">
          <a:xfrm>
            <a:off x="1774825" y="1052513"/>
            <a:ext cx="8426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约定</a:t>
            </a: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】 </a:t>
            </a:r>
            <a:r>
              <a:rPr lang="zh-CN" altLang="en-US" sz="2700" b="1">
                <a:solidFill>
                  <a:srgbClr val="FF0000"/>
                </a:solidFill>
                <a:latin typeface="宋体" charset="-122"/>
              </a:rPr>
              <a:t>两个平面的法线</a:t>
            </a:r>
            <a:r>
              <a:rPr lang="en-US" altLang="zh-CN" sz="2700" b="1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sz="2700" b="1">
                <a:solidFill>
                  <a:srgbClr val="FF0000"/>
                </a:solidFill>
                <a:latin typeface="宋体" charset="-122"/>
              </a:rPr>
              <a:t>不是法向</a:t>
            </a:r>
            <a:r>
              <a:rPr lang="en-US" altLang="zh-CN" sz="2700" b="1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zh-CN" altLang="en-US" sz="2700" b="1">
                <a:solidFill>
                  <a:srgbClr val="FF0000"/>
                </a:solidFill>
                <a:latin typeface="宋体" charset="-122"/>
              </a:rPr>
              <a:t>的夹角</a:t>
            </a:r>
            <a:r>
              <a:rPr lang="en-US" altLang="zh-CN" sz="2700" b="1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sz="2700" b="1">
                <a:solidFill>
                  <a:srgbClr val="FF0000"/>
                </a:solidFill>
                <a:latin typeface="宋体" charset="-122"/>
              </a:rPr>
              <a:t>锐角</a:t>
            </a:r>
            <a:r>
              <a:rPr lang="en-US" altLang="zh-CN" sz="2700" b="1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zh-CN" altLang="en-US" sz="2700" b="1">
                <a:solidFill>
                  <a:srgbClr val="FF0000"/>
                </a:solidFill>
                <a:latin typeface="宋体" charset="-122"/>
              </a:rPr>
              <a:t>称</a:t>
            </a:r>
            <a:endParaRPr lang="zh-CN" altLang="en-US" sz="27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9270" name="Rectangle 9"/>
          <p:cNvSpPr>
            <a:spLocks noChangeArrowheads="1"/>
          </p:cNvSpPr>
          <p:nvPr/>
        </p:nvSpPr>
        <p:spPr bwMode="auto">
          <a:xfrm>
            <a:off x="3287713" y="1628775"/>
            <a:ext cx="31940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700" b="1">
                <a:solidFill>
                  <a:srgbClr val="FF0000"/>
                </a:solidFill>
                <a:latin typeface="Calibri" pitchFamily="34" charset="0"/>
              </a:rPr>
              <a:t>为</a:t>
            </a:r>
            <a:r>
              <a:rPr lang="zh-CN" altLang="en-US" sz="2700" b="1">
                <a:solidFill>
                  <a:srgbClr val="FF0000"/>
                </a:solidFill>
                <a:latin typeface="宋体" charset="-122"/>
              </a:rPr>
              <a:t>两个平面的夹角</a:t>
            </a:r>
            <a:r>
              <a:rPr lang="en-US" altLang="zh-CN" sz="2700" b="1">
                <a:solidFill>
                  <a:srgbClr val="FF0000"/>
                </a:solidFill>
                <a:latin typeface="宋体" charset="-122"/>
              </a:rPr>
              <a:t>.</a:t>
            </a:r>
          </a:p>
        </p:txBody>
      </p:sp>
      <p:graphicFrame>
        <p:nvGraphicFramePr>
          <p:cNvPr id="115722" name="Object 7"/>
          <p:cNvGraphicFramePr>
            <a:graphicFrameLocks noChangeAspect="1"/>
          </p:cNvGraphicFramePr>
          <p:nvPr/>
        </p:nvGraphicFramePr>
        <p:xfrm>
          <a:off x="2365375" y="2420938"/>
          <a:ext cx="322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Equation" r:id="rId3" imgW="3225800" imgH="419100" progId="Equation.3">
                  <p:embed/>
                </p:oleObj>
              </mc:Choice>
              <mc:Fallback>
                <p:oleObj name="Equation" r:id="rId3" imgW="322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2420938"/>
                        <a:ext cx="3225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8"/>
          <p:cNvGraphicFramePr>
            <a:graphicFrameLocks noChangeAspect="1"/>
          </p:cNvGraphicFramePr>
          <p:nvPr/>
        </p:nvGraphicFramePr>
        <p:xfrm>
          <a:off x="3035301" y="4137025"/>
          <a:ext cx="2843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9" name="Equation" r:id="rId5" imgW="2781300" imgH="889000" progId="">
                  <p:embed/>
                </p:oleObj>
              </mc:Choice>
              <mc:Fallback>
                <p:oleObj name="Equation" r:id="rId5" imgW="2781300" imgH="889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1" y="4137025"/>
                        <a:ext cx="28432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Object 9"/>
          <p:cNvGraphicFramePr>
            <a:graphicFrameLocks noChangeAspect="1"/>
          </p:cNvGraphicFramePr>
          <p:nvPr/>
        </p:nvGraphicFramePr>
        <p:xfrm>
          <a:off x="3251200" y="5145088"/>
          <a:ext cx="58689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name="Equation" r:id="rId7" imgW="5740400" imgH="977900" progId="">
                  <p:embed/>
                </p:oleObj>
              </mc:Choice>
              <mc:Fallback>
                <p:oleObj name="Equation" r:id="rId7" imgW="57404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5145088"/>
                        <a:ext cx="586898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5C42ACFC-33D8-4EF5-8E72-18C23664A7D8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69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9272" name="Text Box 16"/>
          <p:cNvSpPr txBox="1">
            <a:spLocks noChangeArrowheads="1"/>
          </p:cNvSpPr>
          <p:nvPr/>
        </p:nvSpPr>
        <p:spPr bwMode="auto">
          <a:xfrm>
            <a:off x="2135189" y="317500"/>
            <a:ext cx="7216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3200" b="1">
                <a:solidFill>
                  <a:schemeClr val="folHlink"/>
                </a:solidFill>
                <a:latin typeface="Times New Roman" pitchFamily="18" charset="0"/>
                <a:ea typeface="楷体"/>
                <a:cs typeface="楷体"/>
              </a:rPr>
              <a:t>(2) .</a:t>
            </a: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  <a:ea typeface="楷体"/>
                <a:cs typeface="楷体"/>
              </a:rPr>
              <a:t>平面和平面的夹角</a:t>
            </a:r>
          </a:p>
        </p:txBody>
      </p:sp>
      <p:grpSp>
        <p:nvGrpSpPr>
          <p:cNvPr id="309273" name="Group 15"/>
          <p:cNvGrpSpPr>
            <a:grpSpLocks/>
          </p:cNvGrpSpPr>
          <p:nvPr/>
        </p:nvGrpSpPr>
        <p:grpSpPr bwMode="auto">
          <a:xfrm>
            <a:off x="8159751" y="2289175"/>
            <a:ext cx="2041525" cy="2363788"/>
            <a:chOff x="4368" y="814"/>
            <a:chExt cx="1007" cy="1298"/>
          </a:xfrm>
        </p:grpSpPr>
        <p:grpSp>
          <p:nvGrpSpPr>
            <p:cNvPr id="309274" name="Group 17"/>
            <p:cNvGrpSpPr>
              <a:grpSpLocks/>
            </p:cNvGrpSpPr>
            <p:nvPr/>
          </p:nvGrpSpPr>
          <p:grpSpPr bwMode="auto">
            <a:xfrm>
              <a:off x="4368" y="814"/>
              <a:ext cx="1007" cy="1298"/>
              <a:chOff x="4368" y="814"/>
              <a:chExt cx="1007" cy="1298"/>
            </a:xfrm>
          </p:grpSpPr>
          <p:sp>
            <p:nvSpPr>
              <p:cNvPr id="309277" name="AutoShape 18"/>
              <p:cNvSpPr>
                <a:spLocks noChangeArrowheads="1"/>
              </p:cNvSpPr>
              <p:nvPr/>
            </p:nvSpPr>
            <p:spPr bwMode="auto">
              <a:xfrm rot="-5381387">
                <a:off x="4510" y="1102"/>
                <a:ext cx="1153" cy="577"/>
              </a:xfrm>
              <a:prstGeom prst="parallelogram">
                <a:avLst>
                  <a:gd name="adj" fmla="val 35321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09278" name="Freeform 19"/>
              <p:cNvSpPr>
                <a:spLocks/>
              </p:cNvSpPr>
              <p:nvPr/>
            </p:nvSpPr>
            <p:spPr bwMode="auto">
              <a:xfrm>
                <a:off x="4368" y="816"/>
                <a:ext cx="432" cy="1296"/>
              </a:xfrm>
              <a:custGeom>
                <a:avLst/>
                <a:gdLst>
                  <a:gd name="T0" fmla="*/ 432 w 432"/>
                  <a:gd name="T1" fmla="*/ 0 h 1296"/>
                  <a:gd name="T2" fmla="*/ 0 w 432"/>
                  <a:gd name="T3" fmla="*/ 384 h 1296"/>
                  <a:gd name="T4" fmla="*/ 0 w 432"/>
                  <a:gd name="T5" fmla="*/ 1296 h 1296"/>
                  <a:gd name="T6" fmla="*/ 432 w 432"/>
                  <a:gd name="T7" fmla="*/ 960 h 1296"/>
                  <a:gd name="T8" fmla="*/ 432 w 432"/>
                  <a:gd name="T9" fmla="*/ 0 h 1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1296"/>
                  <a:gd name="T17" fmla="*/ 432 w 432"/>
                  <a:gd name="T18" fmla="*/ 1296 h 1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1296">
                    <a:moveTo>
                      <a:pt x="432" y="0"/>
                    </a:moveTo>
                    <a:lnTo>
                      <a:pt x="0" y="384"/>
                    </a:lnTo>
                    <a:lnTo>
                      <a:pt x="0" y="1296"/>
                    </a:lnTo>
                    <a:lnTo>
                      <a:pt x="432" y="960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i-FI" altLang="zh-CN"/>
              </a:p>
            </p:txBody>
          </p:sp>
        </p:grpSp>
        <p:sp>
          <p:nvSpPr>
            <p:cNvPr id="309275" name="Freeform 20"/>
            <p:cNvSpPr>
              <a:spLocks/>
            </p:cNvSpPr>
            <p:nvPr/>
          </p:nvSpPr>
          <p:spPr bwMode="auto">
            <a:xfrm>
              <a:off x="4608" y="1344"/>
              <a:ext cx="566" cy="237"/>
            </a:xfrm>
            <a:custGeom>
              <a:avLst/>
              <a:gdLst>
                <a:gd name="T0" fmla="*/ 0 w 566"/>
                <a:gd name="T1" fmla="*/ 0 h 237"/>
                <a:gd name="T2" fmla="*/ 566 w 566"/>
                <a:gd name="T3" fmla="*/ 237 h 237"/>
                <a:gd name="T4" fmla="*/ 0 60000 65536"/>
                <a:gd name="T5" fmla="*/ 0 60000 65536"/>
                <a:gd name="T6" fmla="*/ 0 w 566"/>
                <a:gd name="T7" fmla="*/ 0 h 237"/>
                <a:gd name="T8" fmla="*/ 566 w 566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6" h="237">
                  <a:moveTo>
                    <a:pt x="0" y="0"/>
                  </a:moveTo>
                  <a:lnTo>
                    <a:pt x="566" y="23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sp>
          <p:nvSpPr>
            <p:cNvPr id="309276" name="Freeform 21"/>
            <p:cNvSpPr>
              <a:spLocks/>
            </p:cNvSpPr>
            <p:nvPr/>
          </p:nvSpPr>
          <p:spPr bwMode="auto">
            <a:xfrm>
              <a:off x="4629" y="1344"/>
              <a:ext cx="442" cy="374"/>
            </a:xfrm>
            <a:custGeom>
              <a:avLst/>
              <a:gdLst>
                <a:gd name="T0" fmla="*/ 442 w 442"/>
                <a:gd name="T1" fmla="*/ 0 h 374"/>
                <a:gd name="T2" fmla="*/ 0 w 442"/>
                <a:gd name="T3" fmla="*/ 374 h 374"/>
                <a:gd name="T4" fmla="*/ 0 60000 65536"/>
                <a:gd name="T5" fmla="*/ 0 60000 65536"/>
                <a:gd name="T6" fmla="*/ 0 w 442"/>
                <a:gd name="T7" fmla="*/ 0 h 374"/>
                <a:gd name="T8" fmla="*/ 442 w 442"/>
                <a:gd name="T9" fmla="*/ 374 h 3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2" h="374">
                  <a:moveTo>
                    <a:pt x="442" y="0"/>
                  </a:moveTo>
                  <a:lnTo>
                    <a:pt x="0" y="37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309266" name="Object 18"/>
            <p:cNvGraphicFramePr>
              <a:graphicFrameLocks noChangeAspect="1"/>
            </p:cNvGraphicFramePr>
            <p:nvPr/>
          </p:nvGraphicFramePr>
          <p:xfrm>
            <a:off x="5088" y="1588"/>
            <a:ext cx="1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1" name="Equation" r:id="rId9" imgW="246600" imgH="334800" progId="">
                    <p:embed/>
                  </p:oleObj>
                </mc:Choice>
                <mc:Fallback>
                  <p:oleObj name="Equation" r:id="rId9" imgW="246600" imgH="334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588"/>
                          <a:ext cx="19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67" name="Object 19"/>
            <p:cNvGraphicFramePr>
              <a:graphicFrameLocks noChangeAspect="1"/>
            </p:cNvGraphicFramePr>
            <p:nvPr/>
          </p:nvGraphicFramePr>
          <p:xfrm>
            <a:off x="4608" y="1732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2" name="Equation" r:id="rId11" imgW="270720" imgH="334800" progId="">
                    <p:embed/>
                  </p:oleObj>
                </mc:Choice>
                <mc:Fallback>
                  <p:oleObj name="Equation" r:id="rId11" imgW="270720" imgH="334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32"/>
                          <a:ext cx="20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588394" y="2904624"/>
          <a:ext cx="5007804" cy="52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3" name="公式" r:id="rId13" imgW="2425680" imgH="253800" progId="Equation.3">
                  <p:embed/>
                </p:oleObj>
              </mc:Choice>
              <mc:Fallback>
                <p:oleObj name="公式" r:id="rId13" imgW="2425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394" y="2904624"/>
                        <a:ext cx="5007804" cy="524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4890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137851"/>
              </p:ext>
            </p:extLst>
          </p:nvPr>
        </p:nvGraphicFramePr>
        <p:xfrm>
          <a:off x="2360829" y="409699"/>
          <a:ext cx="5746750" cy="559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3" imgW="5490166" imgH="5349369" progId="Word.Document.8">
                  <p:embed/>
                </p:oleObj>
              </mc:Choice>
              <mc:Fallback>
                <p:oleObj name="Document" r:id="rId3" imgW="5490166" imgH="5349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829" y="409699"/>
                        <a:ext cx="5746750" cy="559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4BF36-A3B0-4FA0-ADA0-F211A5394863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8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0" name="Object 4"/>
          <p:cNvGraphicFramePr>
            <a:graphicFrameLocks noChangeAspect="1"/>
          </p:cNvGraphicFramePr>
          <p:nvPr/>
        </p:nvGraphicFramePr>
        <p:xfrm>
          <a:off x="2133600" y="1130300"/>
          <a:ext cx="8039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4" name="Document" r:id="rId3" imgW="8519117" imgH="1377494" progId="Word.Document.8">
                  <p:embed/>
                </p:oleObj>
              </mc:Choice>
              <mc:Fallback>
                <p:oleObj name="Document" r:id="rId3" imgW="8519117" imgH="1377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30300"/>
                        <a:ext cx="80391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67" name="Text Box 23"/>
          <p:cNvSpPr txBox="1">
            <a:spLocks noChangeArrowheads="1"/>
          </p:cNvSpPr>
          <p:nvPr/>
        </p:nvSpPr>
        <p:spPr bwMode="auto">
          <a:xfrm>
            <a:off x="2208213" y="404814"/>
            <a:ext cx="5867400" cy="46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(3). </a:t>
            </a:r>
            <a:r>
              <a:rPr lang="zh-CN" altLang="en-US" sz="27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直线与平面的夹角</a:t>
            </a:r>
          </a:p>
        </p:txBody>
      </p:sp>
      <p:grpSp>
        <p:nvGrpSpPr>
          <p:cNvPr id="311368" name="Group 24"/>
          <p:cNvGrpSpPr>
            <a:grpSpLocks/>
          </p:cNvGrpSpPr>
          <p:nvPr/>
        </p:nvGrpSpPr>
        <p:grpSpPr bwMode="auto">
          <a:xfrm>
            <a:off x="7680325" y="2433638"/>
            <a:ext cx="2362200" cy="2246312"/>
            <a:chOff x="3936" y="1657"/>
            <a:chExt cx="1488" cy="1415"/>
          </a:xfrm>
        </p:grpSpPr>
        <p:sp>
          <p:nvSpPr>
            <p:cNvPr id="114713" name="AutoShape 25"/>
            <p:cNvSpPr>
              <a:spLocks noChangeArrowheads="1"/>
            </p:cNvSpPr>
            <p:nvPr/>
          </p:nvSpPr>
          <p:spPr bwMode="auto">
            <a:xfrm>
              <a:off x="3936" y="2353"/>
              <a:ext cx="1488" cy="382"/>
            </a:xfrm>
            <a:prstGeom prst="parallelogram">
              <a:avLst>
                <a:gd name="adj" fmla="val 97382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66FFFF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11373" name="Group 26"/>
            <p:cNvGrpSpPr>
              <a:grpSpLocks/>
            </p:cNvGrpSpPr>
            <p:nvPr/>
          </p:nvGrpSpPr>
          <p:grpSpPr bwMode="auto">
            <a:xfrm>
              <a:off x="4080" y="1983"/>
              <a:ext cx="1104" cy="1089"/>
              <a:chOff x="3696" y="1728"/>
              <a:chExt cx="960" cy="960"/>
            </a:xfrm>
          </p:grpSpPr>
          <p:sp>
            <p:nvSpPr>
              <p:cNvPr id="311381" name="Line 27"/>
              <p:cNvSpPr>
                <a:spLocks noChangeShapeType="1"/>
              </p:cNvSpPr>
              <p:nvPr/>
            </p:nvSpPr>
            <p:spPr bwMode="auto">
              <a:xfrm flipH="1">
                <a:off x="4176" y="1728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82" name="Line 28"/>
              <p:cNvSpPr>
                <a:spLocks noChangeShapeType="1"/>
              </p:cNvSpPr>
              <p:nvPr/>
            </p:nvSpPr>
            <p:spPr bwMode="auto">
              <a:xfrm flipH="1">
                <a:off x="3984" y="2160"/>
                <a:ext cx="24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83" name="Line 29"/>
              <p:cNvSpPr>
                <a:spLocks noChangeShapeType="1"/>
              </p:cNvSpPr>
              <p:nvPr/>
            </p:nvSpPr>
            <p:spPr bwMode="auto">
              <a:xfrm flipH="1">
                <a:off x="3696" y="2400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1374" name="Line 30"/>
            <p:cNvSpPr>
              <a:spLocks noChangeShapeType="1"/>
            </p:cNvSpPr>
            <p:nvPr/>
          </p:nvSpPr>
          <p:spPr bwMode="auto">
            <a:xfrm flipV="1">
              <a:off x="4276" y="2462"/>
              <a:ext cx="850" cy="170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1375" name="Group 31"/>
            <p:cNvGrpSpPr>
              <a:grpSpLocks/>
            </p:cNvGrpSpPr>
            <p:nvPr/>
          </p:nvGrpSpPr>
          <p:grpSpPr bwMode="auto">
            <a:xfrm>
              <a:off x="4739" y="2360"/>
              <a:ext cx="213" cy="163"/>
              <a:chOff x="4315" y="1976"/>
              <a:chExt cx="240" cy="185"/>
            </a:xfrm>
          </p:grpSpPr>
          <p:sp>
            <p:nvSpPr>
              <p:cNvPr id="311380" name="Freeform 32"/>
              <p:cNvSpPr>
                <a:spLocks/>
              </p:cNvSpPr>
              <p:nvPr/>
            </p:nvSpPr>
            <p:spPr bwMode="auto">
              <a:xfrm rot="19829691" flipH="1">
                <a:off x="4315" y="2061"/>
                <a:ext cx="60" cy="100"/>
              </a:xfrm>
              <a:custGeom>
                <a:avLst/>
                <a:gdLst>
                  <a:gd name="T0" fmla="*/ 0 w 60"/>
                  <a:gd name="T1" fmla="*/ 0 h 120"/>
                  <a:gd name="T2" fmla="*/ 20 w 60"/>
                  <a:gd name="T3" fmla="*/ 17 h 120"/>
                  <a:gd name="T4" fmla="*/ 60 w 60"/>
                  <a:gd name="T5" fmla="*/ 33 h 12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120"/>
                  <a:gd name="T11" fmla="*/ 60 w 6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120">
                    <a:moveTo>
                      <a:pt x="0" y="0"/>
                    </a:moveTo>
                    <a:cubicBezTo>
                      <a:pt x="7" y="20"/>
                      <a:pt x="11" y="41"/>
                      <a:pt x="20" y="60"/>
                    </a:cubicBezTo>
                    <a:cubicBezTo>
                      <a:pt x="31" y="81"/>
                      <a:pt x="60" y="120"/>
                      <a:pt x="60" y="12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i-FI" altLang="zh-CN"/>
              </a:p>
            </p:txBody>
          </p:sp>
          <p:graphicFrame>
            <p:nvGraphicFramePr>
              <p:cNvPr id="311311" name="Object 15"/>
              <p:cNvGraphicFramePr>
                <a:graphicFrameLocks noChangeAspect="1"/>
              </p:cNvGraphicFramePr>
              <p:nvPr/>
            </p:nvGraphicFramePr>
            <p:xfrm>
              <a:off x="4416" y="1976"/>
              <a:ext cx="139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75" name="公式" r:id="rId5" imgW="279400" imgH="330200" progId="Equation.3">
                      <p:embed/>
                    </p:oleObj>
                  </mc:Choice>
                  <mc:Fallback>
                    <p:oleObj name="公式" r:id="rId5" imgW="279400" imgH="330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976"/>
                            <a:ext cx="139" cy="1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1376" name="Group 34"/>
            <p:cNvGrpSpPr>
              <a:grpSpLocks/>
            </p:cNvGrpSpPr>
            <p:nvPr/>
          </p:nvGrpSpPr>
          <p:grpSpPr bwMode="auto">
            <a:xfrm>
              <a:off x="4411" y="1657"/>
              <a:ext cx="197" cy="894"/>
              <a:chOff x="4267" y="2075"/>
              <a:chExt cx="197" cy="894"/>
            </a:xfrm>
          </p:grpSpPr>
          <p:sp>
            <p:nvSpPr>
              <p:cNvPr id="311379" name="Line 35"/>
              <p:cNvSpPr>
                <a:spLocks noChangeShapeType="1"/>
              </p:cNvSpPr>
              <p:nvPr/>
            </p:nvSpPr>
            <p:spPr bwMode="auto">
              <a:xfrm flipV="1">
                <a:off x="4464" y="2304"/>
                <a:ext cx="0" cy="66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1314" name="Object 18"/>
              <p:cNvGraphicFramePr>
                <a:graphicFrameLocks noChangeAspect="1"/>
              </p:cNvGraphicFramePr>
              <p:nvPr/>
            </p:nvGraphicFramePr>
            <p:xfrm>
              <a:off x="4267" y="2075"/>
              <a:ext cx="16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76" name="公式" r:id="rId7" imgW="203040" imgH="342720" progId="Equation.3">
                      <p:embed/>
                    </p:oleObj>
                  </mc:Choice>
                  <mc:Fallback>
                    <p:oleObj name="公式" r:id="rId7" imgW="203040" imgH="342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7" y="2075"/>
                            <a:ext cx="16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1377" name="Line 37"/>
            <p:cNvSpPr>
              <a:spLocks noChangeShapeType="1"/>
            </p:cNvSpPr>
            <p:nvPr/>
          </p:nvSpPr>
          <p:spPr bwMode="auto">
            <a:xfrm flipV="1">
              <a:off x="4608" y="2016"/>
              <a:ext cx="528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11316" name="Object 20"/>
            <p:cNvGraphicFramePr>
              <a:graphicFrameLocks noChangeAspect="1"/>
            </p:cNvGraphicFramePr>
            <p:nvPr/>
          </p:nvGraphicFramePr>
          <p:xfrm>
            <a:off x="4936" y="1789"/>
            <a:ext cx="15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7" name="公式" r:id="rId9" imgW="190440" imgH="342720" progId="Equation.3">
                    <p:embed/>
                  </p:oleObj>
                </mc:Choice>
                <mc:Fallback>
                  <p:oleObj name="公式" r:id="rId9" imgW="19044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" y="1789"/>
                          <a:ext cx="15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378" name="Text Box 39"/>
            <p:cNvSpPr txBox="1">
              <a:spLocks noChangeArrowheads="1"/>
            </p:cNvSpPr>
            <p:nvPr/>
          </p:nvSpPr>
          <p:spPr bwMode="auto">
            <a:xfrm>
              <a:off x="4509" y="2078"/>
              <a:ext cx="463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90000" tIns="46800" rIns="90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Calibri" pitchFamily="34" charset="0"/>
                </a:rPr>
                <a:t>（</a:t>
              </a:r>
            </a:p>
          </p:txBody>
        </p:sp>
      </p:grpSp>
      <p:sp>
        <p:nvSpPr>
          <p:cNvPr id="114729" name="Text Box 41"/>
          <p:cNvSpPr txBox="1">
            <a:spLocks noChangeArrowheads="1"/>
          </p:cNvSpPr>
          <p:nvPr/>
        </p:nvSpPr>
        <p:spPr bwMode="auto">
          <a:xfrm>
            <a:off x="2063750" y="2595563"/>
            <a:ext cx="685800" cy="47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alibri" pitchFamily="34" charset="0"/>
              </a:rPr>
              <a:t>则</a:t>
            </a:r>
          </a:p>
        </p:txBody>
      </p:sp>
      <p:sp>
        <p:nvSpPr>
          <p:cNvPr id="114730" name="Text Box 42"/>
          <p:cNvSpPr txBox="1">
            <a:spLocks noChangeArrowheads="1"/>
          </p:cNvSpPr>
          <p:nvPr/>
        </p:nvSpPr>
        <p:spPr bwMode="auto">
          <a:xfrm>
            <a:off x="1774825" y="3716338"/>
            <a:ext cx="5926138" cy="47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Calibri" pitchFamily="34" charset="0"/>
              </a:rPr>
              <a:t>直线与平面的特殊位置关系判定</a:t>
            </a: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aphicFrame>
        <p:nvGraphicFramePr>
          <p:cNvPr id="114731" name="Object 25"/>
          <p:cNvGraphicFramePr>
            <a:graphicFrameLocks noChangeAspect="1"/>
          </p:cNvGraphicFramePr>
          <p:nvPr/>
        </p:nvGraphicFramePr>
        <p:xfrm>
          <a:off x="2255839" y="4308476"/>
          <a:ext cx="30511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8" name="公式" r:id="rId11" imgW="1422360" imgH="253800" progId="Equation.3">
                  <p:embed/>
                </p:oleObj>
              </mc:Choice>
              <mc:Fallback>
                <p:oleObj name="公式" r:id="rId11" imgW="1422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9" y="4308476"/>
                        <a:ext cx="30511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3" name="Object 27"/>
          <p:cNvGraphicFramePr>
            <a:graphicFrameLocks noChangeAspect="1"/>
          </p:cNvGraphicFramePr>
          <p:nvPr/>
        </p:nvGraphicFramePr>
        <p:xfrm>
          <a:off x="2309814" y="5000625"/>
          <a:ext cx="300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9" name="公式" r:id="rId13" imgW="1447560" imgH="253800" progId="Equation.3">
                  <p:embed/>
                </p:oleObj>
              </mc:Choice>
              <mc:Fallback>
                <p:oleObj name="公式" r:id="rId13" imgW="1447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5000625"/>
                        <a:ext cx="3000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E469C9F-8CF9-4BFB-B930-FA288FEB7C2D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70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311326" name="Object 30"/>
          <p:cNvGraphicFramePr>
            <a:graphicFrameLocks noChangeAspect="1"/>
          </p:cNvGraphicFramePr>
          <p:nvPr/>
        </p:nvGraphicFramePr>
        <p:xfrm>
          <a:off x="8894763" y="3108326"/>
          <a:ext cx="2968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0" name="Equation" r:id="rId15" imgW="139680" imgH="177480" progId="">
                  <p:embed/>
                </p:oleObj>
              </mc:Choice>
              <mc:Fallback>
                <p:oleObj name="Equation" r:id="rId15" imgW="13968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4763" y="3108326"/>
                        <a:ext cx="29686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45" name="Object 49"/>
          <p:cNvGraphicFramePr>
            <a:graphicFrameLocks noChangeAspect="1"/>
          </p:cNvGraphicFramePr>
          <p:nvPr/>
        </p:nvGraphicFramePr>
        <p:xfrm>
          <a:off x="2809876" y="2420938"/>
          <a:ext cx="38893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1" name="公式" r:id="rId17" imgW="2286000" imgH="634680" progId="Equation.3">
                  <p:embed/>
                </p:oleObj>
              </mc:Choice>
              <mc:Fallback>
                <p:oleObj name="公式" r:id="rId17" imgW="22860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6" y="2420938"/>
                        <a:ext cx="3889375" cy="1079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46" name="Object 50"/>
          <p:cNvGraphicFramePr>
            <a:graphicFrameLocks noChangeAspect="1"/>
          </p:cNvGraphicFramePr>
          <p:nvPr/>
        </p:nvGraphicFramePr>
        <p:xfrm>
          <a:off x="8362951" y="4221163"/>
          <a:ext cx="206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2" name="公式" r:id="rId19" imgW="139680" imgH="291960" progId="Equation.3">
                  <p:embed/>
                </p:oleObj>
              </mc:Choice>
              <mc:Fallback>
                <p:oleObj name="公式" r:id="rId19" imgW="139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951" y="4221163"/>
                        <a:ext cx="2063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47" name="Object 51"/>
          <p:cNvGraphicFramePr>
            <a:graphicFrameLocks noChangeAspect="1"/>
          </p:cNvGraphicFramePr>
          <p:nvPr/>
        </p:nvGraphicFramePr>
        <p:xfrm>
          <a:off x="8115301" y="3284539"/>
          <a:ext cx="4286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3" name="公式" r:id="rId21" imgW="215640" imgH="291960" progId="Equation.3">
                  <p:embed/>
                </p:oleObj>
              </mc:Choice>
              <mc:Fallback>
                <p:oleObj name="公式" r:id="rId21" imgW="2156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301" y="3284539"/>
                        <a:ext cx="428625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66" name="Object 70"/>
          <p:cNvGraphicFramePr>
            <a:graphicFrameLocks noChangeAspect="1"/>
          </p:cNvGraphicFramePr>
          <p:nvPr/>
        </p:nvGraphicFramePr>
        <p:xfrm>
          <a:off x="1952626" y="5643564"/>
          <a:ext cx="8501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4" name="公式" r:id="rId23" imgW="4647960" imgH="406080" progId="Equation.3">
                  <p:embed/>
                </p:oleObj>
              </mc:Choice>
              <mc:Fallback>
                <p:oleObj name="公式" r:id="rId23" imgW="4647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6" y="5643564"/>
                        <a:ext cx="850106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1"/>
          <p:cNvGraphicFramePr>
            <a:graphicFrameLocks noChangeAspect="1"/>
          </p:cNvGraphicFramePr>
          <p:nvPr/>
        </p:nvGraphicFramePr>
        <p:xfrm>
          <a:off x="6740548" y="1505216"/>
          <a:ext cx="2784477" cy="78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5" name="公式" r:id="rId25" imgW="1447560" imgH="406080" progId="Equation.3">
                  <p:embed/>
                </p:oleObj>
              </mc:Choice>
              <mc:Fallback>
                <p:oleObj name="公式" r:id="rId25" imgW="1447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48" y="1505216"/>
                        <a:ext cx="2784477" cy="780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5588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29" grpId="0"/>
      <p:bldP spid="11473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1738314" y="1830388"/>
            <a:ext cx="1265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2BB9135-A5E7-4E95-BEBD-4448392D24FE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71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666875" y="333376"/>
            <a:ext cx="1265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2809876" y="1844675"/>
          <a:ext cx="78517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0" name="公式" r:id="rId3" imgW="3504960" imgH="253800" progId="Equation.3">
                  <p:embed/>
                </p:oleObj>
              </mc:Choice>
              <mc:Fallback>
                <p:oleObj name="公式" r:id="rId3" imgW="3504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6" y="1844675"/>
                        <a:ext cx="785177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1" name="Object 7"/>
          <p:cNvGraphicFramePr>
            <a:graphicFrameLocks noChangeAspect="1"/>
          </p:cNvGraphicFramePr>
          <p:nvPr/>
        </p:nvGraphicFramePr>
        <p:xfrm>
          <a:off x="3206751" y="2438401"/>
          <a:ext cx="49180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1" name="公式" r:id="rId5" imgW="1968480" imgH="253800" progId="Equation.3">
                  <p:embed/>
                </p:oleObj>
              </mc:Choice>
              <mc:Fallback>
                <p:oleObj name="公式" r:id="rId5" imgW="1968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1" y="2438401"/>
                        <a:ext cx="4918075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2" name="Object 8"/>
          <p:cNvGraphicFramePr>
            <a:graphicFrameLocks noChangeAspect="1"/>
          </p:cNvGraphicFramePr>
          <p:nvPr/>
        </p:nvGraphicFramePr>
        <p:xfrm>
          <a:off x="3238500" y="3119438"/>
          <a:ext cx="41290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name="公式" r:id="rId7" imgW="1739880" imgH="330120" progId="Equation.3">
                  <p:embed/>
                </p:oleObj>
              </mc:Choice>
              <mc:Fallback>
                <p:oleObj name="公式" r:id="rId7" imgW="17398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119438"/>
                        <a:ext cx="4129088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3" name="Object 9"/>
          <p:cNvGraphicFramePr>
            <a:graphicFrameLocks noChangeAspect="1"/>
          </p:cNvGraphicFramePr>
          <p:nvPr/>
        </p:nvGraphicFramePr>
        <p:xfrm>
          <a:off x="2441576" y="4508501"/>
          <a:ext cx="6651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3" name="公式" r:id="rId9" imgW="266400" imgH="203040" progId="Equation.3">
                  <p:embed/>
                </p:oleObj>
              </mc:Choice>
              <mc:Fallback>
                <p:oleObj name="公式" r:id="rId9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6" y="4508501"/>
                        <a:ext cx="665163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4" name="Object 10"/>
          <p:cNvGraphicFramePr>
            <a:graphicFrameLocks noChangeAspect="1"/>
          </p:cNvGraphicFramePr>
          <p:nvPr/>
        </p:nvGraphicFramePr>
        <p:xfrm>
          <a:off x="6527801" y="4724400"/>
          <a:ext cx="16557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公式" r:id="rId11" imgW="863280" imgH="406080" progId="Equation.3">
                  <p:embed/>
                </p:oleObj>
              </mc:Choice>
              <mc:Fallback>
                <p:oleObj name="公式" r:id="rId11" imgW="863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4724400"/>
                        <a:ext cx="1655763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5" name="Object 11"/>
          <p:cNvGraphicFramePr>
            <a:graphicFrameLocks noChangeAspect="1"/>
          </p:cNvGraphicFramePr>
          <p:nvPr/>
        </p:nvGraphicFramePr>
        <p:xfrm>
          <a:off x="2809875" y="214313"/>
          <a:ext cx="43767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5" name="公式" r:id="rId13" imgW="2133360" imgH="634680" progId="Equation.3">
                  <p:embed/>
                </p:oleObj>
              </mc:Choice>
              <mc:Fallback>
                <p:oleObj name="公式" r:id="rId13" imgW="21333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214313"/>
                        <a:ext cx="4376738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6" name="Object 12"/>
          <p:cNvGraphicFramePr>
            <a:graphicFrameLocks noChangeAspect="1"/>
          </p:cNvGraphicFramePr>
          <p:nvPr/>
        </p:nvGraphicFramePr>
        <p:xfrm>
          <a:off x="3238501" y="3786188"/>
          <a:ext cx="41513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6" name="公式" r:id="rId15" imgW="1765080" imgH="330120" progId="Equation.3">
                  <p:embed/>
                </p:oleObj>
              </mc:Choice>
              <mc:Fallback>
                <p:oleObj name="公式" r:id="rId15" imgW="1765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3786188"/>
                        <a:ext cx="4151313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7" name="Object 13"/>
          <p:cNvGraphicFramePr>
            <a:graphicFrameLocks noChangeAspect="1"/>
          </p:cNvGraphicFramePr>
          <p:nvPr/>
        </p:nvGraphicFramePr>
        <p:xfrm>
          <a:off x="3359151" y="4572000"/>
          <a:ext cx="26654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公式" r:id="rId17" imgW="1206360" imgH="634680" progId="Equation.3">
                  <p:embed/>
                </p:oleObj>
              </mc:Choice>
              <mc:Fallback>
                <p:oleObj name="公式" r:id="rId17" imgW="12063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4572000"/>
                        <a:ext cx="2665413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3881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4" grpId="0" build="p" autoUpdateAnimBg="0"/>
      <p:bldP spid="14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28" name="Rectangle 4"/>
          <p:cNvSpPr>
            <a:spLocks noChangeArrowheads="1"/>
          </p:cNvSpPr>
          <p:nvPr/>
        </p:nvSpPr>
        <p:spPr bwMode="auto">
          <a:xfrm>
            <a:off x="1631951" y="822326"/>
            <a:ext cx="4608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(1). </a:t>
            </a: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点到直线的距离</a:t>
            </a:r>
          </a:p>
        </p:txBody>
      </p:sp>
      <p:sp>
        <p:nvSpPr>
          <p:cNvPr id="350229" name="Text Box 7"/>
          <p:cNvSpPr txBox="1">
            <a:spLocks noChangeArrowheads="1"/>
          </p:cNvSpPr>
          <p:nvPr/>
        </p:nvSpPr>
        <p:spPr bwMode="auto">
          <a:xfrm>
            <a:off x="1524001" y="1484314"/>
            <a:ext cx="16557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700" b="1">
                <a:solidFill>
                  <a:srgbClr val="0000FF"/>
                </a:solidFill>
                <a:latin typeface="Calibri" pitchFamily="34" charset="0"/>
              </a:rPr>
              <a:t>公式</a:t>
            </a: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pSp>
        <p:nvGrpSpPr>
          <p:cNvPr id="350230" name="Group 8"/>
          <p:cNvGrpSpPr>
            <a:grpSpLocks/>
          </p:cNvGrpSpPr>
          <p:nvPr/>
        </p:nvGrpSpPr>
        <p:grpSpPr bwMode="auto">
          <a:xfrm>
            <a:off x="8616950" y="2565400"/>
            <a:ext cx="1728788" cy="1728788"/>
            <a:chOff x="4150" y="876"/>
            <a:chExt cx="1089" cy="1089"/>
          </a:xfrm>
        </p:grpSpPr>
        <p:graphicFrame>
          <p:nvGraphicFramePr>
            <p:cNvPr id="350213" name="Object 5"/>
            <p:cNvGraphicFramePr>
              <a:graphicFrameLocks noChangeAspect="1"/>
            </p:cNvGraphicFramePr>
            <p:nvPr/>
          </p:nvGraphicFramePr>
          <p:xfrm>
            <a:off x="4150" y="1612"/>
            <a:ext cx="20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1" name="Equation" r:id="rId3" imgW="164880" imgH="228600" progId="">
                    <p:embed/>
                  </p:oleObj>
                </mc:Choice>
                <mc:Fallback>
                  <p:oleObj name="Equation" r:id="rId3" imgW="16488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612"/>
                          <a:ext cx="209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0235" name="Freeform 11"/>
            <p:cNvSpPr>
              <a:spLocks/>
            </p:cNvSpPr>
            <p:nvPr/>
          </p:nvSpPr>
          <p:spPr bwMode="auto">
            <a:xfrm>
              <a:off x="4315" y="1054"/>
              <a:ext cx="663" cy="609"/>
            </a:xfrm>
            <a:custGeom>
              <a:avLst/>
              <a:gdLst>
                <a:gd name="T0" fmla="*/ 0 w 663"/>
                <a:gd name="T1" fmla="*/ 609 h 609"/>
                <a:gd name="T2" fmla="*/ 663 w 663"/>
                <a:gd name="T3" fmla="*/ 0 h 609"/>
                <a:gd name="T4" fmla="*/ 0 60000 65536"/>
                <a:gd name="T5" fmla="*/ 0 60000 65536"/>
                <a:gd name="T6" fmla="*/ 0 w 663"/>
                <a:gd name="T7" fmla="*/ 0 h 609"/>
                <a:gd name="T8" fmla="*/ 663 w 663"/>
                <a:gd name="T9" fmla="*/ 609 h 6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3" h="609">
                  <a:moveTo>
                    <a:pt x="0" y="609"/>
                  </a:moveTo>
                  <a:lnTo>
                    <a:pt x="663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sp>
          <p:nvSpPr>
            <p:cNvPr id="350236" name="Freeform 12"/>
            <p:cNvSpPr>
              <a:spLocks/>
            </p:cNvSpPr>
            <p:nvPr/>
          </p:nvSpPr>
          <p:spPr bwMode="auto">
            <a:xfrm flipV="1">
              <a:off x="4325" y="1680"/>
              <a:ext cx="868" cy="29"/>
            </a:xfrm>
            <a:custGeom>
              <a:avLst/>
              <a:gdLst>
                <a:gd name="T0" fmla="*/ 0 w 670"/>
                <a:gd name="T1" fmla="*/ 10040 h 9"/>
                <a:gd name="T2" fmla="*/ 3169 w 670"/>
                <a:gd name="T3" fmla="*/ 0 h 9"/>
                <a:gd name="T4" fmla="*/ 0 60000 65536"/>
                <a:gd name="T5" fmla="*/ 0 60000 65536"/>
                <a:gd name="T6" fmla="*/ 0 w 670"/>
                <a:gd name="T7" fmla="*/ 0 h 9"/>
                <a:gd name="T8" fmla="*/ 670 w 670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0" h="9">
                  <a:moveTo>
                    <a:pt x="0" y="9"/>
                  </a:moveTo>
                  <a:lnTo>
                    <a:pt x="67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350216" name="Object 8"/>
            <p:cNvGraphicFramePr>
              <a:graphicFrameLocks noChangeAspect="1"/>
            </p:cNvGraphicFramePr>
            <p:nvPr/>
          </p:nvGraphicFramePr>
          <p:xfrm>
            <a:off x="5016" y="876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2" name="Equation" r:id="rId5" imgW="278640" imgH="342720" progId="Equation.3">
                    <p:embed/>
                  </p:oleObj>
                </mc:Choice>
                <mc:Fallback>
                  <p:oleObj name="Equation" r:id="rId5" imgW="27864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876"/>
                          <a:ext cx="21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17" name="Object 9"/>
            <p:cNvGraphicFramePr>
              <a:graphicFrameLocks noChangeAspect="1"/>
            </p:cNvGraphicFramePr>
            <p:nvPr/>
          </p:nvGraphicFramePr>
          <p:xfrm>
            <a:off x="5020" y="1758"/>
            <a:ext cx="21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3" name="Equation" r:id="rId7" imgW="215640" imgH="317160" progId="">
                    <p:embed/>
                  </p:oleObj>
                </mc:Choice>
                <mc:Fallback>
                  <p:oleObj name="Equation" r:id="rId7" imgW="215640" imgH="3171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0" y="1758"/>
                          <a:ext cx="219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0237" name="Line 19"/>
            <p:cNvSpPr>
              <a:spLocks noChangeShapeType="1"/>
            </p:cNvSpPr>
            <p:nvPr/>
          </p:nvSpPr>
          <p:spPr bwMode="auto">
            <a:xfrm>
              <a:off x="4967" y="1083"/>
              <a:ext cx="0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0219" name="Object 11"/>
            <p:cNvGraphicFramePr>
              <a:graphicFrameLocks noChangeAspect="1"/>
            </p:cNvGraphicFramePr>
            <p:nvPr/>
          </p:nvGraphicFramePr>
          <p:xfrm>
            <a:off x="4534" y="1697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4" name="Equation" r:id="rId9" imgW="152280" imgH="164880" progId="">
                    <p:embed/>
                  </p:oleObj>
                </mc:Choice>
                <mc:Fallback>
                  <p:oleObj name="Equation" r:id="rId9" imgW="152280" imgH="1648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1697"/>
                          <a:ext cx="225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1595406" y="4078289"/>
            <a:ext cx="4462464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 dirty="0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700" b="1" dirty="0">
                <a:solidFill>
                  <a:srgbClr val="0000FF"/>
                </a:solidFill>
                <a:latin typeface="Calibri" pitchFamily="34" charset="0"/>
              </a:rPr>
              <a:t>证明</a:t>
            </a:r>
            <a:r>
              <a:rPr lang="en-US" altLang="zh-CN" sz="2700" b="1" dirty="0">
                <a:solidFill>
                  <a:srgbClr val="0000FF"/>
                </a:solidFill>
                <a:latin typeface="Calibri" pitchFamily="34" charset="0"/>
              </a:rPr>
              <a:t>】</a:t>
            </a:r>
            <a:r>
              <a:rPr lang="zh-CN" altLang="en-US" sz="2700" b="1" dirty="0">
                <a:latin typeface="Calibri" pitchFamily="34" charset="0"/>
              </a:rPr>
              <a:t>根据几何图形知</a:t>
            </a:r>
            <a:endParaRPr lang="en-US" altLang="zh-CN" sz="27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257F23F-502D-4777-97D3-B60C9B76CD77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72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8904288" y="3860801"/>
            <a:ext cx="1738312" cy="428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0223" name="Object 15"/>
          <p:cNvGraphicFramePr>
            <a:graphicFrameLocks noChangeAspect="1"/>
          </p:cNvGraphicFramePr>
          <p:nvPr/>
        </p:nvGraphicFramePr>
        <p:xfrm>
          <a:off x="3000375" y="1341439"/>
          <a:ext cx="72707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5" name="Equation" r:id="rId11" imgW="3771720" imgH="431640" progId="">
                  <p:embed/>
                </p:oleObj>
              </mc:Choice>
              <mc:Fallback>
                <p:oleObj name="Equation" r:id="rId11" imgW="377172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341439"/>
                        <a:ext cx="7270750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4" name="Object 16"/>
          <p:cNvGraphicFramePr>
            <a:graphicFrameLocks noChangeAspect="1"/>
          </p:cNvGraphicFramePr>
          <p:nvPr/>
        </p:nvGraphicFramePr>
        <p:xfrm>
          <a:off x="3719514" y="2133601"/>
          <a:ext cx="3311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6" name="Equation" r:id="rId13" imgW="1244520" imgH="533160" progId="">
                  <p:embed/>
                </p:oleObj>
              </mc:Choice>
              <mc:Fallback>
                <p:oleObj name="Equation" r:id="rId13" imgW="1244520" imgH="533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2133601"/>
                        <a:ext cx="331152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2166910" y="4643446"/>
          <a:ext cx="71120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7" name="Equation" r:id="rId15" imgW="2971800" imgH="533160" progId="">
                  <p:embed/>
                </p:oleObj>
              </mc:Choice>
              <mc:Fallback>
                <p:oleObj name="Equation" r:id="rId15" imgW="2971800" imgH="533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4643446"/>
                        <a:ext cx="7112000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6" name="Object 18"/>
          <p:cNvGraphicFramePr>
            <a:graphicFrameLocks noChangeAspect="1"/>
          </p:cNvGraphicFramePr>
          <p:nvPr/>
        </p:nvGraphicFramePr>
        <p:xfrm>
          <a:off x="9048750" y="3500439"/>
          <a:ext cx="2809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8" name="Equation" r:id="rId17" imgW="139680" imgH="177480" progId="">
                  <p:embed/>
                </p:oleObj>
              </mc:Choice>
              <mc:Fallback>
                <p:oleObj name="Equation" r:id="rId17" imgW="13968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0" y="3500439"/>
                        <a:ext cx="28098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/>
        </p:nvGraphicFramePr>
        <p:xfrm>
          <a:off x="1774825" y="3181351"/>
          <a:ext cx="66865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9" name="Equation" r:id="rId19" imgW="2793960" imgH="253800" progId="">
                  <p:embed/>
                </p:oleObj>
              </mc:Choice>
              <mc:Fallback>
                <p:oleObj name="Equation" r:id="rId19" imgW="279396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181351"/>
                        <a:ext cx="668655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34" name="Text Box 30"/>
          <p:cNvSpPr txBox="1">
            <a:spLocks noChangeArrowheads="1"/>
          </p:cNvSpPr>
          <p:nvPr/>
        </p:nvSpPr>
        <p:spPr bwMode="auto">
          <a:xfrm>
            <a:off x="1774826" y="173038"/>
            <a:ext cx="2233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6. </a:t>
            </a:r>
            <a:r>
              <a:rPr lang="zh-CN" altLang="en-US" sz="2800" b="1">
                <a:solidFill>
                  <a:srgbClr val="0000FF"/>
                </a:solidFill>
              </a:rPr>
              <a:t>距离</a:t>
            </a:r>
          </a:p>
        </p:txBody>
      </p:sp>
    </p:spTree>
    <p:extLst>
      <p:ext uri="{BB962C8B-B14F-4D97-AF65-F5344CB8AC3E}">
        <p14:creationId xmlns:p14="http://schemas.microsoft.com/office/powerpoint/2010/main" val="23094016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2024064" y="2767013"/>
            <a:ext cx="1265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5B958727-97B2-4A2B-A9FA-4327BF95BD98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73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973264" y="642938"/>
            <a:ext cx="1265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graphicFrame>
        <p:nvGraphicFramePr>
          <p:cNvPr id="351237" name="Object 5"/>
          <p:cNvGraphicFramePr>
            <a:graphicFrameLocks noChangeAspect="1"/>
          </p:cNvGraphicFramePr>
          <p:nvPr/>
        </p:nvGraphicFramePr>
        <p:xfrm>
          <a:off x="4095751" y="1196975"/>
          <a:ext cx="42068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1" name="公式" r:id="rId3" imgW="2044440" imgH="812520" progId="Equation.3">
                  <p:embed/>
                </p:oleObj>
              </mc:Choice>
              <mc:Fallback>
                <p:oleObj name="公式" r:id="rId3" imgW="20444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1" y="1196975"/>
                        <a:ext cx="420687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9" name="Object 7"/>
          <p:cNvGraphicFramePr>
            <a:graphicFrameLocks noChangeAspect="1"/>
          </p:cNvGraphicFramePr>
          <p:nvPr/>
        </p:nvGraphicFramePr>
        <p:xfrm>
          <a:off x="3141663" y="2781300"/>
          <a:ext cx="54546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2" name="公式" r:id="rId5" imgW="2527200" imgH="253800" progId="Equation.3">
                  <p:embed/>
                </p:oleObj>
              </mc:Choice>
              <mc:Fallback>
                <p:oleObj name="公式" r:id="rId5" imgW="2527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2781300"/>
                        <a:ext cx="54546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2279650" y="4722813"/>
          <a:ext cx="49593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3" name="公式" r:id="rId7" imgW="2260440" imgH="330120" progId="Equation.3">
                  <p:embed/>
                </p:oleObj>
              </mc:Choice>
              <mc:Fallback>
                <p:oleObj name="公式" r:id="rId7" imgW="22604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722813"/>
                        <a:ext cx="495935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1" name="Object 9"/>
          <p:cNvGraphicFramePr>
            <a:graphicFrameLocks noChangeAspect="1"/>
          </p:cNvGraphicFramePr>
          <p:nvPr/>
        </p:nvGraphicFramePr>
        <p:xfrm>
          <a:off x="6516689" y="5686425"/>
          <a:ext cx="2465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4" name="公式" r:id="rId9" imgW="1168200" imgH="215640" progId="Equation.3">
                  <p:embed/>
                </p:oleObj>
              </mc:Choice>
              <mc:Fallback>
                <p:oleObj name="公式" r:id="rId9" imgW="116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9" y="5686425"/>
                        <a:ext cx="24653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3028950" y="620714"/>
          <a:ext cx="690403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5" name="公式" r:id="rId11" imgW="3822480" imgH="253800" progId="Equation.3">
                  <p:embed/>
                </p:oleObj>
              </mc:Choice>
              <mc:Fallback>
                <p:oleObj name="公式" r:id="rId11" imgW="3822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620714"/>
                        <a:ext cx="6904038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3" name="Object 11"/>
          <p:cNvGraphicFramePr>
            <a:graphicFrameLocks noChangeAspect="1"/>
          </p:cNvGraphicFramePr>
          <p:nvPr/>
        </p:nvGraphicFramePr>
        <p:xfrm>
          <a:off x="3468688" y="3286126"/>
          <a:ext cx="46482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name="公式" r:id="rId13" imgW="2197080" imgH="787320" progId="Equation.3">
                  <p:embed/>
                </p:oleObj>
              </mc:Choice>
              <mc:Fallback>
                <p:oleObj name="公式" r:id="rId13" imgW="21970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3286126"/>
                        <a:ext cx="4648200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4" name="Object 12"/>
          <p:cNvGraphicFramePr>
            <a:graphicFrameLocks noChangeAspect="1"/>
          </p:cNvGraphicFramePr>
          <p:nvPr/>
        </p:nvGraphicFramePr>
        <p:xfrm>
          <a:off x="2452689" y="5360988"/>
          <a:ext cx="357187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7" name="公式" r:id="rId15" imgW="1828800" imgH="634680" progId="Equation.3">
                  <p:embed/>
                </p:oleObj>
              </mc:Choice>
              <mc:Fallback>
                <p:oleObj name="公式" r:id="rId15" imgW="18288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9" y="5360988"/>
                        <a:ext cx="3571875" cy="121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5650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4" grpId="0" build="p" autoUpdateAnimBg="0"/>
      <p:bldP spid="14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49" name="Rectangle 4"/>
          <p:cNvSpPr>
            <a:spLocks noChangeArrowheads="1"/>
          </p:cNvSpPr>
          <p:nvPr/>
        </p:nvSpPr>
        <p:spPr bwMode="auto">
          <a:xfrm>
            <a:off x="2263776" y="317501"/>
            <a:ext cx="404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点到平面的距离</a:t>
            </a:r>
          </a:p>
        </p:txBody>
      </p:sp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2462213" y="1001713"/>
          <a:ext cx="781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1" name="Equation" r:id="rId3" imgW="7810500" imgH="914400" progId="">
                  <p:embed/>
                </p:oleObj>
              </mc:Choice>
              <mc:Fallback>
                <p:oleObj name="Equation" r:id="rId3" imgW="781050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1001713"/>
                        <a:ext cx="7810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4"/>
          <p:cNvGraphicFramePr>
            <a:graphicFrameLocks/>
          </p:cNvGraphicFramePr>
          <p:nvPr/>
        </p:nvGraphicFramePr>
        <p:xfrm>
          <a:off x="2665414" y="5568950"/>
          <a:ext cx="34004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2" name="Equation" r:id="rId5" imgW="3390900" imgH="939800" progId="">
                  <p:embed/>
                </p:oleObj>
              </mc:Choice>
              <mc:Fallback>
                <p:oleObj name="Equation" r:id="rId5" imgW="3390900" imgH="9398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4" y="5568950"/>
                        <a:ext cx="3400425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50" name="Text Box 7"/>
          <p:cNvSpPr txBox="1">
            <a:spLocks noChangeArrowheads="1"/>
          </p:cNvSpPr>
          <p:nvPr/>
        </p:nvSpPr>
        <p:spPr bwMode="auto">
          <a:xfrm>
            <a:off x="2063751" y="908050"/>
            <a:ext cx="16557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700" b="1">
                <a:solidFill>
                  <a:srgbClr val="0000FF"/>
                </a:solidFill>
                <a:latin typeface="Calibri" pitchFamily="34" charset="0"/>
              </a:rPr>
              <a:t>公式</a:t>
            </a: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pSp>
        <p:nvGrpSpPr>
          <p:cNvPr id="312351" name="Group 8"/>
          <p:cNvGrpSpPr>
            <a:grpSpLocks/>
          </p:cNvGrpSpPr>
          <p:nvPr/>
        </p:nvGrpSpPr>
        <p:grpSpPr bwMode="auto">
          <a:xfrm>
            <a:off x="7467600" y="2362200"/>
            <a:ext cx="2819400" cy="1905000"/>
            <a:chOff x="3744" y="672"/>
            <a:chExt cx="1776" cy="1200"/>
          </a:xfrm>
        </p:grpSpPr>
        <p:sp>
          <p:nvSpPr>
            <p:cNvPr id="312354" name="AutoShape 9"/>
            <p:cNvSpPr>
              <a:spLocks noChangeArrowheads="1"/>
            </p:cNvSpPr>
            <p:nvPr/>
          </p:nvSpPr>
          <p:spPr bwMode="auto">
            <a:xfrm>
              <a:off x="3744" y="1440"/>
              <a:ext cx="1776" cy="432"/>
            </a:xfrm>
            <a:prstGeom prst="parallelogram">
              <a:avLst>
                <a:gd name="adj" fmla="val 102778"/>
              </a:avLst>
            </a:prstGeom>
            <a:solidFill>
              <a:srgbClr val="FFD5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312328" name="Object 8"/>
            <p:cNvGraphicFramePr>
              <a:graphicFrameLocks noChangeAspect="1"/>
            </p:cNvGraphicFramePr>
            <p:nvPr/>
          </p:nvGraphicFramePr>
          <p:xfrm>
            <a:off x="4128" y="159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93" name="Equation" r:id="rId7" imgW="291973" imgH="291973" progId="Equation.3">
                    <p:embed/>
                  </p:oleObj>
                </mc:Choice>
                <mc:Fallback>
                  <p:oleObj name="Equation" r:id="rId7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92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355" name="Freeform 11"/>
            <p:cNvSpPr>
              <a:spLocks/>
            </p:cNvSpPr>
            <p:nvPr/>
          </p:nvSpPr>
          <p:spPr bwMode="auto">
            <a:xfrm>
              <a:off x="4315" y="1054"/>
              <a:ext cx="663" cy="609"/>
            </a:xfrm>
            <a:custGeom>
              <a:avLst/>
              <a:gdLst>
                <a:gd name="T0" fmla="*/ 0 w 663"/>
                <a:gd name="T1" fmla="*/ 609 h 609"/>
                <a:gd name="T2" fmla="*/ 663 w 663"/>
                <a:gd name="T3" fmla="*/ 0 h 609"/>
                <a:gd name="T4" fmla="*/ 0 60000 65536"/>
                <a:gd name="T5" fmla="*/ 0 60000 65536"/>
                <a:gd name="T6" fmla="*/ 0 w 663"/>
                <a:gd name="T7" fmla="*/ 0 h 609"/>
                <a:gd name="T8" fmla="*/ 663 w 663"/>
                <a:gd name="T9" fmla="*/ 609 h 6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3" h="609">
                  <a:moveTo>
                    <a:pt x="0" y="609"/>
                  </a:moveTo>
                  <a:lnTo>
                    <a:pt x="663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sp>
          <p:nvSpPr>
            <p:cNvPr id="312356" name="Freeform 12"/>
            <p:cNvSpPr>
              <a:spLocks/>
            </p:cNvSpPr>
            <p:nvPr/>
          </p:nvSpPr>
          <p:spPr bwMode="auto">
            <a:xfrm>
              <a:off x="4325" y="1665"/>
              <a:ext cx="670" cy="9"/>
            </a:xfrm>
            <a:custGeom>
              <a:avLst/>
              <a:gdLst>
                <a:gd name="T0" fmla="*/ 0 w 670"/>
                <a:gd name="T1" fmla="*/ 9 h 9"/>
                <a:gd name="T2" fmla="*/ 670 w 670"/>
                <a:gd name="T3" fmla="*/ 0 h 9"/>
                <a:gd name="T4" fmla="*/ 0 60000 65536"/>
                <a:gd name="T5" fmla="*/ 0 60000 65536"/>
                <a:gd name="T6" fmla="*/ 0 w 670"/>
                <a:gd name="T7" fmla="*/ 0 h 9"/>
                <a:gd name="T8" fmla="*/ 670 w 670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0" h="9">
                  <a:moveTo>
                    <a:pt x="0" y="9"/>
                  </a:moveTo>
                  <a:lnTo>
                    <a:pt x="67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graphicFrame>
          <p:nvGraphicFramePr>
            <p:cNvPr id="312331" name="Object 11"/>
            <p:cNvGraphicFramePr>
              <a:graphicFrameLocks noChangeAspect="1"/>
            </p:cNvGraphicFramePr>
            <p:nvPr/>
          </p:nvGraphicFramePr>
          <p:xfrm>
            <a:off x="5016" y="876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94" name="Equation" r:id="rId9" imgW="278640" imgH="342720" progId="Equation.3">
                    <p:embed/>
                  </p:oleObj>
                </mc:Choice>
                <mc:Fallback>
                  <p:oleObj name="Equation" r:id="rId9" imgW="27864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876"/>
                          <a:ext cx="21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2357" name="Group 14"/>
            <p:cNvGrpSpPr>
              <a:grpSpLocks/>
            </p:cNvGrpSpPr>
            <p:nvPr/>
          </p:nvGrpSpPr>
          <p:grpSpPr bwMode="auto">
            <a:xfrm>
              <a:off x="4320" y="1296"/>
              <a:ext cx="200" cy="336"/>
              <a:chOff x="4896" y="576"/>
              <a:chExt cx="200" cy="336"/>
            </a:xfrm>
          </p:grpSpPr>
          <p:graphicFrame>
            <p:nvGraphicFramePr>
              <p:cNvPr id="312333" name="Object 13"/>
              <p:cNvGraphicFramePr>
                <a:graphicFrameLocks noChangeAspect="1"/>
              </p:cNvGraphicFramePr>
              <p:nvPr/>
            </p:nvGraphicFramePr>
            <p:xfrm>
              <a:off x="4944" y="57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95" name="Equation" r:id="rId11" imgW="191160" imgH="254880" progId="Equation.3">
                      <p:embed/>
                    </p:oleObj>
                  </mc:Choice>
                  <mc:Fallback>
                    <p:oleObj name="Equation" r:id="rId11" imgW="191160" imgH="25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57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2360" name="Arc 16"/>
              <p:cNvSpPr>
                <a:spLocks/>
              </p:cNvSpPr>
              <p:nvPr/>
            </p:nvSpPr>
            <p:spPr bwMode="auto">
              <a:xfrm>
                <a:off x="4896" y="768"/>
                <a:ext cx="113" cy="144"/>
              </a:xfrm>
              <a:custGeom>
                <a:avLst/>
                <a:gdLst>
                  <a:gd name="T0" fmla="*/ 0 w 16884"/>
                  <a:gd name="T1" fmla="*/ 0 h 21600"/>
                  <a:gd name="T2" fmla="*/ 0 w 16884"/>
                  <a:gd name="T3" fmla="*/ 0 h 21600"/>
                  <a:gd name="T4" fmla="*/ 0 w 1688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6884"/>
                  <a:gd name="T10" fmla="*/ 0 h 21600"/>
                  <a:gd name="T11" fmla="*/ 16884 w 1688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884" h="21600" fill="none" extrusionOk="0">
                    <a:moveTo>
                      <a:pt x="-1" y="0"/>
                    </a:moveTo>
                    <a:cubicBezTo>
                      <a:pt x="6571" y="0"/>
                      <a:pt x="12785" y="2991"/>
                      <a:pt x="16884" y="8128"/>
                    </a:cubicBezTo>
                  </a:path>
                  <a:path w="16884" h="21600" stroke="0" extrusionOk="0">
                    <a:moveTo>
                      <a:pt x="-1" y="0"/>
                    </a:moveTo>
                    <a:cubicBezTo>
                      <a:pt x="6571" y="0"/>
                      <a:pt x="12785" y="2991"/>
                      <a:pt x="16884" y="812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i-FI" altLang="zh-CN"/>
              </a:p>
            </p:txBody>
          </p:sp>
        </p:grpSp>
        <p:graphicFrame>
          <p:nvGraphicFramePr>
            <p:cNvPr id="312335" name="Object 15"/>
            <p:cNvGraphicFramePr>
              <a:graphicFrameLocks noChangeAspect="1"/>
            </p:cNvGraphicFramePr>
            <p:nvPr/>
          </p:nvGraphicFramePr>
          <p:xfrm>
            <a:off x="4232" y="672"/>
            <a:ext cx="14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96" name="Equation" r:id="rId13" imgW="182880" imgH="254880" progId="">
                    <p:embed/>
                  </p:oleObj>
                </mc:Choice>
                <mc:Fallback>
                  <p:oleObj name="Equation" r:id="rId13" imgW="182880" imgH="2548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672"/>
                          <a:ext cx="143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358" name="Freeform 18"/>
            <p:cNvSpPr>
              <a:spLocks/>
            </p:cNvSpPr>
            <p:nvPr/>
          </p:nvSpPr>
          <p:spPr bwMode="auto">
            <a:xfrm>
              <a:off x="4315" y="940"/>
              <a:ext cx="6" cy="740"/>
            </a:xfrm>
            <a:custGeom>
              <a:avLst/>
              <a:gdLst>
                <a:gd name="T0" fmla="*/ 0 w 6"/>
                <a:gd name="T1" fmla="*/ 740 h 740"/>
                <a:gd name="T2" fmla="*/ 6 w 6"/>
                <a:gd name="T3" fmla="*/ 0 h 740"/>
                <a:gd name="T4" fmla="*/ 0 60000 65536"/>
                <a:gd name="T5" fmla="*/ 0 60000 65536"/>
                <a:gd name="T6" fmla="*/ 0 w 6"/>
                <a:gd name="T7" fmla="*/ 0 h 740"/>
                <a:gd name="T8" fmla="*/ 6 w 6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740">
                  <a:moveTo>
                    <a:pt x="0" y="740"/>
                  </a:moveTo>
                  <a:lnTo>
                    <a:pt x="6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i-FI" altLang="zh-CN"/>
            </a:p>
          </p:txBody>
        </p:sp>
        <p:sp>
          <p:nvSpPr>
            <p:cNvPr id="312359" name="Line 19"/>
            <p:cNvSpPr>
              <a:spLocks noChangeShapeType="1"/>
            </p:cNvSpPr>
            <p:nvPr/>
          </p:nvSpPr>
          <p:spPr bwMode="auto">
            <a:xfrm>
              <a:off x="4992" y="1056"/>
              <a:ext cx="0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2338" name="Object 18"/>
            <p:cNvGraphicFramePr>
              <a:graphicFrameLocks noChangeAspect="1"/>
            </p:cNvGraphicFramePr>
            <p:nvPr/>
          </p:nvGraphicFramePr>
          <p:xfrm>
            <a:off x="5040" y="1536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97" name="Equation" r:id="rId15" imgW="355446" imgH="291973" progId="Equation.3">
                    <p:embed/>
                  </p:oleObj>
                </mc:Choice>
                <mc:Fallback>
                  <p:oleObj name="Equation" r:id="rId15" imgW="355446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536"/>
                          <a:ext cx="2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57" name="Object 19"/>
          <p:cNvGraphicFramePr>
            <a:graphicFrameLocks noChangeAspect="1"/>
          </p:cNvGraphicFramePr>
          <p:nvPr/>
        </p:nvGraphicFramePr>
        <p:xfrm>
          <a:off x="3527425" y="2570163"/>
          <a:ext cx="436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8" name="Equation" r:id="rId17" imgW="4368800" imgH="406400" progId="">
                  <p:embed/>
                </p:oleObj>
              </mc:Choice>
              <mc:Fallback>
                <p:oleObj name="Equation" r:id="rId17" imgW="43688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2570163"/>
                        <a:ext cx="4368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2063750" y="2492375"/>
            <a:ext cx="17272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700" b="1">
                <a:solidFill>
                  <a:srgbClr val="0000FF"/>
                </a:solidFill>
                <a:latin typeface="Calibri" pitchFamily="34" charset="0"/>
              </a:rPr>
              <a:t>证明</a:t>
            </a:r>
            <a:r>
              <a:rPr lang="en-US" altLang="zh-CN" sz="2700" b="1">
                <a:solidFill>
                  <a:srgbClr val="0000FF"/>
                </a:solidFill>
                <a:latin typeface="Calibri" pitchFamily="34" charset="0"/>
              </a:rPr>
              <a:t>】</a:t>
            </a:r>
          </a:p>
        </p:txBody>
      </p:sp>
      <p:graphicFrame>
        <p:nvGraphicFramePr>
          <p:cNvPr id="116759" name="Object 21"/>
          <p:cNvGraphicFramePr>
            <a:graphicFrameLocks/>
          </p:cNvGraphicFramePr>
          <p:nvPr/>
        </p:nvGraphicFramePr>
        <p:xfrm>
          <a:off x="2695575" y="4638675"/>
          <a:ext cx="51689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9" name="Equation" r:id="rId19" imgW="5168900" imgH="914400" progId="">
                  <p:embed/>
                </p:oleObj>
              </mc:Choice>
              <mc:Fallback>
                <p:oleObj name="Equation" r:id="rId19" imgW="5168900" imgH="9144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4638675"/>
                        <a:ext cx="5168900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42" name="Object 22"/>
          <p:cNvGraphicFramePr>
            <a:graphicFrameLocks noChangeAspect="1"/>
          </p:cNvGraphicFramePr>
          <p:nvPr/>
        </p:nvGraphicFramePr>
        <p:xfrm>
          <a:off x="3908426" y="1582738"/>
          <a:ext cx="4132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0" name="Equation" r:id="rId21" imgW="3549600" imgH="717120" progId="">
                  <p:embed/>
                </p:oleObj>
              </mc:Choice>
              <mc:Fallback>
                <p:oleObj name="Equation" r:id="rId21" imgW="3549600" imgH="717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6" y="1582738"/>
                        <a:ext cx="4132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1" name="Object 23"/>
          <p:cNvGraphicFramePr>
            <a:graphicFrameLocks noChangeAspect="1"/>
          </p:cNvGraphicFramePr>
          <p:nvPr/>
        </p:nvGraphicFramePr>
        <p:xfrm>
          <a:off x="6600825" y="5805488"/>
          <a:ext cx="295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1" name="Equation" r:id="rId23" imgW="2958840" imgH="368280" progId="">
                  <p:embed/>
                </p:oleObj>
              </mc:Choice>
              <mc:Fallback>
                <p:oleObj name="Equation" r:id="rId23" imgW="2958840" imgH="3682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5805488"/>
                        <a:ext cx="2959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2" name="Object 24"/>
          <p:cNvGraphicFramePr>
            <a:graphicFrameLocks noChangeAspect="1"/>
          </p:cNvGraphicFramePr>
          <p:nvPr/>
        </p:nvGraphicFramePr>
        <p:xfrm>
          <a:off x="2444750" y="2997200"/>
          <a:ext cx="367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2" name="Equation" r:id="rId25" imgW="3670300" imgH="482600" progId="">
                  <p:embed/>
                </p:oleObj>
              </mc:Choice>
              <mc:Fallback>
                <p:oleObj name="Equation" r:id="rId25" imgW="36703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997200"/>
                        <a:ext cx="3670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3" name="Object 25"/>
          <p:cNvGraphicFramePr>
            <a:graphicFrameLocks/>
          </p:cNvGraphicFramePr>
          <p:nvPr/>
        </p:nvGraphicFramePr>
        <p:xfrm>
          <a:off x="2711450" y="3500438"/>
          <a:ext cx="2679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3" name="Equation" r:id="rId27" imgW="2679700" imgH="1003300" progId="">
                  <p:embed/>
                </p:oleObj>
              </mc:Choice>
              <mc:Fallback>
                <p:oleObj name="Equation" r:id="rId27" imgW="2679700" imgH="10033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500438"/>
                        <a:ext cx="26797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4" name="Object 26"/>
          <p:cNvGraphicFramePr>
            <a:graphicFrameLocks/>
          </p:cNvGraphicFramePr>
          <p:nvPr/>
        </p:nvGraphicFramePr>
        <p:xfrm>
          <a:off x="5486400" y="3573464"/>
          <a:ext cx="16129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4" name="Equation" r:id="rId29" imgW="1612900" imgH="965200" progId="">
                  <p:embed/>
                </p:oleObj>
              </mc:Choice>
              <mc:Fallback>
                <p:oleObj name="Equation" r:id="rId29" imgW="1612900" imgH="9652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73464"/>
                        <a:ext cx="1612900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B3DAAA2-BD94-4CA1-9A3C-B5937546C97F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74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312348" name="Object 28"/>
          <p:cNvGraphicFramePr>
            <a:graphicFrameLocks noChangeAspect="1"/>
          </p:cNvGraphicFramePr>
          <p:nvPr/>
        </p:nvGraphicFramePr>
        <p:xfrm>
          <a:off x="7608889" y="3962401"/>
          <a:ext cx="5032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5" name="Equation" r:id="rId31" imgW="152280" imgH="139680" progId="">
                  <p:embed/>
                </p:oleObj>
              </mc:Choice>
              <mc:Fallback>
                <p:oleObj name="Equation" r:id="rId31" imgW="152280" imgH="139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9" y="3962401"/>
                        <a:ext cx="503237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0385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8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4E8EBC51-DF97-4947-A007-DF2CE7CE81FF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75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01410" name="Text Box 20"/>
          <p:cNvSpPr txBox="1">
            <a:spLocks noChangeArrowheads="1"/>
          </p:cNvSpPr>
          <p:nvPr/>
        </p:nvSpPr>
        <p:spPr bwMode="auto">
          <a:xfrm>
            <a:off x="2135188" y="260350"/>
            <a:ext cx="69220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folHlink"/>
                </a:solidFill>
                <a:latin typeface="Calibri" pitchFamily="34" charset="0"/>
                <a:ea typeface="楷体"/>
                <a:cs typeface="楷体"/>
              </a:rPr>
              <a:t>(3). </a:t>
            </a:r>
            <a:r>
              <a:rPr lang="zh-CN" altLang="en-US" sz="3200" b="1">
                <a:solidFill>
                  <a:schemeClr val="folHlink"/>
                </a:solidFill>
                <a:latin typeface="Calibri" pitchFamily="34" charset="0"/>
                <a:ea typeface="楷体"/>
                <a:cs typeface="楷体"/>
              </a:rPr>
              <a:t>两条平行直线间的距离，</a:t>
            </a:r>
            <a:endParaRPr lang="en-US" altLang="zh-CN" sz="3200" b="1">
              <a:solidFill>
                <a:schemeClr val="folHlink"/>
              </a:solidFill>
              <a:latin typeface="Calibri" pitchFamily="34" charset="0"/>
              <a:ea typeface="楷体"/>
              <a:cs typeface="楷体"/>
            </a:endParaRPr>
          </a:p>
          <a:p>
            <a:r>
              <a:rPr lang="zh-CN" altLang="en-US" sz="3200" b="1">
                <a:solidFill>
                  <a:schemeClr val="folHlink"/>
                </a:solidFill>
                <a:latin typeface="Calibri" pitchFamily="34" charset="0"/>
                <a:ea typeface="楷体"/>
                <a:cs typeface="楷体"/>
              </a:rPr>
              <a:t>       两个平行平面间的距离，</a:t>
            </a:r>
            <a:endParaRPr lang="en-US" altLang="zh-CN" sz="3200" b="1">
              <a:solidFill>
                <a:schemeClr val="folHlink"/>
              </a:solidFill>
              <a:latin typeface="Calibri" pitchFamily="34" charset="0"/>
              <a:ea typeface="楷体"/>
              <a:cs typeface="楷体"/>
            </a:endParaRPr>
          </a:p>
          <a:p>
            <a:r>
              <a:rPr lang="zh-CN" altLang="en-US" sz="3200" b="1">
                <a:solidFill>
                  <a:schemeClr val="folHlink"/>
                </a:solidFill>
                <a:latin typeface="Calibri" pitchFamily="34" charset="0"/>
                <a:ea typeface="楷体"/>
                <a:cs typeface="楷体"/>
              </a:rPr>
              <a:t>      平行于平面的直线与平面间的距离</a:t>
            </a:r>
          </a:p>
        </p:txBody>
      </p:sp>
      <p:sp>
        <p:nvSpPr>
          <p:cNvPr id="401411" name="Text Box 20"/>
          <p:cNvSpPr txBox="1">
            <a:spLocks noChangeArrowheads="1"/>
          </p:cNvSpPr>
          <p:nvPr/>
        </p:nvSpPr>
        <p:spPr bwMode="auto">
          <a:xfrm>
            <a:off x="1774826" y="2117725"/>
            <a:ext cx="842327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1. </a:t>
            </a: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两条平行直线间的距离：</a:t>
            </a:r>
            <a:r>
              <a:rPr lang="zh-CN" altLang="en-US" sz="3200" b="1">
                <a:latin typeface="Calibri" pitchFamily="34" charset="0"/>
                <a:ea typeface="楷体"/>
                <a:cs typeface="楷体"/>
              </a:rPr>
              <a:t>规定为</a:t>
            </a:r>
            <a:endParaRPr lang="en-US" altLang="zh-CN" sz="3200" b="1">
              <a:latin typeface="Calibri" pitchFamily="34" charset="0"/>
              <a:ea typeface="楷体"/>
              <a:cs typeface="楷体"/>
            </a:endParaRPr>
          </a:p>
          <a:p>
            <a:r>
              <a:rPr lang="zh-CN" altLang="en-US" sz="3200" b="1">
                <a:latin typeface="Calibri" pitchFamily="34" charset="0"/>
                <a:ea typeface="楷体"/>
                <a:cs typeface="楷体"/>
              </a:rPr>
              <a:t>一条直线上任意一点到另外一条直线的距离</a:t>
            </a:r>
            <a:endParaRPr lang="en-US" altLang="zh-CN" sz="3200" b="1">
              <a:latin typeface="Calibri" pitchFamily="34" charset="0"/>
              <a:ea typeface="楷体"/>
              <a:cs typeface="楷体"/>
            </a:endParaRPr>
          </a:p>
          <a:p>
            <a:endParaRPr lang="en-US" altLang="zh-CN" sz="3200" b="1">
              <a:latin typeface="Calibri" pitchFamily="34" charset="0"/>
              <a:ea typeface="楷体"/>
              <a:cs typeface="楷体"/>
            </a:endParaRPr>
          </a:p>
          <a:p>
            <a:r>
              <a:rPr lang="en-US" altLang="zh-CN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两个平行平面间的距离：</a:t>
            </a:r>
            <a:r>
              <a:rPr lang="zh-CN" altLang="en-US" sz="3200" b="1">
                <a:latin typeface="Calibri" pitchFamily="34" charset="0"/>
                <a:ea typeface="楷体"/>
                <a:cs typeface="楷体"/>
              </a:rPr>
              <a:t>规定为</a:t>
            </a:r>
            <a:endParaRPr lang="en-US" altLang="zh-CN" sz="3200" b="1">
              <a:latin typeface="Calibri" pitchFamily="34" charset="0"/>
              <a:ea typeface="楷体"/>
              <a:cs typeface="楷体"/>
            </a:endParaRPr>
          </a:p>
          <a:p>
            <a:r>
              <a:rPr lang="zh-CN" altLang="en-US" sz="3200" b="1">
                <a:latin typeface="Calibri" pitchFamily="34" charset="0"/>
                <a:ea typeface="楷体"/>
                <a:cs typeface="楷体"/>
              </a:rPr>
              <a:t>一个平面上任意一点到另外一个平面的距离</a:t>
            </a:r>
            <a:endParaRPr lang="en-US" altLang="zh-CN" sz="3200" b="1">
              <a:latin typeface="Calibri" pitchFamily="34" charset="0"/>
              <a:ea typeface="楷体"/>
              <a:cs typeface="楷体"/>
            </a:endParaRPr>
          </a:p>
          <a:p>
            <a:endParaRPr lang="en-US" altLang="zh-CN" sz="3200" b="1">
              <a:latin typeface="Calibri" pitchFamily="34" charset="0"/>
              <a:ea typeface="楷体"/>
              <a:cs typeface="楷体"/>
            </a:endParaRPr>
          </a:p>
          <a:p>
            <a:r>
              <a:rPr lang="en-US" altLang="zh-CN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3. </a:t>
            </a: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"/>
                <a:cs typeface="楷体"/>
              </a:rPr>
              <a:t>平行于平面的直线与平面间的距离：</a:t>
            </a:r>
            <a:r>
              <a:rPr lang="zh-CN" altLang="en-US" sz="3200" b="1">
                <a:latin typeface="Calibri" pitchFamily="34" charset="0"/>
                <a:ea typeface="楷体"/>
                <a:cs typeface="楷体"/>
              </a:rPr>
              <a:t>规定为</a:t>
            </a:r>
            <a:endParaRPr lang="en-US" altLang="zh-CN" sz="3200" b="1">
              <a:latin typeface="Calibri" pitchFamily="34" charset="0"/>
              <a:ea typeface="楷体"/>
              <a:cs typeface="楷体"/>
            </a:endParaRPr>
          </a:p>
          <a:p>
            <a:r>
              <a:rPr lang="zh-CN" altLang="en-US" sz="3200" b="1">
                <a:latin typeface="Calibri" pitchFamily="34" charset="0"/>
                <a:ea typeface="楷体"/>
                <a:cs typeface="楷体"/>
              </a:rPr>
              <a:t>直线上任意一点到平面的距离</a:t>
            </a:r>
          </a:p>
        </p:txBody>
      </p:sp>
    </p:spTree>
    <p:extLst>
      <p:ext uri="{BB962C8B-B14F-4D97-AF65-F5344CB8AC3E}">
        <p14:creationId xmlns:p14="http://schemas.microsoft.com/office/powerpoint/2010/main" val="36645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1951039" y="2693988"/>
            <a:ext cx="1265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2E042DE-2B6F-44E8-966D-D6C472D09F1D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76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973264" y="642938"/>
            <a:ext cx="1265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】</a:t>
            </a:r>
          </a:p>
        </p:txBody>
      </p:sp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4567238" y="1196975"/>
          <a:ext cx="43561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公式" r:id="rId3" imgW="1549080" imgH="457200" progId="Equation.3">
                  <p:embed/>
                </p:oleObj>
              </mc:Choice>
              <mc:Fallback>
                <p:oleObj name="公式" r:id="rId3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1196975"/>
                        <a:ext cx="4356100" cy="1195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ChangeAspect="1"/>
          </p:cNvGraphicFramePr>
          <p:nvPr/>
        </p:nvGraphicFramePr>
        <p:xfrm>
          <a:off x="3127375" y="2781301"/>
          <a:ext cx="49799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公式" r:id="rId5" imgW="1930320" imgH="215640" progId="Equation.3">
                  <p:embed/>
                </p:oleObj>
              </mc:Choice>
              <mc:Fallback>
                <p:oleObj name="公式" r:id="rId5" imgW="1930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781301"/>
                        <a:ext cx="49799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5" name="Object 9"/>
          <p:cNvGraphicFramePr>
            <a:graphicFrameLocks noChangeAspect="1"/>
          </p:cNvGraphicFramePr>
          <p:nvPr/>
        </p:nvGraphicFramePr>
        <p:xfrm>
          <a:off x="3000375" y="692151"/>
          <a:ext cx="7416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公式" r:id="rId7" imgW="3276360" imgH="215640" progId="Equation.3">
                  <p:embed/>
                </p:oleObj>
              </mc:Choice>
              <mc:Fallback>
                <p:oleObj name="公式" r:id="rId7" imgW="3276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692151"/>
                        <a:ext cx="74168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6" name="Object 10"/>
          <p:cNvGraphicFramePr>
            <a:graphicFrameLocks noChangeAspect="1"/>
          </p:cNvGraphicFramePr>
          <p:nvPr/>
        </p:nvGraphicFramePr>
        <p:xfrm>
          <a:off x="1673225" y="3856039"/>
          <a:ext cx="89916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公式" r:id="rId9" imgW="3340080" imgH="507960" progId="Equation.3">
                  <p:embed/>
                </p:oleObj>
              </mc:Choice>
              <mc:Fallback>
                <p:oleObj name="公式" r:id="rId9" imgW="3340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856039"/>
                        <a:ext cx="8991600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1103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4" grpId="0" build="p" autoUpdateAnimBg="0"/>
      <p:bldP spid="14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87" name="Text Box 64"/>
          <p:cNvSpPr txBox="1">
            <a:spLocks noChangeArrowheads="1"/>
          </p:cNvSpPr>
          <p:nvPr/>
        </p:nvSpPr>
        <p:spPr bwMode="auto">
          <a:xfrm>
            <a:off x="4872038" y="1125538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Calibri" pitchFamily="34" charset="0"/>
                <a:ea typeface="黑体" pitchFamily="2" charset="-122"/>
              </a:rPr>
              <a:t>习题课 </a:t>
            </a:r>
          </a:p>
        </p:txBody>
      </p:sp>
      <p:sp>
        <p:nvSpPr>
          <p:cNvPr id="106562" name="Rectangle 66"/>
          <p:cNvSpPr>
            <a:spLocks noChangeArrowheads="1"/>
          </p:cNvSpPr>
          <p:nvPr/>
        </p:nvSpPr>
        <p:spPr bwMode="auto">
          <a:xfrm>
            <a:off x="2782888" y="2809876"/>
            <a:ext cx="5905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b="1">
                <a:latin typeface="Calibri" pitchFamily="34" charset="0"/>
              </a:rPr>
              <a:t>判断下列结论是否正确</a:t>
            </a:r>
            <a:r>
              <a:rPr lang="en-US" altLang="zh-CN" sz="2800" b="1">
                <a:latin typeface="Calibri" pitchFamily="34" charset="0"/>
              </a:rPr>
              <a:t>, </a:t>
            </a:r>
            <a:r>
              <a:rPr lang="zh-CN" altLang="en-US" sz="2800" b="1">
                <a:latin typeface="Calibri" pitchFamily="34" charset="0"/>
              </a:rPr>
              <a:t>并说明理由</a:t>
            </a:r>
            <a:r>
              <a:rPr lang="en-US" altLang="zh-CN" sz="2800" b="1">
                <a:latin typeface="Calibri" pitchFamily="34" charset="0"/>
              </a:rPr>
              <a:t>.</a:t>
            </a:r>
            <a:r>
              <a:rPr lang="en-US" altLang="zh-CN" sz="2800"/>
              <a:t> </a:t>
            </a:r>
          </a:p>
        </p:txBody>
      </p:sp>
      <p:sp>
        <p:nvSpPr>
          <p:cNvPr id="106563" name="Rectangle 67"/>
          <p:cNvSpPr>
            <a:spLocks noChangeArrowheads="1"/>
          </p:cNvSpPr>
          <p:nvPr/>
        </p:nvSpPr>
        <p:spPr bwMode="auto">
          <a:xfrm>
            <a:off x="2208214" y="2781300"/>
            <a:ext cx="7191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1.</a:t>
            </a:r>
          </a:p>
        </p:txBody>
      </p:sp>
      <p:graphicFrame>
        <p:nvGraphicFramePr>
          <p:cNvPr id="106564" name="Object 5"/>
          <p:cNvGraphicFramePr>
            <a:graphicFrameLocks noChangeAspect="1"/>
          </p:cNvGraphicFramePr>
          <p:nvPr/>
        </p:nvGraphicFramePr>
        <p:xfrm>
          <a:off x="2813050" y="3552825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4" name="Equation" r:id="rId3" imgW="3276600" imgH="457200" progId="">
                  <p:embed/>
                </p:oleObj>
              </mc:Choice>
              <mc:Fallback>
                <p:oleObj name="Equation" r:id="rId3" imgW="32766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552825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5" name="Object 6"/>
          <p:cNvGraphicFramePr>
            <a:graphicFrameLocks noChangeAspect="1"/>
          </p:cNvGraphicFramePr>
          <p:nvPr/>
        </p:nvGraphicFramePr>
        <p:xfrm>
          <a:off x="9020175" y="3552825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5" name="Equation" r:id="rId5" imgW="965200" imgH="482600" progId="">
                  <p:embed/>
                </p:oleObj>
              </mc:Choice>
              <mc:Fallback>
                <p:oleObj name="Equation" r:id="rId5" imgW="9652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0175" y="3552825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6" name="Object 7"/>
          <p:cNvGraphicFramePr>
            <a:graphicFrameLocks noChangeAspect="1"/>
          </p:cNvGraphicFramePr>
          <p:nvPr/>
        </p:nvGraphicFramePr>
        <p:xfrm>
          <a:off x="9369425" y="3646488"/>
          <a:ext cx="254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6" name="Equation" r:id="rId7" imgW="253780" imgH="266469" progId="">
                  <p:embed/>
                </p:oleObj>
              </mc:Choice>
              <mc:Fallback>
                <p:oleObj name="Equation" r:id="rId7" imgW="253780" imgH="26646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9425" y="3646488"/>
                        <a:ext cx="2540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7" name="Object 8"/>
          <p:cNvGraphicFramePr>
            <a:graphicFrameLocks noChangeAspect="1"/>
          </p:cNvGraphicFramePr>
          <p:nvPr/>
        </p:nvGraphicFramePr>
        <p:xfrm>
          <a:off x="2813050" y="4271963"/>
          <a:ext cx="558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7" name="Equation" r:id="rId9" imgW="5588000" imgH="457200" progId="">
                  <p:embed/>
                </p:oleObj>
              </mc:Choice>
              <mc:Fallback>
                <p:oleObj name="Equation" r:id="rId9" imgW="55880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271963"/>
                        <a:ext cx="558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8" name="Object 9"/>
          <p:cNvGraphicFramePr>
            <a:graphicFrameLocks noChangeAspect="1"/>
          </p:cNvGraphicFramePr>
          <p:nvPr/>
        </p:nvGraphicFramePr>
        <p:xfrm>
          <a:off x="9020175" y="4221163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8" name="Equation" r:id="rId11" imgW="965200" imgH="482600" progId="">
                  <p:embed/>
                </p:oleObj>
              </mc:Choice>
              <mc:Fallback>
                <p:oleObj name="Equation" r:id="rId11" imgW="9652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0175" y="4221163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9" name="Object 10"/>
          <p:cNvGraphicFramePr>
            <a:graphicFrameLocks noChangeAspect="1"/>
          </p:cNvGraphicFramePr>
          <p:nvPr/>
        </p:nvGraphicFramePr>
        <p:xfrm>
          <a:off x="9369425" y="4343400"/>
          <a:ext cx="254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9" name="Equation" r:id="rId13" imgW="253780" imgH="266469" progId="">
                  <p:embed/>
                </p:oleObj>
              </mc:Choice>
              <mc:Fallback>
                <p:oleObj name="Equation" r:id="rId13" imgW="253780" imgH="26646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9425" y="4343400"/>
                        <a:ext cx="2540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70" name="Object 11"/>
          <p:cNvGraphicFramePr>
            <a:graphicFrameLocks noChangeAspect="1"/>
          </p:cNvGraphicFramePr>
          <p:nvPr/>
        </p:nvGraphicFramePr>
        <p:xfrm>
          <a:off x="2813050" y="4970463"/>
          <a:ext cx="317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Equation" r:id="rId14" imgW="3175000" imgH="457200" progId="">
                  <p:embed/>
                </p:oleObj>
              </mc:Choice>
              <mc:Fallback>
                <p:oleObj name="Equation" r:id="rId14" imgW="31750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970463"/>
                        <a:ext cx="317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71" name="Object 12"/>
          <p:cNvGraphicFramePr>
            <a:graphicFrameLocks noChangeAspect="1"/>
          </p:cNvGraphicFramePr>
          <p:nvPr/>
        </p:nvGraphicFramePr>
        <p:xfrm>
          <a:off x="9020175" y="4995863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1" name="Equation" r:id="rId16" imgW="965200" imgH="482600" progId="">
                  <p:embed/>
                </p:oleObj>
              </mc:Choice>
              <mc:Fallback>
                <p:oleObj name="Equation" r:id="rId16" imgW="9652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0175" y="4995863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72" name="Object 13"/>
          <p:cNvGraphicFramePr>
            <a:graphicFrameLocks noChangeAspect="1"/>
          </p:cNvGraphicFramePr>
          <p:nvPr/>
        </p:nvGraphicFramePr>
        <p:xfrm>
          <a:off x="9369425" y="5068888"/>
          <a:ext cx="254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2" name="Equation" r:id="rId17" imgW="253780" imgH="266469" progId="">
                  <p:embed/>
                </p:oleObj>
              </mc:Choice>
              <mc:Fallback>
                <p:oleObj name="Equation" r:id="rId17" imgW="253780" imgH="26646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9425" y="5068888"/>
                        <a:ext cx="2540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6" name="Object 14"/>
          <p:cNvGraphicFramePr>
            <a:graphicFrameLocks noChangeAspect="1"/>
          </p:cNvGraphicFramePr>
          <p:nvPr/>
        </p:nvGraphicFramePr>
        <p:xfrm>
          <a:off x="5232400" y="2060575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3" name="Equation" r:id="rId18" imgW="1473200" imgH="406400" progId="">
                  <p:embed/>
                </p:oleObj>
              </mc:Choice>
              <mc:Fallback>
                <p:oleObj name="Equation" r:id="rId18" imgW="14732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060575"/>
                        <a:ext cx="1473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32AD340-2CA2-4F93-8D68-851ADBF0727D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77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546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62" grpId="0"/>
      <p:bldP spid="10656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661" name="Object 2"/>
          <p:cNvGraphicFramePr>
            <a:graphicFrameLocks noChangeAspect="1"/>
          </p:cNvGraphicFramePr>
          <p:nvPr/>
        </p:nvGraphicFramePr>
        <p:xfrm>
          <a:off x="2738438" y="1865313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3" name="Equation" r:id="rId3" imgW="3962400" imgH="914400" progId="">
                  <p:embed/>
                </p:oleObj>
              </mc:Choice>
              <mc:Fallback>
                <p:oleObj name="Equation" r:id="rId3" imgW="396240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1865313"/>
                        <a:ext cx="3962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62" name="Object 3"/>
          <p:cNvGraphicFramePr>
            <a:graphicFrameLocks noChangeAspect="1"/>
          </p:cNvGraphicFramePr>
          <p:nvPr/>
        </p:nvGraphicFramePr>
        <p:xfrm>
          <a:off x="9048750" y="2133600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4" name="Equation" r:id="rId5" imgW="965200" imgH="482600" progId="">
                  <p:embed/>
                </p:oleObj>
              </mc:Choice>
              <mc:Fallback>
                <p:oleObj name="Equation" r:id="rId5" imgW="9652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0" y="2133600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63" name="Object 4"/>
          <p:cNvGraphicFramePr>
            <a:graphicFrameLocks noChangeAspect="1"/>
          </p:cNvGraphicFramePr>
          <p:nvPr/>
        </p:nvGraphicFramePr>
        <p:xfrm>
          <a:off x="9409113" y="2205038"/>
          <a:ext cx="254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5" name="Equation" r:id="rId7" imgW="253780" imgH="266469" progId="">
                  <p:embed/>
                </p:oleObj>
              </mc:Choice>
              <mc:Fallback>
                <p:oleObj name="Equation" r:id="rId7" imgW="253780" imgH="26646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113" y="2205038"/>
                        <a:ext cx="2540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64" name="Object 5"/>
          <p:cNvGraphicFramePr>
            <a:graphicFrameLocks noChangeAspect="1"/>
          </p:cNvGraphicFramePr>
          <p:nvPr/>
        </p:nvGraphicFramePr>
        <p:xfrm>
          <a:off x="2738438" y="3017838"/>
          <a:ext cx="486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6" name="Equation" r:id="rId9" imgW="4864100" imgH="457200" progId="">
                  <p:embed/>
                </p:oleObj>
              </mc:Choice>
              <mc:Fallback>
                <p:oleObj name="Equation" r:id="rId9" imgW="48641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017838"/>
                        <a:ext cx="486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65" name="Object 6"/>
          <p:cNvGraphicFramePr>
            <a:graphicFrameLocks noChangeAspect="1"/>
          </p:cNvGraphicFramePr>
          <p:nvPr/>
        </p:nvGraphicFramePr>
        <p:xfrm>
          <a:off x="9091613" y="2946400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7" name="Equation" r:id="rId11" imgW="965200" imgH="482600" progId="">
                  <p:embed/>
                </p:oleObj>
              </mc:Choice>
              <mc:Fallback>
                <p:oleObj name="Equation" r:id="rId11" imgW="9652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1613" y="2946400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66" name="Object 7"/>
          <p:cNvGraphicFramePr>
            <a:graphicFrameLocks noChangeAspect="1"/>
          </p:cNvGraphicFramePr>
          <p:nvPr/>
        </p:nvGraphicFramePr>
        <p:xfrm>
          <a:off x="9409113" y="2924175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8" name="Equation" r:id="rId13" imgW="368140" imgH="406224" progId="">
                  <p:embed/>
                </p:oleObj>
              </mc:Choice>
              <mc:Fallback>
                <p:oleObj name="Equation" r:id="rId13" imgW="368140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113" y="2924175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67" name="Object 8"/>
          <p:cNvGraphicFramePr>
            <a:graphicFrameLocks noChangeAspect="1"/>
          </p:cNvGraphicFramePr>
          <p:nvPr/>
        </p:nvGraphicFramePr>
        <p:xfrm>
          <a:off x="2727325" y="3810001"/>
          <a:ext cx="40846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9" name="Equation" r:id="rId15" imgW="4076700" imgH="406400" progId="">
                  <p:embed/>
                </p:oleObj>
              </mc:Choice>
              <mc:Fallback>
                <p:oleObj name="Equation" r:id="rId15" imgW="40767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3810001"/>
                        <a:ext cx="408463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68" name="Object 9"/>
          <p:cNvGraphicFramePr>
            <a:graphicFrameLocks noChangeAspect="1"/>
          </p:cNvGraphicFramePr>
          <p:nvPr/>
        </p:nvGraphicFramePr>
        <p:xfrm>
          <a:off x="9091613" y="3810000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0" name="Equation" r:id="rId17" imgW="965200" imgH="482600" progId="">
                  <p:embed/>
                </p:oleObj>
              </mc:Choice>
              <mc:Fallback>
                <p:oleObj name="Equation" r:id="rId17" imgW="9652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1613" y="3810000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69" name="Object 10"/>
          <p:cNvGraphicFramePr>
            <a:graphicFrameLocks noChangeAspect="1"/>
          </p:cNvGraphicFramePr>
          <p:nvPr/>
        </p:nvGraphicFramePr>
        <p:xfrm>
          <a:off x="9480550" y="3860800"/>
          <a:ext cx="254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1" name="Equation" r:id="rId18" imgW="253780" imgH="266469" progId="">
                  <p:embed/>
                </p:oleObj>
              </mc:Choice>
              <mc:Fallback>
                <p:oleObj name="Equation" r:id="rId18" imgW="253780" imgH="26646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550" y="3860800"/>
                        <a:ext cx="2540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70" name="Object 11"/>
          <p:cNvGraphicFramePr>
            <a:graphicFrameLocks noChangeAspect="1"/>
          </p:cNvGraphicFramePr>
          <p:nvPr/>
        </p:nvGraphicFramePr>
        <p:xfrm>
          <a:off x="2727325" y="4602163"/>
          <a:ext cx="495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2" name="Equation" r:id="rId19" imgW="4953000" imgH="457200" progId="">
                  <p:embed/>
                </p:oleObj>
              </mc:Choice>
              <mc:Fallback>
                <p:oleObj name="Equation" r:id="rId19" imgW="49530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602163"/>
                        <a:ext cx="4953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71" name="Object 12"/>
          <p:cNvGraphicFramePr>
            <a:graphicFrameLocks noChangeAspect="1"/>
          </p:cNvGraphicFramePr>
          <p:nvPr/>
        </p:nvGraphicFramePr>
        <p:xfrm>
          <a:off x="9091613" y="4675188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3" name="Equation" r:id="rId21" imgW="965200" imgH="482600" progId="">
                  <p:embed/>
                </p:oleObj>
              </mc:Choice>
              <mc:Fallback>
                <p:oleObj name="Equation" r:id="rId21" imgW="9652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1613" y="4675188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72" name="Object 13"/>
          <p:cNvGraphicFramePr>
            <a:graphicFrameLocks noChangeAspect="1"/>
          </p:cNvGraphicFramePr>
          <p:nvPr/>
        </p:nvGraphicFramePr>
        <p:xfrm>
          <a:off x="9409113" y="47244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4" name="Equation" r:id="rId22" imgW="368140" imgH="406224" progId="">
                  <p:embed/>
                </p:oleObj>
              </mc:Choice>
              <mc:Fallback>
                <p:oleObj name="Equation" r:id="rId22" imgW="368140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113" y="4724400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73" name="Object 14"/>
          <p:cNvGraphicFramePr>
            <a:graphicFrameLocks noChangeAspect="1"/>
          </p:cNvGraphicFramePr>
          <p:nvPr/>
        </p:nvGraphicFramePr>
        <p:xfrm>
          <a:off x="2727326" y="1052513"/>
          <a:ext cx="42846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5" name="Equation" r:id="rId23" imgW="4279900" imgH="457200" progId="">
                  <p:embed/>
                </p:oleObj>
              </mc:Choice>
              <mc:Fallback>
                <p:oleObj name="Equation" r:id="rId23" imgW="42799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6" y="1052513"/>
                        <a:ext cx="42846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74" name="Object 15"/>
          <p:cNvGraphicFramePr>
            <a:graphicFrameLocks noChangeAspect="1"/>
          </p:cNvGraphicFramePr>
          <p:nvPr/>
        </p:nvGraphicFramePr>
        <p:xfrm>
          <a:off x="9048750" y="1052513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6" name="Equation" r:id="rId25" imgW="965200" imgH="482600" progId="">
                  <p:embed/>
                </p:oleObj>
              </mc:Choice>
              <mc:Fallback>
                <p:oleObj name="Equation" r:id="rId25" imgW="9652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0" y="1052513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75" name="Object 16"/>
          <p:cNvGraphicFramePr>
            <a:graphicFrameLocks noChangeAspect="1"/>
          </p:cNvGraphicFramePr>
          <p:nvPr/>
        </p:nvGraphicFramePr>
        <p:xfrm>
          <a:off x="9336088" y="1052513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7" name="Equation" r:id="rId26" imgW="368140" imgH="406224" progId="">
                  <p:embed/>
                </p:oleObj>
              </mc:Choice>
              <mc:Fallback>
                <p:oleObj name="Equation" r:id="rId26" imgW="368140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6088" y="1052513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0C1CBC5-1A4F-496C-BCE8-2EBCEBDE912C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78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877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0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15" name="Rectangle 95"/>
          <p:cNvSpPr>
            <a:spLocks noChangeArrowheads="1"/>
          </p:cNvSpPr>
          <p:nvPr/>
        </p:nvSpPr>
        <p:spPr bwMode="auto">
          <a:xfrm>
            <a:off x="2782888" y="561976"/>
            <a:ext cx="7416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b="1">
                <a:latin typeface="宋体" charset="-122"/>
              </a:rPr>
              <a:t>对于空间两点 </a:t>
            </a:r>
            <a:r>
              <a:rPr lang="en-US" altLang="zh-CN" sz="2800" b="1" i="1">
                <a:latin typeface="Calibri" pitchFamily="34" charset="0"/>
              </a:rPr>
              <a:t>P </a:t>
            </a:r>
            <a:r>
              <a:rPr lang="en-US" altLang="zh-CN" sz="2800" b="1">
                <a:latin typeface="Calibri" pitchFamily="34" charset="0"/>
              </a:rPr>
              <a:t>(2, –2, 5) </a:t>
            </a:r>
            <a:r>
              <a:rPr lang="zh-CN" altLang="en-US" sz="2800" b="1">
                <a:latin typeface="宋体" charset="-122"/>
              </a:rPr>
              <a:t>和 </a:t>
            </a:r>
            <a:r>
              <a:rPr lang="en-US" altLang="zh-CN" sz="2800" b="1" i="1">
                <a:latin typeface="Calibri" pitchFamily="34" charset="0"/>
              </a:rPr>
              <a:t>Q </a:t>
            </a:r>
            <a:r>
              <a:rPr lang="en-US" altLang="zh-CN" sz="2800" b="1">
                <a:latin typeface="Calibri" pitchFamily="34" charset="0"/>
              </a:rPr>
              <a:t>(–1, 6, 7).  </a:t>
            </a:r>
            <a:r>
              <a:rPr lang="zh-CN" altLang="en-US" sz="2800" b="1">
                <a:latin typeface="宋体" charset="-122"/>
              </a:rPr>
              <a:t>试求</a:t>
            </a:r>
            <a:r>
              <a:rPr lang="en-US" altLang="zh-CN" sz="2800" b="1">
                <a:latin typeface="宋体" charset="-122"/>
              </a:rPr>
              <a:t>:</a:t>
            </a:r>
            <a:endParaRPr lang="en-US" altLang="zh-CN" sz="2800"/>
          </a:p>
        </p:txBody>
      </p:sp>
      <p:graphicFrame>
        <p:nvGraphicFramePr>
          <p:cNvPr id="107616" name="Object 3"/>
          <p:cNvGraphicFramePr>
            <a:graphicFrameLocks noChangeAspect="1"/>
          </p:cNvGraphicFramePr>
          <p:nvPr/>
        </p:nvGraphicFramePr>
        <p:xfrm>
          <a:off x="2844800" y="1125539"/>
          <a:ext cx="6923088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4" name="文档" r:id="rId3" imgW="7165907" imgH="2442659" progId="Word.Document.8">
                  <p:embed/>
                </p:oleObj>
              </mc:Choice>
              <mc:Fallback>
                <p:oleObj name="文档" r:id="rId3" imgW="7165907" imgH="2442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125539"/>
                        <a:ext cx="6923088" cy="237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17" name="Rectangle 97"/>
          <p:cNvSpPr>
            <a:spLocks noChangeArrowheads="1"/>
          </p:cNvSpPr>
          <p:nvPr/>
        </p:nvSpPr>
        <p:spPr bwMode="auto">
          <a:xfrm>
            <a:off x="2279650" y="549275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2.</a:t>
            </a:r>
          </a:p>
        </p:txBody>
      </p:sp>
      <p:graphicFrame>
        <p:nvGraphicFramePr>
          <p:cNvPr id="107618" name="Object 5"/>
          <p:cNvGraphicFramePr>
            <a:graphicFrameLocks noChangeAspect="1"/>
          </p:cNvGraphicFramePr>
          <p:nvPr/>
        </p:nvGraphicFramePr>
        <p:xfrm>
          <a:off x="2351088" y="36385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5" name="Equation" r:id="rId5" imgW="380835" imgH="380835" progId="">
                  <p:embed/>
                </p:oleObj>
              </mc:Choice>
              <mc:Fallback>
                <p:oleObj name="Equation" r:id="rId5" imgW="380835" imgH="3808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63855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19" name="Object 6"/>
          <p:cNvGraphicFramePr>
            <a:graphicFrameLocks noChangeAspect="1"/>
          </p:cNvGraphicFramePr>
          <p:nvPr/>
        </p:nvGraphicFramePr>
        <p:xfrm>
          <a:off x="3000375" y="3573464"/>
          <a:ext cx="2260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name="Equation" r:id="rId7" imgW="2273300" imgH="469900" progId="">
                  <p:embed/>
                </p:oleObj>
              </mc:Choice>
              <mc:Fallback>
                <p:oleObj name="Equation" r:id="rId7" imgW="22733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573464"/>
                        <a:ext cx="22606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0" name="Object 7"/>
          <p:cNvGraphicFramePr>
            <a:graphicFrameLocks noChangeAspect="1"/>
          </p:cNvGraphicFramePr>
          <p:nvPr/>
        </p:nvGraphicFramePr>
        <p:xfrm>
          <a:off x="3071813" y="5411788"/>
          <a:ext cx="6011862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7" name="Equation" r:id="rId9" imgW="6045200" imgH="977900" progId="">
                  <p:embed/>
                </p:oleObj>
              </mc:Choice>
              <mc:Fallback>
                <p:oleObj name="Equation" r:id="rId9" imgW="60452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411788"/>
                        <a:ext cx="6011862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1" name="Object 8"/>
          <p:cNvGraphicFramePr>
            <a:graphicFrameLocks noChangeAspect="1"/>
          </p:cNvGraphicFramePr>
          <p:nvPr/>
        </p:nvGraphicFramePr>
        <p:xfrm>
          <a:off x="2351088" y="423545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8" name="Equation" r:id="rId11" imgW="444307" imgH="368140" progId="">
                  <p:embed/>
                </p:oleObj>
              </mc:Choice>
              <mc:Fallback>
                <p:oleObj name="Equation" r:id="rId11" imgW="444307" imgH="3681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235450"/>
                        <a:ext cx="444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3" name="Rectangle 102"/>
          <p:cNvSpPr>
            <a:spLocks noChangeArrowheads="1"/>
          </p:cNvSpPr>
          <p:nvPr/>
        </p:nvSpPr>
        <p:spPr bwMode="auto">
          <a:xfrm>
            <a:off x="1524000" y="4275138"/>
            <a:ext cx="2095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800">
                <a:latin typeface="Calibri" pitchFamily="34" charset="0"/>
              </a:rPr>
              <a:t> </a:t>
            </a:r>
            <a:endParaRPr lang="en-US" altLang="zh-CN">
              <a:latin typeface="Calibri" pitchFamily="34" charset="0"/>
            </a:endParaRPr>
          </a:p>
        </p:txBody>
      </p:sp>
      <p:graphicFrame>
        <p:nvGraphicFramePr>
          <p:cNvPr id="107623" name="Object 10"/>
          <p:cNvGraphicFramePr>
            <a:graphicFrameLocks noChangeAspect="1"/>
          </p:cNvGraphicFramePr>
          <p:nvPr/>
        </p:nvGraphicFramePr>
        <p:xfrm>
          <a:off x="3163888" y="4214813"/>
          <a:ext cx="5207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name="Equation" r:id="rId13" imgW="5206680" imgH="1295280" progId="">
                  <p:embed/>
                </p:oleObj>
              </mc:Choice>
              <mc:Fallback>
                <p:oleObj name="Equation" r:id="rId13" imgW="5206680" imgH="12952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4214813"/>
                        <a:ext cx="5207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6AE9DC9-3889-4782-992C-B00F83E4CF0A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79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672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15" grpId="0"/>
      <p:bldP spid="1076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37B5D-3568-4F09-B12B-00AB03247FFA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7392144" y="1415176"/>
          <a:ext cx="2889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公式" r:id="rId3" imgW="977760" imgH="482400" progId="Equation.3">
                  <p:embed/>
                </p:oleObj>
              </mc:Choice>
              <mc:Fallback>
                <p:oleObj name="公式" r:id="rId3" imgW="977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144" y="1415176"/>
                        <a:ext cx="288925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1"/>
              <p:cNvSpPr>
                <a:spLocks noChangeArrowheads="1"/>
              </p:cNvSpPr>
              <p:nvPr/>
            </p:nvSpPr>
            <p:spPr bwMode="auto">
              <a:xfrm>
                <a:off x="2208854" y="258266"/>
                <a:ext cx="344756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向量的夹角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:</a:t>
                </a:r>
                <a:r>
                  <a:rPr lang="en-US" altLang="zh-CN" sz="2800" b="1" dirty="0">
                    <a:latin typeface="黑体" pitchFamily="2" charset="-122"/>
                    <a:ea typeface="黑体" pitchFamily="2" charset="-122"/>
                  </a:rPr>
                  <a:t>&lt;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黑体" pitchFamily="2" charset="-122"/>
                      </a:rPr>
                      <m:t>𝒂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黑体" pitchFamily="2" charset="-122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黑体" pitchFamily="2" charset="-122"/>
                      </a:rPr>
                      <m:t>𝒃</m:t>
                    </m:r>
                  </m:oMath>
                </a14:m>
                <a:r>
                  <a:rPr lang="en-US" altLang="zh-CN" sz="2800" b="1" dirty="0">
                    <a:latin typeface="黑体" pitchFamily="2" charset="-122"/>
                    <a:ea typeface="黑体" pitchFamily="2" charset="-122"/>
                  </a:rPr>
                  <a:t>&gt;</a:t>
                </a:r>
              </a:p>
            </p:txBody>
          </p:sp>
        </mc:Choice>
        <mc:Fallback xmlns="">
          <p:sp>
            <p:nvSpPr>
              <p:cNvPr id="1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854" y="258266"/>
                <a:ext cx="3447563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534" t="-13953" b="-290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2223385" y="1463456"/>
                <a:ext cx="5715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𝒂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在向量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𝒃</m:t>
                    </m:r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𝒃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上的投影：   </a:t>
                </a:r>
                <a:endParaRPr lang="en-US" altLang="zh-CN" sz="2800" b="1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1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3385" y="1463456"/>
                <a:ext cx="5715000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241" t="-13953" b="-290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2287072" y="4725144"/>
          <a:ext cx="56022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公式" r:id="rId7" imgW="1917360" imgH="533160" progId="Equation.3">
                  <p:embed/>
                </p:oleObj>
              </mc:Choice>
              <mc:Fallback>
                <p:oleObj name="公式" r:id="rId7" imgW="1917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072" y="4725144"/>
                        <a:ext cx="5602288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2266436" y="4126657"/>
            <a:ext cx="1735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投影性质</a:t>
            </a:r>
            <a:endParaRPr lang="en-US" altLang="zh-CN" sz="28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58728" name="Object 8"/>
          <p:cNvGraphicFramePr>
            <a:graphicFrameLocks noChangeAspect="1"/>
          </p:cNvGraphicFramePr>
          <p:nvPr/>
        </p:nvGraphicFramePr>
        <p:xfrm>
          <a:off x="3863752" y="4174282"/>
          <a:ext cx="8715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公式" r:id="rId9" imgW="444240" imgH="203040" progId="Equation.3">
                  <p:embed/>
                </p:oleObj>
              </mc:Choice>
              <mc:Fallback>
                <p:oleObj name="公式" r:id="rId9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4174282"/>
                        <a:ext cx="87153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/>
              <p:cNvSpPr>
                <a:spLocks noChangeArrowheads="1"/>
              </p:cNvSpPr>
              <p:nvPr/>
            </p:nvSpPr>
            <p:spPr bwMode="auto">
              <a:xfrm>
                <a:off x="2208853" y="860861"/>
                <a:ext cx="407523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accent2"/>
                    </a:solidFill>
                    <a:latin typeface="黑体" pitchFamily="2" charset="-122"/>
                    <a:ea typeface="黑体" pitchFamily="2" charset="-122"/>
                  </a:rPr>
                  <a:t>约定：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&lt;</m:t>
                    </m:r>
                    <m:r>
                      <a:rPr lang="en-US" altLang="zh-CN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≤</m:t>
                    </m:r>
                    <m:r>
                      <a:rPr lang="zh-CN" alt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zh-CN" sz="2800" b="1" dirty="0">
                  <a:solidFill>
                    <a:srgbClr val="00B05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13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853" y="860861"/>
                <a:ext cx="4075236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2990" t="-13953" b="-290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1"/>
              <p:cNvSpPr>
                <a:spLocks noChangeArrowheads="1"/>
              </p:cNvSpPr>
              <p:nvPr/>
            </p:nvSpPr>
            <p:spPr bwMode="auto">
              <a:xfrm>
                <a:off x="2223385" y="2776260"/>
                <a:ext cx="599211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𝒂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在向量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𝒃</m:t>
                    </m:r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𝒃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上的投影向量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: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  </a:t>
                </a:r>
                <a:endParaRPr lang="en-US" altLang="zh-CN" sz="2800" b="1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15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3385" y="2776260"/>
                <a:ext cx="5992118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2136" t="-13953" r="-712" b="-290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920957" y="2485593"/>
                <a:ext cx="1577996" cy="1110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957" y="2485593"/>
                <a:ext cx="1577996" cy="111030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66436" y="3517564"/>
                <a:ext cx="45396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投影向量的长度为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𝒂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|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𝒄𝒐𝒔</m:t>
                    </m:r>
                    <m:r>
                      <a:rPr lang="zh-CN" alt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𝜽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|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436" y="3517564"/>
                <a:ext cx="4539641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2823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2261903" y="5931644"/>
            <a:ext cx="7237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注：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向量的投影保持向量的线性关系不变。</a:t>
            </a:r>
            <a:endParaRPr lang="en-US" altLang="zh-CN" sz="2800" b="1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31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4" grpId="0" build="p" autoUpdateAnimBg="0"/>
      <p:bldP spid="13" grpId="0" build="p" autoUpdateAnimBg="0"/>
      <p:bldP spid="15" grpId="0" build="p" autoUpdateAnimBg="0"/>
      <p:bldP spid="3" grpId="0"/>
      <p:bldP spid="5" grpId="0"/>
      <p:bldP spid="17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87" name="Object 2"/>
          <p:cNvGraphicFramePr>
            <a:graphicFrameLocks noChangeAspect="1"/>
          </p:cNvGraphicFramePr>
          <p:nvPr/>
        </p:nvGraphicFramePr>
        <p:xfrm>
          <a:off x="2351088" y="2924175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3" name="Equation" r:id="rId3" imgW="444307" imgH="368140" progId="">
                  <p:embed/>
                </p:oleObj>
              </mc:Choice>
              <mc:Fallback>
                <p:oleObj name="Equation" r:id="rId3" imgW="444307" imgH="3681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924175"/>
                        <a:ext cx="444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8" name="Object 3"/>
          <p:cNvGraphicFramePr>
            <a:graphicFrameLocks noChangeAspect="1"/>
          </p:cNvGraphicFramePr>
          <p:nvPr/>
        </p:nvGraphicFramePr>
        <p:xfrm>
          <a:off x="3143250" y="2708275"/>
          <a:ext cx="45593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4" name="Equation" r:id="rId5" imgW="4584700" imgH="927100" progId="">
                  <p:embed/>
                </p:oleObj>
              </mc:Choice>
              <mc:Fallback>
                <p:oleObj name="Equation" r:id="rId5" imgW="4584700" imgH="927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708275"/>
                        <a:ext cx="45593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9" name="Object 4"/>
          <p:cNvGraphicFramePr>
            <a:graphicFrameLocks noChangeAspect="1"/>
          </p:cNvGraphicFramePr>
          <p:nvPr/>
        </p:nvGraphicFramePr>
        <p:xfrm>
          <a:off x="2351088" y="42926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5" name="Equation" r:id="rId7" imgW="444307" imgH="368140" progId="">
                  <p:embed/>
                </p:oleObj>
              </mc:Choice>
              <mc:Fallback>
                <p:oleObj name="Equation" r:id="rId7" imgW="444307" imgH="3681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292600"/>
                        <a:ext cx="444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90" name="Object 5"/>
          <p:cNvGraphicFramePr>
            <a:graphicFrameLocks noChangeAspect="1"/>
          </p:cNvGraphicFramePr>
          <p:nvPr/>
        </p:nvGraphicFramePr>
        <p:xfrm>
          <a:off x="3260725" y="4221163"/>
          <a:ext cx="2349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6" name="Equation" r:id="rId9" imgW="2349360" imgH="482400" progId="">
                  <p:embed/>
                </p:oleObj>
              </mc:Choice>
              <mc:Fallback>
                <p:oleObj name="Equation" r:id="rId9" imgW="2349360" imgH="48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4221163"/>
                        <a:ext cx="2349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91" name="Object 6"/>
          <p:cNvGraphicFramePr>
            <a:graphicFrameLocks noChangeAspect="1"/>
          </p:cNvGraphicFramePr>
          <p:nvPr/>
        </p:nvGraphicFramePr>
        <p:xfrm>
          <a:off x="4411663" y="4797425"/>
          <a:ext cx="247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7" name="Equation" r:id="rId11" imgW="2476500" imgH="889000" progId="">
                  <p:embed/>
                </p:oleObj>
              </mc:Choice>
              <mc:Fallback>
                <p:oleObj name="Equation" r:id="rId11" imgW="2476500" imgH="889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4797425"/>
                        <a:ext cx="247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92" name="Object 7"/>
          <p:cNvGraphicFramePr>
            <a:graphicFrameLocks noChangeAspect="1"/>
          </p:cNvGraphicFramePr>
          <p:nvPr/>
        </p:nvGraphicFramePr>
        <p:xfrm>
          <a:off x="2351088" y="1836738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8" name="Equation" r:id="rId13" imgW="444307" imgH="368140" progId="">
                  <p:embed/>
                </p:oleObj>
              </mc:Choice>
              <mc:Fallback>
                <p:oleObj name="Equation" r:id="rId13" imgW="444307" imgH="3681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836738"/>
                        <a:ext cx="444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93" name="Object 8"/>
          <p:cNvGraphicFramePr>
            <a:graphicFrameLocks noChangeAspect="1"/>
          </p:cNvGraphicFramePr>
          <p:nvPr/>
        </p:nvGraphicFramePr>
        <p:xfrm>
          <a:off x="3094038" y="1570038"/>
          <a:ext cx="177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9" name="Equation" r:id="rId15" imgW="1778000" imgH="850900" progId="">
                  <p:embed/>
                </p:oleObj>
              </mc:Choice>
              <mc:Fallback>
                <p:oleObj name="Equation" r:id="rId15" imgW="1778000" imgH="850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1570038"/>
                        <a:ext cx="177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94" name="Object 9"/>
          <p:cNvGraphicFramePr>
            <a:graphicFrameLocks noChangeAspect="1"/>
          </p:cNvGraphicFramePr>
          <p:nvPr/>
        </p:nvGraphicFramePr>
        <p:xfrm>
          <a:off x="5165726" y="1570038"/>
          <a:ext cx="1793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0" name="Equation" r:id="rId17" imgW="1790700" imgH="850900" progId="">
                  <p:embed/>
                </p:oleObj>
              </mc:Choice>
              <mc:Fallback>
                <p:oleObj name="Equation" r:id="rId17" imgW="1790700" imgH="850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6" y="1570038"/>
                        <a:ext cx="1793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95" name="Object 10"/>
          <p:cNvGraphicFramePr>
            <a:graphicFrameLocks noChangeAspect="1"/>
          </p:cNvGraphicFramePr>
          <p:nvPr/>
        </p:nvGraphicFramePr>
        <p:xfrm>
          <a:off x="7308850" y="1570038"/>
          <a:ext cx="173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1" name="Equation" r:id="rId19" imgW="1739900" imgH="850900" progId="">
                  <p:embed/>
                </p:oleObj>
              </mc:Choice>
              <mc:Fallback>
                <p:oleObj name="Equation" r:id="rId19" imgW="1739900" imgH="850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570038"/>
                        <a:ext cx="1739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96" name="Object 11"/>
          <p:cNvGraphicFramePr>
            <a:graphicFrameLocks noChangeAspect="1"/>
          </p:cNvGraphicFramePr>
          <p:nvPr/>
        </p:nvGraphicFramePr>
        <p:xfrm>
          <a:off x="2351088" y="858838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2" name="Equation" r:id="rId21" imgW="444307" imgH="368140" progId="">
                  <p:embed/>
                </p:oleObj>
              </mc:Choice>
              <mc:Fallback>
                <p:oleObj name="Equation" r:id="rId21" imgW="444307" imgH="3681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858838"/>
                        <a:ext cx="444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97" name="Object 12"/>
          <p:cNvGraphicFramePr>
            <a:graphicFrameLocks noChangeAspect="1"/>
          </p:cNvGraphicFramePr>
          <p:nvPr/>
        </p:nvGraphicFramePr>
        <p:xfrm>
          <a:off x="3121025" y="765175"/>
          <a:ext cx="434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3" name="Equation" r:id="rId23" imgW="4343400" imgH="533400" progId="">
                  <p:embed/>
                </p:oleObj>
              </mc:Choice>
              <mc:Fallback>
                <p:oleObj name="Equation" r:id="rId23" imgW="4343400" imgH="533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765175"/>
                        <a:ext cx="434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A0466367-CE0C-4062-BA21-4ED4D4F49B99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80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88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741" name="Object 2"/>
          <p:cNvGraphicFramePr>
            <a:graphicFrameLocks noChangeAspect="1"/>
          </p:cNvGraphicFramePr>
          <p:nvPr/>
        </p:nvGraphicFramePr>
        <p:xfrm>
          <a:off x="2330450" y="3860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5" name="Equation" r:id="rId3" imgW="380835" imgH="380835" progId="">
                  <p:embed/>
                </p:oleObj>
              </mc:Choice>
              <mc:Fallback>
                <p:oleObj name="Equation" r:id="rId3" imgW="380835" imgH="3808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8608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42" name="Object 3"/>
          <p:cNvGraphicFramePr>
            <a:graphicFrameLocks noChangeAspect="1"/>
          </p:cNvGraphicFramePr>
          <p:nvPr/>
        </p:nvGraphicFramePr>
        <p:xfrm>
          <a:off x="3000375" y="38608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6" name="Equation" r:id="rId5" imgW="444307" imgH="368140" progId="">
                  <p:embed/>
                </p:oleObj>
              </mc:Choice>
              <mc:Fallback>
                <p:oleObj name="Equation" r:id="rId5" imgW="444307" imgH="3681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860800"/>
                        <a:ext cx="444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2" name="Object 4"/>
          <p:cNvGraphicFramePr>
            <a:graphicFrameLocks/>
          </p:cNvGraphicFramePr>
          <p:nvPr/>
        </p:nvGraphicFramePr>
        <p:xfrm>
          <a:off x="2333625" y="404813"/>
          <a:ext cx="7708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7" name="Equation" r:id="rId7" imgW="7708680" imgH="939600" progId="">
                  <p:embed/>
                </p:oleObj>
              </mc:Choice>
              <mc:Fallback>
                <p:oleObj name="Equation" r:id="rId7" imgW="7708680" imgH="9396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404813"/>
                        <a:ext cx="7708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/>
        </p:nvGraphicFramePr>
        <p:xfrm>
          <a:off x="2316163" y="1485900"/>
          <a:ext cx="435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8" name="Equation" r:id="rId9" imgW="4356100" imgH="469900" progId="">
                  <p:embed/>
                </p:oleObj>
              </mc:Choice>
              <mc:Fallback>
                <p:oleObj name="Equation" r:id="rId9" imgW="43561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485900"/>
                        <a:ext cx="4356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/>
        </p:nvGraphicFramePr>
        <p:xfrm>
          <a:off x="2316163" y="2087563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9" name="Equation" r:id="rId11" imgW="2895600" imgH="406400" progId="">
                  <p:embed/>
                </p:oleObj>
              </mc:Choice>
              <mc:Fallback>
                <p:oleObj name="Equation" r:id="rId11" imgW="28956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2087563"/>
                        <a:ext cx="289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5" name="Object 7"/>
          <p:cNvGraphicFramePr>
            <a:graphicFrameLocks noChangeAspect="1"/>
          </p:cNvGraphicFramePr>
          <p:nvPr/>
        </p:nvGraphicFramePr>
        <p:xfrm>
          <a:off x="2316163" y="2651125"/>
          <a:ext cx="373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0" name="Equation" r:id="rId13" imgW="3733800" imgH="419100" progId="">
                  <p:embed/>
                </p:oleObj>
              </mc:Choice>
              <mc:Fallback>
                <p:oleObj name="Equation" r:id="rId13" imgW="37338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2651125"/>
                        <a:ext cx="373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6" name="Object 8"/>
          <p:cNvGraphicFramePr>
            <a:graphicFrameLocks noChangeAspect="1"/>
          </p:cNvGraphicFramePr>
          <p:nvPr/>
        </p:nvGraphicFramePr>
        <p:xfrm>
          <a:off x="2316163" y="3227388"/>
          <a:ext cx="408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1" name="Equation" r:id="rId15" imgW="4089400" imgH="419100" progId="">
                  <p:embed/>
                </p:oleObj>
              </mc:Choice>
              <mc:Fallback>
                <p:oleObj name="Equation" r:id="rId15" imgW="40894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3227388"/>
                        <a:ext cx="408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2389" name="Group 79"/>
          <p:cNvGrpSpPr>
            <a:grpSpLocks/>
          </p:cNvGrpSpPr>
          <p:nvPr/>
        </p:nvGrpSpPr>
        <p:grpSpPr bwMode="auto">
          <a:xfrm>
            <a:off x="6943725" y="1628775"/>
            <a:ext cx="2952750" cy="2236788"/>
            <a:chOff x="3379" y="1344"/>
            <a:chExt cx="1998" cy="1635"/>
          </a:xfrm>
        </p:grpSpPr>
        <p:sp>
          <p:nvSpPr>
            <p:cNvPr id="442391" name="Freeform 80"/>
            <p:cNvSpPr>
              <a:spLocks/>
            </p:cNvSpPr>
            <p:nvPr/>
          </p:nvSpPr>
          <p:spPr bwMode="auto">
            <a:xfrm>
              <a:off x="3606" y="1570"/>
              <a:ext cx="1588" cy="1179"/>
            </a:xfrm>
            <a:custGeom>
              <a:avLst/>
              <a:gdLst>
                <a:gd name="T0" fmla="*/ 558 w 1769"/>
                <a:gd name="T1" fmla="*/ 0 h 998"/>
                <a:gd name="T2" fmla="*/ 0 w 1769"/>
                <a:gd name="T3" fmla="*/ 1646 h 998"/>
                <a:gd name="T4" fmla="*/ 1280 w 1769"/>
                <a:gd name="T5" fmla="*/ 1646 h 998"/>
                <a:gd name="T6" fmla="*/ 558 w 1769"/>
                <a:gd name="T7" fmla="*/ 0 h 9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9"/>
                <a:gd name="T13" fmla="*/ 0 h 998"/>
                <a:gd name="T14" fmla="*/ 1769 w 1769"/>
                <a:gd name="T15" fmla="*/ 998 h 9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9" h="998">
                  <a:moveTo>
                    <a:pt x="772" y="0"/>
                  </a:moveTo>
                  <a:lnTo>
                    <a:pt x="0" y="998"/>
                  </a:lnTo>
                  <a:lnTo>
                    <a:pt x="1769" y="998"/>
                  </a:lnTo>
                  <a:lnTo>
                    <a:pt x="772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442379" name="Object 11"/>
            <p:cNvGraphicFramePr>
              <a:graphicFrameLocks noChangeAspect="1"/>
            </p:cNvGraphicFramePr>
            <p:nvPr/>
          </p:nvGraphicFramePr>
          <p:xfrm>
            <a:off x="4241" y="134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2" name="Equation" r:id="rId17" imgW="291973" imgH="291973" progId="">
                    <p:embed/>
                  </p:oleObj>
                </mc:Choice>
                <mc:Fallback>
                  <p:oleObj name="Equation" r:id="rId17" imgW="291973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344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2380" name="Object 12"/>
            <p:cNvGraphicFramePr>
              <a:graphicFrameLocks noChangeAspect="1"/>
            </p:cNvGraphicFramePr>
            <p:nvPr/>
          </p:nvGraphicFramePr>
          <p:xfrm>
            <a:off x="5193" y="275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3" name="Equation" r:id="rId19" imgW="291973" imgH="304668" progId="">
                    <p:embed/>
                  </p:oleObj>
                </mc:Choice>
                <mc:Fallback>
                  <p:oleObj name="Equation" r:id="rId19" imgW="291973" imgH="30466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750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2381" name="Object 13"/>
            <p:cNvGraphicFramePr>
              <a:graphicFrameLocks noChangeAspect="1"/>
            </p:cNvGraphicFramePr>
            <p:nvPr/>
          </p:nvGraphicFramePr>
          <p:xfrm>
            <a:off x="3379" y="275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4" name="Equation" r:id="rId21" imgW="291973" imgH="291973" progId="">
                    <p:embed/>
                  </p:oleObj>
                </mc:Choice>
                <mc:Fallback>
                  <p:oleObj name="Equation" r:id="rId21" imgW="291973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750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2392" name="Freeform 84"/>
            <p:cNvSpPr>
              <a:spLocks/>
            </p:cNvSpPr>
            <p:nvPr/>
          </p:nvSpPr>
          <p:spPr bwMode="auto">
            <a:xfrm>
              <a:off x="4298" y="1579"/>
              <a:ext cx="1" cy="1171"/>
            </a:xfrm>
            <a:custGeom>
              <a:avLst/>
              <a:gdLst>
                <a:gd name="T0" fmla="*/ 0 w 1"/>
                <a:gd name="T1" fmla="*/ 0 h 1171"/>
                <a:gd name="T2" fmla="*/ 0 w 1"/>
                <a:gd name="T3" fmla="*/ 1171 h 1171"/>
                <a:gd name="T4" fmla="*/ 0 60000 65536"/>
                <a:gd name="T5" fmla="*/ 0 60000 65536"/>
                <a:gd name="T6" fmla="*/ 0 w 1"/>
                <a:gd name="T7" fmla="*/ 0 h 1171"/>
                <a:gd name="T8" fmla="*/ 1 w 1"/>
                <a:gd name="T9" fmla="*/ 1171 h 1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71">
                  <a:moveTo>
                    <a:pt x="0" y="0"/>
                  </a:moveTo>
                  <a:lnTo>
                    <a:pt x="0" y="117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442383" name="Object 15"/>
            <p:cNvGraphicFramePr>
              <a:graphicFrameLocks noChangeAspect="1"/>
            </p:cNvGraphicFramePr>
            <p:nvPr/>
          </p:nvGraphicFramePr>
          <p:xfrm>
            <a:off x="4195" y="2795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5" name="Equation" r:id="rId23" imgW="304668" imgH="291973" progId="">
                    <p:embed/>
                  </p:oleObj>
                </mc:Choice>
                <mc:Fallback>
                  <p:oleObj name="Equation" r:id="rId23" imgW="304668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795"/>
                          <a:ext cx="19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2393" name="Line 86"/>
            <p:cNvSpPr>
              <a:spLocks noChangeShapeType="1"/>
            </p:cNvSpPr>
            <p:nvPr/>
          </p:nvSpPr>
          <p:spPr bwMode="auto">
            <a:xfrm flipH="1">
              <a:off x="3606" y="2750"/>
              <a:ext cx="68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3751" name="Object 17"/>
          <p:cNvGraphicFramePr>
            <a:graphicFrameLocks noChangeAspect="1"/>
          </p:cNvGraphicFramePr>
          <p:nvPr/>
        </p:nvGraphicFramePr>
        <p:xfrm>
          <a:off x="3789364" y="4446588"/>
          <a:ext cx="2162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6" name="Equation" r:id="rId25" imgW="2159000" imgH="469900" progId="">
                  <p:embed/>
                </p:oleObj>
              </mc:Choice>
              <mc:Fallback>
                <p:oleObj name="Equation" r:id="rId25" imgW="21590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4" y="4446588"/>
                        <a:ext cx="21621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52" name="Object 18"/>
          <p:cNvGraphicFramePr>
            <a:graphicFrameLocks noChangeAspect="1"/>
          </p:cNvGraphicFramePr>
          <p:nvPr/>
        </p:nvGraphicFramePr>
        <p:xfrm>
          <a:off x="3741738" y="3822700"/>
          <a:ext cx="220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7" name="Equation" r:id="rId27" imgW="2209800" imgH="469900" progId="">
                  <p:embed/>
                </p:oleObj>
              </mc:Choice>
              <mc:Fallback>
                <p:oleObj name="Equation" r:id="rId27" imgW="22098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822700"/>
                        <a:ext cx="2209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53" name="Object 19"/>
          <p:cNvGraphicFramePr>
            <a:graphicFrameLocks noChangeAspect="1"/>
          </p:cNvGraphicFramePr>
          <p:nvPr/>
        </p:nvGraphicFramePr>
        <p:xfrm>
          <a:off x="3843338" y="5167313"/>
          <a:ext cx="116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8" name="Equation" r:id="rId29" imgW="1168200" imgH="520560" progId="">
                  <p:embed/>
                </p:oleObj>
              </mc:Choice>
              <mc:Fallback>
                <p:oleObj name="Equation" r:id="rId29" imgW="1168200" imgH="520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5167313"/>
                        <a:ext cx="1168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54" name="Object 20"/>
          <p:cNvGraphicFramePr>
            <a:graphicFrameLocks noChangeAspect="1"/>
          </p:cNvGraphicFramePr>
          <p:nvPr/>
        </p:nvGraphicFramePr>
        <p:xfrm>
          <a:off x="5232400" y="5022850"/>
          <a:ext cx="3352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9" name="Equation" r:id="rId31" imgW="3352800" imgH="927100" progId="">
                  <p:embed/>
                </p:oleObj>
              </mc:Choice>
              <mc:Fallback>
                <p:oleObj name="Equation" r:id="rId31" imgW="3352800" imgH="927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5022850"/>
                        <a:ext cx="3352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28796A9E-EC1B-4F92-B860-6889933181D3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81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165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752" name="Object 2"/>
          <p:cNvGraphicFramePr>
            <a:graphicFrameLocks noChangeAspect="1"/>
          </p:cNvGraphicFramePr>
          <p:nvPr/>
        </p:nvGraphicFramePr>
        <p:xfrm>
          <a:off x="2351088" y="404813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3" name="Equation" r:id="rId3" imgW="2895600" imgH="406400" progId="">
                  <p:embed/>
                </p:oleObj>
              </mc:Choice>
              <mc:Fallback>
                <p:oleObj name="Equation" r:id="rId3" imgW="28956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04813"/>
                        <a:ext cx="289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53" name="Object 3"/>
          <p:cNvGraphicFramePr>
            <a:graphicFrameLocks noChangeAspect="1"/>
          </p:cNvGraphicFramePr>
          <p:nvPr/>
        </p:nvGraphicFramePr>
        <p:xfrm>
          <a:off x="2640013" y="868364"/>
          <a:ext cx="4330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4" name="Equation" r:id="rId5" imgW="4330700" imgH="469900" progId="">
                  <p:embed/>
                </p:oleObj>
              </mc:Choice>
              <mc:Fallback>
                <p:oleObj name="Equation" r:id="rId5" imgW="43307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868364"/>
                        <a:ext cx="43307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54" name="Object 4"/>
          <p:cNvGraphicFramePr>
            <a:graphicFrameLocks noChangeAspect="1"/>
          </p:cNvGraphicFramePr>
          <p:nvPr/>
        </p:nvGraphicFramePr>
        <p:xfrm>
          <a:off x="4008438" y="1549400"/>
          <a:ext cx="2222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5" name="Equation" r:id="rId7" imgW="2222500" imgH="368300" progId="">
                  <p:embed/>
                </p:oleObj>
              </mc:Choice>
              <mc:Fallback>
                <p:oleObj name="Equation" r:id="rId7" imgW="22225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549400"/>
                        <a:ext cx="2222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55" name="Object 5"/>
          <p:cNvGraphicFramePr>
            <a:graphicFrameLocks noChangeAspect="1"/>
          </p:cNvGraphicFramePr>
          <p:nvPr/>
        </p:nvGraphicFramePr>
        <p:xfrm>
          <a:off x="2711451" y="2017714"/>
          <a:ext cx="35083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6" name="Equation" r:id="rId9" imgW="3505200" imgH="546100" progId="">
                  <p:embed/>
                </p:oleObj>
              </mc:Choice>
              <mc:Fallback>
                <p:oleObj name="Equation" r:id="rId9" imgW="3505200" imgH="546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017714"/>
                        <a:ext cx="350837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56" name="Object 6"/>
          <p:cNvGraphicFramePr>
            <a:graphicFrameLocks noChangeAspect="1"/>
          </p:cNvGraphicFramePr>
          <p:nvPr/>
        </p:nvGraphicFramePr>
        <p:xfrm>
          <a:off x="2351088" y="2781300"/>
          <a:ext cx="373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7" name="Equation" r:id="rId11" imgW="3733800" imgH="419100" progId="">
                  <p:embed/>
                </p:oleObj>
              </mc:Choice>
              <mc:Fallback>
                <p:oleObj name="Equation" r:id="rId11" imgW="37338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781300"/>
                        <a:ext cx="373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57" name="Object 7"/>
          <p:cNvGraphicFramePr>
            <a:graphicFrameLocks noChangeAspect="1"/>
          </p:cNvGraphicFramePr>
          <p:nvPr/>
        </p:nvGraphicFramePr>
        <p:xfrm>
          <a:off x="3557589" y="3284539"/>
          <a:ext cx="24669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8" name="Equation" r:id="rId13" imgW="2462731" imgH="545863" progId="">
                  <p:embed/>
                </p:oleObj>
              </mc:Choice>
              <mc:Fallback>
                <p:oleObj name="Equation" r:id="rId13" imgW="2462731" imgH="5458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9" y="3284539"/>
                        <a:ext cx="246697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58" name="Object 8"/>
          <p:cNvGraphicFramePr>
            <a:graphicFrameLocks noChangeAspect="1"/>
          </p:cNvGraphicFramePr>
          <p:nvPr/>
        </p:nvGraphicFramePr>
        <p:xfrm>
          <a:off x="3619500" y="3932238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9" name="Equation" r:id="rId15" imgW="1701800" imgH="469900" progId="">
                  <p:embed/>
                </p:oleObj>
              </mc:Choice>
              <mc:Fallback>
                <p:oleObj name="Equation" r:id="rId15" imgW="17018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932238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59" name="Object 9"/>
          <p:cNvGraphicFramePr>
            <a:graphicFrameLocks noChangeAspect="1"/>
          </p:cNvGraphicFramePr>
          <p:nvPr/>
        </p:nvGraphicFramePr>
        <p:xfrm>
          <a:off x="5880100" y="3386138"/>
          <a:ext cx="38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0" name="Equation" r:id="rId17" imgW="381000" imgH="977900" progId="">
                  <p:embed/>
                </p:oleObj>
              </mc:Choice>
              <mc:Fallback>
                <p:oleObj name="Equation" r:id="rId17" imgW="3810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386138"/>
                        <a:ext cx="381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60" name="Object 10"/>
          <p:cNvGraphicFramePr>
            <a:graphicFrameLocks noChangeAspect="1"/>
          </p:cNvGraphicFramePr>
          <p:nvPr/>
        </p:nvGraphicFramePr>
        <p:xfrm>
          <a:off x="6383338" y="3606800"/>
          <a:ext cx="226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1" name="Equation" r:id="rId19" imgW="2260600" imgH="469900" progId="">
                  <p:embed/>
                </p:oleObj>
              </mc:Choice>
              <mc:Fallback>
                <p:oleObj name="Equation" r:id="rId19" imgW="22606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606800"/>
                        <a:ext cx="2260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3417" name="Group 73"/>
          <p:cNvGrpSpPr>
            <a:grpSpLocks/>
          </p:cNvGrpSpPr>
          <p:nvPr/>
        </p:nvGrpSpPr>
        <p:grpSpPr bwMode="auto">
          <a:xfrm>
            <a:off x="7248526" y="549276"/>
            <a:ext cx="2811463" cy="2163763"/>
            <a:chOff x="3606" y="482"/>
            <a:chExt cx="1771" cy="1363"/>
          </a:xfrm>
        </p:grpSpPr>
        <p:grpSp>
          <p:nvGrpSpPr>
            <p:cNvPr id="443418" name="Group 74"/>
            <p:cNvGrpSpPr>
              <a:grpSpLocks/>
            </p:cNvGrpSpPr>
            <p:nvPr/>
          </p:nvGrpSpPr>
          <p:grpSpPr bwMode="auto">
            <a:xfrm>
              <a:off x="3606" y="482"/>
              <a:ext cx="1771" cy="1363"/>
              <a:chOff x="3379" y="1344"/>
              <a:chExt cx="1998" cy="1635"/>
            </a:xfrm>
          </p:grpSpPr>
          <p:sp>
            <p:nvSpPr>
              <p:cNvPr id="443420" name="Freeform 75"/>
              <p:cNvSpPr>
                <a:spLocks/>
              </p:cNvSpPr>
              <p:nvPr/>
            </p:nvSpPr>
            <p:spPr bwMode="auto">
              <a:xfrm>
                <a:off x="3606" y="1570"/>
                <a:ext cx="1588" cy="1179"/>
              </a:xfrm>
              <a:custGeom>
                <a:avLst/>
                <a:gdLst>
                  <a:gd name="T0" fmla="*/ 558 w 1769"/>
                  <a:gd name="T1" fmla="*/ 0 h 998"/>
                  <a:gd name="T2" fmla="*/ 0 w 1769"/>
                  <a:gd name="T3" fmla="*/ 1646 h 998"/>
                  <a:gd name="T4" fmla="*/ 1280 w 1769"/>
                  <a:gd name="T5" fmla="*/ 1646 h 998"/>
                  <a:gd name="T6" fmla="*/ 558 w 1769"/>
                  <a:gd name="T7" fmla="*/ 0 h 9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69"/>
                  <a:gd name="T13" fmla="*/ 0 h 998"/>
                  <a:gd name="T14" fmla="*/ 1769 w 1769"/>
                  <a:gd name="T15" fmla="*/ 998 h 9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69" h="998">
                    <a:moveTo>
                      <a:pt x="772" y="0"/>
                    </a:moveTo>
                    <a:lnTo>
                      <a:pt x="0" y="998"/>
                    </a:lnTo>
                    <a:lnTo>
                      <a:pt x="1769" y="998"/>
                    </a:lnTo>
                    <a:lnTo>
                      <a:pt x="772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aphicFrame>
            <p:nvGraphicFramePr>
              <p:cNvPr id="443406" name="Object 14"/>
              <p:cNvGraphicFramePr>
                <a:graphicFrameLocks noChangeAspect="1"/>
              </p:cNvGraphicFramePr>
              <p:nvPr/>
            </p:nvGraphicFramePr>
            <p:xfrm>
              <a:off x="4241" y="1344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82" name="Equation" r:id="rId21" imgW="291973" imgH="291973" progId="">
                      <p:embed/>
                    </p:oleObj>
                  </mc:Choice>
                  <mc:Fallback>
                    <p:oleObj name="Equation" r:id="rId21" imgW="291973" imgH="291973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1344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3407" name="Object 15"/>
              <p:cNvGraphicFramePr>
                <a:graphicFrameLocks noChangeAspect="1"/>
              </p:cNvGraphicFramePr>
              <p:nvPr/>
            </p:nvGraphicFramePr>
            <p:xfrm>
              <a:off x="5193" y="2750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83" name="Equation" r:id="rId23" imgW="291973" imgH="304668" progId="">
                      <p:embed/>
                    </p:oleObj>
                  </mc:Choice>
                  <mc:Fallback>
                    <p:oleObj name="Equation" r:id="rId23" imgW="291973" imgH="304668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2750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3408" name="Object 16"/>
              <p:cNvGraphicFramePr>
                <a:graphicFrameLocks noChangeAspect="1"/>
              </p:cNvGraphicFramePr>
              <p:nvPr/>
            </p:nvGraphicFramePr>
            <p:xfrm>
              <a:off x="3379" y="2750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84" name="Equation" r:id="rId25" imgW="291973" imgH="291973" progId="">
                      <p:embed/>
                    </p:oleObj>
                  </mc:Choice>
                  <mc:Fallback>
                    <p:oleObj name="Equation" r:id="rId25" imgW="291973" imgH="291973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9" y="2750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3421" name="Freeform 79"/>
              <p:cNvSpPr>
                <a:spLocks/>
              </p:cNvSpPr>
              <p:nvPr/>
            </p:nvSpPr>
            <p:spPr bwMode="auto">
              <a:xfrm>
                <a:off x="4298" y="1579"/>
                <a:ext cx="1" cy="1171"/>
              </a:xfrm>
              <a:custGeom>
                <a:avLst/>
                <a:gdLst>
                  <a:gd name="T0" fmla="*/ 0 w 1"/>
                  <a:gd name="T1" fmla="*/ 0 h 1171"/>
                  <a:gd name="T2" fmla="*/ 0 w 1"/>
                  <a:gd name="T3" fmla="*/ 1171 h 1171"/>
                  <a:gd name="T4" fmla="*/ 0 60000 65536"/>
                  <a:gd name="T5" fmla="*/ 0 60000 65536"/>
                  <a:gd name="T6" fmla="*/ 0 w 1"/>
                  <a:gd name="T7" fmla="*/ 0 h 1171"/>
                  <a:gd name="T8" fmla="*/ 1 w 1"/>
                  <a:gd name="T9" fmla="*/ 1171 h 11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171">
                    <a:moveTo>
                      <a:pt x="0" y="0"/>
                    </a:moveTo>
                    <a:lnTo>
                      <a:pt x="0" y="117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aphicFrame>
            <p:nvGraphicFramePr>
              <p:cNvPr id="443410" name="Object 18"/>
              <p:cNvGraphicFramePr>
                <a:graphicFrameLocks noChangeAspect="1"/>
              </p:cNvGraphicFramePr>
              <p:nvPr/>
            </p:nvGraphicFramePr>
            <p:xfrm>
              <a:off x="4195" y="2795"/>
              <a:ext cx="19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85" name="Equation" r:id="rId27" imgW="304668" imgH="291973" progId="">
                      <p:embed/>
                    </p:oleObj>
                  </mc:Choice>
                  <mc:Fallback>
                    <p:oleObj name="Equation" r:id="rId27" imgW="304668" imgH="291973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2795"/>
                            <a:ext cx="192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3422" name="Line 81"/>
              <p:cNvSpPr>
                <a:spLocks noChangeShapeType="1"/>
              </p:cNvSpPr>
              <p:nvPr/>
            </p:nvSpPr>
            <p:spPr bwMode="auto">
              <a:xfrm flipH="1">
                <a:off x="3606" y="2750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3419" name="Freeform 82"/>
            <p:cNvSpPr>
              <a:spLocks/>
            </p:cNvSpPr>
            <p:nvPr/>
          </p:nvSpPr>
          <p:spPr bwMode="auto">
            <a:xfrm>
              <a:off x="4125" y="1127"/>
              <a:ext cx="1078" cy="535"/>
            </a:xfrm>
            <a:custGeom>
              <a:avLst/>
              <a:gdLst>
                <a:gd name="T0" fmla="*/ 1069 w 1078"/>
                <a:gd name="T1" fmla="*/ 535 h 535"/>
                <a:gd name="T2" fmla="*/ 1078 w 1078"/>
                <a:gd name="T3" fmla="*/ 514 h 535"/>
                <a:gd name="T4" fmla="*/ 0 w 1078"/>
                <a:gd name="T5" fmla="*/ 0 h 535"/>
                <a:gd name="T6" fmla="*/ 0 60000 65536"/>
                <a:gd name="T7" fmla="*/ 0 60000 65536"/>
                <a:gd name="T8" fmla="*/ 0 60000 65536"/>
                <a:gd name="T9" fmla="*/ 0 w 1078"/>
                <a:gd name="T10" fmla="*/ 0 h 535"/>
                <a:gd name="T11" fmla="*/ 1078 w 1078"/>
                <a:gd name="T12" fmla="*/ 535 h 5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8" h="535">
                  <a:moveTo>
                    <a:pt x="1069" y="535"/>
                  </a:moveTo>
                  <a:lnTo>
                    <a:pt x="1078" y="514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443413" name="Object 21"/>
            <p:cNvGraphicFramePr>
              <a:graphicFrameLocks noChangeAspect="1"/>
            </p:cNvGraphicFramePr>
            <p:nvPr/>
          </p:nvGraphicFramePr>
          <p:xfrm>
            <a:off x="3923" y="1026"/>
            <a:ext cx="16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86" name="Equation" r:id="rId29" imgW="304668" imgH="291973" progId="">
                    <p:embed/>
                  </p:oleObj>
                </mc:Choice>
                <mc:Fallback>
                  <p:oleObj name="Equation" r:id="rId29" imgW="304668" imgH="2919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026"/>
                          <a:ext cx="163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72" name="Object 22"/>
          <p:cNvGraphicFramePr>
            <a:graphicFrameLocks noChangeAspect="1"/>
          </p:cNvGraphicFramePr>
          <p:nvPr/>
        </p:nvGraphicFramePr>
        <p:xfrm>
          <a:off x="2351088" y="4581525"/>
          <a:ext cx="408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7" name="Equation" r:id="rId31" imgW="4089400" imgH="419100" progId="">
                  <p:embed/>
                </p:oleObj>
              </mc:Choice>
              <mc:Fallback>
                <p:oleObj name="Equation" r:id="rId31" imgW="40894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581525"/>
                        <a:ext cx="408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73" name="Object 23"/>
          <p:cNvGraphicFramePr>
            <a:graphicFrameLocks noChangeAspect="1"/>
          </p:cNvGraphicFramePr>
          <p:nvPr/>
        </p:nvGraphicFramePr>
        <p:xfrm>
          <a:off x="3071813" y="5084763"/>
          <a:ext cx="330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8" name="Equation" r:id="rId33" imgW="3302000" imgH="419100" progId="">
                  <p:embed/>
                </p:oleObj>
              </mc:Choice>
              <mc:Fallback>
                <p:oleObj name="Equation" r:id="rId33" imgW="33020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084763"/>
                        <a:ext cx="3302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74" name="Object 24"/>
          <p:cNvGraphicFramePr>
            <a:graphicFrameLocks noChangeAspect="1"/>
          </p:cNvGraphicFramePr>
          <p:nvPr/>
        </p:nvGraphicFramePr>
        <p:xfrm>
          <a:off x="3033713" y="5661025"/>
          <a:ext cx="566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9" name="Equation" r:id="rId35" imgW="5664200" imgH="533400" progId="">
                  <p:embed/>
                </p:oleObj>
              </mc:Choice>
              <mc:Fallback>
                <p:oleObj name="Equation" r:id="rId35" imgW="5664200" imgH="533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5661025"/>
                        <a:ext cx="5664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6870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79651" y="523875"/>
            <a:ext cx="720725" cy="6096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rgbClr val="0000FF"/>
                </a:solidFill>
              </a:rPr>
              <a:t>4.</a:t>
            </a:r>
          </a:p>
        </p:txBody>
      </p:sp>
      <p:graphicFrame>
        <p:nvGraphicFramePr>
          <p:cNvPr id="124933" name="Object 3"/>
          <p:cNvGraphicFramePr>
            <a:graphicFrameLocks noChangeAspect="1"/>
          </p:cNvGraphicFramePr>
          <p:nvPr/>
        </p:nvGraphicFramePr>
        <p:xfrm>
          <a:off x="2927351" y="379413"/>
          <a:ext cx="49561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8" name="文档" r:id="rId3" imgW="4952529" imgH="991116" progId="Word.Document.8">
                  <p:embed/>
                </p:oleObj>
              </mc:Choice>
              <mc:Fallback>
                <p:oleObj name="文档" r:id="rId3" imgW="4952529" imgH="9911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79413"/>
                        <a:ext cx="4956175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4"/>
          <p:cNvGraphicFramePr>
            <a:graphicFrameLocks noChangeAspect="1"/>
          </p:cNvGraphicFramePr>
          <p:nvPr/>
        </p:nvGraphicFramePr>
        <p:xfrm>
          <a:off x="2919413" y="1244600"/>
          <a:ext cx="293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9" name="Equation" r:id="rId5" imgW="2933700" imgH="457200" progId="">
                  <p:embed/>
                </p:oleObj>
              </mc:Choice>
              <mc:Fallback>
                <p:oleObj name="Equation" r:id="rId5" imgW="29337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1244600"/>
                        <a:ext cx="2933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5"/>
          <p:cNvGraphicFramePr>
            <a:graphicFrameLocks noChangeAspect="1"/>
          </p:cNvGraphicFramePr>
          <p:nvPr/>
        </p:nvGraphicFramePr>
        <p:xfrm>
          <a:off x="2919413" y="1747838"/>
          <a:ext cx="736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0" name="Equation" r:id="rId7" imgW="7366000" imgH="457200" progId="">
                  <p:embed/>
                </p:oleObj>
              </mc:Choice>
              <mc:Fallback>
                <p:oleObj name="Equation" r:id="rId7" imgW="73660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1747838"/>
                        <a:ext cx="736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6"/>
          <p:cNvGraphicFramePr>
            <a:graphicFrameLocks noChangeAspect="1"/>
          </p:cNvGraphicFramePr>
          <p:nvPr/>
        </p:nvGraphicFramePr>
        <p:xfrm>
          <a:off x="2398713" y="25590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1" name="Equation" r:id="rId9" imgW="380835" imgH="380835" progId="">
                  <p:embed/>
                </p:oleObj>
              </mc:Choice>
              <mc:Fallback>
                <p:oleObj name="Equation" r:id="rId9" imgW="380835" imgH="3808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255905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7" name="Object 7"/>
          <p:cNvGraphicFramePr>
            <a:graphicFrameLocks noChangeAspect="1"/>
          </p:cNvGraphicFramePr>
          <p:nvPr/>
        </p:nvGraphicFramePr>
        <p:xfrm>
          <a:off x="3000375" y="25654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2" name="Equation" r:id="rId11" imgW="444307" imgH="368140" progId="">
                  <p:embed/>
                </p:oleObj>
              </mc:Choice>
              <mc:Fallback>
                <p:oleObj name="Equation" r:id="rId11" imgW="444307" imgH="3681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565400"/>
                        <a:ext cx="444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8" name="Object 8"/>
          <p:cNvGraphicFramePr>
            <a:graphicFrameLocks noChangeAspect="1"/>
          </p:cNvGraphicFramePr>
          <p:nvPr/>
        </p:nvGraphicFramePr>
        <p:xfrm>
          <a:off x="3663951" y="2349500"/>
          <a:ext cx="40290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3" name="Equation" r:id="rId13" imgW="4025900" imgH="812800" progId="">
                  <p:embed/>
                </p:oleObj>
              </mc:Choice>
              <mc:Fallback>
                <p:oleObj name="Equation" r:id="rId13" imgW="4025900" imgH="812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1" y="2349500"/>
                        <a:ext cx="4029075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9"/>
          <p:cNvGraphicFramePr>
            <a:graphicFrameLocks noChangeAspect="1"/>
          </p:cNvGraphicFramePr>
          <p:nvPr/>
        </p:nvGraphicFramePr>
        <p:xfrm>
          <a:off x="3605213" y="3335339"/>
          <a:ext cx="4506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4" name="Equation" r:id="rId15" imgW="4508500" imgH="457200" progId="">
                  <p:embed/>
                </p:oleObj>
              </mc:Choice>
              <mc:Fallback>
                <p:oleObj name="Equation" r:id="rId15" imgW="45085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3335339"/>
                        <a:ext cx="45069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0" name="Object 10"/>
          <p:cNvGraphicFramePr>
            <a:graphicFrameLocks noChangeAspect="1"/>
          </p:cNvGraphicFramePr>
          <p:nvPr/>
        </p:nvGraphicFramePr>
        <p:xfrm>
          <a:off x="3643314" y="4051300"/>
          <a:ext cx="62690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5" name="Equation" r:id="rId17" imgW="6299200" imgH="457200" progId="">
                  <p:embed/>
                </p:oleObj>
              </mc:Choice>
              <mc:Fallback>
                <p:oleObj name="Equation" r:id="rId17" imgW="62992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4" y="4051300"/>
                        <a:ext cx="62690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1" name="Object 11"/>
          <p:cNvGraphicFramePr>
            <a:graphicFrameLocks noChangeAspect="1"/>
          </p:cNvGraphicFramePr>
          <p:nvPr/>
        </p:nvGraphicFramePr>
        <p:xfrm>
          <a:off x="7094539" y="4683125"/>
          <a:ext cx="25304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6" name="Equation" r:id="rId19" imgW="2527300" imgH="546100" progId="">
                  <p:embed/>
                </p:oleObj>
              </mc:Choice>
              <mc:Fallback>
                <p:oleObj name="Equation" r:id="rId19" imgW="2527300" imgH="546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9" y="4683125"/>
                        <a:ext cx="25304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2" name="Object 12"/>
          <p:cNvGraphicFramePr>
            <a:graphicFrameLocks noChangeAspect="1"/>
          </p:cNvGraphicFramePr>
          <p:nvPr/>
        </p:nvGraphicFramePr>
        <p:xfrm>
          <a:off x="3641725" y="5567364"/>
          <a:ext cx="4470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7" name="Equation" r:id="rId21" imgW="4470400" imgH="457200" progId="">
                  <p:embed/>
                </p:oleObj>
              </mc:Choice>
              <mc:Fallback>
                <p:oleObj name="Equation" r:id="rId21" imgW="44704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5567364"/>
                        <a:ext cx="44704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4BEB3AF-9B24-43DC-83DE-365E4481935A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83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438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6" name="Object 2"/>
          <p:cNvGraphicFramePr>
            <a:graphicFrameLocks noChangeAspect="1"/>
          </p:cNvGraphicFramePr>
          <p:nvPr/>
        </p:nvGraphicFramePr>
        <p:xfrm>
          <a:off x="2351088" y="2674938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2" name="Equation" r:id="rId3" imgW="444307" imgH="368140" progId="">
                  <p:embed/>
                </p:oleObj>
              </mc:Choice>
              <mc:Fallback>
                <p:oleObj name="Equation" r:id="rId3" imgW="444307" imgH="3681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674938"/>
                        <a:ext cx="444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3"/>
          <p:cNvGraphicFramePr>
            <a:graphicFrameLocks noChangeAspect="1"/>
          </p:cNvGraphicFramePr>
          <p:nvPr/>
        </p:nvGraphicFramePr>
        <p:xfrm>
          <a:off x="3394075" y="3933825"/>
          <a:ext cx="6038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Equation" r:id="rId5" imgW="6108700" imgH="457200" progId="">
                  <p:embed/>
                </p:oleObj>
              </mc:Choice>
              <mc:Fallback>
                <p:oleObj name="Equation" r:id="rId5" imgW="61087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3933825"/>
                        <a:ext cx="6038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4"/>
          <p:cNvGraphicFramePr>
            <a:graphicFrameLocks noChangeAspect="1"/>
          </p:cNvGraphicFramePr>
          <p:nvPr/>
        </p:nvGraphicFramePr>
        <p:xfrm>
          <a:off x="5614988" y="4508500"/>
          <a:ext cx="15859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4" name="Equation" r:id="rId7" imgW="1600200" imgH="457200" progId="">
                  <p:embed/>
                </p:oleObj>
              </mc:Choice>
              <mc:Fallback>
                <p:oleObj name="Equation" r:id="rId7" imgW="16002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4508500"/>
                        <a:ext cx="15859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5"/>
          <p:cNvGraphicFramePr>
            <a:graphicFrameLocks noChangeAspect="1"/>
          </p:cNvGraphicFramePr>
          <p:nvPr/>
        </p:nvGraphicFramePr>
        <p:xfrm>
          <a:off x="3222626" y="5084763"/>
          <a:ext cx="3827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5" name="Equation" r:id="rId9" imgW="3873240" imgH="457200" progId="">
                  <p:embed/>
                </p:oleObj>
              </mc:Choice>
              <mc:Fallback>
                <p:oleObj name="Equation" r:id="rId9" imgW="387324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6" y="5084763"/>
                        <a:ext cx="38274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6"/>
          <p:cNvGraphicFramePr>
            <a:graphicFrameLocks noChangeAspect="1"/>
          </p:cNvGraphicFramePr>
          <p:nvPr/>
        </p:nvGraphicFramePr>
        <p:xfrm>
          <a:off x="5597525" y="5516563"/>
          <a:ext cx="340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6" name="Equation" r:id="rId11" imgW="3403600" imgH="825500" progId="">
                  <p:embed/>
                </p:oleObj>
              </mc:Choice>
              <mc:Fallback>
                <p:oleObj name="Equation" r:id="rId11" imgW="3403600" imgH="825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5516563"/>
                        <a:ext cx="3403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7"/>
          <p:cNvGraphicFramePr>
            <a:graphicFrameLocks noChangeAspect="1"/>
          </p:cNvGraphicFramePr>
          <p:nvPr/>
        </p:nvGraphicFramePr>
        <p:xfrm>
          <a:off x="3792539" y="476250"/>
          <a:ext cx="33750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7" name="Equation" r:id="rId13" imgW="3378200" imgH="876300" progId="">
                  <p:embed/>
                </p:oleObj>
              </mc:Choice>
              <mc:Fallback>
                <p:oleObj name="Equation" r:id="rId13" imgW="3378200" imgH="876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476250"/>
                        <a:ext cx="337502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2" name="Object 8"/>
          <p:cNvGraphicFramePr>
            <a:graphicFrameLocks noChangeAspect="1"/>
          </p:cNvGraphicFramePr>
          <p:nvPr/>
        </p:nvGraphicFramePr>
        <p:xfrm>
          <a:off x="3648076" y="1341438"/>
          <a:ext cx="44037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8" name="Equation" r:id="rId15" imgW="4406900" imgH="876300" progId="">
                  <p:embed/>
                </p:oleObj>
              </mc:Choice>
              <mc:Fallback>
                <p:oleObj name="Equation" r:id="rId15" imgW="4406900" imgH="876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1341438"/>
                        <a:ext cx="440372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3" name="Object 9"/>
          <p:cNvGraphicFramePr>
            <a:graphicFrameLocks noChangeAspect="1"/>
          </p:cNvGraphicFramePr>
          <p:nvPr/>
        </p:nvGraphicFramePr>
        <p:xfrm>
          <a:off x="3071814" y="2565400"/>
          <a:ext cx="5686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9" name="Equation" r:id="rId17" imgW="5753100" imgH="457200" progId="">
                  <p:embed/>
                </p:oleObj>
              </mc:Choice>
              <mc:Fallback>
                <p:oleObj name="Equation" r:id="rId17" imgW="57531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565400"/>
                        <a:ext cx="5686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4" name="Object 10"/>
          <p:cNvGraphicFramePr>
            <a:graphicFrameLocks noChangeAspect="1"/>
          </p:cNvGraphicFramePr>
          <p:nvPr/>
        </p:nvGraphicFramePr>
        <p:xfrm>
          <a:off x="4538663" y="3141663"/>
          <a:ext cx="3238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0" name="Equation" r:id="rId19" imgW="3238500" imgH="622300" progId="">
                  <p:embed/>
                </p:oleObj>
              </mc:Choice>
              <mc:Fallback>
                <p:oleObj name="Equation" r:id="rId19" imgW="3238500" imgH="622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3141663"/>
                        <a:ext cx="32385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5" name="Object 11"/>
          <p:cNvGraphicFramePr>
            <a:graphicFrameLocks noChangeAspect="1"/>
          </p:cNvGraphicFramePr>
          <p:nvPr/>
        </p:nvGraphicFramePr>
        <p:xfrm>
          <a:off x="2360613" y="4005263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1" name="Equation" r:id="rId21" imgW="710891" imgH="380835" progId="">
                  <p:embed/>
                </p:oleObj>
              </mc:Choice>
              <mc:Fallback>
                <p:oleObj name="Equation" r:id="rId21" imgW="710891" imgH="3808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005263"/>
                        <a:ext cx="711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4487CF0F-FCDA-4EBF-B936-B4002605799D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84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211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206625" y="1052514"/>
            <a:ext cx="8651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solidFill>
                  <a:srgbClr val="0000FF"/>
                </a:solidFill>
                <a:latin typeface="Calibri" pitchFamily="34" charset="0"/>
                <a:ea typeface="黑体" pitchFamily="2" charset="-122"/>
              </a:rPr>
              <a:t>证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2281238" y="476251"/>
            <a:ext cx="7702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5.</a:t>
            </a:r>
            <a:r>
              <a:rPr lang="en-US" altLang="zh-CN" sz="2800" b="1">
                <a:latin typeface="Calibri" pitchFamily="34" charset="0"/>
              </a:rPr>
              <a:t>   </a:t>
            </a:r>
            <a:r>
              <a:rPr lang="zh-CN" altLang="en-US" sz="2800" b="1">
                <a:latin typeface="宋体" charset="-122"/>
              </a:rPr>
              <a:t>用数量积证明三角形的三条高交于一点</a:t>
            </a:r>
            <a:r>
              <a:rPr lang="en-US" altLang="zh-CN" sz="2800" b="1">
                <a:latin typeface="宋体" charset="-122"/>
              </a:rPr>
              <a:t>.</a:t>
            </a:r>
            <a:r>
              <a:rPr lang="en-US" altLang="zh-CN" sz="1400" b="1">
                <a:latin typeface="Calibri" pitchFamily="34" charset="0"/>
              </a:rPr>
              <a:t> </a:t>
            </a:r>
            <a:endParaRPr lang="en-US" altLang="zh-CN">
              <a:latin typeface="Calibri" pitchFamily="34" charset="0"/>
            </a:endParaRPr>
          </a:p>
        </p:txBody>
      </p:sp>
      <p:graphicFrame>
        <p:nvGraphicFramePr>
          <p:cNvPr id="126982" name="Object 4"/>
          <p:cNvGraphicFramePr>
            <a:graphicFrameLocks noChangeAspect="1"/>
          </p:cNvGraphicFramePr>
          <p:nvPr/>
        </p:nvGraphicFramePr>
        <p:xfrm>
          <a:off x="2328864" y="2924176"/>
          <a:ext cx="5062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5" name="Equation" r:id="rId3" imgW="5067300" imgH="431800" progId="">
                  <p:embed/>
                </p:oleObj>
              </mc:Choice>
              <mc:Fallback>
                <p:oleObj name="Equation" r:id="rId3" imgW="50673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4" y="2924176"/>
                        <a:ext cx="5062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5"/>
          <p:cNvGraphicFramePr>
            <a:graphicFrameLocks noChangeAspect="1"/>
          </p:cNvGraphicFramePr>
          <p:nvPr/>
        </p:nvGraphicFramePr>
        <p:xfrm>
          <a:off x="3633788" y="4221163"/>
          <a:ext cx="2309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6" name="Equation" r:id="rId5" imgW="2311400" imgH="419100" progId="Equation.3">
                  <p:embed/>
                </p:oleObj>
              </mc:Choice>
              <mc:Fallback>
                <p:oleObj name="Equation" r:id="rId5" imgW="2311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4221163"/>
                        <a:ext cx="2309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6"/>
          <p:cNvGraphicFramePr>
            <a:graphicFrameLocks noChangeAspect="1"/>
          </p:cNvGraphicFramePr>
          <p:nvPr/>
        </p:nvGraphicFramePr>
        <p:xfrm>
          <a:off x="3154364" y="3573464"/>
          <a:ext cx="37036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7" name="Equation" r:id="rId7" imgW="3708400" imgH="431800" progId="Equation.3">
                  <p:embed/>
                </p:oleObj>
              </mc:Choice>
              <mc:Fallback>
                <p:oleObj name="Equation" r:id="rId7" imgW="3708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4" y="3573464"/>
                        <a:ext cx="37036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7"/>
          <p:cNvGraphicFramePr>
            <a:graphicFrameLocks noChangeAspect="1"/>
          </p:cNvGraphicFramePr>
          <p:nvPr/>
        </p:nvGraphicFramePr>
        <p:xfrm>
          <a:off x="3905250" y="4868863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8" name="Equation" r:id="rId9" imgW="1930400" imgH="431800" progId="Equation.3">
                  <p:embed/>
                </p:oleObj>
              </mc:Choice>
              <mc:Fallback>
                <p:oleObj name="Equation" r:id="rId9" imgW="1930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868863"/>
                        <a:ext cx="193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8"/>
          <p:cNvGraphicFramePr>
            <a:graphicFrameLocks noChangeAspect="1"/>
          </p:cNvGraphicFramePr>
          <p:nvPr/>
        </p:nvGraphicFramePr>
        <p:xfrm>
          <a:off x="4038600" y="5589588"/>
          <a:ext cx="142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9" name="Equation" r:id="rId11" imgW="1422400" imgH="304800" progId="Equation.3">
                  <p:embed/>
                </p:oleObj>
              </mc:Choice>
              <mc:Fallback>
                <p:oleObj name="Equation" r:id="rId11" imgW="1422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89588"/>
                        <a:ext cx="142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Object 9"/>
          <p:cNvGraphicFramePr>
            <a:graphicFrameLocks noChangeAspect="1"/>
          </p:cNvGraphicFramePr>
          <p:nvPr/>
        </p:nvGraphicFramePr>
        <p:xfrm>
          <a:off x="2351088" y="2276475"/>
          <a:ext cx="167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0" name="Equation" r:id="rId13" imgW="1663700" imgH="457200" progId="">
                  <p:embed/>
                </p:oleObj>
              </mc:Choice>
              <mc:Fallback>
                <p:oleObj name="Equation" r:id="rId13" imgW="16637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276475"/>
                        <a:ext cx="1670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0"/>
          <p:cNvGraphicFramePr>
            <a:graphicFrameLocks noChangeAspect="1"/>
          </p:cNvGraphicFramePr>
          <p:nvPr/>
        </p:nvGraphicFramePr>
        <p:xfrm>
          <a:off x="6240464" y="2301875"/>
          <a:ext cx="166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1" name="Equation" r:id="rId15" imgW="1663700" imgH="457200" progId="">
                  <p:embed/>
                </p:oleObj>
              </mc:Choice>
              <mc:Fallback>
                <p:oleObj name="Equation" r:id="rId15" imgW="16637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2301875"/>
                        <a:ext cx="1660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Object 11"/>
          <p:cNvGraphicFramePr>
            <a:graphicFrameLocks noChangeAspect="1"/>
          </p:cNvGraphicFramePr>
          <p:nvPr/>
        </p:nvGraphicFramePr>
        <p:xfrm>
          <a:off x="3000376" y="1055689"/>
          <a:ext cx="708501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2" name="文档" r:id="rId17" imgW="7169147" imgH="1316552" progId="Word.Document.8">
                  <p:embed/>
                </p:oleObj>
              </mc:Choice>
              <mc:Fallback>
                <p:oleObj name="文档" r:id="rId17" imgW="7169147" imgH="13165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055689"/>
                        <a:ext cx="7085013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990" name="Group 14"/>
          <p:cNvGrpSpPr>
            <a:grpSpLocks/>
          </p:cNvGrpSpPr>
          <p:nvPr/>
        </p:nvGrpSpPr>
        <p:grpSpPr bwMode="auto">
          <a:xfrm>
            <a:off x="7032625" y="1989138"/>
            <a:ext cx="3340100" cy="3124200"/>
            <a:chOff x="3456" y="1056"/>
            <a:chExt cx="2104" cy="1968"/>
          </a:xfrm>
        </p:grpSpPr>
        <p:grpSp>
          <p:nvGrpSpPr>
            <p:cNvPr id="446501" name="Group 15"/>
            <p:cNvGrpSpPr>
              <a:grpSpLocks/>
            </p:cNvGrpSpPr>
            <p:nvPr/>
          </p:nvGrpSpPr>
          <p:grpSpPr bwMode="auto">
            <a:xfrm>
              <a:off x="3456" y="1056"/>
              <a:ext cx="2104" cy="1722"/>
              <a:chOff x="3456" y="1014"/>
              <a:chExt cx="2104" cy="1722"/>
            </a:xfrm>
          </p:grpSpPr>
          <p:sp>
            <p:nvSpPr>
              <p:cNvPr id="446502" name="Freeform 16"/>
              <p:cNvSpPr>
                <a:spLocks/>
              </p:cNvSpPr>
              <p:nvPr/>
            </p:nvSpPr>
            <p:spPr bwMode="auto">
              <a:xfrm>
                <a:off x="3648" y="1254"/>
                <a:ext cx="1824" cy="1248"/>
              </a:xfrm>
              <a:custGeom>
                <a:avLst/>
                <a:gdLst>
                  <a:gd name="T0" fmla="*/ 0 w 1824"/>
                  <a:gd name="T1" fmla="*/ 1248 h 1248"/>
                  <a:gd name="T2" fmla="*/ 1824 w 1824"/>
                  <a:gd name="T3" fmla="*/ 1248 h 1248"/>
                  <a:gd name="T4" fmla="*/ 1248 w 1824"/>
                  <a:gd name="T5" fmla="*/ 0 h 1248"/>
                  <a:gd name="T6" fmla="*/ 0 w 1824"/>
                  <a:gd name="T7" fmla="*/ 1248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4"/>
                  <a:gd name="T13" fmla="*/ 0 h 1248"/>
                  <a:gd name="T14" fmla="*/ 1824 w 1824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4" h="1248">
                    <a:moveTo>
                      <a:pt x="0" y="1248"/>
                    </a:moveTo>
                    <a:lnTo>
                      <a:pt x="1824" y="1248"/>
                    </a:lnTo>
                    <a:lnTo>
                      <a:pt x="1248" y="0"/>
                    </a:lnTo>
                    <a:lnTo>
                      <a:pt x="0" y="1248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446503" name="Line 17"/>
              <p:cNvSpPr>
                <a:spLocks noChangeShapeType="1"/>
              </p:cNvSpPr>
              <p:nvPr/>
            </p:nvSpPr>
            <p:spPr bwMode="auto">
              <a:xfrm>
                <a:off x="4896" y="1248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46504" name="Group 18"/>
              <p:cNvGrpSpPr>
                <a:grpSpLocks/>
              </p:cNvGrpSpPr>
              <p:nvPr/>
            </p:nvGrpSpPr>
            <p:grpSpPr bwMode="auto">
              <a:xfrm>
                <a:off x="3456" y="1014"/>
                <a:ext cx="2104" cy="1722"/>
                <a:chOff x="3456" y="576"/>
                <a:chExt cx="2104" cy="1722"/>
              </a:xfrm>
            </p:grpSpPr>
            <p:graphicFrame>
              <p:nvGraphicFramePr>
                <p:cNvPr id="446481" name="Object 17"/>
                <p:cNvGraphicFramePr>
                  <a:graphicFrameLocks noChangeAspect="1"/>
                </p:cNvGraphicFramePr>
                <p:nvPr/>
              </p:nvGraphicFramePr>
              <p:xfrm>
                <a:off x="4800" y="576"/>
                <a:ext cx="184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53" name="Equation" r:id="rId19" imgW="291973" imgH="291973" progId="Equation.3">
                        <p:embed/>
                      </p:oleObj>
                    </mc:Choice>
                    <mc:Fallback>
                      <p:oleObj name="Equation" r:id="rId19" imgW="291973" imgH="29197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576"/>
                              <a:ext cx="184" cy="17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6482" name="Object 18"/>
                <p:cNvGraphicFramePr>
                  <a:graphicFrameLocks noChangeAspect="1"/>
                </p:cNvGraphicFramePr>
                <p:nvPr/>
              </p:nvGraphicFramePr>
              <p:xfrm>
                <a:off x="3456" y="2112"/>
                <a:ext cx="184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54" name="Equation" r:id="rId21" imgW="291973" imgH="291973" progId="Equation.3">
                        <p:embed/>
                      </p:oleObj>
                    </mc:Choice>
                    <mc:Fallback>
                      <p:oleObj name="Equation" r:id="rId21" imgW="291973" imgH="29197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2112"/>
                              <a:ext cx="184" cy="17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6483" name="Object 19"/>
                <p:cNvGraphicFramePr>
                  <a:graphicFrameLocks noChangeAspect="1"/>
                </p:cNvGraphicFramePr>
                <p:nvPr/>
              </p:nvGraphicFramePr>
              <p:xfrm>
                <a:off x="5376" y="2112"/>
                <a:ext cx="184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55" name="Equation" r:id="rId23" imgW="291973" imgH="304668" progId="Equation.3">
                        <p:embed/>
                      </p:oleObj>
                    </mc:Choice>
                    <mc:Fallback>
                      <p:oleObj name="Equation" r:id="rId23" imgW="291973" imgH="30466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6" y="2112"/>
                              <a:ext cx="184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6484" name="Object 20"/>
                <p:cNvGraphicFramePr>
                  <a:graphicFrameLocks noChangeAspect="1"/>
                </p:cNvGraphicFramePr>
                <p:nvPr/>
              </p:nvGraphicFramePr>
              <p:xfrm>
                <a:off x="4704" y="1152"/>
                <a:ext cx="144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56" name="Equation" r:id="rId25" imgW="182880" imgH="239040" progId="Equation.3">
                        <p:embed/>
                      </p:oleObj>
                    </mc:Choice>
                    <mc:Fallback>
                      <p:oleObj name="Equation" r:id="rId25" imgW="182880" imgH="239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04" y="1152"/>
                              <a:ext cx="144" cy="17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6485" name="Object 21"/>
                <p:cNvGraphicFramePr>
                  <a:graphicFrameLocks noChangeAspect="1"/>
                </p:cNvGraphicFramePr>
                <p:nvPr/>
              </p:nvGraphicFramePr>
              <p:xfrm>
                <a:off x="4368" y="1455"/>
                <a:ext cx="144" cy="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57" name="Equation" r:id="rId27" imgW="182880" imgH="302760" progId="Equation.3">
                        <p:embed/>
                      </p:oleObj>
                    </mc:Choice>
                    <mc:Fallback>
                      <p:oleObj name="Equation" r:id="rId27" imgW="182880" imgH="3027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1455"/>
                              <a:ext cx="144" cy="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6506" name="Freeform 24"/>
                <p:cNvSpPr>
                  <a:spLocks/>
                </p:cNvSpPr>
                <p:nvPr/>
              </p:nvSpPr>
              <p:spPr bwMode="auto">
                <a:xfrm>
                  <a:off x="3648" y="1424"/>
                  <a:ext cx="1526" cy="640"/>
                </a:xfrm>
                <a:custGeom>
                  <a:avLst/>
                  <a:gdLst>
                    <a:gd name="T0" fmla="*/ 0 w 1526"/>
                    <a:gd name="T1" fmla="*/ 640 h 640"/>
                    <a:gd name="T2" fmla="*/ 1526 w 1526"/>
                    <a:gd name="T3" fmla="*/ 0 h 640"/>
                    <a:gd name="T4" fmla="*/ 0 60000 65536"/>
                    <a:gd name="T5" fmla="*/ 0 60000 65536"/>
                    <a:gd name="T6" fmla="*/ 0 w 1526"/>
                    <a:gd name="T7" fmla="*/ 0 h 640"/>
                    <a:gd name="T8" fmla="*/ 1526 w 1526"/>
                    <a:gd name="T9" fmla="*/ 640 h 6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26" h="640">
                      <a:moveTo>
                        <a:pt x="0" y="640"/>
                      </a:moveTo>
                      <a:lnTo>
                        <a:pt x="1526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46507" name="Freeform 25"/>
                <p:cNvSpPr>
                  <a:spLocks/>
                </p:cNvSpPr>
                <p:nvPr/>
              </p:nvSpPr>
              <p:spPr bwMode="auto">
                <a:xfrm>
                  <a:off x="4896" y="1872"/>
                  <a:ext cx="144" cy="192"/>
                </a:xfrm>
                <a:custGeom>
                  <a:avLst/>
                  <a:gdLst>
                    <a:gd name="T0" fmla="*/ 0 w 144"/>
                    <a:gd name="T1" fmla="*/ 0 h 192"/>
                    <a:gd name="T2" fmla="*/ 141 w 144"/>
                    <a:gd name="T3" fmla="*/ 3 h 192"/>
                    <a:gd name="T4" fmla="*/ 144 w 144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192"/>
                    <a:gd name="T11" fmla="*/ 144 w 14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192">
                      <a:moveTo>
                        <a:pt x="0" y="0"/>
                      </a:moveTo>
                      <a:lnTo>
                        <a:pt x="141" y="3"/>
                      </a:lnTo>
                      <a:lnTo>
                        <a:pt x="144" y="192"/>
                      </a:lnTo>
                    </a:path>
                  </a:pathLst>
                </a:cu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46508" name="Freeform 26"/>
                <p:cNvSpPr>
                  <a:spLocks/>
                </p:cNvSpPr>
                <p:nvPr/>
              </p:nvSpPr>
              <p:spPr bwMode="auto">
                <a:xfrm>
                  <a:off x="4992" y="1296"/>
                  <a:ext cx="124" cy="181"/>
                </a:xfrm>
                <a:custGeom>
                  <a:avLst/>
                  <a:gdLst>
                    <a:gd name="T0" fmla="*/ 124 w 124"/>
                    <a:gd name="T1" fmla="*/ 0 h 181"/>
                    <a:gd name="T2" fmla="*/ 0 w 124"/>
                    <a:gd name="T3" fmla="*/ 51 h 181"/>
                    <a:gd name="T4" fmla="*/ 56 w 124"/>
                    <a:gd name="T5" fmla="*/ 181 h 181"/>
                    <a:gd name="T6" fmla="*/ 0 60000 65536"/>
                    <a:gd name="T7" fmla="*/ 0 60000 65536"/>
                    <a:gd name="T8" fmla="*/ 0 60000 65536"/>
                    <a:gd name="T9" fmla="*/ 0 w 124"/>
                    <a:gd name="T10" fmla="*/ 0 h 181"/>
                    <a:gd name="T11" fmla="*/ 124 w 124"/>
                    <a:gd name="T12" fmla="*/ 181 h 1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4" h="181">
                      <a:moveTo>
                        <a:pt x="124" y="0"/>
                      </a:moveTo>
                      <a:lnTo>
                        <a:pt x="0" y="51"/>
                      </a:lnTo>
                      <a:lnTo>
                        <a:pt x="56" y="181"/>
                      </a:lnTo>
                    </a:path>
                  </a:pathLst>
                </a:cu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aphicFrame>
              <p:nvGraphicFramePr>
                <p:cNvPr id="446489" name="Object 25"/>
                <p:cNvGraphicFramePr>
                  <a:graphicFrameLocks noChangeAspect="1"/>
                </p:cNvGraphicFramePr>
                <p:nvPr/>
              </p:nvGraphicFramePr>
              <p:xfrm>
                <a:off x="4664" y="1632"/>
                <a:ext cx="18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58" name="Equation" r:id="rId29" imgW="291973" imgH="304668" progId="Equation.3">
                        <p:embed/>
                      </p:oleObj>
                    </mc:Choice>
                    <mc:Fallback>
                      <p:oleObj name="Equation" r:id="rId29" imgW="291973" imgH="30466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64" y="1632"/>
                              <a:ext cx="184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6509" name="Freeform 28"/>
                <p:cNvSpPr>
                  <a:spLocks/>
                </p:cNvSpPr>
                <p:nvPr/>
              </p:nvSpPr>
              <p:spPr bwMode="auto">
                <a:xfrm>
                  <a:off x="4503" y="1225"/>
                  <a:ext cx="969" cy="839"/>
                </a:xfrm>
                <a:custGeom>
                  <a:avLst/>
                  <a:gdLst>
                    <a:gd name="T0" fmla="*/ 0 w 969"/>
                    <a:gd name="T1" fmla="*/ 0 h 839"/>
                    <a:gd name="T2" fmla="*/ 969 w 969"/>
                    <a:gd name="T3" fmla="*/ 839 h 839"/>
                    <a:gd name="T4" fmla="*/ 0 60000 65536"/>
                    <a:gd name="T5" fmla="*/ 0 60000 65536"/>
                    <a:gd name="T6" fmla="*/ 0 w 969"/>
                    <a:gd name="T7" fmla="*/ 0 h 839"/>
                    <a:gd name="T8" fmla="*/ 969 w 969"/>
                    <a:gd name="T9" fmla="*/ 839 h 83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9" h="839">
                      <a:moveTo>
                        <a:pt x="0" y="0"/>
                      </a:moveTo>
                      <a:lnTo>
                        <a:pt x="969" y="839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46510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648" y="1536"/>
                  <a:ext cx="1248" cy="52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 type="triangle" w="med" len="med"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6511" name="Freeform 30"/>
                <p:cNvSpPr>
                  <a:spLocks/>
                </p:cNvSpPr>
                <p:nvPr/>
              </p:nvSpPr>
              <p:spPr bwMode="auto">
                <a:xfrm>
                  <a:off x="4891" y="1571"/>
                  <a:ext cx="581" cy="493"/>
                </a:xfrm>
                <a:custGeom>
                  <a:avLst/>
                  <a:gdLst>
                    <a:gd name="T0" fmla="*/ 581 w 581"/>
                    <a:gd name="T1" fmla="*/ 493 h 493"/>
                    <a:gd name="T2" fmla="*/ 0 w 581"/>
                    <a:gd name="T3" fmla="*/ 0 h 493"/>
                    <a:gd name="T4" fmla="*/ 0 60000 65536"/>
                    <a:gd name="T5" fmla="*/ 0 60000 65536"/>
                    <a:gd name="T6" fmla="*/ 0 w 581"/>
                    <a:gd name="T7" fmla="*/ 0 h 493"/>
                    <a:gd name="T8" fmla="*/ 581 w 581"/>
                    <a:gd name="T9" fmla="*/ 493 h 49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81" h="493">
                      <a:moveTo>
                        <a:pt x="581" y="49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D60093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aphicFrame>
              <p:nvGraphicFramePr>
                <p:cNvPr id="446493" name="Object 29"/>
                <p:cNvGraphicFramePr>
                  <a:graphicFrameLocks noChangeAspect="1"/>
                </p:cNvGraphicFramePr>
                <p:nvPr/>
              </p:nvGraphicFramePr>
              <p:xfrm>
                <a:off x="5088" y="1584"/>
                <a:ext cx="136" cy="1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59" name="Equation" r:id="rId31" imgW="174960" imgH="239040" progId="Equation.3">
                        <p:embed/>
                      </p:oleObj>
                    </mc:Choice>
                    <mc:Fallback>
                      <p:oleObj name="Equation" r:id="rId31" imgW="174960" imgH="239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88" y="1584"/>
                              <a:ext cx="136" cy="17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46505" name="Line 32"/>
              <p:cNvSpPr>
                <a:spLocks noChangeShapeType="1"/>
              </p:cNvSpPr>
              <p:nvPr/>
            </p:nvSpPr>
            <p:spPr bwMode="auto">
              <a:xfrm flipV="1">
                <a:off x="4896" y="124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46495" name="Object 31"/>
            <p:cNvGraphicFramePr>
              <a:graphicFrameLocks noChangeAspect="1"/>
            </p:cNvGraphicFramePr>
            <p:nvPr/>
          </p:nvGraphicFramePr>
          <p:xfrm>
            <a:off x="4080" y="2832"/>
            <a:ext cx="1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0" name="Equation" r:id="rId33" imgW="1892300" imgH="304800" progId="Equation.3">
                    <p:embed/>
                  </p:oleObj>
                </mc:Choice>
                <mc:Fallback>
                  <p:oleObj name="Equation" r:id="rId33" imgW="1892300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832"/>
                          <a:ext cx="1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7010" name="Object 32"/>
          <p:cNvGraphicFramePr>
            <a:graphicFrameLocks noChangeAspect="1"/>
          </p:cNvGraphicFramePr>
          <p:nvPr/>
        </p:nvGraphicFramePr>
        <p:xfrm>
          <a:off x="4295775" y="2298700"/>
          <a:ext cx="1595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1" name="Equation" r:id="rId35" imgW="1600200" imgH="457200" progId="">
                  <p:embed/>
                </p:oleObj>
              </mc:Choice>
              <mc:Fallback>
                <p:oleObj name="Equation" r:id="rId35" imgW="16002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2298700"/>
                        <a:ext cx="15954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7700ECA-CAB0-4FA9-B5FB-88308D0E5877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85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464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 autoUpdateAnimBg="0"/>
      <p:bldP spid="126981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2351089" y="1730376"/>
          <a:ext cx="7432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7" name="文档" r:id="rId3" imgW="7668635" imgH="647983" progId="Word.Document.8">
                  <p:embed/>
                </p:oleObj>
              </mc:Choice>
              <mc:Fallback>
                <p:oleObj name="文档" r:id="rId3" imgW="7668635" imgH="647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730376"/>
                        <a:ext cx="74326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2208213" y="2262188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latin typeface="Calibri" pitchFamily="34" charset="0"/>
              </a:rPr>
              <a:t>直线</a:t>
            </a:r>
            <a:r>
              <a:rPr lang="zh-CN" altLang="en-US" sz="900" b="1">
                <a:latin typeface="Calibri" pitchFamily="34" charset="0"/>
              </a:rPr>
              <a:t> </a:t>
            </a:r>
            <a:r>
              <a:rPr lang="en-US" altLang="zh-CN" sz="2800" b="1" i="1">
                <a:latin typeface="Calibri" pitchFamily="34" charset="0"/>
              </a:rPr>
              <a:t>L</a:t>
            </a:r>
            <a:r>
              <a:rPr lang="en-US" altLang="zh-CN" sz="900" b="1" i="1">
                <a:latin typeface="Calibri" pitchFamily="34" charset="0"/>
              </a:rPr>
              <a:t> </a:t>
            </a:r>
            <a:r>
              <a:rPr lang="zh-CN" altLang="en-US" sz="2800" b="1">
                <a:latin typeface="Calibri" pitchFamily="34" charset="0"/>
              </a:rPr>
              <a:t>的方向向量为</a:t>
            </a:r>
          </a:p>
        </p:txBody>
      </p:sp>
      <p:graphicFrame>
        <p:nvGraphicFramePr>
          <p:cNvPr id="134149" name="Object 4"/>
          <p:cNvGraphicFramePr>
            <a:graphicFrameLocks noChangeAspect="1"/>
          </p:cNvGraphicFramePr>
          <p:nvPr/>
        </p:nvGraphicFramePr>
        <p:xfrm>
          <a:off x="2351088" y="131921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8" name="Equation" r:id="rId5" imgW="380835" imgH="380835" progId="">
                  <p:embed/>
                </p:oleObj>
              </mc:Choice>
              <mc:Fallback>
                <p:oleObj name="Equation" r:id="rId5" imgW="380835" imgH="3808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319213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5"/>
          <p:cNvGraphicFramePr>
            <a:graphicFrameLocks noChangeAspect="1"/>
          </p:cNvGraphicFramePr>
          <p:nvPr/>
        </p:nvGraphicFramePr>
        <p:xfrm>
          <a:off x="2927350" y="1341438"/>
          <a:ext cx="351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9" name="Equation" r:id="rId7" imgW="3517560" imgH="419040" progId="">
                  <p:embed/>
                </p:oleObj>
              </mc:Choice>
              <mc:Fallback>
                <p:oleObj name="Equation" r:id="rId7" imgW="351756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341438"/>
                        <a:ext cx="3517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6"/>
          <p:cNvGraphicFramePr>
            <a:graphicFrameLocks noChangeAspect="1"/>
          </p:cNvGraphicFramePr>
          <p:nvPr/>
        </p:nvGraphicFramePr>
        <p:xfrm>
          <a:off x="3743326" y="2827338"/>
          <a:ext cx="4975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0" name="Equation" r:id="rId9" imgW="4978400" imgH="457200" progId="">
                  <p:embed/>
                </p:oleObj>
              </mc:Choice>
              <mc:Fallback>
                <p:oleObj name="Equation" r:id="rId9" imgW="49784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6" y="2827338"/>
                        <a:ext cx="49752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7"/>
          <p:cNvGraphicFramePr>
            <a:graphicFrameLocks noChangeAspect="1"/>
          </p:cNvGraphicFramePr>
          <p:nvPr/>
        </p:nvGraphicFramePr>
        <p:xfrm>
          <a:off x="2351088" y="3476625"/>
          <a:ext cx="640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1" name="Equation" r:id="rId11" imgW="6400800" imgH="457200" progId="">
                  <p:embed/>
                </p:oleObj>
              </mc:Choice>
              <mc:Fallback>
                <p:oleObj name="Equation" r:id="rId11" imgW="64008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476625"/>
                        <a:ext cx="640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8"/>
          <p:cNvGraphicFramePr>
            <a:graphicFrameLocks noChangeAspect="1"/>
          </p:cNvGraphicFramePr>
          <p:nvPr/>
        </p:nvGraphicFramePr>
        <p:xfrm>
          <a:off x="2351088" y="4005263"/>
          <a:ext cx="666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2" name="Equation" r:id="rId13" imgW="6667500" imgH="457200" progId="">
                  <p:embed/>
                </p:oleObj>
              </mc:Choice>
              <mc:Fallback>
                <p:oleObj name="Equation" r:id="rId13" imgW="66675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005263"/>
                        <a:ext cx="666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9"/>
          <p:cNvGraphicFramePr>
            <a:graphicFrameLocks noChangeAspect="1"/>
          </p:cNvGraphicFramePr>
          <p:nvPr/>
        </p:nvGraphicFramePr>
        <p:xfrm>
          <a:off x="2317750" y="4581525"/>
          <a:ext cx="6731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3" name="Equation" r:id="rId15" imgW="6731000" imgH="939800" progId="">
                  <p:embed/>
                </p:oleObj>
              </mc:Choice>
              <mc:Fallback>
                <p:oleObj name="Equation" r:id="rId15" imgW="6731000" imgH="939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4581525"/>
                        <a:ext cx="6731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279650" y="5589588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zh-CN" altLang="en-US" sz="2800" b="1">
                <a:latin typeface="Calibri" pitchFamily="34" charset="0"/>
                <a:cs typeface="Times New Roman" pitchFamily="18" charset="0"/>
              </a:rPr>
              <a:t>平面方程为</a:t>
            </a:r>
            <a:r>
              <a:rPr lang="en-US" altLang="zh-CN" sz="2800" b="1">
                <a:latin typeface="Calibri" pitchFamily="34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34156" name="Object 11"/>
          <p:cNvGraphicFramePr>
            <a:graphicFrameLocks noChangeAspect="1"/>
          </p:cNvGraphicFramePr>
          <p:nvPr/>
        </p:nvGraphicFramePr>
        <p:xfrm>
          <a:off x="4535489" y="5702301"/>
          <a:ext cx="3000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4" name="Equation" r:id="rId17" imgW="2997200" imgH="393700" progId="">
                  <p:embed/>
                </p:oleObj>
              </mc:Choice>
              <mc:Fallback>
                <p:oleObj name="Equation" r:id="rId17" imgW="2997200" imgH="393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9" y="5702301"/>
                        <a:ext cx="3000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7" name="Object 12"/>
          <p:cNvGraphicFramePr>
            <a:graphicFrameLocks noChangeAspect="1"/>
          </p:cNvGraphicFramePr>
          <p:nvPr/>
        </p:nvGraphicFramePr>
        <p:xfrm>
          <a:off x="4978400" y="6165851"/>
          <a:ext cx="1981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5" name="Equation" r:id="rId19" imgW="1981200" imgH="393700" progId="">
                  <p:embed/>
                </p:oleObj>
              </mc:Choice>
              <mc:Fallback>
                <p:oleObj name="Equation" r:id="rId19" imgW="1981200" imgH="393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6165851"/>
                        <a:ext cx="19812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1C640176-ADB3-4704-A6D8-16F92D84179B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86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47508" name="Rectangle 2"/>
          <p:cNvSpPr>
            <a:spLocks noChangeArrowheads="1"/>
          </p:cNvSpPr>
          <p:nvPr/>
        </p:nvSpPr>
        <p:spPr bwMode="auto">
          <a:xfrm>
            <a:off x="2065339" y="549275"/>
            <a:ext cx="5746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1.</a:t>
            </a:r>
          </a:p>
        </p:txBody>
      </p:sp>
      <p:graphicFrame>
        <p:nvGraphicFramePr>
          <p:cNvPr id="447503" name="Object 15"/>
          <p:cNvGraphicFramePr>
            <a:graphicFrameLocks noChangeAspect="1"/>
          </p:cNvGraphicFramePr>
          <p:nvPr/>
        </p:nvGraphicFramePr>
        <p:xfrm>
          <a:off x="2527300" y="354014"/>
          <a:ext cx="7264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6" name="Equation" r:id="rId21" imgW="7264080" imgH="888840" progId="">
                  <p:embed/>
                </p:oleObj>
              </mc:Choice>
              <mc:Fallback>
                <p:oleObj name="Equation" r:id="rId21" imgW="7264080" imgH="888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354014"/>
                        <a:ext cx="72644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4" name="Object 16"/>
          <p:cNvGraphicFramePr>
            <a:graphicFrameLocks noChangeAspect="1"/>
          </p:cNvGraphicFramePr>
          <p:nvPr/>
        </p:nvGraphicFramePr>
        <p:xfrm>
          <a:off x="1851025" y="14288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7" name="Equation" r:id="rId23" imgW="1473200" imgH="406400" progId="">
                  <p:embed/>
                </p:oleObj>
              </mc:Choice>
              <mc:Fallback>
                <p:oleObj name="Equation" r:id="rId23" imgW="14732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4288"/>
                        <a:ext cx="1473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8568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/>
      <p:bldP spid="13415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289176" y="2189163"/>
            <a:ext cx="3662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alibri" pitchFamily="34" charset="0"/>
              </a:rPr>
              <a:t>又由已知平面过</a:t>
            </a:r>
            <a:r>
              <a:rPr lang="zh-CN" altLang="en-US" sz="900" b="1">
                <a:latin typeface="Calibri" pitchFamily="34" charset="0"/>
              </a:rPr>
              <a:t>  </a:t>
            </a:r>
            <a:r>
              <a:rPr lang="en-US" altLang="zh-CN" sz="2800" b="1" i="1">
                <a:latin typeface="Calibri" pitchFamily="34" charset="0"/>
              </a:rPr>
              <a:t>L</a:t>
            </a:r>
            <a:r>
              <a:rPr lang="en-US" altLang="zh-CN" sz="2800" b="1">
                <a:latin typeface="Calibri" pitchFamily="34" charset="0"/>
              </a:rPr>
              <a:t>, </a:t>
            </a:r>
            <a:r>
              <a:rPr lang="zh-CN" altLang="en-US" sz="2800" b="1">
                <a:latin typeface="Calibri" pitchFamily="34" charset="0"/>
              </a:rPr>
              <a:t>故 </a:t>
            </a: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2351088" y="3284538"/>
          <a:ext cx="514191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0" name="文档" r:id="rId3" imgW="5198788" imgH="772948" progId="Word.Document.8">
                  <p:embed/>
                </p:oleObj>
              </mc:Choice>
              <mc:Fallback>
                <p:oleObj name="文档" r:id="rId3" imgW="5198788" imgH="7729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284538"/>
                        <a:ext cx="5141912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2378075" y="549275"/>
          <a:ext cx="256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1" name="Equation" r:id="rId5" imgW="2565400" imgH="419100" progId="">
                  <p:embed/>
                </p:oleObj>
              </mc:Choice>
              <mc:Fallback>
                <p:oleObj name="Equation" r:id="rId5" imgW="25654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549275"/>
                        <a:ext cx="2565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2279651" y="1060450"/>
            <a:ext cx="48482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700" b="1">
                <a:latin typeface="Calibri" pitchFamily="34" charset="0"/>
                <a:cs typeface="Times New Roman" pitchFamily="18" charset="0"/>
              </a:rPr>
              <a:t>平面平行</a:t>
            </a:r>
            <a:r>
              <a:rPr lang="zh-CN" altLang="en-US" sz="800" b="1">
                <a:latin typeface="Calibri" pitchFamily="34" charset="0"/>
                <a:cs typeface="Times New Roman" pitchFamily="18" charset="0"/>
              </a:rPr>
              <a:t>  </a:t>
            </a:r>
            <a:r>
              <a:rPr lang="en-US" altLang="zh-CN" sz="2700" b="1" i="1">
                <a:latin typeface="Calibri" pitchFamily="34" charset="0"/>
                <a:cs typeface="Times New Roman" pitchFamily="18" charset="0"/>
              </a:rPr>
              <a:t>x</a:t>
            </a:r>
            <a:r>
              <a:rPr lang="en-US" altLang="zh-CN" sz="800" b="1" i="1">
                <a:latin typeface="Calibri" pitchFamily="34" charset="0"/>
                <a:cs typeface="Times New Roman" pitchFamily="18" charset="0"/>
              </a:rPr>
              <a:t>  </a:t>
            </a:r>
            <a:r>
              <a:rPr lang="zh-CN" altLang="en-US" sz="2700" b="1">
                <a:latin typeface="Calibri" pitchFamily="34" charset="0"/>
              </a:rPr>
              <a:t>轴</a:t>
            </a:r>
            <a:r>
              <a:rPr lang="en-US" altLang="zh-CN" sz="2700" b="1">
                <a:latin typeface="Calibri" pitchFamily="34" charset="0"/>
              </a:rPr>
              <a:t>,  </a:t>
            </a:r>
            <a:r>
              <a:rPr lang="zh-CN" altLang="en-US" sz="2700" b="1">
                <a:latin typeface="Calibri" pitchFamily="34" charset="0"/>
              </a:rPr>
              <a:t>可设平面方程为</a:t>
            </a:r>
          </a:p>
        </p:txBody>
      </p:sp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4511676" y="1700214"/>
          <a:ext cx="24669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2" name="Equation" r:id="rId7" imgW="2463800" imgH="368300" progId="">
                  <p:embed/>
                </p:oleObj>
              </mc:Choice>
              <mc:Fallback>
                <p:oleObj name="Equation" r:id="rId7" imgW="24638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1700214"/>
                        <a:ext cx="24669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5735638" y="220503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3" name="Equation" r:id="rId9" imgW="965200" imgH="457200" progId="">
                  <p:embed/>
                </p:oleObj>
              </mc:Choice>
              <mc:Fallback>
                <p:oleObj name="Equation" r:id="rId9" imgW="9652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20503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4997450" y="2863851"/>
          <a:ext cx="19685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4" name="Equation" r:id="rId11" imgW="1968500" imgH="368300" progId="">
                  <p:embed/>
                </p:oleObj>
              </mc:Choice>
              <mc:Fallback>
                <p:oleObj name="Equation" r:id="rId11" imgW="19685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863851"/>
                        <a:ext cx="19685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6743701" y="2189163"/>
            <a:ext cx="936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alibri" pitchFamily="34" charset="0"/>
              </a:rPr>
              <a:t>从而</a:t>
            </a:r>
          </a:p>
        </p:txBody>
      </p:sp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4727576" y="4005264"/>
          <a:ext cx="2403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name="Equation" r:id="rId13" imgW="2400300" imgH="368300" progId="">
                  <p:embed/>
                </p:oleObj>
              </mc:Choice>
              <mc:Fallback>
                <p:oleObj name="Equation" r:id="rId13" imgW="24003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4005264"/>
                        <a:ext cx="24034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2351088" y="4581526"/>
          <a:ext cx="5454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6" name="Equation" r:id="rId15" imgW="5448300" imgH="876300" progId="">
                  <p:embed/>
                </p:oleObj>
              </mc:Choice>
              <mc:Fallback>
                <p:oleObj name="Equation" r:id="rId15" imgW="5448300" imgH="876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581526"/>
                        <a:ext cx="54546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2279650" y="5589588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zh-CN" altLang="en-US" sz="2800" b="1">
                <a:latin typeface="Calibri" pitchFamily="34" charset="0"/>
                <a:cs typeface="Times New Roman" pitchFamily="18" charset="0"/>
              </a:rPr>
              <a:t>平面方程为</a:t>
            </a:r>
            <a:r>
              <a:rPr lang="en-US" altLang="zh-CN" sz="2800" b="1">
                <a:latin typeface="Calibri" pitchFamily="34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35181" name="Object 13"/>
          <p:cNvGraphicFramePr>
            <a:graphicFrameLocks noChangeAspect="1"/>
          </p:cNvGraphicFramePr>
          <p:nvPr/>
        </p:nvGraphicFramePr>
        <p:xfrm>
          <a:off x="4913313" y="6034089"/>
          <a:ext cx="19685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7" name="Equation" r:id="rId17" imgW="1968500" imgH="368300" progId="">
                  <p:embed/>
                </p:oleObj>
              </mc:Choice>
              <mc:Fallback>
                <p:oleObj name="Equation" r:id="rId17" imgW="19685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6034089"/>
                        <a:ext cx="19685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AEDD35AB-A1C1-4971-8771-9099DEA75AC8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87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738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/>
      <p:bldP spid="135173" grpId="0"/>
      <p:bldP spid="135177" grpId="0"/>
      <p:bldP spid="13518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1992313" y="549275"/>
          <a:ext cx="370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7" name="Equation" r:id="rId3" imgW="3708360" imgH="419040" progId="">
                  <p:embed/>
                </p:oleObj>
              </mc:Choice>
              <mc:Fallback>
                <p:oleObj name="Equation" r:id="rId3" imgW="370836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49275"/>
                        <a:ext cx="3708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2279650" y="1196975"/>
          <a:ext cx="273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8" name="Equation" r:id="rId5" imgW="2730500" imgH="406400" progId="">
                  <p:embed/>
                </p:oleObj>
              </mc:Choice>
              <mc:Fallback>
                <p:oleObj name="Equation" r:id="rId5" imgW="27305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196975"/>
                        <a:ext cx="2730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3675064" y="1773239"/>
          <a:ext cx="4422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9" name="Equation" r:id="rId7" imgW="4419600" imgH="368300" progId="">
                  <p:embed/>
                </p:oleObj>
              </mc:Choice>
              <mc:Fallback>
                <p:oleObj name="Equation" r:id="rId7" imgW="44196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4" y="1773239"/>
                        <a:ext cx="44227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2306638" y="2349500"/>
          <a:ext cx="535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0" name="Equation" r:id="rId9" imgW="5359400" imgH="419100" progId="">
                  <p:embed/>
                </p:oleObj>
              </mc:Choice>
              <mc:Fallback>
                <p:oleObj name="Equation" r:id="rId9" imgW="53594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349500"/>
                        <a:ext cx="5359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2357438" y="2997200"/>
          <a:ext cx="665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1" name="Equation" r:id="rId11" imgW="6654800" imgH="457200" progId="">
                  <p:embed/>
                </p:oleObj>
              </mc:Choice>
              <mc:Fallback>
                <p:oleObj name="Equation" r:id="rId11" imgW="66548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997200"/>
                        <a:ext cx="665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4992689" y="3716339"/>
          <a:ext cx="27590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2" name="Equation" r:id="rId13" imgW="2755900" imgH="368300" progId="">
                  <p:embed/>
                </p:oleObj>
              </mc:Choice>
              <mc:Fallback>
                <p:oleObj name="Equation" r:id="rId13" imgW="2755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9" y="3716339"/>
                        <a:ext cx="27590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2279650" y="4221163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zh-CN" altLang="en-US" sz="2800" b="1">
                <a:latin typeface="Calibri" pitchFamily="34" charset="0"/>
                <a:cs typeface="Times New Roman" pitchFamily="18" charset="0"/>
              </a:rPr>
              <a:t>平面方程为</a:t>
            </a:r>
            <a:r>
              <a:rPr lang="en-US" altLang="zh-CN" sz="2800" b="1">
                <a:latin typeface="Calibri" pitchFamily="34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5303838" y="5013326"/>
          <a:ext cx="19685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Equation" r:id="rId15" imgW="1968500" imgH="368300" progId="">
                  <p:embed/>
                </p:oleObj>
              </mc:Choice>
              <mc:Fallback>
                <p:oleObj name="Equation" r:id="rId15" imgW="19685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5013326"/>
                        <a:ext cx="19685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02BFC6AD-9100-43B1-A39B-460310903705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88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768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063750" y="404813"/>
            <a:ext cx="79200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/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Calibri" pitchFamily="34" charset="0"/>
              </a:rPr>
              <a:t>注</a:t>
            </a: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】 </a:t>
            </a:r>
            <a:r>
              <a:rPr lang="zh-CN" altLang="en-US" sz="2800" b="1">
                <a:latin typeface="Calibri" pitchFamily="34" charset="0"/>
              </a:rPr>
              <a:t>在研究有关直线及平面的一些复杂问题时</a:t>
            </a:r>
            <a:r>
              <a:rPr lang="en-US" altLang="zh-CN" sz="2800" b="1">
                <a:latin typeface="Calibri" pitchFamily="34" charset="0"/>
              </a:rPr>
              <a:t>,     </a:t>
            </a:r>
            <a:r>
              <a:rPr lang="zh-CN" altLang="en-US" sz="2800" b="1">
                <a:latin typeface="Calibri" pitchFamily="34" charset="0"/>
              </a:rPr>
              <a:t>关键是利用向量这一工具</a:t>
            </a:r>
            <a:r>
              <a:rPr lang="en-US" altLang="zh-CN" sz="2800" b="1">
                <a:latin typeface="Calibri" pitchFamily="34" charset="0"/>
              </a:rPr>
              <a:t>,  </a:t>
            </a:r>
            <a:r>
              <a:rPr lang="zh-CN" altLang="en-US" sz="2800" b="1">
                <a:latin typeface="Calibri" pitchFamily="34" charset="0"/>
              </a:rPr>
              <a:t>通过分析图形找思路</a:t>
            </a:r>
            <a:r>
              <a:rPr lang="en-US" altLang="zh-CN" sz="2800" b="1">
                <a:latin typeface="Calibri" pitchFamily="34" charset="0"/>
              </a:rPr>
              <a:t>. 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279650" y="1438276"/>
            <a:ext cx="719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  <a:ea typeface="黑体" pitchFamily="2" charset="-122"/>
              </a:rPr>
              <a:t>2.</a:t>
            </a:r>
            <a:endParaRPr lang="en-US" altLang="zh-CN" sz="2800" b="1">
              <a:solidFill>
                <a:srgbClr val="FF000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2782888" y="1412875"/>
            <a:ext cx="3810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latin typeface="Calibri" pitchFamily="34" charset="0"/>
              </a:rPr>
              <a:t>若已知两异面直线为</a:t>
            </a:r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2590801" y="1989139"/>
          <a:ext cx="34337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9" name="Equation" r:id="rId3" imgW="3530600" imgH="825500" progId="">
                  <p:embed/>
                </p:oleObj>
              </mc:Choice>
              <mc:Fallback>
                <p:oleObj name="Equation" r:id="rId3" imgW="3530600" imgH="825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1989139"/>
                        <a:ext cx="3433763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6240464" y="1989138"/>
          <a:ext cx="37433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0" name="Equation" r:id="rId5" imgW="3860800" imgH="812800" progId="">
                  <p:embed/>
                </p:oleObj>
              </mc:Choice>
              <mc:Fallback>
                <p:oleObj name="Equation" r:id="rId5" imgW="3860800" imgH="812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1989138"/>
                        <a:ext cx="37433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71" name="Group 7"/>
          <p:cNvGrpSpPr>
            <a:grpSpLocks/>
          </p:cNvGrpSpPr>
          <p:nvPr/>
        </p:nvGrpSpPr>
        <p:grpSpPr bwMode="auto">
          <a:xfrm>
            <a:off x="7391400" y="3382964"/>
            <a:ext cx="2736850" cy="2782887"/>
            <a:chOff x="3470" y="1933"/>
            <a:chExt cx="1724" cy="1753"/>
          </a:xfrm>
        </p:grpSpPr>
        <p:sp>
          <p:nvSpPr>
            <p:cNvPr id="450591" name="AutoShape 8"/>
            <p:cNvSpPr>
              <a:spLocks noChangeArrowheads="1"/>
            </p:cNvSpPr>
            <p:nvPr/>
          </p:nvSpPr>
          <p:spPr bwMode="auto">
            <a:xfrm rot="-1846734">
              <a:off x="3707" y="2474"/>
              <a:ext cx="1179" cy="771"/>
            </a:xfrm>
            <a:prstGeom prst="parallelogram">
              <a:avLst>
                <a:gd name="adj" fmla="val 38230"/>
              </a:avLst>
            </a:prstGeom>
            <a:solidFill>
              <a:srgbClr val="33CC33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50592" name="Line 9"/>
            <p:cNvSpPr>
              <a:spLocks noChangeShapeType="1"/>
            </p:cNvSpPr>
            <p:nvPr/>
          </p:nvSpPr>
          <p:spPr bwMode="auto">
            <a:xfrm flipV="1">
              <a:off x="3470" y="2024"/>
              <a:ext cx="1497" cy="8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3" name="Line 10"/>
            <p:cNvSpPr>
              <a:spLocks noChangeShapeType="1"/>
            </p:cNvSpPr>
            <p:nvPr/>
          </p:nvSpPr>
          <p:spPr bwMode="auto">
            <a:xfrm>
              <a:off x="3606" y="2976"/>
              <a:ext cx="1588" cy="5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0571" name="Object 11"/>
            <p:cNvGraphicFramePr>
              <a:graphicFrameLocks noChangeAspect="1"/>
            </p:cNvGraphicFramePr>
            <p:nvPr/>
          </p:nvGraphicFramePr>
          <p:xfrm>
            <a:off x="3787" y="2341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1" name="Equation" r:id="rId7" imgW="330057" imgH="406224" progId="">
                    <p:embed/>
                  </p:oleObj>
                </mc:Choice>
                <mc:Fallback>
                  <p:oleObj name="Equation" r:id="rId7" imgW="330057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341"/>
                          <a:ext cx="20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572" name="Object 12"/>
            <p:cNvGraphicFramePr>
              <a:graphicFrameLocks noChangeAspect="1"/>
            </p:cNvGraphicFramePr>
            <p:nvPr/>
          </p:nvGraphicFramePr>
          <p:xfrm>
            <a:off x="4604" y="3430"/>
            <a:ext cx="2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2" name="Equation" r:id="rId9" imgW="342603" imgH="406048" progId="">
                    <p:embed/>
                  </p:oleObj>
                </mc:Choice>
                <mc:Fallback>
                  <p:oleObj name="Equation" r:id="rId9" imgW="342603" imgH="40604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3430"/>
                          <a:ext cx="216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594" name="Freeform 13"/>
            <p:cNvSpPr>
              <a:spLocks/>
            </p:cNvSpPr>
            <p:nvPr/>
          </p:nvSpPr>
          <p:spPr bwMode="auto">
            <a:xfrm>
              <a:off x="4195" y="2205"/>
              <a:ext cx="159" cy="167"/>
            </a:xfrm>
            <a:custGeom>
              <a:avLst/>
              <a:gdLst>
                <a:gd name="T0" fmla="*/ 0 w 159"/>
                <a:gd name="T1" fmla="*/ 91 h 167"/>
                <a:gd name="T2" fmla="*/ 137 w 159"/>
                <a:gd name="T3" fmla="*/ 0 h 167"/>
                <a:gd name="T4" fmla="*/ 159 w 159"/>
                <a:gd name="T5" fmla="*/ 167 h 167"/>
                <a:gd name="T6" fmla="*/ 159 w 159"/>
                <a:gd name="T7" fmla="*/ 167 h 1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167"/>
                <a:gd name="T14" fmla="*/ 159 w 159"/>
                <a:gd name="T15" fmla="*/ 167 h 1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167">
                  <a:moveTo>
                    <a:pt x="0" y="91"/>
                  </a:moveTo>
                  <a:lnTo>
                    <a:pt x="137" y="0"/>
                  </a:lnTo>
                  <a:lnTo>
                    <a:pt x="159" y="167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50595" name="Freeform 14"/>
            <p:cNvSpPr>
              <a:spLocks/>
            </p:cNvSpPr>
            <p:nvPr/>
          </p:nvSpPr>
          <p:spPr bwMode="auto">
            <a:xfrm>
              <a:off x="4332" y="3113"/>
              <a:ext cx="152" cy="194"/>
            </a:xfrm>
            <a:custGeom>
              <a:avLst/>
              <a:gdLst>
                <a:gd name="T0" fmla="*/ 0 w 152"/>
                <a:gd name="T1" fmla="*/ 0 h 194"/>
                <a:gd name="T2" fmla="*/ 136 w 152"/>
                <a:gd name="T3" fmla="*/ 45 h 194"/>
                <a:gd name="T4" fmla="*/ 152 w 152"/>
                <a:gd name="T5" fmla="*/ 194 h 194"/>
                <a:gd name="T6" fmla="*/ 0 60000 65536"/>
                <a:gd name="T7" fmla="*/ 0 60000 65536"/>
                <a:gd name="T8" fmla="*/ 0 60000 65536"/>
                <a:gd name="T9" fmla="*/ 0 w 152"/>
                <a:gd name="T10" fmla="*/ 0 h 194"/>
                <a:gd name="T11" fmla="*/ 152 w 152"/>
                <a:gd name="T12" fmla="*/ 194 h 1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194">
                  <a:moveTo>
                    <a:pt x="0" y="0"/>
                  </a:moveTo>
                  <a:lnTo>
                    <a:pt x="136" y="45"/>
                  </a:lnTo>
                  <a:lnTo>
                    <a:pt x="152" y="194"/>
                  </a:ln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50596" name="AutoShape 15"/>
            <p:cNvSpPr>
              <a:spLocks noChangeArrowheads="1"/>
            </p:cNvSpPr>
            <p:nvPr/>
          </p:nvSpPr>
          <p:spPr bwMode="auto">
            <a:xfrm rot="-5940000">
              <a:off x="4088" y="2631"/>
              <a:ext cx="1221" cy="734"/>
            </a:xfrm>
            <a:prstGeom prst="parallelogram">
              <a:avLst>
                <a:gd name="adj" fmla="val 57044"/>
              </a:avLst>
            </a:prstGeom>
            <a:solidFill>
              <a:srgbClr val="66CCFF">
                <a:alpha val="49019"/>
              </a:srgb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450576" name="Object 16"/>
            <p:cNvGraphicFramePr>
              <a:graphicFrameLocks noChangeAspect="1"/>
            </p:cNvGraphicFramePr>
            <p:nvPr/>
          </p:nvGraphicFramePr>
          <p:xfrm>
            <a:off x="4105" y="2840"/>
            <a:ext cx="16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3" name="Equation" r:id="rId11" imgW="266469" imgH="291847" progId="">
                    <p:embed/>
                  </p:oleObj>
                </mc:Choice>
                <mc:Fallback>
                  <p:oleObj name="Equation" r:id="rId11" imgW="266469" imgH="29184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840"/>
                          <a:ext cx="16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597" name="Line 17"/>
            <p:cNvSpPr>
              <a:spLocks noChangeShapeType="1"/>
            </p:cNvSpPr>
            <p:nvPr/>
          </p:nvSpPr>
          <p:spPr bwMode="auto">
            <a:xfrm>
              <a:off x="4150" y="1933"/>
              <a:ext cx="272" cy="16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0578" name="Object 18"/>
            <p:cNvGraphicFramePr>
              <a:graphicFrameLocks noChangeAspect="1"/>
            </p:cNvGraphicFramePr>
            <p:nvPr/>
          </p:nvGraphicFramePr>
          <p:xfrm>
            <a:off x="3923" y="2614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4" name="Equation" r:id="rId13" imgW="330057" imgH="406224" progId="">
                    <p:embed/>
                  </p:oleObj>
                </mc:Choice>
                <mc:Fallback>
                  <p:oleObj name="Equation" r:id="rId13" imgW="330057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614"/>
                          <a:ext cx="20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579" name="Object 19"/>
            <p:cNvGraphicFramePr>
              <a:graphicFrameLocks noChangeAspect="1"/>
            </p:cNvGraphicFramePr>
            <p:nvPr/>
          </p:nvGraphicFramePr>
          <p:xfrm>
            <a:off x="4876" y="3203"/>
            <a:ext cx="2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5" name="Equation" r:id="rId15" imgW="355292" imgH="406048" progId="">
                    <p:embed/>
                  </p:oleObj>
                </mc:Choice>
                <mc:Fallback>
                  <p:oleObj name="Equation" r:id="rId15" imgW="355292" imgH="40604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3203"/>
                          <a:ext cx="22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9284" name="Object 20"/>
          <p:cNvGraphicFramePr>
            <a:graphicFrameLocks noChangeAspect="1"/>
          </p:cNvGraphicFramePr>
          <p:nvPr/>
        </p:nvGraphicFramePr>
        <p:xfrm>
          <a:off x="2351088" y="356711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6" name="Equation" r:id="rId17" imgW="380835" imgH="380835" progId="">
                  <p:embed/>
                </p:oleObj>
              </mc:Choice>
              <mc:Fallback>
                <p:oleObj name="Equation" r:id="rId17" imgW="380835" imgH="3808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567113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3000375" y="3573463"/>
          <a:ext cx="455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7" name="Equation" r:id="rId19" imgW="4559300" imgH="406400" progId="">
                  <p:embed/>
                </p:oleObj>
              </mc:Choice>
              <mc:Fallback>
                <p:oleObj name="Equation" r:id="rId19" imgW="45593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573463"/>
                        <a:ext cx="4559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2279651" y="2924175"/>
            <a:ext cx="47148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700" b="1">
                <a:latin typeface="Calibri" pitchFamily="34" charset="0"/>
              </a:rPr>
              <a:t>求这两条直线公垂线</a:t>
            </a:r>
            <a:r>
              <a:rPr lang="zh-CN" altLang="en-US" sz="800" b="1">
                <a:latin typeface="Calibri" pitchFamily="34" charset="0"/>
              </a:rPr>
              <a:t>  </a:t>
            </a:r>
            <a:r>
              <a:rPr lang="en-US" altLang="zh-CN" sz="2700" b="1" i="1">
                <a:latin typeface="Calibri" pitchFamily="34" charset="0"/>
              </a:rPr>
              <a:t>L</a:t>
            </a:r>
            <a:r>
              <a:rPr lang="en-US" altLang="zh-CN" sz="800" b="1" i="1">
                <a:latin typeface="Calibri" pitchFamily="34" charset="0"/>
              </a:rPr>
              <a:t>  </a:t>
            </a:r>
            <a:r>
              <a:rPr lang="zh-CN" altLang="en-US" sz="2700" b="1">
                <a:latin typeface="Calibri" pitchFamily="34" charset="0"/>
              </a:rPr>
              <a:t>的方程</a:t>
            </a:r>
            <a:r>
              <a:rPr lang="en-US" altLang="zh-CN" sz="2700" b="1">
                <a:latin typeface="Calibri" pitchFamily="34" charset="0"/>
              </a:rPr>
              <a:t>.</a:t>
            </a:r>
          </a:p>
        </p:txBody>
      </p:sp>
      <p:graphicFrame>
        <p:nvGraphicFramePr>
          <p:cNvPr id="139287" name="Object 23"/>
          <p:cNvGraphicFramePr>
            <a:graphicFrameLocks noChangeAspect="1"/>
          </p:cNvGraphicFramePr>
          <p:nvPr/>
        </p:nvGraphicFramePr>
        <p:xfrm>
          <a:off x="2392363" y="4102100"/>
          <a:ext cx="363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8" name="Equation" r:id="rId21" imgW="3632200" imgH="406400" progId="">
                  <p:embed/>
                </p:oleObj>
              </mc:Choice>
              <mc:Fallback>
                <p:oleObj name="Equation" r:id="rId21" imgW="36322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102100"/>
                        <a:ext cx="3632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8" name="Object 24"/>
          <p:cNvGraphicFramePr>
            <a:graphicFrameLocks noChangeAspect="1"/>
          </p:cNvGraphicFramePr>
          <p:nvPr/>
        </p:nvGraphicFramePr>
        <p:xfrm>
          <a:off x="2351088" y="4652963"/>
          <a:ext cx="4419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9" name="Equation" r:id="rId23" imgW="4419600" imgH="1346200" progId="">
                  <p:embed/>
                </p:oleObj>
              </mc:Choice>
              <mc:Fallback>
                <p:oleObj name="Equation" r:id="rId23" imgW="4419600" imgH="1346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652963"/>
                        <a:ext cx="44196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2F47C5BA-93C5-4B5A-8FB5-4420F5633122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89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939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  <p:bldP spid="139267" grpId="0" autoUpdateAnimBg="0"/>
      <p:bldP spid="139268" grpId="0" autoUpdateAnimBg="0"/>
      <p:bldP spid="1392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6003925" y="2201863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3" imgW="457677" imgH="793306" progId="">
                  <p:embed/>
                </p:oleObj>
              </mc:Choice>
              <mc:Fallback>
                <p:oleObj name="Equation" r:id="rId3" imgW="457677" imgH="7933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2201863"/>
                        <a:ext cx="9144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751638" y="4724400"/>
            <a:ext cx="3429000" cy="457200"/>
            <a:chOff x="3264" y="2976"/>
            <a:chExt cx="2160" cy="288"/>
          </a:xfrm>
        </p:grpSpPr>
        <p:sp>
          <p:nvSpPr>
            <p:cNvPr id="110623" name="Line 6"/>
            <p:cNvSpPr>
              <a:spLocks noChangeShapeType="1"/>
            </p:cNvSpPr>
            <p:nvPr/>
          </p:nvSpPr>
          <p:spPr bwMode="auto">
            <a:xfrm>
              <a:off x="3264" y="2976"/>
              <a:ext cx="2056" cy="8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595" name="Object 3"/>
            <p:cNvGraphicFramePr>
              <a:graphicFrameLocks noChangeAspect="1"/>
            </p:cNvGraphicFramePr>
            <p:nvPr/>
          </p:nvGraphicFramePr>
          <p:xfrm>
            <a:off x="5272" y="3080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" name="Equation" r:id="rId5" imgW="191160" imgH="239040" progId="Equation.3">
                    <p:embed/>
                  </p:oleObj>
                </mc:Choice>
                <mc:Fallback>
                  <p:oleObj name="Equation" r:id="rId5" imgW="191160" imgH="23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" y="3080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599238" y="4191001"/>
            <a:ext cx="1828800" cy="1846263"/>
            <a:chOff x="3168" y="2640"/>
            <a:chExt cx="1152" cy="1163"/>
          </a:xfrm>
        </p:grpSpPr>
        <p:sp>
          <p:nvSpPr>
            <p:cNvPr id="110622" name="Line 9"/>
            <p:cNvSpPr>
              <a:spLocks noChangeShapeType="1"/>
            </p:cNvSpPr>
            <p:nvPr/>
          </p:nvSpPr>
          <p:spPr bwMode="auto">
            <a:xfrm flipH="1">
              <a:off x="3168" y="2640"/>
              <a:ext cx="1152" cy="9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596" name="Object 4"/>
            <p:cNvGraphicFramePr>
              <a:graphicFrameLocks noChangeAspect="1"/>
            </p:cNvGraphicFramePr>
            <p:nvPr/>
          </p:nvGraphicFramePr>
          <p:xfrm>
            <a:off x="3312" y="3659"/>
            <a:ext cx="20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" name="Equation" r:id="rId7" imgW="270720" imgH="183240" progId="Equation.3">
                    <p:embed/>
                  </p:oleObj>
                </mc:Choice>
                <mc:Fallback>
                  <p:oleObj name="Equation" r:id="rId7" imgW="270720" imgH="183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659"/>
                          <a:ext cx="20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800976" y="2679700"/>
            <a:ext cx="423863" cy="3043238"/>
            <a:chOff x="3925" y="1688"/>
            <a:chExt cx="267" cy="1917"/>
          </a:xfrm>
        </p:grpSpPr>
        <p:sp>
          <p:nvSpPr>
            <p:cNvPr id="110621" name="Freeform 12"/>
            <p:cNvSpPr>
              <a:spLocks/>
            </p:cNvSpPr>
            <p:nvPr/>
          </p:nvSpPr>
          <p:spPr bwMode="auto">
            <a:xfrm>
              <a:off x="3925" y="1716"/>
              <a:ext cx="3" cy="1889"/>
            </a:xfrm>
            <a:custGeom>
              <a:avLst/>
              <a:gdLst>
                <a:gd name="T0" fmla="*/ 0 w 3"/>
                <a:gd name="T1" fmla="*/ 1889 h 1889"/>
                <a:gd name="T2" fmla="*/ 3 w 3"/>
                <a:gd name="T3" fmla="*/ 0 h 1889"/>
                <a:gd name="T4" fmla="*/ 0 60000 65536"/>
                <a:gd name="T5" fmla="*/ 0 60000 65536"/>
                <a:gd name="T6" fmla="*/ 0 w 3"/>
                <a:gd name="T7" fmla="*/ 0 h 1889"/>
                <a:gd name="T8" fmla="*/ 3 w 3"/>
                <a:gd name="T9" fmla="*/ 1889 h 18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889">
                  <a:moveTo>
                    <a:pt x="0" y="1889"/>
                  </a:moveTo>
                  <a:lnTo>
                    <a:pt x="3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i-FI" altLang="zh-CN"/>
            </a:p>
          </p:txBody>
        </p:sp>
        <p:graphicFrame>
          <p:nvGraphicFramePr>
            <p:cNvPr id="110597" name="Object 5"/>
            <p:cNvGraphicFramePr>
              <a:graphicFrameLocks noChangeAspect="1"/>
            </p:cNvGraphicFramePr>
            <p:nvPr/>
          </p:nvGraphicFramePr>
          <p:xfrm>
            <a:off x="4072" y="1688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4" name="Equation" r:id="rId9" imgW="151200" imgH="207360" progId="Equation.3">
                    <p:embed/>
                  </p:oleObj>
                </mc:Choice>
                <mc:Fallback>
                  <p:oleObj name="Equation" r:id="rId9" imgW="151200" imgH="207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" y="1688"/>
                          <a:ext cx="12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12" name="Text Box 15"/>
          <p:cNvSpPr txBox="1">
            <a:spLocks noChangeArrowheads="1"/>
          </p:cNvSpPr>
          <p:nvPr/>
        </p:nvSpPr>
        <p:spPr bwMode="auto">
          <a:xfrm>
            <a:off x="2552704" y="388938"/>
            <a:ext cx="411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空间直角坐标系</a:t>
            </a:r>
          </a:p>
        </p:txBody>
      </p:sp>
      <p:sp>
        <p:nvSpPr>
          <p:cNvPr id="108560" name="Rectangle 16"/>
          <p:cNvSpPr>
            <a:spLocks noChangeArrowheads="1"/>
          </p:cNvSpPr>
          <p:nvPr/>
        </p:nvSpPr>
        <p:spPr bwMode="auto">
          <a:xfrm>
            <a:off x="2784475" y="1109663"/>
            <a:ext cx="4535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Calibri" pitchFamily="34" charset="0"/>
              </a:rPr>
              <a:t>(1)  </a:t>
            </a:r>
            <a:r>
              <a:rPr lang="zh-CN" altLang="en-US" sz="2800" b="1">
                <a:latin typeface="Calibri" pitchFamily="34" charset="0"/>
              </a:rPr>
              <a:t>在空间中取一定点 </a:t>
            </a:r>
            <a:r>
              <a:rPr lang="en-US" altLang="zh-CN" sz="2800" b="1" i="1">
                <a:latin typeface="Calibri" pitchFamily="34" charset="0"/>
              </a:rPr>
              <a:t>O</a:t>
            </a:r>
            <a:r>
              <a:rPr lang="en-US" altLang="zh-CN" sz="2800" b="1" i="1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sz="2800" b="1">
                <a:latin typeface="Calibri" pitchFamily="34" charset="0"/>
              </a:rPr>
              <a:t>;</a:t>
            </a:r>
            <a:endParaRPr lang="en-US" altLang="zh-CN" sz="2800" b="1" i="1">
              <a:latin typeface="Calibri" pitchFamily="34" charset="0"/>
            </a:endParaRP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678738" y="4660900"/>
            <a:ext cx="444500" cy="457200"/>
            <a:chOff x="3648" y="2688"/>
            <a:chExt cx="280" cy="288"/>
          </a:xfrm>
        </p:grpSpPr>
        <p:graphicFrame>
          <p:nvGraphicFramePr>
            <p:cNvPr id="110598" name="Object 6"/>
            <p:cNvGraphicFramePr>
              <a:graphicFrameLocks noChangeAspect="1"/>
            </p:cNvGraphicFramePr>
            <p:nvPr/>
          </p:nvGraphicFramePr>
          <p:xfrm>
            <a:off x="3648" y="2688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" name="Equation" r:id="rId11" imgW="151200" imgH="151560" progId="Equation.3">
                    <p:embed/>
                  </p:oleObj>
                </mc:Choice>
                <mc:Fallback>
                  <p:oleObj name="Equation" r:id="rId11" imgW="151200" imgH="151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88"/>
                          <a:ext cx="12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599" name="Object 7"/>
            <p:cNvGraphicFramePr>
              <a:graphicFrameLocks noChangeAspect="1"/>
            </p:cNvGraphicFramePr>
            <p:nvPr/>
          </p:nvGraphicFramePr>
          <p:xfrm>
            <a:off x="3744" y="278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" name="Equation" r:id="rId13" imgW="238680" imgH="246960" progId="Equation.3">
                    <p:embed/>
                  </p:oleObj>
                </mc:Choice>
                <mc:Fallback>
                  <p:oleObj name="Equation" r:id="rId13" imgW="238680" imgH="246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784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2784475" y="1843088"/>
            <a:ext cx="4679950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Tx/>
              <a:buAutoNum type="arabicParenBoth" startAt="2"/>
            </a:pPr>
            <a:r>
              <a:rPr lang="en-US" altLang="zh-CN" sz="2800" b="1" dirty="0">
                <a:latin typeface="Calibri" pitchFamily="34" charset="0"/>
              </a:rPr>
              <a:t> </a:t>
            </a:r>
            <a:r>
              <a:rPr lang="zh-CN" altLang="en-US" sz="2800" b="1" dirty="0">
                <a:latin typeface="Calibri" pitchFamily="34" charset="0"/>
              </a:rPr>
              <a:t>过点 </a:t>
            </a:r>
            <a:r>
              <a:rPr lang="en-US" altLang="zh-CN" sz="2800" b="1" i="1" dirty="0">
                <a:latin typeface="Calibri" pitchFamily="34" charset="0"/>
              </a:rPr>
              <a:t>O </a:t>
            </a:r>
            <a:r>
              <a:rPr lang="zh-CN" altLang="en-US" sz="2800" b="1" dirty="0">
                <a:latin typeface="Calibri" pitchFamily="34" charset="0"/>
              </a:rPr>
              <a:t>作三条</a:t>
            </a:r>
            <a:r>
              <a:rPr lang="zh-CN" altLang="en-US" sz="2800" b="1" dirty="0">
                <a:solidFill>
                  <a:schemeClr val="accent2"/>
                </a:solidFill>
                <a:latin typeface="Calibri" pitchFamily="34" charset="0"/>
              </a:rPr>
              <a:t>两两互    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</a:rPr>
              <a:t>   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Calibri" pitchFamily="34" charset="0"/>
              </a:rPr>
              <a:t>    相垂直</a:t>
            </a:r>
            <a:r>
              <a:rPr lang="en-US" altLang="zh-CN" sz="2800" b="1" dirty="0">
                <a:latin typeface="Calibri" pitchFamily="34" charset="0"/>
              </a:rPr>
              <a:t>, </a:t>
            </a:r>
            <a:r>
              <a:rPr lang="zh-CN" altLang="en-US" sz="2800" b="1" dirty="0">
                <a:latin typeface="Calibri" pitchFamily="34" charset="0"/>
              </a:rPr>
              <a:t>且</a:t>
            </a:r>
            <a:r>
              <a:rPr lang="zh-CN" altLang="en-US" sz="2800" b="1" dirty="0">
                <a:solidFill>
                  <a:schemeClr val="accent2"/>
                </a:solidFill>
                <a:latin typeface="Calibri" pitchFamily="34" charset="0"/>
              </a:rPr>
              <a:t>成右手系</a:t>
            </a:r>
            <a:r>
              <a:rPr lang="zh-CN" altLang="en-US" sz="2800" b="1" dirty="0">
                <a:latin typeface="Calibri" pitchFamily="34" charset="0"/>
              </a:rPr>
              <a:t>的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Calibri" pitchFamily="34" charset="0"/>
              </a:rPr>
              <a:t>    数轴</a:t>
            </a:r>
            <a:r>
              <a:rPr lang="en-US" altLang="zh-CN" sz="2800" b="1" dirty="0">
                <a:latin typeface="Calibri" pitchFamily="34" charset="0"/>
              </a:rPr>
              <a:t>:</a:t>
            </a:r>
          </a:p>
        </p:txBody>
      </p:sp>
      <p:graphicFrame>
        <p:nvGraphicFramePr>
          <p:cNvPr id="108565" name="Object 8"/>
          <p:cNvGraphicFramePr>
            <a:graphicFrameLocks noChangeAspect="1"/>
          </p:cNvGraphicFramePr>
          <p:nvPr/>
        </p:nvGraphicFramePr>
        <p:xfrm>
          <a:off x="3333750" y="4268789"/>
          <a:ext cx="7620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15" imgW="445680" imgH="246960" progId="Equation.3">
                  <p:embed/>
                </p:oleObj>
              </mc:Choice>
              <mc:Fallback>
                <p:oleObj name="Equation" r:id="rId15" imgW="445680" imgH="246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4268789"/>
                        <a:ext cx="7620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6" name="Object 9"/>
          <p:cNvGraphicFramePr>
            <a:graphicFrameLocks noChangeAspect="1"/>
          </p:cNvGraphicFramePr>
          <p:nvPr/>
        </p:nvGraphicFramePr>
        <p:xfrm>
          <a:off x="4332288" y="4292601"/>
          <a:ext cx="6524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17" imgW="429840" imgH="302760" progId="Equation.3">
                  <p:embed/>
                </p:oleObj>
              </mc:Choice>
              <mc:Fallback>
                <p:oleObj name="Equation" r:id="rId17" imgW="429840" imgH="302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4292601"/>
                        <a:ext cx="65246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7" name="Object 10"/>
          <p:cNvGraphicFramePr>
            <a:graphicFrameLocks noChangeAspect="1"/>
          </p:cNvGraphicFramePr>
          <p:nvPr/>
        </p:nvGraphicFramePr>
        <p:xfrm>
          <a:off x="5314950" y="4292600"/>
          <a:ext cx="6365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19" imgW="414000" imgH="271080" progId="Equation.3">
                  <p:embed/>
                </p:oleObj>
              </mc:Choice>
              <mc:Fallback>
                <p:oleObj name="Equation" r:id="rId19" imgW="414000" imgH="27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4292600"/>
                        <a:ext cx="636588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7386638" y="4927600"/>
            <a:ext cx="292100" cy="406400"/>
            <a:chOff x="3432" y="2856"/>
            <a:chExt cx="184" cy="256"/>
          </a:xfrm>
        </p:grpSpPr>
        <p:graphicFrame>
          <p:nvGraphicFramePr>
            <p:cNvPr id="110603" name="Object 11"/>
            <p:cNvGraphicFramePr>
              <a:graphicFrameLocks noChangeAspect="1"/>
            </p:cNvGraphicFramePr>
            <p:nvPr/>
          </p:nvGraphicFramePr>
          <p:xfrm>
            <a:off x="3432" y="2856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" name="Equation" r:id="rId21" imgW="190417" imgH="190417" progId="Equation.3">
                    <p:embed/>
                  </p:oleObj>
                </mc:Choice>
                <mc:Fallback>
                  <p:oleObj name="Equation" r:id="rId21" imgW="190417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" y="2856"/>
                          <a:ext cx="12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4" name="Object 12"/>
            <p:cNvGraphicFramePr>
              <a:graphicFrameLocks noChangeAspect="1"/>
            </p:cNvGraphicFramePr>
            <p:nvPr/>
          </p:nvGraphicFramePr>
          <p:xfrm>
            <a:off x="3504" y="2928"/>
            <a:ext cx="1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1" name="Equation" r:id="rId23" imgW="177646" imgH="291847" progId="Equation.3">
                    <p:embed/>
                  </p:oleObj>
                </mc:Choice>
                <mc:Fallback>
                  <p:oleObj name="Equation" r:id="rId23" imgW="177646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28"/>
                          <a:ext cx="11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8543664" y="4634588"/>
            <a:ext cx="206375" cy="504825"/>
            <a:chOff x="4168" y="2665"/>
            <a:chExt cx="130" cy="318"/>
          </a:xfrm>
        </p:grpSpPr>
        <p:graphicFrame>
          <p:nvGraphicFramePr>
            <p:cNvPr id="11060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8961354"/>
                </p:ext>
              </p:extLst>
            </p:nvPr>
          </p:nvGraphicFramePr>
          <p:xfrm>
            <a:off x="4168" y="2665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" name="Equation" r:id="rId25" imgW="190417" imgH="190417" progId="Equation.3">
                    <p:embed/>
                  </p:oleObj>
                </mc:Choice>
                <mc:Fallback>
                  <p:oleObj name="Equation" r:id="rId25" imgW="190417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2665"/>
                          <a:ext cx="12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9445098"/>
                </p:ext>
              </p:extLst>
            </p:nvPr>
          </p:nvGraphicFramePr>
          <p:xfrm>
            <a:off x="4186" y="2799"/>
            <a:ext cx="1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" name="Equation" r:id="rId26" imgW="177646" imgH="291847" progId="Equation.3">
                    <p:embed/>
                  </p:oleObj>
                </mc:Choice>
                <mc:Fallback>
                  <p:oleObj name="Equation" r:id="rId26" imgW="177646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2799"/>
                          <a:ext cx="11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7691438" y="3746500"/>
            <a:ext cx="495300" cy="292100"/>
            <a:chOff x="3624" y="2112"/>
            <a:chExt cx="312" cy="184"/>
          </a:xfrm>
        </p:grpSpPr>
        <p:graphicFrame>
          <p:nvGraphicFramePr>
            <p:cNvPr id="110607" name="Object 15"/>
            <p:cNvGraphicFramePr>
              <a:graphicFrameLocks noChangeAspect="1"/>
            </p:cNvGraphicFramePr>
            <p:nvPr/>
          </p:nvGraphicFramePr>
          <p:xfrm>
            <a:off x="3624" y="2160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4" name="Equation" r:id="rId28" imgW="190417" imgH="190417" progId="Equation.3">
                    <p:embed/>
                  </p:oleObj>
                </mc:Choice>
                <mc:Fallback>
                  <p:oleObj name="Equation" r:id="rId28" imgW="190417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2160"/>
                          <a:ext cx="12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8" name="Object 16"/>
            <p:cNvGraphicFramePr>
              <a:graphicFrameLocks noChangeAspect="1"/>
            </p:cNvGraphicFramePr>
            <p:nvPr/>
          </p:nvGraphicFramePr>
          <p:xfrm>
            <a:off x="3824" y="2112"/>
            <a:ext cx="1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" name="Equation" r:id="rId29" imgW="177646" imgH="291847" progId="Equation.3">
                    <p:embed/>
                  </p:oleObj>
                </mc:Choice>
                <mc:Fallback>
                  <p:oleObj name="Equation" r:id="rId29" imgW="177646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112"/>
                          <a:ext cx="11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836D4-ADCD-4FAB-9B0A-9A43D7C2BB2A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10620" name="Text Box 15"/>
          <p:cNvSpPr txBox="1">
            <a:spLocks noChangeArrowheads="1"/>
          </p:cNvSpPr>
          <p:nvPr/>
        </p:nvSpPr>
        <p:spPr bwMode="auto">
          <a:xfrm>
            <a:off x="7239000" y="2047876"/>
            <a:ext cx="1614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拇指方向</a:t>
            </a:r>
          </a:p>
        </p:txBody>
      </p:sp>
    </p:spTree>
    <p:extLst>
      <p:ext uri="{BB962C8B-B14F-4D97-AF65-F5344CB8AC3E}">
        <p14:creationId xmlns:p14="http://schemas.microsoft.com/office/powerpoint/2010/main" val="14650981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0" grpId="0" build="p" autoUpdateAnimBg="0"/>
      <p:bldP spid="108564" grpId="0" uiExpand="1" build="p" autoUpdateAnimBg="0"/>
      <p:bldP spid="11062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2351088" y="427038"/>
          <a:ext cx="4318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7" name="Equation" r:id="rId3" imgW="4318000" imgH="1346200" progId="">
                  <p:embed/>
                </p:oleObj>
              </mc:Choice>
              <mc:Fallback>
                <p:oleObj name="Equation" r:id="rId3" imgW="4318000" imgH="1346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27038"/>
                        <a:ext cx="43180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2351088" y="2565400"/>
          <a:ext cx="4381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8" name="Equation" r:id="rId5" imgW="4381500" imgH="1346200" progId="">
                  <p:embed/>
                </p:oleObj>
              </mc:Choice>
              <mc:Fallback>
                <p:oleObj name="Equation" r:id="rId5" imgW="4381500" imgH="1346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565400"/>
                        <a:ext cx="43815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1607" name="Group 4"/>
          <p:cNvGrpSpPr>
            <a:grpSpLocks/>
          </p:cNvGrpSpPr>
          <p:nvPr/>
        </p:nvGrpSpPr>
        <p:grpSpPr bwMode="auto">
          <a:xfrm>
            <a:off x="7248525" y="1773239"/>
            <a:ext cx="2736850" cy="2782887"/>
            <a:chOff x="3470" y="1933"/>
            <a:chExt cx="1724" cy="1753"/>
          </a:xfrm>
        </p:grpSpPr>
        <p:sp>
          <p:nvSpPr>
            <p:cNvPr id="451609" name="AutoShape 5"/>
            <p:cNvSpPr>
              <a:spLocks noChangeArrowheads="1"/>
            </p:cNvSpPr>
            <p:nvPr/>
          </p:nvSpPr>
          <p:spPr bwMode="auto">
            <a:xfrm rot="-1846734">
              <a:off x="3707" y="2474"/>
              <a:ext cx="1179" cy="771"/>
            </a:xfrm>
            <a:prstGeom prst="parallelogram">
              <a:avLst>
                <a:gd name="adj" fmla="val 38230"/>
              </a:avLst>
            </a:prstGeom>
            <a:solidFill>
              <a:srgbClr val="33CC33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51610" name="Line 6"/>
            <p:cNvSpPr>
              <a:spLocks noChangeShapeType="1"/>
            </p:cNvSpPr>
            <p:nvPr/>
          </p:nvSpPr>
          <p:spPr bwMode="auto">
            <a:xfrm flipV="1">
              <a:off x="3470" y="2024"/>
              <a:ext cx="1497" cy="8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11" name="Line 7"/>
            <p:cNvSpPr>
              <a:spLocks noChangeShapeType="1"/>
            </p:cNvSpPr>
            <p:nvPr/>
          </p:nvSpPr>
          <p:spPr bwMode="auto">
            <a:xfrm>
              <a:off x="3606" y="2976"/>
              <a:ext cx="1588" cy="5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1592" name="Object 8"/>
            <p:cNvGraphicFramePr>
              <a:graphicFrameLocks noChangeAspect="1"/>
            </p:cNvGraphicFramePr>
            <p:nvPr/>
          </p:nvGraphicFramePr>
          <p:xfrm>
            <a:off x="3787" y="2341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9" name="Equation" r:id="rId7" imgW="330057" imgH="406224" progId="">
                    <p:embed/>
                  </p:oleObj>
                </mc:Choice>
                <mc:Fallback>
                  <p:oleObj name="Equation" r:id="rId7" imgW="330057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341"/>
                          <a:ext cx="20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593" name="Object 9"/>
            <p:cNvGraphicFramePr>
              <a:graphicFrameLocks noChangeAspect="1"/>
            </p:cNvGraphicFramePr>
            <p:nvPr/>
          </p:nvGraphicFramePr>
          <p:xfrm>
            <a:off x="4604" y="3430"/>
            <a:ext cx="2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0" name="Equation" r:id="rId9" imgW="342603" imgH="406048" progId="">
                    <p:embed/>
                  </p:oleObj>
                </mc:Choice>
                <mc:Fallback>
                  <p:oleObj name="Equation" r:id="rId9" imgW="342603" imgH="40604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3430"/>
                          <a:ext cx="216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612" name="Freeform 10"/>
            <p:cNvSpPr>
              <a:spLocks/>
            </p:cNvSpPr>
            <p:nvPr/>
          </p:nvSpPr>
          <p:spPr bwMode="auto">
            <a:xfrm>
              <a:off x="4195" y="2205"/>
              <a:ext cx="159" cy="167"/>
            </a:xfrm>
            <a:custGeom>
              <a:avLst/>
              <a:gdLst>
                <a:gd name="T0" fmla="*/ 0 w 159"/>
                <a:gd name="T1" fmla="*/ 91 h 167"/>
                <a:gd name="T2" fmla="*/ 137 w 159"/>
                <a:gd name="T3" fmla="*/ 0 h 167"/>
                <a:gd name="T4" fmla="*/ 159 w 159"/>
                <a:gd name="T5" fmla="*/ 167 h 167"/>
                <a:gd name="T6" fmla="*/ 159 w 159"/>
                <a:gd name="T7" fmla="*/ 167 h 1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167"/>
                <a:gd name="T14" fmla="*/ 159 w 159"/>
                <a:gd name="T15" fmla="*/ 167 h 1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167">
                  <a:moveTo>
                    <a:pt x="0" y="91"/>
                  </a:moveTo>
                  <a:lnTo>
                    <a:pt x="137" y="0"/>
                  </a:lnTo>
                  <a:lnTo>
                    <a:pt x="159" y="167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51613" name="Freeform 11"/>
            <p:cNvSpPr>
              <a:spLocks/>
            </p:cNvSpPr>
            <p:nvPr/>
          </p:nvSpPr>
          <p:spPr bwMode="auto">
            <a:xfrm>
              <a:off x="4332" y="3113"/>
              <a:ext cx="152" cy="194"/>
            </a:xfrm>
            <a:custGeom>
              <a:avLst/>
              <a:gdLst>
                <a:gd name="T0" fmla="*/ 0 w 152"/>
                <a:gd name="T1" fmla="*/ 0 h 194"/>
                <a:gd name="T2" fmla="*/ 136 w 152"/>
                <a:gd name="T3" fmla="*/ 45 h 194"/>
                <a:gd name="T4" fmla="*/ 152 w 152"/>
                <a:gd name="T5" fmla="*/ 194 h 194"/>
                <a:gd name="T6" fmla="*/ 0 60000 65536"/>
                <a:gd name="T7" fmla="*/ 0 60000 65536"/>
                <a:gd name="T8" fmla="*/ 0 60000 65536"/>
                <a:gd name="T9" fmla="*/ 0 w 152"/>
                <a:gd name="T10" fmla="*/ 0 h 194"/>
                <a:gd name="T11" fmla="*/ 152 w 152"/>
                <a:gd name="T12" fmla="*/ 194 h 1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194">
                  <a:moveTo>
                    <a:pt x="0" y="0"/>
                  </a:moveTo>
                  <a:lnTo>
                    <a:pt x="136" y="45"/>
                  </a:lnTo>
                  <a:lnTo>
                    <a:pt x="152" y="194"/>
                  </a:ln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51614" name="AutoShape 12"/>
            <p:cNvSpPr>
              <a:spLocks noChangeArrowheads="1"/>
            </p:cNvSpPr>
            <p:nvPr/>
          </p:nvSpPr>
          <p:spPr bwMode="auto">
            <a:xfrm rot="-5940000">
              <a:off x="4088" y="2631"/>
              <a:ext cx="1221" cy="734"/>
            </a:xfrm>
            <a:prstGeom prst="parallelogram">
              <a:avLst>
                <a:gd name="adj" fmla="val 57044"/>
              </a:avLst>
            </a:prstGeom>
            <a:solidFill>
              <a:srgbClr val="66CCFF">
                <a:alpha val="49019"/>
              </a:srgb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451597" name="Object 13"/>
            <p:cNvGraphicFramePr>
              <a:graphicFrameLocks noChangeAspect="1"/>
            </p:cNvGraphicFramePr>
            <p:nvPr/>
          </p:nvGraphicFramePr>
          <p:xfrm>
            <a:off x="4105" y="2840"/>
            <a:ext cx="16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1" name="Equation" r:id="rId11" imgW="266469" imgH="291847" progId="">
                    <p:embed/>
                  </p:oleObj>
                </mc:Choice>
                <mc:Fallback>
                  <p:oleObj name="Equation" r:id="rId11" imgW="266469" imgH="29184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840"/>
                          <a:ext cx="16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615" name="Line 14"/>
            <p:cNvSpPr>
              <a:spLocks noChangeShapeType="1"/>
            </p:cNvSpPr>
            <p:nvPr/>
          </p:nvSpPr>
          <p:spPr bwMode="auto">
            <a:xfrm>
              <a:off x="4150" y="1933"/>
              <a:ext cx="272" cy="16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1599" name="Object 15"/>
            <p:cNvGraphicFramePr>
              <a:graphicFrameLocks noChangeAspect="1"/>
            </p:cNvGraphicFramePr>
            <p:nvPr/>
          </p:nvGraphicFramePr>
          <p:xfrm>
            <a:off x="3923" y="2614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2" name="Equation" r:id="rId13" imgW="330057" imgH="406224" progId="">
                    <p:embed/>
                  </p:oleObj>
                </mc:Choice>
                <mc:Fallback>
                  <p:oleObj name="Equation" r:id="rId13" imgW="330057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614"/>
                          <a:ext cx="20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600" name="Object 16"/>
            <p:cNvGraphicFramePr>
              <a:graphicFrameLocks noChangeAspect="1"/>
            </p:cNvGraphicFramePr>
            <p:nvPr/>
          </p:nvGraphicFramePr>
          <p:xfrm>
            <a:off x="4876" y="3203"/>
            <a:ext cx="2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3" name="Equation" r:id="rId15" imgW="355292" imgH="406048" progId="">
                    <p:embed/>
                  </p:oleObj>
                </mc:Choice>
                <mc:Fallback>
                  <p:oleObj name="Equation" r:id="rId15" imgW="355292" imgH="40604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3203"/>
                          <a:ext cx="22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0305" name="Object 17"/>
          <p:cNvGraphicFramePr>
            <a:graphicFrameLocks noChangeAspect="1"/>
          </p:cNvGraphicFramePr>
          <p:nvPr/>
        </p:nvGraphicFramePr>
        <p:xfrm>
          <a:off x="2351088" y="1916113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4" name="Equation" r:id="rId17" imgW="1764534" imgH="406224" progId="">
                  <p:embed/>
                </p:oleObj>
              </mc:Choice>
              <mc:Fallback>
                <p:oleObj name="Equation" r:id="rId17" imgW="1764534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916113"/>
                        <a:ext cx="1765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6" name="Object 18"/>
          <p:cNvGraphicFramePr>
            <a:graphicFrameLocks noChangeAspect="1"/>
          </p:cNvGraphicFramePr>
          <p:nvPr/>
        </p:nvGraphicFramePr>
        <p:xfrm>
          <a:off x="4224338" y="1916113"/>
          <a:ext cx="3009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5" name="Equation" r:id="rId19" imgW="3009900" imgH="368300" progId="">
                  <p:embed/>
                </p:oleObj>
              </mc:Choice>
              <mc:Fallback>
                <p:oleObj name="Equation" r:id="rId19" imgW="3009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1916113"/>
                        <a:ext cx="3009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7" name="Object 19"/>
          <p:cNvGraphicFramePr>
            <a:graphicFrameLocks noChangeAspect="1"/>
          </p:cNvGraphicFramePr>
          <p:nvPr/>
        </p:nvGraphicFramePr>
        <p:xfrm>
          <a:off x="2351088" y="4221163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6" name="Equation" r:id="rId21" imgW="1777229" imgH="406224" progId="">
                  <p:embed/>
                </p:oleObj>
              </mc:Choice>
              <mc:Fallback>
                <p:oleObj name="Equation" r:id="rId21" imgW="1777229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221163"/>
                        <a:ext cx="1778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8" name="Object 20"/>
          <p:cNvGraphicFramePr>
            <a:graphicFrameLocks noChangeAspect="1"/>
          </p:cNvGraphicFramePr>
          <p:nvPr/>
        </p:nvGraphicFramePr>
        <p:xfrm>
          <a:off x="4224338" y="4221163"/>
          <a:ext cx="289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7" name="Equation" r:id="rId23" imgW="2895600" imgH="368300" progId="">
                  <p:embed/>
                </p:oleObj>
              </mc:Choice>
              <mc:Fallback>
                <p:oleObj name="Equation" r:id="rId23" imgW="28956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221163"/>
                        <a:ext cx="2895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9" name="Object 21"/>
          <p:cNvGraphicFramePr>
            <a:graphicFrameLocks noChangeAspect="1"/>
          </p:cNvGraphicFramePr>
          <p:nvPr/>
        </p:nvGraphicFramePr>
        <p:xfrm>
          <a:off x="2351088" y="4822825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8" name="Equation" r:id="rId25" imgW="1651000" imgH="406400" progId="">
                  <p:embed/>
                </p:oleObj>
              </mc:Choice>
              <mc:Fallback>
                <p:oleObj name="Equation" r:id="rId25" imgW="16510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822825"/>
                        <a:ext cx="1651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0" name="Object 22"/>
          <p:cNvGraphicFramePr>
            <a:graphicFrameLocks noChangeAspect="1"/>
          </p:cNvGraphicFramePr>
          <p:nvPr/>
        </p:nvGraphicFramePr>
        <p:xfrm>
          <a:off x="4511675" y="5310188"/>
          <a:ext cx="323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9" name="Equation" r:id="rId27" imgW="3238500" imgH="927100" progId="">
                  <p:embed/>
                </p:oleObj>
              </mc:Choice>
              <mc:Fallback>
                <p:oleObj name="Equation" r:id="rId27" imgW="3238500" imgH="927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5310188"/>
                        <a:ext cx="3238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B62EF1A-96DE-4D60-AF8A-AFD9ABF7D970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90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37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1238" y="401638"/>
            <a:ext cx="4102100" cy="4889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>
                <a:solidFill>
                  <a:srgbClr val="0000FF"/>
                </a:solidFill>
              </a:rPr>
              <a:t>3.</a:t>
            </a:r>
            <a:r>
              <a:rPr lang="en-US" altLang="zh-CN" sz="4000">
                <a:solidFill>
                  <a:srgbClr val="0000FF"/>
                </a:solidFill>
                <a:latin typeface="宋体" charset="-122"/>
              </a:rPr>
              <a:t> </a:t>
            </a:r>
            <a:r>
              <a:rPr lang="zh-CN" altLang="en-US" sz="4000">
                <a:latin typeface="宋体" charset="-122"/>
              </a:rPr>
              <a:t>解答下问题</a:t>
            </a:r>
            <a:r>
              <a:rPr lang="en-US" altLang="zh-CN" sz="4000">
                <a:latin typeface="宋体" charset="-122"/>
              </a:rPr>
              <a:t>:</a:t>
            </a:r>
          </a:p>
        </p:txBody>
      </p:sp>
      <p:graphicFrame>
        <p:nvGraphicFramePr>
          <p:cNvPr id="452611" name="Object 3"/>
          <p:cNvGraphicFramePr>
            <a:graphicFrameLocks noChangeAspect="1"/>
          </p:cNvGraphicFramePr>
          <p:nvPr/>
        </p:nvGraphicFramePr>
        <p:xfrm>
          <a:off x="2279651" y="1035050"/>
          <a:ext cx="78263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3" name="Document" r:id="rId3" imgW="7902441" imgH="1060586" progId="Word.Document.8">
                  <p:embed/>
                </p:oleObj>
              </mc:Choice>
              <mc:Fallback>
                <p:oleObj name="Document" r:id="rId3" imgW="7902441" imgH="1060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035050"/>
                        <a:ext cx="782637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4"/>
          <p:cNvGraphicFramePr>
            <a:graphicFrameLocks noChangeAspect="1"/>
          </p:cNvGraphicFramePr>
          <p:nvPr/>
        </p:nvGraphicFramePr>
        <p:xfrm>
          <a:off x="2398713" y="241458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4" name="Equation" r:id="rId5" imgW="380835" imgH="380835" progId="">
                  <p:embed/>
                </p:oleObj>
              </mc:Choice>
              <mc:Fallback>
                <p:oleObj name="Equation" r:id="rId5" imgW="380835" imgH="3808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2414588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5"/>
          <p:cNvGraphicFramePr>
            <a:graphicFrameLocks noChangeAspect="1"/>
          </p:cNvGraphicFramePr>
          <p:nvPr/>
        </p:nvGraphicFramePr>
        <p:xfrm>
          <a:off x="3130550" y="2441575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5" name="Equation" r:id="rId7" imgW="444307" imgH="368140" progId="">
                  <p:embed/>
                </p:oleObj>
              </mc:Choice>
              <mc:Fallback>
                <p:oleObj name="Equation" r:id="rId7" imgW="444307" imgH="3681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441575"/>
                        <a:ext cx="444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6"/>
          <p:cNvGraphicFramePr>
            <a:graphicFrameLocks noChangeAspect="1"/>
          </p:cNvGraphicFramePr>
          <p:nvPr/>
        </p:nvGraphicFramePr>
        <p:xfrm>
          <a:off x="3787776" y="2205038"/>
          <a:ext cx="33877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6" name="Equation" r:id="rId9" imgW="3390900" imgH="889000" progId="">
                  <p:embed/>
                </p:oleObj>
              </mc:Choice>
              <mc:Fallback>
                <p:oleObj name="Equation" r:id="rId9" imgW="3390900" imgH="889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6" y="2205038"/>
                        <a:ext cx="33877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7"/>
          <p:cNvGraphicFramePr>
            <a:graphicFrameLocks noChangeAspect="1"/>
          </p:cNvGraphicFramePr>
          <p:nvPr/>
        </p:nvGraphicFramePr>
        <p:xfrm>
          <a:off x="2351089" y="3141663"/>
          <a:ext cx="60277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7" name="文档" r:id="rId11" imgW="6089979" imgH="690102" progId="Word.Document.8">
                  <p:embed/>
                </p:oleObj>
              </mc:Choice>
              <mc:Fallback>
                <p:oleObj name="文档" r:id="rId11" imgW="6089979" imgH="6901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141663"/>
                        <a:ext cx="6027737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8"/>
          <p:cNvGraphicFramePr>
            <a:graphicFrameLocks noChangeAspect="1"/>
          </p:cNvGraphicFramePr>
          <p:nvPr/>
        </p:nvGraphicFramePr>
        <p:xfrm>
          <a:off x="4367213" y="3716338"/>
          <a:ext cx="21717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8" name="Equation" r:id="rId13" imgW="2171700" imgH="1320800" progId="">
                  <p:embed/>
                </p:oleObj>
              </mc:Choice>
              <mc:Fallback>
                <p:oleObj name="Equation" r:id="rId13" imgW="2171700" imgH="1320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3716338"/>
                        <a:ext cx="2171700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2640013" y="5013326"/>
          <a:ext cx="7772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9" name="Equation" r:id="rId15" imgW="7772400" imgH="406400" progId="">
                  <p:embed/>
                </p:oleObj>
              </mc:Choice>
              <mc:Fallback>
                <p:oleObj name="Equation" r:id="rId15" imgW="77724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5013326"/>
                        <a:ext cx="77724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3143250" y="5589588"/>
          <a:ext cx="12890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0" name="Equation" r:id="rId17" imgW="1282700" imgH="825500" progId="">
                  <p:embed/>
                </p:oleObj>
              </mc:Choice>
              <mc:Fallback>
                <p:oleObj name="Equation" r:id="rId17" imgW="1282700" imgH="825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589588"/>
                        <a:ext cx="12890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5303838" y="5732463"/>
          <a:ext cx="4565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1" name="Equation" r:id="rId19" imgW="4559300" imgH="533400" progId="">
                  <p:embed/>
                </p:oleObj>
              </mc:Choice>
              <mc:Fallback>
                <p:oleObj name="Equation" r:id="rId19" imgW="4559300" imgH="533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5732463"/>
                        <a:ext cx="45656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31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0325" y="2060575"/>
            <a:ext cx="27368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48D18A8B-FAC6-44B6-AE09-21C42BEEDA78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91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211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42" name="Object 2"/>
          <p:cNvGraphicFramePr>
            <a:graphicFrameLocks noChangeAspect="1"/>
          </p:cNvGraphicFramePr>
          <p:nvPr/>
        </p:nvGraphicFramePr>
        <p:xfrm>
          <a:off x="1992313" y="126841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9" name="Equation" r:id="rId3" imgW="380835" imgH="380835" progId="">
                  <p:embed/>
                </p:oleObj>
              </mc:Choice>
              <mc:Fallback>
                <p:oleObj name="Equation" r:id="rId3" imgW="380835" imgH="3808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268413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43" name="Group 7"/>
          <p:cNvGrpSpPr>
            <a:grpSpLocks/>
          </p:cNvGrpSpPr>
          <p:nvPr/>
        </p:nvGrpSpPr>
        <p:grpSpPr bwMode="auto">
          <a:xfrm>
            <a:off x="6096001" y="1989139"/>
            <a:ext cx="3959225" cy="1931987"/>
            <a:chOff x="2744" y="2523"/>
            <a:chExt cx="2494" cy="1217"/>
          </a:xfrm>
        </p:grpSpPr>
        <p:sp>
          <p:nvSpPr>
            <p:cNvPr id="453657" name="Line 8"/>
            <p:cNvSpPr>
              <a:spLocks noChangeShapeType="1"/>
            </p:cNvSpPr>
            <p:nvPr/>
          </p:nvSpPr>
          <p:spPr bwMode="auto">
            <a:xfrm>
              <a:off x="2744" y="3385"/>
              <a:ext cx="24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3637" name="Object 5"/>
            <p:cNvGraphicFramePr>
              <a:graphicFrameLocks noChangeAspect="1"/>
            </p:cNvGraphicFramePr>
            <p:nvPr/>
          </p:nvGraphicFramePr>
          <p:xfrm>
            <a:off x="3878" y="2523"/>
            <a:ext cx="95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0" name="Equation" r:id="rId5" imgW="1511300" imgH="368300" progId="">
                    <p:embed/>
                  </p:oleObj>
                </mc:Choice>
                <mc:Fallback>
                  <p:oleObj name="Equation" r:id="rId5" imgW="1511300" imgH="3683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523"/>
                          <a:ext cx="95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38" name="Object 6"/>
            <p:cNvGraphicFramePr>
              <a:graphicFrameLocks noChangeAspect="1"/>
            </p:cNvGraphicFramePr>
            <p:nvPr/>
          </p:nvGraphicFramePr>
          <p:xfrm>
            <a:off x="3016" y="3340"/>
            <a:ext cx="936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1" name="Equation" r:id="rId7" imgW="1485255" imgH="634725" progId="">
                    <p:embed/>
                  </p:oleObj>
                </mc:Choice>
                <mc:Fallback>
                  <p:oleObj name="Equation" r:id="rId7" imgW="1485255" imgH="63472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340"/>
                          <a:ext cx="936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3658" name="Freeform 11"/>
            <p:cNvSpPr>
              <a:spLocks/>
            </p:cNvSpPr>
            <p:nvPr/>
          </p:nvSpPr>
          <p:spPr bwMode="auto">
            <a:xfrm>
              <a:off x="3130" y="2649"/>
              <a:ext cx="817" cy="719"/>
            </a:xfrm>
            <a:custGeom>
              <a:avLst/>
              <a:gdLst>
                <a:gd name="T0" fmla="*/ 0 w 817"/>
                <a:gd name="T1" fmla="*/ 719 h 719"/>
                <a:gd name="T2" fmla="*/ 817 w 817"/>
                <a:gd name="T3" fmla="*/ 0 h 719"/>
                <a:gd name="T4" fmla="*/ 0 60000 65536"/>
                <a:gd name="T5" fmla="*/ 0 60000 65536"/>
                <a:gd name="T6" fmla="*/ 0 w 817"/>
                <a:gd name="T7" fmla="*/ 0 h 719"/>
                <a:gd name="T8" fmla="*/ 817 w 817"/>
                <a:gd name="T9" fmla="*/ 719 h 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719">
                  <a:moveTo>
                    <a:pt x="0" y="719"/>
                  </a:moveTo>
                  <a:lnTo>
                    <a:pt x="8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53659" name="Line 12"/>
            <p:cNvSpPr>
              <a:spLocks noChangeShapeType="1"/>
            </p:cNvSpPr>
            <p:nvPr/>
          </p:nvSpPr>
          <p:spPr bwMode="auto">
            <a:xfrm>
              <a:off x="3968" y="2659"/>
              <a:ext cx="0" cy="7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3641" name="Object 9"/>
            <p:cNvGraphicFramePr>
              <a:graphicFrameLocks noChangeAspect="1"/>
            </p:cNvGraphicFramePr>
            <p:nvPr/>
          </p:nvGraphicFramePr>
          <p:xfrm>
            <a:off x="3424" y="3158"/>
            <a:ext cx="13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2" name="Equation" r:id="rId9" imgW="215806" imgH="279279" progId="">
                    <p:embed/>
                  </p:oleObj>
                </mc:Choice>
                <mc:Fallback>
                  <p:oleObj name="Equation" r:id="rId9" imgW="215806" imgH="27927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158"/>
                          <a:ext cx="13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3660" name="Arc 14"/>
            <p:cNvSpPr>
              <a:spLocks/>
            </p:cNvSpPr>
            <p:nvPr/>
          </p:nvSpPr>
          <p:spPr bwMode="auto">
            <a:xfrm>
              <a:off x="3288" y="3249"/>
              <a:ext cx="91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453643" name="Object 11"/>
            <p:cNvGraphicFramePr>
              <a:graphicFrameLocks noChangeAspect="1"/>
            </p:cNvGraphicFramePr>
            <p:nvPr/>
          </p:nvGraphicFramePr>
          <p:xfrm>
            <a:off x="3787" y="3113"/>
            <a:ext cx="13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3" name="Equation" r:id="rId11" imgW="2171700" imgH="381000" progId="">
                    <p:embed/>
                  </p:oleObj>
                </mc:Choice>
                <mc:Fallback>
                  <p:oleObj name="Equation" r:id="rId11" imgW="2171700" imgH="3810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3113"/>
                          <a:ext cx="13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3661" name="Line 16"/>
            <p:cNvSpPr>
              <a:spLocks noChangeShapeType="1"/>
            </p:cNvSpPr>
            <p:nvPr/>
          </p:nvSpPr>
          <p:spPr bwMode="auto">
            <a:xfrm>
              <a:off x="3152" y="3385"/>
              <a:ext cx="10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3645" name="Object 13"/>
            <p:cNvGraphicFramePr>
              <a:graphicFrameLocks noChangeAspect="1"/>
            </p:cNvGraphicFramePr>
            <p:nvPr/>
          </p:nvGraphicFramePr>
          <p:xfrm>
            <a:off x="4043" y="2931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4" name="Equation" r:id="rId13" imgW="241195" imgH="304668" progId="">
                    <p:embed/>
                  </p:oleObj>
                </mc:Choice>
                <mc:Fallback>
                  <p:oleObj name="Equation" r:id="rId13" imgW="241195" imgH="30466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" y="2931"/>
                          <a:ext cx="1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354" name="Object 14"/>
          <p:cNvGraphicFramePr>
            <a:graphicFrameLocks noChangeAspect="1"/>
          </p:cNvGraphicFramePr>
          <p:nvPr/>
        </p:nvGraphicFramePr>
        <p:xfrm>
          <a:off x="2782888" y="1268413"/>
          <a:ext cx="195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5" name="Equation" r:id="rId15" imgW="1955800" imgH="469900" progId="">
                  <p:embed/>
                </p:oleObj>
              </mc:Choice>
              <mc:Fallback>
                <p:oleObj name="Equation" r:id="rId15" imgW="19558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268413"/>
                        <a:ext cx="195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5" name="Object 15"/>
          <p:cNvGraphicFramePr>
            <a:graphicFrameLocks noChangeAspect="1"/>
          </p:cNvGraphicFramePr>
          <p:nvPr/>
        </p:nvGraphicFramePr>
        <p:xfrm>
          <a:off x="3071813" y="2022475"/>
          <a:ext cx="2298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" name="Equation" r:id="rId17" imgW="2298700" imgH="1003300" progId="">
                  <p:embed/>
                </p:oleObj>
              </mc:Choice>
              <mc:Fallback>
                <p:oleObj name="Equation" r:id="rId17" imgW="2298700" imgH="1003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022475"/>
                        <a:ext cx="2298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6" name="Object 16"/>
          <p:cNvGraphicFramePr>
            <a:graphicFrameLocks noChangeAspect="1"/>
          </p:cNvGraphicFramePr>
          <p:nvPr/>
        </p:nvGraphicFramePr>
        <p:xfrm>
          <a:off x="3071813" y="3284538"/>
          <a:ext cx="1473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7" name="Equation" r:id="rId19" imgW="1473200" imgH="965200" progId="">
                  <p:embed/>
                </p:oleObj>
              </mc:Choice>
              <mc:Fallback>
                <p:oleObj name="Equation" r:id="rId19" imgW="1473200" imgH="965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284538"/>
                        <a:ext cx="1473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7" name="Object 17"/>
          <p:cNvGraphicFramePr>
            <a:graphicFrameLocks noChangeAspect="1"/>
          </p:cNvGraphicFramePr>
          <p:nvPr/>
        </p:nvGraphicFramePr>
        <p:xfrm>
          <a:off x="4656138" y="3530600"/>
          <a:ext cx="83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8" name="Equation" r:id="rId21" imgW="837836" imgH="431613" progId="">
                  <p:embed/>
                </p:oleObj>
              </mc:Choice>
              <mc:Fallback>
                <p:oleObj name="Equation" r:id="rId21" imgW="837836" imgH="4316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3530600"/>
                        <a:ext cx="83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50" name="Object 18"/>
          <p:cNvGraphicFramePr>
            <a:graphicFrameLocks noChangeAspect="1"/>
          </p:cNvGraphicFramePr>
          <p:nvPr/>
        </p:nvGraphicFramePr>
        <p:xfrm>
          <a:off x="1838326" y="255588"/>
          <a:ext cx="862012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9" name="Document" r:id="rId23" imgW="8855718" imgH="1581468" progId="Word.Document.8">
                  <p:embed/>
                </p:oleObj>
              </mc:Choice>
              <mc:Fallback>
                <p:oleObj name="Document" r:id="rId23" imgW="8855718" imgH="15814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6" y="255588"/>
                        <a:ext cx="8620125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1847850" y="4508501"/>
          <a:ext cx="79898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0" name="Document" r:id="rId25" imgW="8260988" imgH="1186229" progId="Word.Document.8">
                  <p:embed/>
                </p:oleObj>
              </mc:Choice>
              <mc:Fallback>
                <p:oleObj name="Document" r:id="rId25" imgW="8260988" imgH="11862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508501"/>
                        <a:ext cx="7989888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3157538" y="5229225"/>
          <a:ext cx="279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1" name="Equation" r:id="rId27" imgW="2794000" imgH="889000" progId="">
                  <p:embed/>
                </p:oleObj>
              </mc:Choice>
              <mc:Fallback>
                <p:oleObj name="Equation" r:id="rId27" imgW="2794000" imgH="889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5229225"/>
                        <a:ext cx="2794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6296026" y="5229226"/>
          <a:ext cx="18891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2" name="Equation" r:id="rId29" imgW="1892300" imgH="825500" progId="">
                  <p:embed/>
                </p:oleObj>
              </mc:Choice>
              <mc:Fallback>
                <p:oleObj name="Equation" r:id="rId29" imgW="1892300" imgH="825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6" y="5229226"/>
                        <a:ext cx="18891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/>
        </p:nvGraphicFramePr>
        <p:xfrm>
          <a:off x="2135188" y="551656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3" name="Equation" r:id="rId31" imgW="380835" imgH="380835" progId="">
                  <p:embed/>
                </p:oleObj>
              </mc:Choice>
              <mc:Fallback>
                <p:oleObj name="Equation" r:id="rId31" imgW="380835" imgH="3808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516563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3ACAACA-2BCA-4CCF-9A54-1B6562BFB423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92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760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4" name="Object 2"/>
          <p:cNvGraphicFramePr>
            <a:graphicFrameLocks noChangeAspect="1"/>
          </p:cNvGraphicFramePr>
          <p:nvPr/>
        </p:nvGraphicFramePr>
        <p:xfrm>
          <a:off x="2135189" y="374651"/>
          <a:ext cx="7031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5" name="文档" r:id="rId3" imgW="7512127" imgH="659544" progId="Word.Document.8">
                  <p:embed/>
                </p:oleObj>
              </mc:Choice>
              <mc:Fallback>
                <p:oleObj name="文档" r:id="rId3" imgW="7512127" imgH="6595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74651"/>
                        <a:ext cx="70310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3"/>
          <p:cNvGraphicFramePr>
            <a:graphicFrameLocks noChangeAspect="1"/>
          </p:cNvGraphicFramePr>
          <p:nvPr/>
        </p:nvGraphicFramePr>
        <p:xfrm>
          <a:off x="2286000" y="908050"/>
          <a:ext cx="425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6" name="Equation" r:id="rId5" imgW="4254500" imgH="457200" progId="">
                  <p:embed/>
                </p:oleObj>
              </mc:Choice>
              <mc:Fallback>
                <p:oleObj name="Equation" r:id="rId5" imgW="42545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08050"/>
                        <a:ext cx="4254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4"/>
          <p:cNvGraphicFramePr>
            <a:graphicFrameLocks noChangeAspect="1"/>
          </p:cNvGraphicFramePr>
          <p:nvPr/>
        </p:nvGraphicFramePr>
        <p:xfrm>
          <a:off x="2208214" y="1341439"/>
          <a:ext cx="76787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7" name="Equation" r:id="rId7" imgW="3288960" imgH="215640" progId="">
                  <p:embed/>
                </p:oleObj>
              </mc:Choice>
              <mc:Fallback>
                <p:oleObj name="Equation" r:id="rId7" imgW="3288960" imgH="215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341439"/>
                        <a:ext cx="767873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5"/>
          <p:cNvGraphicFramePr>
            <a:graphicFrameLocks noChangeAspect="1"/>
          </p:cNvGraphicFramePr>
          <p:nvPr/>
        </p:nvGraphicFramePr>
        <p:xfrm>
          <a:off x="2286000" y="3141663"/>
          <a:ext cx="674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8" name="Equation" r:id="rId9" imgW="6743700" imgH="457200" progId="Equation.3">
                  <p:embed/>
                </p:oleObj>
              </mc:Choice>
              <mc:Fallback>
                <p:oleObj name="Equation" r:id="rId9" imgW="6743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41663"/>
                        <a:ext cx="6743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6"/>
          <p:cNvGraphicFramePr>
            <a:graphicFrameLocks noChangeAspect="1"/>
          </p:cNvGraphicFramePr>
          <p:nvPr/>
        </p:nvGraphicFramePr>
        <p:xfrm>
          <a:off x="2279651" y="3644900"/>
          <a:ext cx="7637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9" name="Equation" r:id="rId11" imgW="3809880" imgH="215640" progId="">
                  <p:embed/>
                </p:oleObj>
              </mc:Choice>
              <mc:Fallback>
                <p:oleObj name="Equation" r:id="rId11" imgW="3809880" imgH="215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3644900"/>
                        <a:ext cx="76374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7"/>
          <p:cNvGraphicFramePr>
            <a:graphicFrameLocks noChangeAspect="1"/>
          </p:cNvGraphicFramePr>
          <p:nvPr/>
        </p:nvGraphicFramePr>
        <p:xfrm>
          <a:off x="2286000" y="4365625"/>
          <a:ext cx="787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0" name="Equation" r:id="rId13" imgW="7874000" imgH="419100" progId="Equation.3">
                  <p:embed/>
                </p:oleObj>
              </mc:Choice>
              <mc:Fallback>
                <p:oleObj name="Equation" r:id="rId13" imgW="787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65625"/>
                        <a:ext cx="7874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8"/>
          <p:cNvGraphicFramePr>
            <a:graphicFrameLocks noChangeAspect="1"/>
          </p:cNvGraphicFramePr>
          <p:nvPr/>
        </p:nvGraphicFramePr>
        <p:xfrm>
          <a:off x="2279650" y="4868864"/>
          <a:ext cx="7416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1" name="Equation" r:id="rId15" imgW="3593880" imgH="228600" progId="">
                  <p:embed/>
                </p:oleObj>
              </mc:Choice>
              <mc:Fallback>
                <p:oleObj name="Equation" r:id="rId15" imgW="35938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868864"/>
                        <a:ext cx="74168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1" name="Object 9"/>
          <p:cNvGraphicFramePr>
            <a:graphicFrameLocks noChangeAspect="1"/>
          </p:cNvGraphicFramePr>
          <p:nvPr/>
        </p:nvGraphicFramePr>
        <p:xfrm>
          <a:off x="2286000" y="2060575"/>
          <a:ext cx="444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2" name="Equation" r:id="rId17" imgW="4445000" imgH="419100" progId="Equation.3">
                  <p:embed/>
                </p:oleObj>
              </mc:Choice>
              <mc:Fallback>
                <p:oleObj name="Equation" r:id="rId17" imgW="4445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60575"/>
                        <a:ext cx="4445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2" name="Object 10"/>
          <p:cNvGraphicFramePr>
            <a:graphicFrameLocks noChangeAspect="1"/>
          </p:cNvGraphicFramePr>
          <p:nvPr/>
        </p:nvGraphicFramePr>
        <p:xfrm>
          <a:off x="2279651" y="2492376"/>
          <a:ext cx="59864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3" name="Equation" r:id="rId19" imgW="2552400" imgH="215640" progId="">
                  <p:embed/>
                </p:oleObj>
              </mc:Choice>
              <mc:Fallback>
                <p:oleObj name="Equation" r:id="rId19" imgW="2552400" imgH="215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2492376"/>
                        <a:ext cx="5986463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3" name="Object 11"/>
          <p:cNvGraphicFramePr>
            <a:graphicFrameLocks noChangeAspect="1"/>
          </p:cNvGraphicFramePr>
          <p:nvPr/>
        </p:nvGraphicFramePr>
        <p:xfrm>
          <a:off x="2286000" y="5445125"/>
          <a:ext cx="539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4" name="Equation" r:id="rId21" imgW="5397500" imgH="457200" progId="Equation.3">
                  <p:embed/>
                </p:oleObj>
              </mc:Choice>
              <mc:Fallback>
                <p:oleObj name="Equation" r:id="rId21" imgW="5397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45125"/>
                        <a:ext cx="539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4" name="Object 12"/>
          <p:cNvGraphicFramePr>
            <a:graphicFrameLocks noChangeAspect="1"/>
          </p:cNvGraphicFramePr>
          <p:nvPr/>
        </p:nvGraphicFramePr>
        <p:xfrm>
          <a:off x="2351088" y="5949951"/>
          <a:ext cx="6553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5" name="Equation" r:id="rId23" imgW="3340080" imgH="215640" progId="">
                  <p:embed/>
                </p:oleObj>
              </mc:Choice>
              <mc:Fallback>
                <p:oleObj name="Equation" r:id="rId23" imgW="3340080" imgH="215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949951"/>
                        <a:ext cx="65532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1DB2412A-5DF6-4BD5-BC6A-DDDB4CCC021B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93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708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1" name="标题 1"/>
          <p:cNvSpPr>
            <a:spLocks noGrp="1"/>
          </p:cNvSpPr>
          <p:nvPr>
            <p:ph type="title" idx="4294967295"/>
          </p:nvPr>
        </p:nvSpPr>
        <p:spPr>
          <a:xfrm>
            <a:off x="2855914" y="692150"/>
            <a:ext cx="5699125" cy="1143000"/>
          </a:xfrm>
        </p:spPr>
        <p:txBody>
          <a:bodyPr/>
          <a:lstStyle/>
          <a:p>
            <a:pPr algn="l"/>
            <a:r>
              <a:rPr lang="zh-CN" altLang="en-US" smtClean="0"/>
              <a:t>本周作业 </a:t>
            </a:r>
            <a:r>
              <a:rPr lang="en-US" altLang="zh-CN" smtClean="0"/>
              <a:t>P84</a:t>
            </a:r>
            <a:endParaRPr lang="zh-CN" altLang="en-US" smtClean="0"/>
          </a:p>
        </p:txBody>
      </p:sp>
      <p:sp>
        <p:nvSpPr>
          <p:cNvPr id="455682" name="内容占位符 2"/>
          <p:cNvSpPr>
            <a:spLocks noGrp="1"/>
          </p:cNvSpPr>
          <p:nvPr>
            <p:ph idx="4294967295"/>
          </p:nvPr>
        </p:nvSpPr>
        <p:spPr>
          <a:xfrm>
            <a:off x="2782889" y="2060576"/>
            <a:ext cx="5699125" cy="23336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mtClean="0"/>
              <a:t>16</a:t>
            </a:r>
            <a:r>
              <a:rPr lang="zh-CN" altLang="en-US" smtClean="0"/>
              <a:t>，</a:t>
            </a:r>
            <a:r>
              <a:rPr lang="en-US" altLang="zh-CN" smtClean="0"/>
              <a:t>18</a:t>
            </a:r>
            <a:r>
              <a:rPr lang="zh-CN" altLang="en-US" smtClean="0"/>
              <a:t>，</a:t>
            </a:r>
            <a:r>
              <a:rPr lang="en-US" altLang="zh-CN" smtClean="0"/>
              <a:t>20</a:t>
            </a:r>
            <a:r>
              <a:rPr lang="zh-CN" altLang="en-US" smtClean="0"/>
              <a:t>，</a:t>
            </a:r>
            <a:r>
              <a:rPr lang="en-US" altLang="zh-CN" smtClean="0"/>
              <a:t>22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/>
              <a:t>25(2),(4)</a:t>
            </a:r>
            <a:r>
              <a:rPr lang="zh-CN" altLang="en-US" smtClean="0"/>
              <a:t>，</a:t>
            </a:r>
            <a:r>
              <a:rPr lang="en-US" altLang="zh-CN" smtClean="0"/>
              <a:t>27(1)(3)</a:t>
            </a:r>
            <a:r>
              <a:rPr lang="zh-CN" altLang="en-US" smtClean="0"/>
              <a:t>，</a:t>
            </a:r>
            <a:r>
              <a:rPr lang="en-US" altLang="zh-CN" smtClean="0"/>
              <a:t>28</a:t>
            </a:r>
            <a:endParaRPr lang="zh-CN" altLang="en-US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D809477-CA7D-4BCD-B460-8320A0EC1BD9}" type="slidenum">
              <a:rPr lang="zh-CN" alt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94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1705</Words>
  <Application>Microsoft Office PowerPoint</Application>
  <PresentationFormat>宽屏</PresentationFormat>
  <Paragraphs>370</Paragraphs>
  <Slides>94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94</vt:i4>
      </vt:variant>
    </vt:vector>
  </HeadingPairs>
  <TitlesOfParts>
    <vt:vector size="109" baseType="lpstr">
      <vt:lpstr>黑体</vt:lpstr>
      <vt:lpstr>楷体</vt:lpstr>
      <vt:lpstr>楷体_GB2312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Equation</vt:lpstr>
      <vt:lpstr>Document</vt:lpstr>
      <vt:lpstr>公式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同轴平面束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解答下问题:</vt:lpstr>
      <vt:lpstr>PowerPoint 演示文稿</vt:lpstr>
      <vt:lpstr>PowerPoint 演示文稿</vt:lpstr>
      <vt:lpstr>本周作业 P84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xfile</dc:creator>
  <cp:lastModifiedBy>xfile</cp:lastModifiedBy>
  <cp:revision>25</cp:revision>
  <dcterms:created xsi:type="dcterms:W3CDTF">2018-11-20T14:58:38Z</dcterms:created>
  <dcterms:modified xsi:type="dcterms:W3CDTF">2018-11-25T14:44:36Z</dcterms:modified>
</cp:coreProperties>
</file>