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Lst>
  <p:notesMasterIdLst>
    <p:notesMasterId r:id="rId57"/>
  </p:notesMasterIdLst>
  <p:sldIdLst>
    <p:sldId id="303" r:id="rId11"/>
    <p:sldId id="302" r:id="rId12"/>
    <p:sldId id="305"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301"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viewProps" Target="view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notesMaster" Target="notesMasters/notesMaster1.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image" Target="../media/image55.emf"/><Relationship Id="rId1" Type="http://schemas.openxmlformats.org/officeDocument/2006/relationships/image" Target="../media/image54.w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10" Type="http://schemas.openxmlformats.org/officeDocument/2006/relationships/image" Target="../media/image70.wmf"/><Relationship Id="rId4" Type="http://schemas.openxmlformats.org/officeDocument/2006/relationships/image" Target="../media/image64.wmf"/><Relationship Id="rId9"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emf"/><Relationship Id="rId1" Type="http://schemas.openxmlformats.org/officeDocument/2006/relationships/image" Target="../media/image71.emf"/><Relationship Id="rId4" Type="http://schemas.openxmlformats.org/officeDocument/2006/relationships/image" Target="../media/image7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53.wmf"/><Relationship Id="rId1"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53.wmf"/><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77.wmf"/><Relationship Id="rId2" Type="http://schemas.openxmlformats.org/officeDocument/2006/relationships/image" Target="../media/image80.wmf"/><Relationship Id="rId1" Type="http://schemas.openxmlformats.org/officeDocument/2006/relationships/image" Target="../media/image78.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10" Type="http://schemas.openxmlformats.org/officeDocument/2006/relationships/image" Target="../media/image94.wmf"/><Relationship Id="rId4" Type="http://schemas.openxmlformats.org/officeDocument/2006/relationships/image" Target="../media/image88.wmf"/><Relationship Id="rId9"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7.wmf"/><Relationship Id="rId3" Type="http://schemas.openxmlformats.org/officeDocument/2006/relationships/image" Target="../media/image97.wmf"/><Relationship Id="rId7" Type="http://schemas.openxmlformats.org/officeDocument/2006/relationships/image" Target="../media/image101.wmf"/><Relationship Id="rId12" Type="http://schemas.openxmlformats.org/officeDocument/2006/relationships/image" Target="../media/image106.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11" Type="http://schemas.openxmlformats.org/officeDocument/2006/relationships/image" Target="../media/image105.wmf"/><Relationship Id="rId5" Type="http://schemas.openxmlformats.org/officeDocument/2006/relationships/image" Target="../media/image99.wmf"/><Relationship Id="rId10" Type="http://schemas.openxmlformats.org/officeDocument/2006/relationships/image" Target="../media/image104.wmf"/><Relationship Id="rId4" Type="http://schemas.openxmlformats.org/officeDocument/2006/relationships/image" Target="../media/image98.wmf"/><Relationship Id="rId9" Type="http://schemas.openxmlformats.org/officeDocument/2006/relationships/image" Target="../media/image103.wmf"/><Relationship Id="rId14" Type="http://schemas.openxmlformats.org/officeDocument/2006/relationships/image" Target="../media/image10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8.e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7.emf"/><Relationship Id="rId5" Type="http://schemas.openxmlformats.org/officeDocument/2006/relationships/image" Target="../media/image116.wmf"/><Relationship Id="rId4" Type="http://schemas.openxmlformats.org/officeDocument/2006/relationships/image" Target="../media/image115.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121.wmf"/><Relationship Id="rId7" Type="http://schemas.openxmlformats.org/officeDocument/2006/relationships/image" Target="../media/image125.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 Id="rId9" Type="http://schemas.openxmlformats.org/officeDocument/2006/relationships/image" Target="../media/image12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13.wmf"/><Relationship Id="rId1" Type="http://schemas.openxmlformats.org/officeDocument/2006/relationships/image" Target="../media/image111.wmf"/><Relationship Id="rId5" Type="http://schemas.openxmlformats.org/officeDocument/2006/relationships/image" Target="../media/image130.wmf"/><Relationship Id="rId4" Type="http://schemas.openxmlformats.org/officeDocument/2006/relationships/image" Target="../media/image129.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image" Target="../media/image133.wmf"/><Relationship Id="rId7" Type="http://schemas.openxmlformats.org/officeDocument/2006/relationships/image" Target="../media/image135.wmf"/><Relationship Id="rId12" Type="http://schemas.openxmlformats.org/officeDocument/2006/relationships/image" Target="../media/image140.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12.wmf"/><Relationship Id="rId11" Type="http://schemas.openxmlformats.org/officeDocument/2006/relationships/image" Target="../media/image139.wmf"/><Relationship Id="rId5" Type="http://schemas.openxmlformats.org/officeDocument/2006/relationships/image" Target="../media/image111.wmf"/><Relationship Id="rId10" Type="http://schemas.openxmlformats.org/officeDocument/2006/relationships/image" Target="../media/image138.wmf"/><Relationship Id="rId4" Type="http://schemas.openxmlformats.org/officeDocument/2006/relationships/image" Target="../media/image134.wmf"/><Relationship Id="rId9" Type="http://schemas.openxmlformats.org/officeDocument/2006/relationships/image" Target="../media/image13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5" Type="http://schemas.openxmlformats.org/officeDocument/2006/relationships/image" Target="../media/image145.wmf"/><Relationship Id="rId4" Type="http://schemas.openxmlformats.org/officeDocument/2006/relationships/image" Target="../media/image14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53.emf"/><Relationship Id="rId3" Type="http://schemas.openxmlformats.org/officeDocument/2006/relationships/image" Target="../media/image148.wmf"/><Relationship Id="rId7" Type="http://schemas.openxmlformats.org/officeDocument/2006/relationships/image" Target="../media/image152.emf"/><Relationship Id="rId2" Type="http://schemas.openxmlformats.org/officeDocument/2006/relationships/image" Target="../media/image147.emf"/><Relationship Id="rId1" Type="http://schemas.openxmlformats.org/officeDocument/2006/relationships/image" Target="../media/image146.wmf"/><Relationship Id="rId6" Type="http://schemas.openxmlformats.org/officeDocument/2006/relationships/image" Target="../media/image151.wmf"/><Relationship Id="rId5" Type="http://schemas.openxmlformats.org/officeDocument/2006/relationships/image" Target="../media/image150.wmf"/><Relationship Id="rId10" Type="http://schemas.openxmlformats.org/officeDocument/2006/relationships/image" Target="../media/image155.emf"/><Relationship Id="rId4" Type="http://schemas.openxmlformats.org/officeDocument/2006/relationships/image" Target="../media/image149.emf"/><Relationship Id="rId9" Type="http://schemas.openxmlformats.org/officeDocument/2006/relationships/image" Target="../media/image154.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image" Target="../media/image158.wmf"/><Relationship Id="rId7" Type="http://schemas.openxmlformats.org/officeDocument/2006/relationships/image" Target="../media/image162.e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emf"/><Relationship Id="rId5" Type="http://schemas.openxmlformats.org/officeDocument/2006/relationships/image" Target="../media/image160.wmf"/><Relationship Id="rId4" Type="http://schemas.openxmlformats.org/officeDocument/2006/relationships/image" Target="../media/image15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64.wmf"/><Relationship Id="rId5" Type="http://schemas.openxmlformats.org/officeDocument/2006/relationships/image" Target="../media/image166.wmf"/><Relationship Id="rId4" Type="http://schemas.openxmlformats.org/officeDocument/2006/relationships/image" Target="../media/image165.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74.emf"/><Relationship Id="rId13" Type="http://schemas.openxmlformats.org/officeDocument/2006/relationships/image" Target="../media/image179.emf"/><Relationship Id="rId3" Type="http://schemas.openxmlformats.org/officeDocument/2006/relationships/image" Target="../media/image169.wmf"/><Relationship Id="rId7" Type="http://schemas.openxmlformats.org/officeDocument/2006/relationships/image" Target="../media/image173.wmf"/><Relationship Id="rId12" Type="http://schemas.openxmlformats.org/officeDocument/2006/relationships/image" Target="../media/image178.e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11" Type="http://schemas.openxmlformats.org/officeDocument/2006/relationships/image" Target="../media/image177.emf"/><Relationship Id="rId5" Type="http://schemas.openxmlformats.org/officeDocument/2006/relationships/image" Target="../media/image171.wmf"/><Relationship Id="rId10" Type="http://schemas.openxmlformats.org/officeDocument/2006/relationships/image" Target="../media/image176.emf"/><Relationship Id="rId4" Type="http://schemas.openxmlformats.org/officeDocument/2006/relationships/image" Target="../media/image170.wmf"/><Relationship Id="rId9" Type="http://schemas.openxmlformats.org/officeDocument/2006/relationships/image" Target="../media/image17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82.emf"/><Relationship Id="rId2" Type="http://schemas.openxmlformats.org/officeDocument/2006/relationships/image" Target="../media/image181.emf"/><Relationship Id="rId1" Type="http://schemas.openxmlformats.org/officeDocument/2006/relationships/image" Target="../media/image180.wmf"/><Relationship Id="rId5" Type="http://schemas.openxmlformats.org/officeDocument/2006/relationships/image" Target="../media/image184.wmf"/><Relationship Id="rId4" Type="http://schemas.openxmlformats.org/officeDocument/2006/relationships/image" Target="../media/image183.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87.emf"/><Relationship Id="rId2" Type="http://schemas.openxmlformats.org/officeDocument/2006/relationships/image" Target="../media/image186.emf"/><Relationship Id="rId1" Type="http://schemas.openxmlformats.org/officeDocument/2006/relationships/image" Target="../media/image185.emf"/><Relationship Id="rId4" Type="http://schemas.openxmlformats.org/officeDocument/2006/relationships/image" Target="../media/image188.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91.emf"/><Relationship Id="rId2" Type="http://schemas.openxmlformats.org/officeDocument/2006/relationships/image" Target="../media/image190.emf"/><Relationship Id="rId1" Type="http://schemas.openxmlformats.org/officeDocument/2006/relationships/image" Target="../media/image189.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193.wmf"/><Relationship Id="rId1" Type="http://schemas.openxmlformats.org/officeDocument/2006/relationships/image" Target="../media/image19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wmf"/><Relationship Id="rId1" Type="http://schemas.openxmlformats.org/officeDocument/2006/relationships/image" Target="../media/image22.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3.wmf"/><Relationship Id="rId1" Type="http://schemas.openxmlformats.org/officeDocument/2006/relationships/image" Target="../media/image2.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40.wmf"/><Relationship Id="rId18" Type="http://schemas.openxmlformats.org/officeDocument/2006/relationships/image" Target="../media/image45.wmf"/><Relationship Id="rId3" Type="http://schemas.openxmlformats.org/officeDocument/2006/relationships/image" Target="../media/image30.wmf"/><Relationship Id="rId7" Type="http://schemas.openxmlformats.org/officeDocument/2006/relationships/image" Target="../media/image34.emf"/><Relationship Id="rId12" Type="http://schemas.openxmlformats.org/officeDocument/2006/relationships/image" Target="../media/image39.wmf"/><Relationship Id="rId17" Type="http://schemas.openxmlformats.org/officeDocument/2006/relationships/image" Target="../media/image44.wmf"/><Relationship Id="rId2" Type="http://schemas.openxmlformats.org/officeDocument/2006/relationships/image" Target="../media/image29.wmf"/><Relationship Id="rId16" Type="http://schemas.openxmlformats.org/officeDocument/2006/relationships/image" Target="../media/image43.wmf"/><Relationship Id="rId20" Type="http://schemas.openxmlformats.org/officeDocument/2006/relationships/image" Target="../media/image47.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emf"/><Relationship Id="rId5" Type="http://schemas.openxmlformats.org/officeDocument/2006/relationships/image" Target="../media/image32.wmf"/><Relationship Id="rId15" Type="http://schemas.openxmlformats.org/officeDocument/2006/relationships/image" Target="../media/image42.wmf"/><Relationship Id="rId10" Type="http://schemas.openxmlformats.org/officeDocument/2006/relationships/image" Target="../media/image37.wmf"/><Relationship Id="rId19" Type="http://schemas.openxmlformats.org/officeDocument/2006/relationships/image" Target="../media/image46.wmf"/><Relationship Id="rId4" Type="http://schemas.openxmlformats.org/officeDocument/2006/relationships/image" Target="../media/image31.wmf"/><Relationship Id="rId9" Type="http://schemas.openxmlformats.org/officeDocument/2006/relationships/image" Target="../media/image36.emf"/><Relationship Id="rId14"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emf"/><Relationship Id="rId1" Type="http://schemas.openxmlformats.org/officeDocument/2006/relationships/image" Target="../media/image4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A5FB7-6134-480D-B48D-C793800A02A0}" type="datetimeFigureOut">
              <a:rPr lang="zh-CN" altLang="en-US" smtClean="0"/>
              <a:t>2018/9/15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2971-9543-4F94-BD50-0FB131C84B56}" type="slidenum">
              <a:rPr lang="zh-CN" altLang="en-US" smtClean="0"/>
              <a:t>‹#›</a:t>
            </a:fld>
            <a:endParaRPr lang="zh-CN" altLang="en-US"/>
          </a:p>
        </p:txBody>
      </p:sp>
    </p:spTree>
    <p:extLst>
      <p:ext uri="{BB962C8B-B14F-4D97-AF65-F5344CB8AC3E}">
        <p14:creationId xmlns:p14="http://schemas.microsoft.com/office/powerpoint/2010/main" val="2145213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0AFB46A-C969-412A-87CE-FB3FE17DB8EE}" type="slidenum">
              <a:rPr lang="en-US" altLang="zh-CN" sz="1200">
                <a:solidFill>
                  <a:srgbClr val="000000"/>
                </a:solidFill>
              </a:rPr>
              <a:pPr eaLnBrk="1" hangingPunct="1"/>
              <a:t>4</a:t>
            </a:fld>
            <a:endParaRPr lang="en-US" altLang="zh-CN" sz="1200">
              <a:solidFill>
                <a:srgbClr val="000000"/>
              </a:solidFill>
            </a:endParaRPr>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2993680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22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9C40FE9-05C2-4D8D-8E46-590287C98E6E}" type="slidenum">
              <a:rPr lang="en-US" altLang="zh-CN" sz="1200"/>
              <a:pPr eaLnBrk="1" hangingPunct="1"/>
              <a:t>40</a:t>
            </a:fld>
            <a:endParaRPr lang="en-US" altLang="zh-CN" sz="1200"/>
          </a:p>
        </p:txBody>
      </p:sp>
    </p:spTree>
    <p:extLst>
      <p:ext uri="{BB962C8B-B14F-4D97-AF65-F5344CB8AC3E}">
        <p14:creationId xmlns:p14="http://schemas.microsoft.com/office/powerpoint/2010/main" val="228602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39C0958-D64E-44F7-A2B3-41823AA92EC5}" type="datetimeFigureOut">
              <a:rPr lang="zh-CN" altLang="en-US" smtClean="0"/>
              <a:t>2018/9/15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D2E1D4-06E8-4D91-8209-28B6773A2DAD}" type="slidenum">
              <a:rPr lang="zh-CN" altLang="en-US" smtClean="0"/>
              <a:t>‹#›</a:t>
            </a:fld>
            <a:endParaRPr lang="zh-CN" altLang="en-US"/>
          </a:p>
        </p:txBody>
      </p:sp>
    </p:spTree>
    <p:extLst>
      <p:ext uri="{BB962C8B-B14F-4D97-AF65-F5344CB8AC3E}">
        <p14:creationId xmlns:p14="http://schemas.microsoft.com/office/powerpoint/2010/main" val="113358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9C0958-D64E-44F7-A2B3-41823AA92EC5}" type="datetimeFigureOut">
              <a:rPr lang="zh-CN" altLang="en-US" smtClean="0"/>
              <a:t>2018/9/15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D2E1D4-06E8-4D91-8209-28B6773A2DAD}" type="slidenum">
              <a:rPr lang="zh-CN" altLang="en-US" smtClean="0"/>
              <a:t>‹#›</a:t>
            </a:fld>
            <a:endParaRPr lang="zh-CN" altLang="en-US"/>
          </a:p>
        </p:txBody>
      </p:sp>
    </p:spTree>
    <p:extLst>
      <p:ext uri="{BB962C8B-B14F-4D97-AF65-F5344CB8AC3E}">
        <p14:creationId xmlns:p14="http://schemas.microsoft.com/office/powerpoint/2010/main" val="241769450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2B7D593-F878-4994-BE00-8E9A97CA24D0}"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36132034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8934699-98CC-4868-ACF6-C688CF8B304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22316417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167A600-1657-4F38-8539-BC501F9E94EA}"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24538439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A542A598-3614-47F3-AE78-D39248C75040}"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42422020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D4CCE442-312D-4DB2-8FB8-1B97428D8189}"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8886903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95B867D2-192B-4CCC-AC37-E0DBE9CB948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27286356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D9F8B21-4B82-4522-88DD-36A98593C3B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57289466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A8D428B3-9683-4249-B2D3-35B60E8B9DA6}"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95269511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A44FB515-E027-4363-9323-CCC7D875B6A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97664109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B10E36C-284D-4BB9-9FF4-DECC6E9ED34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64536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9C0958-D64E-44F7-A2B3-41823AA92EC5}" type="datetimeFigureOut">
              <a:rPr lang="zh-CN" altLang="en-US" smtClean="0"/>
              <a:t>2018/9/15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D2E1D4-06E8-4D91-8209-28B6773A2DAD}" type="slidenum">
              <a:rPr lang="zh-CN" altLang="en-US" smtClean="0"/>
              <a:t>‹#›</a:t>
            </a:fld>
            <a:endParaRPr lang="zh-CN" altLang="en-US"/>
          </a:p>
        </p:txBody>
      </p:sp>
    </p:spTree>
    <p:extLst>
      <p:ext uri="{BB962C8B-B14F-4D97-AF65-F5344CB8AC3E}">
        <p14:creationId xmlns:p14="http://schemas.microsoft.com/office/powerpoint/2010/main" val="246167734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35E8B3F-AB72-4906-8232-BF420E0BD4B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407491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DDAA4F5-15B3-4C3D-B583-0FE60E4BA676}" type="slidenum">
              <a:rPr lang="en-US" altLang="zh-CN"/>
              <a:pPr/>
              <a:t>‹#›</a:t>
            </a:fld>
            <a:endParaRPr lang="en-US" altLang="zh-CN"/>
          </a:p>
        </p:txBody>
      </p:sp>
    </p:spTree>
    <p:extLst>
      <p:ext uri="{BB962C8B-B14F-4D97-AF65-F5344CB8AC3E}">
        <p14:creationId xmlns:p14="http://schemas.microsoft.com/office/powerpoint/2010/main" val="1151583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9119C5F-8C02-49F7-A286-F717021D6BC9}" type="slidenum">
              <a:rPr lang="en-US" altLang="zh-CN"/>
              <a:pPr/>
              <a:t>‹#›</a:t>
            </a:fld>
            <a:endParaRPr lang="en-US" altLang="zh-CN"/>
          </a:p>
        </p:txBody>
      </p:sp>
    </p:spTree>
    <p:extLst>
      <p:ext uri="{BB962C8B-B14F-4D97-AF65-F5344CB8AC3E}">
        <p14:creationId xmlns:p14="http://schemas.microsoft.com/office/powerpoint/2010/main" val="3246641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F79F8FD-C1CB-458C-8A9D-F9630422CC26}" type="slidenum">
              <a:rPr lang="en-US" altLang="zh-CN"/>
              <a:pPr/>
              <a:t>‹#›</a:t>
            </a:fld>
            <a:endParaRPr lang="en-US" altLang="zh-CN"/>
          </a:p>
        </p:txBody>
      </p:sp>
    </p:spTree>
    <p:extLst>
      <p:ext uri="{BB962C8B-B14F-4D97-AF65-F5344CB8AC3E}">
        <p14:creationId xmlns:p14="http://schemas.microsoft.com/office/powerpoint/2010/main" val="3272499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8D740C2-B02A-4A5E-8782-3C1721E0A421}" type="slidenum">
              <a:rPr lang="en-US" altLang="zh-CN"/>
              <a:pPr/>
              <a:t>‹#›</a:t>
            </a:fld>
            <a:endParaRPr lang="en-US" altLang="zh-CN"/>
          </a:p>
        </p:txBody>
      </p:sp>
    </p:spTree>
    <p:extLst>
      <p:ext uri="{BB962C8B-B14F-4D97-AF65-F5344CB8AC3E}">
        <p14:creationId xmlns:p14="http://schemas.microsoft.com/office/powerpoint/2010/main" val="741419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C31DC9FF-650A-4736-A8FE-F001869EA530}" type="slidenum">
              <a:rPr lang="en-US" altLang="zh-CN"/>
              <a:pPr/>
              <a:t>‹#›</a:t>
            </a:fld>
            <a:endParaRPr lang="en-US" altLang="zh-CN"/>
          </a:p>
        </p:txBody>
      </p:sp>
    </p:spTree>
    <p:extLst>
      <p:ext uri="{BB962C8B-B14F-4D97-AF65-F5344CB8AC3E}">
        <p14:creationId xmlns:p14="http://schemas.microsoft.com/office/powerpoint/2010/main" val="594879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09DE9DF-FF12-4A98-8B65-BC1BAAC234FC}" type="slidenum">
              <a:rPr lang="en-US" altLang="zh-CN"/>
              <a:pPr/>
              <a:t>‹#›</a:t>
            </a:fld>
            <a:endParaRPr lang="en-US" altLang="zh-CN"/>
          </a:p>
        </p:txBody>
      </p:sp>
    </p:spTree>
    <p:extLst>
      <p:ext uri="{BB962C8B-B14F-4D97-AF65-F5344CB8AC3E}">
        <p14:creationId xmlns:p14="http://schemas.microsoft.com/office/powerpoint/2010/main" val="209230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7CEB605D-1496-4D08-8819-54DD2FAD6048}" type="slidenum">
              <a:rPr lang="en-US" altLang="zh-CN"/>
              <a:pPr/>
              <a:t>‹#›</a:t>
            </a:fld>
            <a:endParaRPr lang="en-US" altLang="zh-CN"/>
          </a:p>
        </p:txBody>
      </p:sp>
    </p:spTree>
    <p:extLst>
      <p:ext uri="{BB962C8B-B14F-4D97-AF65-F5344CB8AC3E}">
        <p14:creationId xmlns:p14="http://schemas.microsoft.com/office/powerpoint/2010/main" val="3982828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9BBF7F4A-13ED-4CB1-9307-BB786E883939}" type="slidenum">
              <a:rPr lang="en-US" altLang="zh-CN"/>
              <a:pPr/>
              <a:t>‹#›</a:t>
            </a:fld>
            <a:endParaRPr lang="en-US" altLang="zh-CN"/>
          </a:p>
        </p:txBody>
      </p:sp>
    </p:spTree>
    <p:extLst>
      <p:ext uri="{BB962C8B-B14F-4D97-AF65-F5344CB8AC3E}">
        <p14:creationId xmlns:p14="http://schemas.microsoft.com/office/powerpoint/2010/main" val="74160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9C0958-D64E-44F7-A2B3-41823AA92EC5}" type="datetimeFigureOut">
              <a:rPr lang="zh-CN" altLang="en-US" smtClean="0"/>
              <a:t>2018/9/15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D2E1D4-06E8-4D91-8209-28B6773A2DAD}" type="slidenum">
              <a:rPr lang="zh-CN" altLang="en-US" smtClean="0"/>
              <a:t>‹#›</a:t>
            </a:fld>
            <a:endParaRPr lang="zh-CN" altLang="en-US"/>
          </a:p>
        </p:txBody>
      </p:sp>
    </p:spTree>
    <p:extLst>
      <p:ext uri="{BB962C8B-B14F-4D97-AF65-F5344CB8AC3E}">
        <p14:creationId xmlns:p14="http://schemas.microsoft.com/office/powerpoint/2010/main" val="2893479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38C36183-2173-47D1-A531-F1D8F75E5C77}" type="slidenum">
              <a:rPr lang="en-US" altLang="zh-CN"/>
              <a:pPr/>
              <a:t>‹#›</a:t>
            </a:fld>
            <a:endParaRPr lang="en-US" altLang="zh-CN"/>
          </a:p>
        </p:txBody>
      </p:sp>
    </p:spTree>
    <p:extLst>
      <p:ext uri="{BB962C8B-B14F-4D97-AF65-F5344CB8AC3E}">
        <p14:creationId xmlns:p14="http://schemas.microsoft.com/office/powerpoint/2010/main" val="2756819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7B13C0B-9644-4818-BBDE-69DA676C083B}" type="slidenum">
              <a:rPr lang="en-US" altLang="zh-CN"/>
              <a:pPr/>
              <a:t>‹#›</a:t>
            </a:fld>
            <a:endParaRPr lang="en-US" altLang="zh-CN"/>
          </a:p>
        </p:txBody>
      </p:sp>
    </p:spTree>
    <p:extLst>
      <p:ext uri="{BB962C8B-B14F-4D97-AF65-F5344CB8AC3E}">
        <p14:creationId xmlns:p14="http://schemas.microsoft.com/office/powerpoint/2010/main" val="2251674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1CDBA647-6747-4157-9C15-AAEE9AD34DAC}" type="slidenum">
              <a:rPr lang="en-US" altLang="zh-CN"/>
              <a:pPr/>
              <a:t>‹#›</a:t>
            </a:fld>
            <a:endParaRPr lang="en-US" altLang="zh-CN"/>
          </a:p>
        </p:txBody>
      </p:sp>
    </p:spTree>
    <p:extLst>
      <p:ext uri="{BB962C8B-B14F-4D97-AF65-F5344CB8AC3E}">
        <p14:creationId xmlns:p14="http://schemas.microsoft.com/office/powerpoint/2010/main" val="2314268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DDAA4F5-15B3-4C3D-B583-0FE60E4BA676}" type="slidenum">
              <a:rPr lang="en-US" altLang="zh-CN"/>
              <a:pPr/>
              <a:t>‹#›</a:t>
            </a:fld>
            <a:endParaRPr lang="en-US" altLang="zh-CN"/>
          </a:p>
        </p:txBody>
      </p:sp>
    </p:spTree>
    <p:extLst>
      <p:ext uri="{BB962C8B-B14F-4D97-AF65-F5344CB8AC3E}">
        <p14:creationId xmlns:p14="http://schemas.microsoft.com/office/powerpoint/2010/main" val="39235216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9119C5F-8C02-49F7-A286-F717021D6BC9}" type="slidenum">
              <a:rPr lang="en-US" altLang="zh-CN"/>
              <a:pPr/>
              <a:t>‹#›</a:t>
            </a:fld>
            <a:endParaRPr lang="en-US" altLang="zh-CN"/>
          </a:p>
        </p:txBody>
      </p:sp>
    </p:spTree>
    <p:extLst>
      <p:ext uri="{BB962C8B-B14F-4D97-AF65-F5344CB8AC3E}">
        <p14:creationId xmlns:p14="http://schemas.microsoft.com/office/powerpoint/2010/main" val="34750763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F79F8FD-C1CB-458C-8A9D-F9630422CC26}" type="slidenum">
              <a:rPr lang="en-US" altLang="zh-CN"/>
              <a:pPr/>
              <a:t>‹#›</a:t>
            </a:fld>
            <a:endParaRPr lang="en-US" altLang="zh-CN"/>
          </a:p>
        </p:txBody>
      </p:sp>
    </p:spTree>
    <p:extLst>
      <p:ext uri="{BB962C8B-B14F-4D97-AF65-F5344CB8AC3E}">
        <p14:creationId xmlns:p14="http://schemas.microsoft.com/office/powerpoint/2010/main" val="1916726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8D740C2-B02A-4A5E-8782-3C1721E0A421}" type="slidenum">
              <a:rPr lang="en-US" altLang="zh-CN"/>
              <a:pPr/>
              <a:t>‹#›</a:t>
            </a:fld>
            <a:endParaRPr lang="en-US" altLang="zh-CN"/>
          </a:p>
        </p:txBody>
      </p:sp>
    </p:spTree>
    <p:extLst>
      <p:ext uri="{BB962C8B-B14F-4D97-AF65-F5344CB8AC3E}">
        <p14:creationId xmlns:p14="http://schemas.microsoft.com/office/powerpoint/2010/main" val="3877956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C31DC9FF-650A-4736-A8FE-F001869EA530}" type="slidenum">
              <a:rPr lang="en-US" altLang="zh-CN"/>
              <a:pPr/>
              <a:t>‹#›</a:t>
            </a:fld>
            <a:endParaRPr lang="en-US" altLang="zh-CN"/>
          </a:p>
        </p:txBody>
      </p:sp>
    </p:spTree>
    <p:extLst>
      <p:ext uri="{BB962C8B-B14F-4D97-AF65-F5344CB8AC3E}">
        <p14:creationId xmlns:p14="http://schemas.microsoft.com/office/powerpoint/2010/main" val="3287345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09DE9DF-FF12-4A98-8B65-BC1BAAC234FC}" type="slidenum">
              <a:rPr lang="en-US" altLang="zh-CN"/>
              <a:pPr/>
              <a:t>‹#›</a:t>
            </a:fld>
            <a:endParaRPr lang="en-US" altLang="zh-CN"/>
          </a:p>
        </p:txBody>
      </p:sp>
    </p:spTree>
    <p:extLst>
      <p:ext uri="{BB962C8B-B14F-4D97-AF65-F5344CB8AC3E}">
        <p14:creationId xmlns:p14="http://schemas.microsoft.com/office/powerpoint/2010/main" val="39259407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7CEB605D-1496-4D08-8819-54DD2FAD6048}" type="slidenum">
              <a:rPr lang="en-US" altLang="zh-CN"/>
              <a:pPr/>
              <a:t>‹#›</a:t>
            </a:fld>
            <a:endParaRPr lang="en-US" altLang="zh-CN"/>
          </a:p>
        </p:txBody>
      </p:sp>
    </p:spTree>
    <p:extLst>
      <p:ext uri="{BB962C8B-B14F-4D97-AF65-F5344CB8AC3E}">
        <p14:creationId xmlns:p14="http://schemas.microsoft.com/office/powerpoint/2010/main" val="334364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39C0958-D64E-44F7-A2B3-41823AA92EC5}" type="datetimeFigureOut">
              <a:rPr lang="zh-CN" altLang="en-US" smtClean="0"/>
              <a:t>2018/9/15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D2E1D4-06E8-4D91-8209-28B6773A2DAD}" type="slidenum">
              <a:rPr lang="zh-CN" altLang="en-US" smtClean="0"/>
              <a:t>‹#›</a:t>
            </a:fld>
            <a:endParaRPr lang="zh-CN" altLang="en-US"/>
          </a:p>
        </p:txBody>
      </p:sp>
    </p:spTree>
    <p:extLst>
      <p:ext uri="{BB962C8B-B14F-4D97-AF65-F5344CB8AC3E}">
        <p14:creationId xmlns:p14="http://schemas.microsoft.com/office/powerpoint/2010/main" val="4849963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9BBF7F4A-13ED-4CB1-9307-BB786E883939}" type="slidenum">
              <a:rPr lang="en-US" altLang="zh-CN"/>
              <a:pPr/>
              <a:t>‹#›</a:t>
            </a:fld>
            <a:endParaRPr lang="en-US" altLang="zh-CN"/>
          </a:p>
        </p:txBody>
      </p:sp>
    </p:spTree>
    <p:extLst>
      <p:ext uri="{BB962C8B-B14F-4D97-AF65-F5344CB8AC3E}">
        <p14:creationId xmlns:p14="http://schemas.microsoft.com/office/powerpoint/2010/main" val="35027599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38C36183-2173-47D1-A531-F1D8F75E5C77}" type="slidenum">
              <a:rPr lang="en-US" altLang="zh-CN"/>
              <a:pPr/>
              <a:t>‹#›</a:t>
            </a:fld>
            <a:endParaRPr lang="en-US" altLang="zh-CN"/>
          </a:p>
        </p:txBody>
      </p:sp>
    </p:spTree>
    <p:extLst>
      <p:ext uri="{BB962C8B-B14F-4D97-AF65-F5344CB8AC3E}">
        <p14:creationId xmlns:p14="http://schemas.microsoft.com/office/powerpoint/2010/main" val="5951639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7B13C0B-9644-4818-BBDE-69DA676C083B}" type="slidenum">
              <a:rPr lang="en-US" altLang="zh-CN"/>
              <a:pPr/>
              <a:t>‹#›</a:t>
            </a:fld>
            <a:endParaRPr lang="en-US" altLang="zh-CN"/>
          </a:p>
        </p:txBody>
      </p:sp>
    </p:spTree>
    <p:extLst>
      <p:ext uri="{BB962C8B-B14F-4D97-AF65-F5344CB8AC3E}">
        <p14:creationId xmlns:p14="http://schemas.microsoft.com/office/powerpoint/2010/main" val="33979244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1CDBA647-6747-4157-9C15-AAEE9AD34DAC}" type="slidenum">
              <a:rPr lang="en-US" altLang="zh-CN"/>
              <a:pPr/>
              <a:t>‹#›</a:t>
            </a:fld>
            <a:endParaRPr lang="en-US" altLang="zh-CN"/>
          </a:p>
        </p:txBody>
      </p:sp>
    </p:spTree>
    <p:extLst>
      <p:ext uri="{BB962C8B-B14F-4D97-AF65-F5344CB8AC3E}">
        <p14:creationId xmlns:p14="http://schemas.microsoft.com/office/powerpoint/2010/main" val="5534008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DDAA4F5-15B3-4C3D-B583-0FE60E4BA676}" type="slidenum">
              <a:rPr lang="en-US" altLang="zh-CN"/>
              <a:pPr/>
              <a:t>‹#›</a:t>
            </a:fld>
            <a:endParaRPr lang="en-US" altLang="zh-CN"/>
          </a:p>
        </p:txBody>
      </p:sp>
    </p:spTree>
    <p:extLst>
      <p:ext uri="{BB962C8B-B14F-4D97-AF65-F5344CB8AC3E}">
        <p14:creationId xmlns:p14="http://schemas.microsoft.com/office/powerpoint/2010/main" val="7244779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9119C5F-8C02-49F7-A286-F717021D6BC9}" type="slidenum">
              <a:rPr lang="en-US" altLang="zh-CN"/>
              <a:pPr/>
              <a:t>‹#›</a:t>
            </a:fld>
            <a:endParaRPr lang="en-US" altLang="zh-CN"/>
          </a:p>
        </p:txBody>
      </p:sp>
    </p:spTree>
    <p:extLst>
      <p:ext uri="{BB962C8B-B14F-4D97-AF65-F5344CB8AC3E}">
        <p14:creationId xmlns:p14="http://schemas.microsoft.com/office/powerpoint/2010/main" val="31086231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F79F8FD-C1CB-458C-8A9D-F9630422CC26}" type="slidenum">
              <a:rPr lang="en-US" altLang="zh-CN"/>
              <a:pPr/>
              <a:t>‹#›</a:t>
            </a:fld>
            <a:endParaRPr lang="en-US" altLang="zh-CN"/>
          </a:p>
        </p:txBody>
      </p:sp>
    </p:spTree>
    <p:extLst>
      <p:ext uri="{BB962C8B-B14F-4D97-AF65-F5344CB8AC3E}">
        <p14:creationId xmlns:p14="http://schemas.microsoft.com/office/powerpoint/2010/main" val="21867218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8D740C2-B02A-4A5E-8782-3C1721E0A421}" type="slidenum">
              <a:rPr lang="en-US" altLang="zh-CN"/>
              <a:pPr/>
              <a:t>‹#›</a:t>
            </a:fld>
            <a:endParaRPr lang="en-US" altLang="zh-CN"/>
          </a:p>
        </p:txBody>
      </p:sp>
    </p:spTree>
    <p:extLst>
      <p:ext uri="{BB962C8B-B14F-4D97-AF65-F5344CB8AC3E}">
        <p14:creationId xmlns:p14="http://schemas.microsoft.com/office/powerpoint/2010/main" val="42699876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C31DC9FF-650A-4736-A8FE-F001869EA530}" type="slidenum">
              <a:rPr lang="en-US" altLang="zh-CN"/>
              <a:pPr/>
              <a:t>‹#›</a:t>
            </a:fld>
            <a:endParaRPr lang="en-US" altLang="zh-CN"/>
          </a:p>
        </p:txBody>
      </p:sp>
    </p:spTree>
    <p:extLst>
      <p:ext uri="{BB962C8B-B14F-4D97-AF65-F5344CB8AC3E}">
        <p14:creationId xmlns:p14="http://schemas.microsoft.com/office/powerpoint/2010/main" val="4651729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09DE9DF-FF12-4A98-8B65-BC1BAAC234FC}" type="slidenum">
              <a:rPr lang="en-US" altLang="zh-CN"/>
              <a:pPr/>
              <a:t>‹#›</a:t>
            </a:fld>
            <a:endParaRPr lang="en-US" altLang="zh-CN"/>
          </a:p>
        </p:txBody>
      </p:sp>
    </p:spTree>
    <p:extLst>
      <p:ext uri="{BB962C8B-B14F-4D97-AF65-F5344CB8AC3E}">
        <p14:creationId xmlns:p14="http://schemas.microsoft.com/office/powerpoint/2010/main" val="39924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39C0958-D64E-44F7-A2B3-41823AA92EC5}" type="datetimeFigureOut">
              <a:rPr lang="zh-CN" altLang="en-US" smtClean="0"/>
              <a:t>2018/9/15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D2E1D4-06E8-4D91-8209-28B6773A2DAD}" type="slidenum">
              <a:rPr lang="zh-CN" altLang="en-US" smtClean="0"/>
              <a:t>‹#›</a:t>
            </a:fld>
            <a:endParaRPr lang="zh-CN" altLang="en-US"/>
          </a:p>
        </p:txBody>
      </p:sp>
    </p:spTree>
    <p:extLst>
      <p:ext uri="{BB962C8B-B14F-4D97-AF65-F5344CB8AC3E}">
        <p14:creationId xmlns:p14="http://schemas.microsoft.com/office/powerpoint/2010/main" val="35068549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7CEB605D-1496-4D08-8819-54DD2FAD6048}" type="slidenum">
              <a:rPr lang="en-US" altLang="zh-CN"/>
              <a:pPr/>
              <a:t>‹#›</a:t>
            </a:fld>
            <a:endParaRPr lang="en-US" altLang="zh-CN"/>
          </a:p>
        </p:txBody>
      </p:sp>
    </p:spTree>
    <p:extLst>
      <p:ext uri="{BB962C8B-B14F-4D97-AF65-F5344CB8AC3E}">
        <p14:creationId xmlns:p14="http://schemas.microsoft.com/office/powerpoint/2010/main" val="8062817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9BBF7F4A-13ED-4CB1-9307-BB786E883939}" type="slidenum">
              <a:rPr lang="en-US" altLang="zh-CN"/>
              <a:pPr/>
              <a:t>‹#›</a:t>
            </a:fld>
            <a:endParaRPr lang="en-US" altLang="zh-CN"/>
          </a:p>
        </p:txBody>
      </p:sp>
    </p:spTree>
    <p:extLst>
      <p:ext uri="{BB962C8B-B14F-4D97-AF65-F5344CB8AC3E}">
        <p14:creationId xmlns:p14="http://schemas.microsoft.com/office/powerpoint/2010/main" val="2055259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38C36183-2173-47D1-A531-F1D8F75E5C77}" type="slidenum">
              <a:rPr lang="en-US" altLang="zh-CN"/>
              <a:pPr/>
              <a:t>‹#›</a:t>
            </a:fld>
            <a:endParaRPr lang="en-US" altLang="zh-CN"/>
          </a:p>
        </p:txBody>
      </p:sp>
    </p:spTree>
    <p:extLst>
      <p:ext uri="{BB962C8B-B14F-4D97-AF65-F5344CB8AC3E}">
        <p14:creationId xmlns:p14="http://schemas.microsoft.com/office/powerpoint/2010/main" val="42842471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7B13C0B-9644-4818-BBDE-69DA676C083B}" type="slidenum">
              <a:rPr lang="en-US" altLang="zh-CN"/>
              <a:pPr/>
              <a:t>‹#›</a:t>
            </a:fld>
            <a:endParaRPr lang="en-US" altLang="zh-CN"/>
          </a:p>
        </p:txBody>
      </p:sp>
    </p:spTree>
    <p:extLst>
      <p:ext uri="{BB962C8B-B14F-4D97-AF65-F5344CB8AC3E}">
        <p14:creationId xmlns:p14="http://schemas.microsoft.com/office/powerpoint/2010/main" val="32231242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1CDBA647-6747-4157-9C15-AAEE9AD34DAC}" type="slidenum">
              <a:rPr lang="en-US" altLang="zh-CN"/>
              <a:pPr/>
              <a:t>‹#›</a:t>
            </a:fld>
            <a:endParaRPr lang="en-US" altLang="zh-CN"/>
          </a:p>
        </p:txBody>
      </p:sp>
    </p:spTree>
    <p:extLst>
      <p:ext uri="{BB962C8B-B14F-4D97-AF65-F5344CB8AC3E}">
        <p14:creationId xmlns:p14="http://schemas.microsoft.com/office/powerpoint/2010/main" val="37866613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DDAA4F5-15B3-4C3D-B583-0FE60E4BA676}" type="slidenum">
              <a:rPr lang="en-US" altLang="zh-CN"/>
              <a:pPr/>
              <a:t>‹#›</a:t>
            </a:fld>
            <a:endParaRPr lang="en-US" altLang="zh-CN"/>
          </a:p>
        </p:txBody>
      </p:sp>
    </p:spTree>
    <p:extLst>
      <p:ext uri="{BB962C8B-B14F-4D97-AF65-F5344CB8AC3E}">
        <p14:creationId xmlns:p14="http://schemas.microsoft.com/office/powerpoint/2010/main" val="2073538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9119C5F-8C02-49F7-A286-F717021D6BC9}" type="slidenum">
              <a:rPr lang="en-US" altLang="zh-CN"/>
              <a:pPr/>
              <a:t>‹#›</a:t>
            </a:fld>
            <a:endParaRPr lang="en-US" altLang="zh-CN"/>
          </a:p>
        </p:txBody>
      </p:sp>
    </p:spTree>
    <p:extLst>
      <p:ext uri="{BB962C8B-B14F-4D97-AF65-F5344CB8AC3E}">
        <p14:creationId xmlns:p14="http://schemas.microsoft.com/office/powerpoint/2010/main" val="39520036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F79F8FD-C1CB-458C-8A9D-F9630422CC26}" type="slidenum">
              <a:rPr lang="en-US" altLang="zh-CN"/>
              <a:pPr/>
              <a:t>‹#›</a:t>
            </a:fld>
            <a:endParaRPr lang="en-US" altLang="zh-CN"/>
          </a:p>
        </p:txBody>
      </p:sp>
    </p:spTree>
    <p:extLst>
      <p:ext uri="{BB962C8B-B14F-4D97-AF65-F5344CB8AC3E}">
        <p14:creationId xmlns:p14="http://schemas.microsoft.com/office/powerpoint/2010/main" val="20431688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8D740C2-B02A-4A5E-8782-3C1721E0A421}" type="slidenum">
              <a:rPr lang="en-US" altLang="zh-CN"/>
              <a:pPr/>
              <a:t>‹#›</a:t>
            </a:fld>
            <a:endParaRPr lang="en-US" altLang="zh-CN"/>
          </a:p>
        </p:txBody>
      </p:sp>
    </p:spTree>
    <p:extLst>
      <p:ext uri="{BB962C8B-B14F-4D97-AF65-F5344CB8AC3E}">
        <p14:creationId xmlns:p14="http://schemas.microsoft.com/office/powerpoint/2010/main" val="13171094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C31DC9FF-650A-4736-A8FE-F001869EA530}" type="slidenum">
              <a:rPr lang="en-US" altLang="zh-CN"/>
              <a:pPr/>
              <a:t>‹#›</a:t>
            </a:fld>
            <a:endParaRPr lang="en-US" altLang="zh-CN"/>
          </a:p>
        </p:txBody>
      </p:sp>
    </p:spTree>
    <p:extLst>
      <p:ext uri="{BB962C8B-B14F-4D97-AF65-F5344CB8AC3E}">
        <p14:creationId xmlns:p14="http://schemas.microsoft.com/office/powerpoint/2010/main" val="289735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39C0958-D64E-44F7-A2B3-41823AA92EC5}" type="datetimeFigureOut">
              <a:rPr lang="zh-CN" altLang="en-US" smtClean="0"/>
              <a:t>2018/9/15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D2E1D4-06E8-4D91-8209-28B6773A2DAD}" type="slidenum">
              <a:rPr lang="zh-CN" altLang="en-US" smtClean="0"/>
              <a:t>‹#›</a:t>
            </a:fld>
            <a:endParaRPr lang="zh-CN" altLang="en-US"/>
          </a:p>
        </p:txBody>
      </p:sp>
    </p:spTree>
    <p:extLst>
      <p:ext uri="{BB962C8B-B14F-4D97-AF65-F5344CB8AC3E}">
        <p14:creationId xmlns:p14="http://schemas.microsoft.com/office/powerpoint/2010/main" val="23819695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09DE9DF-FF12-4A98-8B65-BC1BAAC234FC}" type="slidenum">
              <a:rPr lang="en-US" altLang="zh-CN"/>
              <a:pPr/>
              <a:t>‹#›</a:t>
            </a:fld>
            <a:endParaRPr lang="en-US" altLang="zh-CN"/>
          </a:p>
        </p:txBody>
      </p:sp>
    </p:spTree>
    <p:extLst>
      <p:ext uri="{BB962C8B-B14F-4D97-AF65-F5344CB8AC3E}">
        <p14:creationId xmlns:p14="http://schemas.microsoft.com/office/powerpoint/2010/main" val="14520518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7CEB605D-1496-4D08-8819-54DD2FAD6048}" type="slidenum">
              <a:rPr lang="en-US" altLang="zh-CN"/>
              <a:pPr/>
              <a:t>‹#›</a:t>
            </a:fld>
            <a:endParaRPr lang="en-US" altLang="zh-CN"/>
          </a:p>
        </p:txBody>
      </p:sp>
    </p:spTree>
    <p:extLst>
      <p:ext uri="{BB962C8B-B14F-4D97-AF65-F5344CB8AC3E}">
        <p14:creationId xmlns:p14="http://schemas.microsoft.com/office/powerpoint/2010/main" val="21452811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9BBF7F4A-13ED-4CB1-9307-BB786E883939}" type="slidenum">
              <a:rPr lang="en-US" altLang="zh-CN"/>
              <a:pPr/>
              <a:t>‹#›</a:t>
            </a:fld>
            <a:endParaRPr lang="en-US" altLang="zh-CN"/>
          </a:p>
        </p:txBody>
      </p:sp>
    </p:spTree>
    <p:extLst>
      <p:ext uri="{BB962C8B-B14F-4D97-AF65-F5344CB8AC3E}">
        <p14:creationId xmlns:p14="http://schemas.microsoft.com/office/powerpoint/2010/main" val="36404607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38C36183-2173-47D1-A531-F1D8F75E5C77}" type="slidenum">
              <a:rPr lang="en-US" altLang="zh-CN"/>
              <a:pPr/>
              <a:t>‹#›</a:t>
            </a:fld>
            <a:endParaRPr lang="en-US" altLang="zh-CN"/>
          </a:p>
        </p:txBody>
      </p:sp>
    </p:spTree>
    <p:extLst>
      <p:ext uri="{BB962C8B-B14F-4D97-AF65-F5344CB8AC3E}">
        <p14:creationId xmlns:p14="http://schemas.microsoft.com/office/powerpoint/2010/main" val="16495804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7B13C0B-9644-4818-BBDE-69DA676C083B}" type="slidenum">
              <a:rPr lang="en-US" altLang="zh-CN"/>
              <a:pPr/>
              <a:t>‹#›</a:t>
            </a:fld>
            <a:endParaRPr lang="en-US" altLang="zh-CN"/>
          </a:p>
        </p:txBody>
      </p:sp>
    </p:spTree>
    <p:extLst>
      <p:ext uri="{BB962C8B-B14F-4D97-AF65-F5344CB8AC3E}">
        <p14:creationId xmlns:p14="http://schemas.microsoft.com/office/powerpoint/2010/main" val="20159316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1CDBA647-6747-4157-9C15-AAEE9AD34DAC}" type="slidenum">
              <a:rPr lang="en-US" altLang="zh-CN"/>
              <a:pPr/>
              <a:t>‹#›</a:t>
            </a:fld>
            <a:endParaRPr lang="en-US" altLang="zh-CN"/>
          </a:p>
        </p:txBody>
      </p:sp>
    </p:spTree>
    <p:extLst>
      <p:ext uri="{BB962C8B-B14F-4D97-AF65-F5344CB8AC3E}">
        <p14:creationId xmlns:p14="http://schemas.microsoft.com/office/powerpoint/2010/main" val="36773031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DDAA4F5-15B3-4C3D-B583-0FE60E4BA676}" type="slidenum">
              <a:rPr lang="en-US" altLang="zh-CN"/>
              <a:pPr/>
              <a:t>‹#›</a:t>
            </a:fld>
            <a:endParaRPr lang="en-US" altLang="zh-CN"/>
          </a:p>
        </p:txBody>
      </p:sp>
    </p:spTree>
    <p:extLst>
      <p:ext uri="{BB962C8B-B14F-4D97-AF65-F5344CB8AC3E}">
        <p14:creationId xmlns:p14="http://schemas.microsoft.com/office/powerpoint/2010/main" val="35327963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9119C5F-8C02-49F7-A286-F717021D6BC9}" type="slidenum">
              <a:rPr lang="en-US" altLang="zh-CN"/>
              <a:pPr/>
              <a:t>‹#›</a:t>
            </a:fld>
            <a:endParaRPr lang="en-US" altLang="zh-CN"/>
          </a:p>
        </p:txBody>
      </p:sp>
    </p:spTree>
    <p:extLst>
      <p:ext uri="{BB962C8B-B14F-4D97-AF65-F5344CB8AC3E}">
        <p14:creationId xmlns:p14="http://schemas.microsoft.com/office/powerpoint/2010/main" val="10202170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F79F8FD-C1CB-458C-8A9D-F9630422CC26}" type="slidenum">
              <a:rPr lang="en-US" altLang="zh-CN"/>
              <a:pPr/>
              <a:t>‹#›</a:t>
            </a:fld>
            <a:endParaRPr lang="en-US" altLang="zh-CN"/>
          </a:p>
        </p:txBody>
      </p:sp>
    </p:spTree>
    <p:extLst>
      <p:ext uri="{BB962C8B-B14F-4D97-AF65-F5344CB8AC3E}">
        <p14:creationId xmlns:p14="http://schemas.microsoft.com/office/powerpoint/2010/main" val="24178837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8D740C2-B02A-4A5E-8782-3C1721E0A421}" type="slidenum">
              <a:rPr lang="en-US" altLang="zh-CN"/>
              <a:pPr/>
              <a:t>‹#›</a:t>
            </a:fld>
            <a:endParaRPr lang="en-US" altLang="zh-CN"/>
          </a:p>
        </p:txBody>
      </p:sp>
    </p:spTree>
    <p:extLst>
      <p:ext uri="{BB962C8B-B14F-4D97-AF65-F5344CB8AC3E}">
        <p14:creationId xmlns:p14="http://schemas.microsoft.com/office/powerpoint/2010/main" val="249304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9C0958-D64E-44F7-A2B3-41823AA92EC5}" type="datetimeFigureOut">
              <a:rPr lang="zh-CN" altLang="en-US" smtClean="0"/>
              <a:t>2018/9/15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D2E1D4-06E8-4D91-8209-28B6773A2DAD}" type="slidenum">
              <a:rPr lang="zh-CN" altLang="en-US" smtClean="0"/>
              <a:t>‹#›</a:t>
            </a:fld>
            <a:endParaRPr lang="zh-CN" altLang="en-US"/>
          </a:p>
        </p:txBody>
      </p:sp>
    </p:spTree>
    <p:extLst>
      <p:ext uri="{BB962C8B-B14F-4D97-AF65-F5344CB8AC3E}">
        <p14:creationId xmlns:p14="http://schemas.microsoft.com/office/powerpoint/2010/main" val="4930856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C31DC9FF-650A-4736-A8FE-F001869EA530}" type="slidenum">
              <a:rPr lang="en-US" altLang="zh-CN"/>
              <a:pPr/>
              <a:t>‹#›</a:t>
            </a:fld>
            <a:endParaRPr lang="en-US" altLang="zh-CN"/>
          </a:p>
        </p:txBody>
      </p:sp>
    </p:spTree>
    <p:extLst>
      <p:ext uri="{BB962C8B-B14F-4D97-AF65-F5344CB8AC3E}">
        <p14:creationId xmlns:p14="http://schemas.microsoft.com/office/powerpoint/2010/main" val="24689347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09DE9DF-FF12-4A98-8B65-BC1BAAC234FC}" type="slidenum">
              <a:rPr lang="en-US" altLang="zh-CN"/>
              <a:pPr/>
              <a:t>‹#›</a:t>
            </a:fld>
            <a:endParaRPr lang="en-US" altLang="zh-CN"/>
          </a:p>
        </p:txBody>
      </p:sp>
    </p:spTree>
    <p:extLst>
      <p:ext uri="{BB962C8B-B14F-4D97-AF65-F5344CB8AC3E}">
        <p14:creationId xmlns:p14="http://schemas.microsoft.com/office/powerpoint/2010/main" val="3318866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7CEB605D-1496-4D08-8819-54DD2FAD6048}" type="slidenum">
              <a:rPr lang="en-US" altLang="zh-CN"/>
              <a:pPr/>
              <a:t>‹#›</a:t>
            </a:fld>
            <a:endParaRPr lang="en-US" altLang="zh-CN"/>
          </a:p>
        </p:txBody>
      </p:sp>
    </p:spTree>
    <p:extLst>
      <p:ext uri="{BB962C8B-B14F-4D97-AF65-F5344CB8AC3E}">
        <p14:creationId xmlns:p14="http://schemas.microsoft.com/office/powerpoint/2010/main" val="39772060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9BBF7F4A-13ED-4CB1-9307-BB786E883939}" type="slidenum">
              <a:rPr lang="en-US" altLang="zh-CN"/>
              <a:pPr/>
              <a:t>‹#›</a:t>
            </a:fld>
            <a:endParaRPr lang="en-US" altLang="zh-CN"/>
          </a:p>
        </p:txBody>
      </p:sp>
    </p:spTree>
    <p:extLst>
      <p:ext uri="{BB962C8B-B14F-4D97-AF65-F5344CB8AC3E}">
        <p14:creationId xmlns:p14="http://schemas.microsoft.com/office/powerpoint/2010/main" val="16319090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38C36183-2173-47D1-A531-F1D8F75E5C77}" type="slidenum">
              <a:rPr lang="en-US" altLang="zh-CN"/>
              <a:pPr/>
              <a:t>‹#›</a:t>
            </a:fld>
            <a:endParaRPr lang="en-US" altLang="zh-CN"/>
          </a:p>
        </p:txBody>
      </p:sp>
    </p:spTree>
    <p:extLst>
      <p:ext uri="{BB962C8B-B14F-4D97-AF65-F5344CB8AC3E}">
        <p14:creationId xmlns:p14="http://schemas.microsoft.com/office/powerpoint/2010/main" val="8573985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7B13C0B-9644-4818-BBDE-69DA676C083B}" type="slidenum">
              <a:rPr lang="en-US" altLang="zh-CN"/>
              <a:pPr/>
              <a:t>‹#›</a:t>
            </a:fld>
            <a:endParaRPr lang="en-US" altLang="zh-CN"/>
          </a:p>
        </p:txBody>
      </p:sp>
    </p:spTree>
    <p:extLst>
      <p:ext uri="{BB962C8B-B14F-4D97-AF65-F5344CB8AC3E}">
        <p14:creationId xmlns:p14="http://schemas.microsoft.com/office/powerpoint/2010/main" val="4995068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1CDBA647-6747-4157-9C15-AAEE9AD34DAC}" type="slidenum">
              <a:rPr lang="en-US" altLang="zh-CN"/>
              <a:pPr/>
              <a:t>‹#›</a:t>
            </a:fld>
            <a:endParaRPr lang="en-US" altLang="zh-CN"/>
          </a:p>
        </p:txBody>
      </p:sp>
    </p:spTree>
    <p:extLst>
      <p:ext uri="{BB962C8B-B14F-4D97-AF65-F5344CB8AC3E}">
        <p14:creationId xmlns:p14="http://schemas.microsoft.com/office/powerpoint/2010/main" val="5883085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DDAA4F5-15B3-4C3D-B583-0FE60E4BA676}" type="slidenum">
              <a:rPr lang="en-US" altLang="zh-CN"/>
              <a:pPr/>
              <a:t>‹#›</a:t>
            </a:fld>
            <a:endParaRPr lang="en-US" altLang="zh-CN"/>
          </a:p>
        </p:txBody>
      </p:sp>
    </p:spTree>
    <p:extLst>
      <p:ext uri="{BB962C8B-B14F-4D97-AF65-F5344CB8AC3E}">
        <p14:creationId xmlns:p14="http://schemas.microsoft.com/office/powerpoint/2010/main" val="21643204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9119C5F-8C02-49F7-A286-F717021D6BC9}" type="slidenum">
              <a:rPr lang="en-US" altLang="zh-CN"/>
              <a:pPr/>
              <a:t>‹#›</a:t>
            </a:fld>
            <a:endParaRPr lang="en-US" altLang="zh-CN"/>
          </a:p>
        </p:txBody>
      </p:sp>
    </p:spTree>
    <p:extLst>
      <p:ext uri="{BB962C8B-B14F-4D97-AF65-F5344CB8AC3E}">
        <p14:creationId xmlns:p14="http://schemas.microsoft.com/office/powerpoint/2010/main" val="40498486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F79F8FD-C1CB-458C-8A9D-F9630422CC26}" type="slidenum">
              <a:rPr lang="en-US" altLang="zh-CN"/>
              <a:pPr/>
              <a:t>‹#›</a:t>
            </a:fld>
            <a:endParaRPr lang="en-US" altLang="zh-CN"/>
          </a:p>
        </p:txBody>
      </p:sp>
    </p:spTree>
    <p:extLst>
      <p:ext uri="{BB962C8B-B14F-4D97-AF65-F5344CB8AC3E}">
        <p14:creationId xmlns:p14="http://schemas.microsoft.com/office/powerpoint/2010/main" val="288843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9C0958-D64E-44F7-A2B3-41823AA92EC5}" type="datetimeFigureOut">
              <a:rPr lang="zh-CN" altLang="en-US" smtClean="0"/>
              <a:t>2018/9/15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D2E1D4-06E8-4D91-8209-28B6773A2DAD}" type="slidenum">
              <a:rPr lang="zh-CN" altLang="en-US" smtClean="0"/>
              <a:t>‹#›</a:t>
            </a:fld>
            <a:endParaRPr lang="zh-CN" altLang="en-US"/>
          </a:p>
        </p:txBody>
      </p:sp>
    </p:spTree>
    <p:extLst>
      <p:ext uri="{BB962C8B-B14F-4D97-AF65-F5344CB8AC3E}">
        <p14:creationId xmlns:p14="http://schemas.microsoft.com/office/powerpoint/2010/main" val="31774488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8D740C2-B02A-4A5E-8782-3C1721E0A421}" type="slidenum">
              <a:rPr lang="en-US" altLang="zh-CN"/>
              <a:pPr/>
              <a:t>‹#›</a:t>
            </a:fld>
            <a:endParaRPr lang="en-US" altLang="zh-CN"/>
          </a:p>
        </p:txBody>
      </p:sp>
    </p:spTree>
    <p:extLst>
      <p:ext uri="{BB962C8B-B14F-4D97-AF65-F5344CB8AC3E}">
        <p14:creationId xmlns:p14="http://schemas.microsoft.com/office/powerpoint/2010/main" val="289672866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C31DC9FF-650A-4736-A8FE-F001869EA530}" type="slidenum">
              <a:rPr lang="en-US" altLang="zh-CN"/>
              <a:pPr/>
              <a:t>‹#›</a:t>
            </a:fld>
            <a:endParaRPr lang="en-US" altLang="zh-CN"/>
          </a:p>
        </p:txBody>
      </p:sp>
    </p:spTree>
    <p:extLst>
      <p:ext uri="{BB962C8B-B14F-4D97-AF65-F5344CB8AC3E}">
        <p14:creationId xmlns:p14="http://schemas.microsoft.com/office/powerpoint/2010/main" val="18450653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09DE9DF-FF12-4A98-8B65-BC1BAAC234FC}" type="slidenum">
              <a:rPr lang="en-US" altLang="zh-CN"/>
              <a:pPr/>
              <a:t>‹#›</a:t>
            </a:fld>
            <a:endParaRPr lang="en-US" altLang="zh-CN"/>
          </a:p>
        </p:txBody>
      </p:sp>
    </p:spTree>
    <p:extLst>
      <p:ext uri="{BB962C8B-B14F-4D97-AF65-F5344CB8AC3E}">
        <p14:creationId xmlns:p14="http://schemas.microsoft.com/office/powerpoint/2010/main" val="20379133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7CEB605D-1496-4D08-8819-54DD2FAD6048}" type="slidenum">
              <a:rPr lang="en-US" altLang="zh-CN"/>
              <a:pPr/>
              <a:t>‹#›</a:t>
            </a:fld>
            <a:endParaRPr lang="en-US" altLang="zh-CN"/>
          </a:p>
        </p:txBody>
      </p:sp>
    </p:spTree>
    <p:extLst>
      <p:ext uri="{BB962C8B-B14F-4D97-AF65-F5344CB8AC3E}">
        <p14:creationId xmlns:p14="http://schemas.microsoft.com/office/powerpoint/2010/main" val="29507676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9BBF7F4A-13ED-4CB1-9307-BB786E883939}" type="slidenum">
              <a:rPr lang="en-US" altLang="zh-CN"/>
              <a:pPr/>
              <a:t>‹#›</a:t>
            </a:fld>
            <a:endParaRPr lang="en-US" altLang="zh-CN"/>
          </a:p>
        </p:txBody>
      </p:sp>
    </p:spTree>
    <p:extLst>
      <p:ext uri="{BB962C8B-B14F-4D97-AF65-F5344CB8AC3E}">
        <p14:creationId xmlns:p14="http://schemas.microsoft.com/office/powerpoint/2010/main" val="23606389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38C36183-2173-47D1-A531-F1D8F75E5C77}" type="slidenum">
              <a:rPr lang="en-US" altLang="zh-CN"/>
              <a:pPr/>
              <a:t>‹#›</a:t>
            </a:fld>
            <a:endParaRPr lang="en-US" altLang="zh-CN"/>
          </a:p>
        </p:txBody>
      </p:sp>
    </p:spTree>
    <p:extLst>
      <p:ext uri="{BB962C8B-B14F-4D97-AF65-F5344CB8AC3E}">
        <p14:creationId xmlns:p14="http://schemas.microsoft.com/office/powerpoint/2010/main" val="381375207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7B13C0B-9644-4818-BBDE-69DA676C083B}" type="slidenum">
              <a:rPr lang="en-US" altLang="zh-CN"/>
              <a:pPr/>
              <a:t>‹#›</a:t>
            </a:fld>
            <a:endParaRPr lang="en-US" altLang="zh-CN"/>
          </a:p>
        </p:txBody>
      </p:sp>
    </p:spTree>
    <p:extLst>
      <p:ext uri="{BB962C8B-B14F-4D97-AF65-F5344CB8AC3E}">
        <p14:creationId xmlns:p14="http://schemas.microsoft.com/office/powerpoint/2010/main" val="42729036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1CDBA647-6747-4157-9C15-AAEE9AD34DAC}" type="slidenum">
              <a:rPr lang="en-US" altLang="zh-CN"/>
              <a:pPr/>
              <a:t>‹#›</a:t>
            </a:fld>
            <a:endParaRPr lang="en-US" altLang="zh-CN"/>
          </a:p>
        </p:txBody>
      </p:sp>
    </p:spTree>
    <p:extLst>
      <p:ext uri="{BB962C8B-B14F-4D97-AF65-F5344CB8AC3E}">
        <p14:creationId xmlns:p14="http://schemas.microsoft.com/office/powerpoint/2010/main" val="381904315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DDAA4F5-15B3-4C3D-B583-0FE60E4BA676}" type="slidenum">
              <a:rPr lang="en-US" altLang="zh-CN"/>
              <a:pPr/>
              <a:t>‹#›</a:t>
            </a:fld>
            <a:endParaRPr lang="en-US" altLang="zh-CN"/>
          </a:p>
        </p:txBody>
      </p:sp>
    </p:spTree>
    <p:extLst>
      <p:ext uri="{BB962C8B-B14F-4D97-AF65-F5344CB8AC3E}">
        <p14:creationId xmlns:p14="http://schemas.microsoft.com/office/powerpoint/2010/main" val="247764105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9119C5F-8C02-49F7-A286-F717021D6BC9}" type="slidenum">
              <a:rPr lang="en-US" altLang="zh-CN"/>
              <a:pPr/>
              <a:t>‹#›</a:t>
            </a:fld>
            <a:endParaRPr lang="en-US" altLang="zh-CN"/>
          </a:p>
        </p:txBody>
      </p:sp>
    </p:spTree>
    <p:extLst>
      <p:ext uri="{BB962C8B-B14F-4D97-AF65-F5344CB8AC3E}">
        <p14:creationId xmlns:p14="http://schemas.microsoft.com/office/powerpoint/2010/main" val="58096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9C0958-D64E-44F7-A2B3-41823AA92EC5}" type="datetimeFigureOut">
              <a:rPr lang="zh-CN" altLang="en-US" smtClean="0"/>
              <a:t>2018/9/15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D2E1D4-06E8-4D91-8209-28B6773A2DAD}" type="slidenum">
              <a:rPr lang="zh-CN" altLang="en-US" smtClean="0"/>
              <a:t>‹#›</a:t>
            </a:fld>
            <a:endParaRPr lang="zh-CN" altLang="en-US"/>
          </a:p>
        </p:txBody>
      </p:sp>
    </p:spTree>
    <p:extLst>
      <p:ext uri="{BB962C8B-B14F-4D97-AF65-F5344CB8AC3E}">
        <p14:creationId xmlns:p14="http://schemas.microsoft.com/office/powerpoint/2010/main" val="184752433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F79F8FD-C1CB-458C-8A9D-F9630422CC26}" type="slidenum">
              <a:rPr lang="en-US" altLang="zh-CN"/>
              <a:pPr/>
              <a:t>‹#›</a:t>
            </a:fld>
            <a:endParaRPr lang="en-US" altLang="zh-CN"/>
          </a:p>
        </p:txBody>
      </p:sp>
    </p:spTree>
    <p:extLst>
      <p:ext uri="{BB962C8B-B14F-4D97-AF65-F5344CB8AC3E}">
        <p14:creationId xmlns:p14="http://schemas.microsoft.com/office/powerpoint/2010/main" val="108211769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8D740C2-B02A-4A5E-8782-3C1721E0A421}" type="slidenum">
              <a:rPr lang="en-US" altLang="zh-CN"/>
              <a:pPr/>
              <a:t>‹#›</a:t>
            </a:fld>
            <a:endParaRPr lang="en-US" altLang="zh-CN"/>
          </a:p>
        </p:txBody>
      </p:sp>
    </p:spTree>
    <p:extLst>
      <p:ext uri="{BB962C8B-B14F-4D97-AF65-F5344CB8AC3E}">
        <p14:creationId xmlns:p14="http://schemas.microsoft.com/office/powerpoint/2010/main" val="315094540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C31DC9FF-650A-4736-A8FE-F001869EA530}" type="slidenum">
              <a:rPr lang="en-US" altLang="zh-CN"/>
              <a:pPr/>
              <a:t>‹#›</a:t>
            </a:fld>
            <a:endParaRPr lang="en-US" altLang="zh-CN"/>
          </a:p>
        </p:txBody>
      </p:sp>
    </p:spTree>
    <p:extLst>
      <p:ext uri="{BB962C8B-B14F-4D97-AF65-F5344CB8AC3E}">
        <p14:creationId xmlns:p14="http://schemas.microsoft.com/office/powerpoint/2010/main" val="5204615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09DE9DF-FF12-4A98-8B65-BC1BAAC234FC}" type="slidenum">
              <a:rPr lang="en-US" altLang="zh-CN"/>
              <a:pPr/>
              <a:t>‹#›</a:t>
            </a:fld>
            <a:endParaRPr lang="en-US" altLang="zh-CN"/>
          </a:p>
        </p:txBody>
      </p:sp>
    </p:spTree>
    <p:extLst>
      <p:ext uri="{BB962C8B-B14F-4D97-AF65-F5344CB8AC3E}">
        <p14:creationId xmlns:p14="http://schemas.microsoft.com/office/powerpoint/2010/main" val="232974879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7CEB605D-1496-4D08-8819-54DD2FAD6048}" type="slidenum">
              <a:rPr lang="en-US" altLang="zh-CN"/>
              <a:pPr/>
              <a:t>‹#›</a:t>
            </a:fld>
            <a:endParaRPr lang="en-US" altLang="zh-CN"/>
          </a:p>
        </p:txBody>
      </p:sp>
    </p:spTree>
    <p:extLst>
      <p:ext uri="{BB962C8B-B14F-4D97-AF65-F5344CB8AC3E}">
        <p14:creationId xmlns:p14="http://schemas.microsoft.com/office/powerpoint/2010/main" val="29058230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9BBF7F4A-13ED-4CB1-9307-BB786E883939}" type="slidenum">
              <a:rPr lang="en-US" altLang="zh-CN"/>
              <a:pPr/>
              <a:t>‹#›</a:t>
            </a:fld>
            <a:endParaRPr lang="en-US" altLang="zh-CN"/>
          </a:p>
        </p:txBody>
      </p:sp>
    </p:spTree>
    <p:extLst>
      <p:ext uri="{BB962C8B-B14F-4D97-AF65-F5344CB8AC3E}">
        <p14:creationId xmlns:p14="http://schemas.microsoft.com/office/powerpoint/2010/main" val="234018781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38C36183-2173-47D1-A531-F1D8F75E5C77}" type="slidenum">
              <a:rPr lang="en-US" altLang="zh-CN"/>
              <a:pPr/>
              <a:t>‹#›</a:t>
            </a:fld>
            <a:endParaRPr lang="en-US" altLang="zh-CN"/>
          </a:p>
        </p:txBody>
      </p:sp>
    </p:spTree>
    <p:extLst>
      <p:ext uri="{BB962C8B-B14F-4D97-AF65-F5344CB8AC3E}">
        <p14:creationId xmlns:p14="http://schemas.microsoft.com/office/powerpoint/2010/main" val="423067693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7B13C0B-9644-4818-BBDE-69DA676C083B}" type="slidenum">
              <a:rPr lang="en-US" altLang="zh-CN"/>
              <a:pPr/>
              <a:t>‹#›</a:t>
            </a:fld>
            <a:endParaRPr lang="en-US" altLang="zh-CN"/>
          </a:p>
        </p:txBody>
      </p:sp>
    </p:spTree>
    <p:extLst>
      <p:ext uri="{BB962C8B-B14F-4D97-AF65-F5344CB8AC3E}">
        <p14:creationId xmlns:p14="http://schemas.microsoft.com/office/powerpoint/2010/main" val="6247548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1CDBA647-6747-4157-9C15-AAEE9AD34DAC}" type="slidenum">
              <a:rPr lang="en-US" altLang="zh-CN"/>
              <a:pPr/>
              <a:t>‹#›</a:t>
            </a:fld>
            <a:endParaRPr lang="en-US" altLang="zh-CN"/>
          </a:p>
        </p:txBody>
      </p:sp>
    </p:spTree>
    <p:extLst>
      <p:ext uri="{BB962C8B-B14F-4D97-AF65-F5344CB8AC3E}">
        <p14:creationId xmlns:p14="http://schemas.microsoft.com/office/powerpoint/2010/main" val="17795855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DDAA4F5-15B3-4C3D-B583-0FE60E4BA676}" type="slidenum">
              <a:rPr lang="en-US" altLang="zh-CN"/>
              <a:pPr/>
              <a:t>‹#›</a:t>
            </a:fld>
            <a:endParaRPr lang="en-US" altLang="zh-CN"/>
          </a:p>
        </p:txBody>
      </p:sp>
    </p:spTree>
    <p:extLst>
      <p:ext uri="{BB962C8B-B14F-4D97-AF65-F5344CB8AC3E}">
        <p14:creationId xmlns:p14="http://schemas.microsoft.com/office/powerpoint/2010/main" val="362195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9C0958-D64E-44F7-A2B3-41823AA92EC5}" type="datetimeFigureOut">
              <a:rPr lang="zh-CN" altLang="en-US" smtClean="0"/>
              <a:t>2018/9/15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D2E1D4-06E8-4D91-8209-28B6773A2DAD}" type="slidenum">
              <a:rPr lang="zh-CN" altLang="en-US" smtClean="0"/>
              <a:t>‹#›</a:t>
            </a:fld>
            <a:endParaRPr lang="zh-CN" altLang="en-US"/>
          </a:p>
        </p:txBody>
      </p:sp>
    </p:spTree>
    <p:extLst>
      <p:ext uri="{BB962C8B-B14F-4D97-AF65-F5344CB8AC3E}">
        <p14:creationId xmlns:p14="http://schemas.microsoft.com/office/powerpoint/2010/main" val="15580657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9119C5F-8C02-49F7-A286-F717021D6BC9}" type="slidenum">
              <a:rPr lang="en-US" altLang="zh-CN"/>
              <a:pPr/>
              <a:t>‹#›</a:t>
            </a:fld>
            <a:endParaRPr lang="en-US" altLang="zh-CN"/>
          </a:p>
        </p:txBody>
      </p:sp>
    </p:spTree>
    <p:extLst>
      <p:ext uri="{BB962C8B-B14F-4D97-AF65-F5344CB8AC3E}">
        <p14:creationId xmlns:p14="http://schemas.microsoft.com/office/powerpoint/2010/main" val="15565234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F79F8FD-C1CB-458C-8A9D-F9630422CC26}" type="slidenum">
              <a:rPr lang="en-US" altLang="zh-CN"/>
              <a:pPr/>
              <a:t>‹#›</a:t>
            </a:fld>
            <a:endParaRPr lang="en-US" altLang="zh-CN"/>
          </a:p>
        </p:txBody>
      </p:sp>
    </p:spTree>
    <p:extLst>
      <p:ext uri="{BB962C8B-B14F-4D97-AF65-F5344CB8AC3E}">
        <p14:creationId xmlns:p14="http://schemas.microsoft.com/office/powerpoint/2010/main" val="64371224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8D740C2-B02A-4A5E-8782-3C1721E0A421}" type="slidenum">
              <a:rPr lang="en-US" altLang="zh-CN"/>
              <a:pPr/>
              <a:t>‹#›</a:t>
            </a:fld>
            <a:endParaRPr lang="en-US" altLang="zh-CN"/>
          </a:p>
        </p:txBody>
      </p:sp>
    </p:spTree>
    <p:extLst>
      <p:ext uri="{BB962C8B-B14F-4D97-AF65-F5344CB8AC3E}">
        <p14:creationId xmlns:p14="http://schemas.microsoft.com/office/powerpoint/2010/main" val="2252986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C31DC9FF-650A-4736-A8FE-F001869EA530}" type="slidenum">
              <a:rPr lang="en-US" altLang="zh-CN"/>
              <a:pPr/>
              <a:t>‹#›</a:t>
            </a:fld>
            <a:endParaRPr lang="en-US" altLang="zh-CN"/>
          </a:p>
        </p:txBody>
      </p:sp>
    </p:spTree>
    <p:extLst>
      <p:ext uri="{BB962C8B-B14F-4D97-AF65-F5344CB8AC3E}">
        <p14:creationId xmlns:p14="http://schemas.microsoft.com/office/powerpoint/2010/main" val="108383920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09DE9DF-FF12-4A98-8B65-BC1BAAC234FC}" type="slidenum">
              <a:rPr lang="en-US" altLang="zh-CN"/>
              <a:pPr/>
              <a:t>‹#›</a:t>
            </a:fld>
            <a:endParaRPr lang="en-US" altLang="zh-CN"/>
          </a:p>
        </p:txBody>
      </p:sp>
    </p:spTree>
    <p:extLst>
      <p:ext uri="{BB962C8B-B14F-4D97-AF65-F5344CB8AC3E}">
        <p14:creationId xmlns:p14="http://schemas.microsoft.com/office/powerpoint/2010/main" val="35401205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7CEB605D-1496-4D08-8819-54DD2FAD6048}" type="slidenum">
              <a:rPr lang="en-US" altLang="zh-CN"/>
              <a:pPr/>
              <a:t>‹#›</a:t>
            </a:fld>
            <a:endParaRPr lang="en-US" altLang="zh-CN"/>
          </a:p>
        </p:txBody>
      </p:sp>
    </p:spTree>
    <p:extLst>
      <p:ext uri="{BB962C8B-B14F-4D97-AF65-F5344CB8AC3E}">
        <p14:creationId xmlns:p14="http://schemas.microsoft.com/office/powerpoint/2010/main" val="42582739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9BBF7F4A-13ED-4CB1-9307-BB786E883939}" type="slidenum">
              <a:rPr lang="en-US" altLang="zh-CN"/>
              <a:pPr/>
              <a:t>‹#›</a:t>
            </a:fld>
            <a:endParaRPr lang="en-US" altLang="zh-CN"/>
          </a:p>
        </p:txBody>
      </p:sp>
    </p:spTree>
    <p:extLst>
      <p:ext uri="{BB962C8B-B14F-4D97-AF65-F5344CB8AC3E}">
        <p14:creationId xmlns:p14="http://schemas.microsoft.com/office/powerpoint/2010/main" val="110705612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38C36183-2173-47D1-A531-F1D8F75E5C77}" type="slidenum">
              <a:rPr lang="en-US" altLang="zh-CN"/>
              <a:pPr/>
              <a:t>‹#›</a:t>
            </a:fld>
            <a:endParaRPr lang="en-US" altLang="zh-CN"/>
          </a:p>
        </p:txBody>
      </p:sp>
    </p:spTree>
    <p:extLst>
      <p:ext uri="{BB962C8B-B14F-4D97-AF65-F5344CB8AC3E}">
        <p14:creationId xmlns:p14="http://schemas.microsoft.com/office/powerpoint/2010/main" val="352145554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7B13C0B-9644-4818-BBDE-69DA676C083B}" type="slidenum">
              <a:rPr lang="en-US" altLang="zh-CN"/>
              <a:pPr/>
              <a:t>‹#›</a:t>
            </a:fld>
            <a:endParaRPr lang="en-US" altLang="zh-CN"/>
          </a:p>
        </p:txBody>
      </p:sp>
    </p:spTree>
    <p:extLst>
      <p:ext uri="{BB962C8B-B14F-4D97-AF65-F5344CB8AC3E}">
        <p14:creationId xmlns:p14="http://schemas.microsoft.com/office/powerpoint/2010/main" val="167663500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1CDBA647-6747-4157-9C15-AAEE9AD34DAC}" type="slidenum">
              <a:rPr lang="en-US" altLang="zh-CN"/>
              <a:pPr/>
              <a:t>‹#›</a:t>
            </a:fld>
            <a:endParaRPr lang="en-US" altLang="zh-CN"/>
          </a:p>
        </p:txBody>
      </p:sp>
    </p:spTree>
    <p:extLst>
      <p:ext uri="{BB962C8B-B14F-4D97-AF65-F5344CB8AC3E}">
        <p14:creationId xmlns:p14="http://schemas.microsoft.com/office/powerpoint/2010/main" val="234228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C0958-D64E-44F7-A2B3-41823AA92EC5}" type="datetimeFigureOut">
              <a:rPr lang="zh-CN" altLang="en-US" smtClean="0"/>
              <a:t>2018/9/15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2E1D4-06E8-4D91-8209-28B6773A2DAD}" type="slidenum">
              <a:rPr lang="zh-CN" altLang="en-US" smtClean="0"/>
              <a:t>‹#›</a:t>
            </a:fld>
            <a:endParaRPr lang="zh-CN" altLang="en-US"/>
          </a:p>
        </p:txBody>
      </p:sp>
    </p:spTree>
    <p:extLst>
      <p:ext uri="{BB962C8B-B14F-4D97-AF65-F5344CB8AC3E}">
        <p14:creationId xmlns:p14="http://schemas.microsoft.com/office/powerpoint/2010/main" val="54336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ea typeface="宋体" pitchFamily="2" charset="-122"/>
              </a:defRPr>
            </a:lvl1pPr>
          </a:lstStyle>
          <a:p>
            <a:pPr fontAlgn="base">
              <a:spcBef>
                <a:spcPct val="0"/>
              </a:spcBef>
              <a:spcAft>
                <a:spcPct val="0"/>
              </a:spcAft>
              <a:defRPr/>
            </a:pPr>
            <a:endParaRPr lang="en-US" altLang="zh-CN">
              <a:solidFill>
                <a:prstClr val="black">
                  <a:tint val="75000"/>
                </a:prstClr>
              </a:solidFill>
              <a:latin typeface="Arial" charset="0"/>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ea typeface="宋体" pitchFamily="2" charset="-122"/>
              </a:defRPr>
            </a:lvl1pPr>
          </a:lstStyle>
          <a:p>
            <a:pPr fontAlgn="base">
              <a:spcBef>
                <a:spcPct val="0"/>
              </a:spcBef>
              <a:spcAft>
                <a:spcPct val="0"/>
              </a:spcAft>
              <a:defRPr/>
            </a:pPr>
            <a:endParaRPr lang="en-US" altLang="zh-CN">
              <a:solidFill>
                <a:prstClr val="black">
                  <a:tint val="75000"/>
                </a:prstClr>
              </a:solidFill>
              <a:latin typeface="Arial" charset="0"/>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ea typeface="宋体" pitchFamily="2" charset="-122"/>
              </a:defRPr>
            </a:lvl1pPr>
          </a:lstStyle>
          <a:p>
            <a:pPr fontAlgn="base">
              <a:spcBef>
                <a:spcPct val="0"/>
              </a:spcBef>
              <a:spcAft>
                <a:spcPct val="0"/>
              </a:spcAft>
              <a:defRPr/>
            </a:pPr>
            <a:fld id="{63EBCF8D-E346-407F-98E9-911DE184B48F}" type="slidenum">
              <a:rPr lang="en-US" altLang="zh-CN">
                <a:solidFill>
                  <a:prstClr val="black">
                    <a:tint val="75000"/>
                  </a:prstClr>
                </a:solidFill>
                <a:latin typeface="Arial" charset="0"/>
              </a:rPr>
              <a:pPr fontAlgn="base">
                <a:spcBef>
                  <a:spcPct val="0"/>
                </a:spcBef>
                <a:spcAft>
                  <a:spcPct val="0"/>
                </a:spcAft>
                <a:defRPr/>
              </a:pPr>
              <a:t>‹#›</a:t>
            </a:fld>
            <a:endParaRPr lang="en-US" altLang="zh-CN">
              <a:solidFill>
                <a:prstClr val="black">
                  <a:tint val="75000"/>
                </a:prstClr>
              </a:solidFill>
              <a:latin typeface="Arial" charset="0"/>
            </a:endParaRPr>
          </a:p>
        </p:txBody>
      </p:sp>
    </p:spTree>
    <p:extLst>
      <p:ext uri="{BB962C8B-B14F-4D97-AF65-F5344CB8AC3E}">
        <p14:creationId xmlns:p14="http://schemas.microsoft.com/office/powerpoint/2010/main" val="306755623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939"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F87220F8-7555-4B9B-BA8D-7663C10CE9CB}" type="slidenum">
              <a:rPr kumimoji="1" lang="en-US" altLang="zh-CN">
                <a:latin typeface="Times New Roman" panose="02020603050405020304" pitchFamily="18" charset="0"/>
              </a:rPr>
              <a:pPr fontAlgn="base">
                <a:spcBef>
                  <a:spcPct val="0"/>
                </a:spcBef>
                <a:spcAft>
                  <a:spcPct val="0"/>
                </a:spcAft>
              </a:pPr>
              <a:t>‹#›</a:t>
            </a:fld>
            <a:endParaRPr kumimoji="1" lang="en-US" altLang="zh-CN">
              <a:latin typeface="Times New Roman" panose="02020603050405020304" pitchFamily="18" charset="0"/>
            </a:endParaRPr>
          </a:p>
        </p:txBody>
      </p:sp>
    </p:spTree>
    <p:extLst>
      <p:ext uri="{BB962C8B-B14F-4D97-AF65-F5344CB8AC3E}">
        <p14:creationId xmlns:p14="http://schemas.microsoft.com/office/powerpoint/2010/main" val="3316133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939"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F87220F8-7555-4B9B-BA8D-7663C10CE9CB}" type="slidenum">
              <a:rPr kumimoji="1" lang="en-US" altLang="zh-CN">
                <a:latin typeface="Times New Roman" panose="02020603050405020304" pitchFamily="18" charset="0"/>
              </a:rPr>
              <a:pPr fontAlgn="base">
                <a:spcBef>
                  <a:spcPct val="0"/>
                </a:spcBef>
                <a:spcAft>
                  <a:spcPct val="0"/>
                </a:spcAft>
              </a:pPr>
              <a:t>‹#›</a:t>
            </a:fld>
            <a:endParaRPr kumimoji="1" lang="en-US" altLang="zh-CN">
              <a:latin typeface="Times New Roman" panose="02020603050405020304" pitchFamily="18" charset="0"/>
            </a:endParaRPr>
          </a:p>
        </p:txBody>
      </p:sp>
    </p:spTree>
    <p:extLst>
      <p:ext uri="{BB962C8B-B14F-4D97-AF65-F5344CB8AC3E}">
        <p14:creationId xmlns:p14="http://schemas.microsoft.com/office/powerpoint/2010/main" val="20738551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939"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F87220F8-7555-4B9B-BA8D-7663C10CE9CB}" type="slidenum">
              <a:rPr kumimoji="1" lang="en-US" altLang="zh-CN">
                <a:latin typeface="Times New Roman" panose="02020603050405020304" pitchFamily="18" charset="0"/>
              </a:rPr>
              <a:pPr fontAlgn="base">
                <a:spcBef>
                  <a:spcPct val="0"/>
                </a:spcBef>
                <a:spcAft>
                  <a:spcPct val="0"/>
                </a:spcAft>
              </a:pPr>
              <a:t>‹#›</a:t>
            </a:fld>
            <a:endParaRPr kumimoji="1" lang="en-US" altLang="zh-CN">
              <a:latin typeface="Times New Roman" panose="02020603050405020304" pitchFamily="18" charset="0"/>
            </a:endParaRPr>
          </a:p>
        </p:txBody>
      </p:sp>
    </p:spTree>
    <p:extLst>
      <p:ext uri="{BB962C8B-B14F-4D97-AF65-F5344CB8AC3E}">
        <p14:creationId xmlns:p14="http://schemas.microsoft.com/office/powerpoint/2010/main" val="10321223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939"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F87220F8-7555-4B9B-BA8D-7663C10CE9CB}" type="slidenum">
              <a:rPr kumimoji="1" lang="en-US" altLang="zh-CN">
                <a:latin typeface="Times New Roman" panose="02020603050405020304" pitchFamily="18" charset="0"/>
              </a:rPr>
              <a:pPr fontAlgn="base">
                <a:spcBef>
                  <a:spcPct val="0"/>
                </a:spcBef>
                <a:spcAft>
                  <a:spcPct val="0"/>
                </a:spcAft>
              </a:pPr>
              <a:t>‹#›</a:t>
            </a:fld>
            <a:endParaRPr kumimoji="1" lang="en-US" altLang="zh-CN">
              <a:latin typeface="Times New Roman" panose="02020603050405020304" pitchFamily="18" charset="0"/>
            </a:endParaRPr>
          </a:p>
        </p:txBody>
      </p:sp>
    </p:spTree>
    <p:extLst>
      <p:ext uri="{BB962C8B-B14F-4D97-AF65-F5344CB8AC3E}">
        <p14:creationId xmlns:p14="http://schemas.microsoft.com/office/powerpoint/2010/main" val="10708042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939"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F87220F8-7555-4B9B-BA8D-7663C10CE9CB}" type="slidenum">
              <a:rPr kumimoji="1" lang="en-US" altLang="zh-CN">
                <a:latin typeface="Times New Roman" panose="02020603050405020304" pitchFamily="18" charset="0"/>
              </a:rPr>
              <a:pPr fontAlgn="base">
                <a:spcBef>
                  <a:spcPct val="0"/>
                </a:spcBef>
                <a:spcAft>
                  <a:spcPct val="0"/>
                </a:spcAft>
              </a:pPr>
              <a:t>‹#›</a:t>
            </a:fld>
            <a:endParaRPr kumimoji="1" lang="en-US" altLang="zh-CN">
              <a:latin typeface="Times New Roman" panose="02020603050405020304" pitchFamily="18" charset="0"/>
            </a:endParaRPr>
          </a:p>
        </p:txBody>
      </p:sp>
    </p:spTree>
    <p:extLst>
      <p:ext uri="{BB962C8B-B14F-4D97-AF65-F5344CB8AC3E}">
        <p14:creationId xmlns:p14="http://schemas.microsoft.com/office/powerpoint/2010/main" val="38706743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939"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F87220F8-7555-4B9B-BA8D-7663C10CE9CB}" type="slidenum">
              <a:rPr kumimoji="1" lang="en-US" altLang="zh-CN">
                <a:latin typeface="Times New Roman" panose="02020603050405020304" pitchFamily="18" charset="0"/>
              </a:rPr>
              <a:pPr fontAlgn="base">
                <a:spcBef>
                  <a:spcPct val="0"/>
                </a:spcBef>
                <a:spcAft>
                  <a:spcPct val="0"/>
                </a:spcAft>
              </a:pPr>
              <a:t>‹#›</a:t>
            </a:fld>
            <a:endParaRPr kumimoji="1" lang="en-US" altLang="zh-CN">
              <a:latin typeface="Times New Roman" panose="02020603050405020304" pitchFamily="18" charset="0"/>
            </a:endParaRPr>
          </a:p>
        </p:txBody>
      </p:sp>
    </p:spTree>
    <p:extLst>
      <p:ext uri="{BB962C8B-B14F-4D97-AF65-F5344CB8AC3E}">
        <p14:creationId xmlns:p14="http://schemas.microsoft.com/office/powerpoint/2010/main" val="16252896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939"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F87220F8-7555-4B9B-BA8D-7663C10CE9CB}" type="slidenum">
              <a:rPr kumimoji="1" lang="en-US" altLang="zh-CN">
                <a:latin typeface="Times New Roman" panose="02020603050405020304" pitchFamily="18" charset="0"/>
              </a:rPr>
              <a:pPr fontAlgn="base">
                <a:spcBef>
                  <a:spcPct val="0"/>
                </a:spcBef>
                <a:spcAft>
                  <a:spcPct val="0"/>
                </a:spcAft>
              </a:pPr>
              <a:t>‹#›</a:t>
            </a:fld>
            <a:endParaRPr kumimoji="1" lang="en-US" altLang="zh-CN">
              <a:latin typeface="Times New Roman" panose="02020603050405020304" pitchFamily="18" charset="0"/>
            </a:endParaRPr>
          </a:p>
        </p:txBody>
      </p:sp>
    </p:spTree>
    <p:extLst>
      <p:ext uri="{BB962C8B-B14F-4D97-AF65-F5344CB8AC3E}">
        <p14:creationId xmlns:p14="http://schemas.microsoft.com/office/powerpoint/2010/main" val="1310953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939"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F87220F8-7555-4B9B-BA8D-7663C10CE9CB}" type="slidenum">
              <a:rPr kumimoji="1" lang="en-US" altLang="zh-CN">
                <a:latin typeface="Times New Roman" panose="02020603050405020304" pitchFamily="18" charset="0"/>
              </a:rPr>
              <a:pPr fontAlgn="base">
                <a:spcBef>
                  <a:spcPct val="0"/>
                </a:spcBef>
                <a:spcAft>
                  <a:spcPct val="0"/>
                </a:spcAft>
              </a:pPr>
              <a:t>‹#›</a:t>
            </a:fld>
            <a:endParaRPr kumimoji="1" lang="en-US" altLang="zh-CN">
              <a:latin typeface="Times New Roman" panose="02020603050405020304" pitchFamily="18" charset="0"/>
            </a:endParaRPr>
          </a:p>
        </p:txBody>
      </p:sp>
    </p:spTree>
    <p:extLst>
      <p:ext uri="{BB962C8B-B14F-4D97-AF65-F5344CB8AC3E}">
        <p14:creationId xmlns:p14="http://schemas.microsoft.com/office/powerpoint/2010/main" val="317334596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oxinhui@suct.edu.cn" TargetMode="External"/><Relationship Id="rId2" Type="http://schemas.openxmlformats.org/officeDocument/2006/relationships/image" Target="../media/image1.jpeg"/><Relationship Id="rId1" Type="http://schemas.openxmlformats.org/officeDocument/2006/relationships/slideLayout" Target="../slideLayouts/slideLayout101.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7.wmf"/><Relationship Id="rId2" Type="http://schemas.openxmlformats.org/officeDocument/2006/relationships/slideLayout" Target="../slideLayouts/slideLayout83.xml"/><Relationship Id="rId1" Type="http://schemas.openxmlformats.org/officeDocument/2006/relationships/vmlDrawing" Target="../drawings/vmlDrawing6.vml"/><Relationship Id="rId6" Type="http://schemas.openxmlformats.org/officeDocument/2006/relationships/image" Target="../media/image23.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26.wmf"/><Relationship Id="rId4" Type="http://schemas.openxmlformats.org/officeDocument/2006/relationships/image" Target="../media/image2.wmf"/><Relationship Id="rId9"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36.bin"/><Relationship Id="rId18" Type="http://schemas.openxmlformats.org/officeDocument/2006/relationships/image" Target="../media/image35.wmf"/><Relationship Id="rId26" Type="http://schemas.openxmlformats.org/officeDocument/2006/relationships/image" Target="../media/image39.wmf"/><Relationship Id="rId39" Type="http://schemas.openxmlformats.org/officeDocument/2006/relationships/oleObject" Target="../embeddings/oleObject49.bin"/><Relationship Id="rId21" Type="http://schemas.openxmlformats.org/officeDocument/2006/relationships/oleObject" Target="../embeddings/oleObject40.bin"/><Relationship Id="rId34" Type="http://schemas.openxmlformats.org/officeDocument/2006/relationships/image" Target="../media/image43.wmf"/><Relationship Id="rId42" Type="http://schemas.openxmlformats.org/officeDocument/2006/relationships/image" Target="../media/image47.wmf"/><Relationship Id="rId7" Type="http://schemas.openxmlformats.org/officeDocument/2006/relationships/oleObject" Target="../embeddings/oleObject33.bin"/><Relationship Id="rId2" Type="http://schemas.openxmlformats.org/officeDocument/2006/relationships/slideLayout" Target="../slideLayouts/slideLayout95.xml"/><Relationship Id="rId16" Type="http://schemas.openxmlformats.org/officeDocument/2006/relationships/image" Target="../media/image34.emf"/><Relationship Id="rId20" Type="http://schemas.openxmlformats.org/officeDocument/2006/relationships/image" Target="../media/image36.emf"/><Relationship Id="rId29" Type="http://schemas.openxmlformats.org/officeDocument/2006/relationships/oleObject" Target="../embeddings/oleObject44.bin"/><Relationship Id="rId41" Type="http://schemas.openxmlformats.org/officeDocument/2006/relationships/oleObject" Target="../embeddings/oleObject50.bin"/><Relationship Id="rId1" Type="http://schemas.openxmlformats.org/officeDocument/2006/relationships/vmlDrawing" Target="../drawings/vmlDrawing7.vml"/><Relationship Id="rId6" Type="http://schemas.openxmlformats.org/officeDocument/2006/relationships/image" Target="../media/image29.wmf"/><Relationship Id="rId11" Type="http://schemas.openxmlformats.org/officeDocument/2006/relationships/oleObject" Target="../embeddings/oleObject35.bin"/><Relationship Id="rId24" Type="http://schemas.openxmlformats.org/officeDocument/2006/relationships/image" Target="../media/image38.emf"/><Relationship Id="rId32" Type="http://schemas.openxmlformats.org/officeDocument/2006/relationships/image" Target="../media/image42.wmf"/><Relationship Id="rId37" Type="http://schemas.openxmlformats.org/officeDocument/2006/relationships/oleObject" Target="../embeddings/oleObject48.bin"/><Relationship Id="rId40" Type="http://schemas.openxmlformats.org/officeDocument/2006/relationships/image" Target="../media/image46.wmf"/><Relationship Id="rId5" Type="http://schemas.openxmlformats.org/officeDocument/2006/relationships/oleObject" Target="../embeddings/oleObject32.bin"/><Relationship Id="rId15" Type="http://schemas.openxmlformats.org/officeDocument/2006/relationships/oleObject" Target="../embeddings/oleObject37.bin"/><Relationship Id="rId23" Type="http://schemas.openxmlformats.org/officeDocument/2006/relationships/oleObject" Target="../embeddings/oleObject41.bin"/><Relationship Id="rId28" Type="http://schemas.openxmlformats.org/officeDocument/2006/relationships/image" Target="../media/image40.wmf"/><Relationship Id="rId36" Type="http://schemas.openxmlformats.org/officeDocument/2006/relationships/image" Target="../media/image44.wmf"/><Relationship Id="rId10" Type="http://schemas.openxmlformats.org/officeDocument/2006/relationships/image" Target="../media/image31.wmf"/><Relationship Id="rId19" Type="http://schemas.openxmlformats.org/officeDocument/2006/relationships/oleObject" Target="../embeddings/oleObject39.bin"/><Relationship Id="rId31" Type="http://schemas.openxmlformats.org/officeDocument/2006/relationships/oleObject" Target="../embeddings/oleObject45.bin"/><Relationship Id="rId4" Type="http://schemas.openxmlformats.org/officeDocument/2006/relationships/image" Target="../media/image28.wmf"/><Relationship Id="rId9" Type="http://schemas.openxmlformats.org/officeDocument/2006/relationships/oleObject" Target="../embeddings/oleObject34.bin"/><Relationship Id="rId14" Type="http://schemas.openxmlformats.org/officeDocument/2006/relationships/image" Target="../media/image33.wmf"/><Relationship Id="rId22" Type="http://schemas.openxmlformats.org/officeDocument/2006/relationships/image" Target="../media/image37.wmf"/><Relationship Id="rId27" Type="http://schemas.openxmlformats.org/officeDocument/2006/relationships/oleObject" Target="../embeddings/oleObject43.bin"/><Relationship Id="rId30" Type="http://schemas.openxmlformats.org/officeDocument/2006/relationships/image" Target="../media/image41.wmf"/><Relationship Id="rId35" Type="http://schemas.openxmlformats.org/officeDocument/2006/relationships/oleObject" Target="../embeddings/oleObject47.bin"/><Relationship Id="rId8" Type="http://schemas.openxmlformats.org/officeDocument/2006/relationships/image" Target="../media/image30.wmf"/><Relationship Id="rId3" Type="http://schemas.openxmlformats.org/officeDocument/2006/relationships/oleObject" Target="../embeddings/oleObject31.bin"/><Relationship Id="rId12" Type="http://schemas.openxmlformats.org/officeDocument/2006/relationships/image" Target="../media/image32.wmf"/><Relationship Id="rId17" Type="http://schemas.openxmlformats.org/officeDocument/2006/relationships/oleObject" Target="../embeddings/oleObject38.bin"/><Relationship Id="rId25" Type="http://schemas.openxmlformats.org/officeDocument/2006/relationships/oleObject" Target="../embeddings/oleObject42.bin"/><Relationship Id="rId33" Type="http://schemas.openxmlformats.org/officeDocument/2006/relationships/oleObject" Target="../embeddings/oleObject46.bin"/><Relationship Id="rId38" Type="http://schemas.openxmlformats.org/officeDocument/2006/relationships/image" Target="../media/image45.wmf"/></Relationships>
</file>

<file path=ppt/slides/_rels/slide12.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94.xml"/><Relationship Id="rId1" Type="http://schemas.openxmlformats.org/officeDocument/2006/relationships/vmlDrawing" Target="../drawings/vmlDrawing8.vml"/><Relationship Id="rId6" Type="http://schemas.openxmlformats.org/officeDocument/2006/relationships/image" Target="../media/image49.emf"/><Relationship Id="rId5" Type="http://schemas.openxmlformats.org/officeDocument/2006/relationships/oleObject" Target="../embeddings/oleObject52.bin"/><Relationship Id="rId4" Type="http://schemas.openxmlformats.org/officeDocument/2006/relationships/image" Target="../media/image4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94.xml"/><Relationship Id="rId1" Type="http://schemas.openxmlformats.org/officeDocument/2006/relationships/vmlDrawing" Target="../drawings/vmlDrawing9.vml"/><Relationship Id="rId6" Type="http://schemas.openxmlformats.org/officeDocument/2006/relationships/image" Target="../media/image52.wmf"/><Relationship Id="rId5" Type="http://schemas.openxmlformats.org/officeDocument/2006/relationships/oleObject" Target="../embeddings/oleObject55.bin"/><Relationship Id="rId4" Type="http://schemas.openxmlformats.org/officeDocument/2006/relationships/image" Target="../media/image5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94.xml"/><Relationship Id="rId1" Type="http://schemas.openxmlformats.org/officeDocument/2006/relationships/vmlDrawing" Target="../drawings/vmlDrawing10.vml"/><Relationship Id="rId4" Type="http://schemas.openxmlformats.org/officeDocument/2006/relationships/image" Target="../media/image53.wmf"/></Relationships>
</file>

<file path=ppt/slides/_rels/slide15.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58.emf"/><Relationship Id="rId2" Type="http://schemas.openxmlformats.org/officeDocument/2006/relationships/slideLayout" Target="../slideLayouts/slideLayout94.xml"/><Relationship Id="rId16" Type="http://schemas.openxmlformats.org/officeDocument/2006/relationships/image" Target="../media/image60.emf"/><Relationship Id="rId1" Type="http://schemas.openxmlformats.org/officeDocument/2006/relationships/vmlDrawing" Target="../drawings/vmlDrawing11.vml"/><Relationship Id="rId6" Type="http://schemas.openxmlformats.org/officeDocument/2006/relationships/image" Target="../media/image55.e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57.emf"/><Relationship Id="rId4" Type="http://schemas.openxmlformats.org/officeDocument/2006/relationships/image" Target="../media/image54.wmf"/><Relationship Id="rId9" Type="http://schemas.openxmlformats.org/officeDocument/2006/relationships/oleObject" Target="../embeddings/oleObject60.bin"/><Relationship Id="rId14" Type="http://schemas.openxmlformats.org/officeDocument/2006/relationships/image" Target="../media/image59.emf"/></Relationships>
</file>

<file path=ppt/slides/_rels/slide16.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9.bin"/><Relationship Id="rId18" Type="http://schemas.openxmlformats.org/officeDocument/2006/relationships/image" Target="../media/image68.wmf"/><Relationship Id="rId3" Type="http://schemas.openxmlformats.org/officeDocument/2006/relationships/oleObject" Target="../embeddings/oleObject64.bin"/><Relationship Id="rId21" Type="http://schemas.openxmlformats.org/officeDocument/2006/relationships/oleObject" Target="../embeddings/oleObject73.bin"/><Relationship Id="rId7" Type="http://schemas.openxmlformats.org/officeDocument/2006/relationships/oleObject" Target="../embeddings/oleObject66.bin"/><Relationship Id="rId12" Type="http://schemas.openxmlformats.org/officeDocument/2006/relationships/image" Target="../media/image65.wmf"/><Relationship Id="rId17" Type="http://schemas.openxmlformats.org/officeDocument/2006/relationships/oleObject" Target="../embeddings/oleObject71.bin"/><Relationship Id="rId2" Type="http://schemas.openxmlformats.org/officeDocument/2006/relationships/slideLayout" Target="../slideLayouts/slideLayout94.xml"/><Relationship Id="rId16" Type="http://schemas.openxmlformats.org/officeDocument/2006/relationships/image" Target="../media/image67.wmf"/><Relationship Id="rId20" Type="http://schemas.openxmlformats.org/officeDocument/2006/relationships/image" Target="../media/image69.wmf"/><Relationship Id="rId1" Type="http://schemas.openxmlformats.org/officeDocument/2006/relationships/vmlDrawing" Target="../drawings/vmlDrawing12.vml"/><Relationship Id="rId6" Type="http://schemas.openxmlformats.org/officeDocument/2006/relationships/image" Target="../media/image62.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64.wmf"/><Relationship Id="rId19" Type="http://schemas.openxmlformats.org/officeDocument/2006/relationships/oleObject" Target="../embeddings/oleObject72.bin"/><Relationship Id="rId4" Type="http://schemas.openxmlformats.org/officeDocument/2006/relationships/image" Target="../media/image61.wmf"/><Relationship Id="rId9" Type="http://schemas.openxmlformats.org/officeDocument/2006/relationships/oleObject" Target="../embeddings/oleObject67.bin"/><Relationship Id="rId14" Type="http://schemas.openxmlformats.org/officeDocument/2006/relationships/image" Target="../media/image66.wmf"/><Relationship Id="rId22" Type="http://schemas.openxmlformats.org/officeDocument/2006/relationships/image" Target="../media/image70.wmf"/></Relationships>
</file>

<file path=ppt/slides/_rels/slide17.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94.xml"/><Relationship Id="rId1" Type="http://schemas.openxmlformats.org/officeDocument/2006/relationships/vmlDrawing" Target="../drawings/vmlDrawing13.vml"/><Relationship Id="rId6" Type="http://schemas.openxmlformats.org/officeDocument/2006/relationships/image" Target="../media/image72.emf"/><Relationship Id="rId5" Type="http://schemas.openxmlformats.org/officeDocument/2006/relationships/oleObject" Target="../embeddings/oleObject75.bin"/><Relationship Id="rId10" Type="http://schemas.openxmlformats.org/officeDocument/2006/relationships/image" Target="../media/image74.wmf"/><Relationship Id="rId4" Type="http://schemas.openxmlformats.org/officeDocument/2006/relationships/image" Target="../media/image71.emf"/><Relationship Id="rId9" Type="http://schemas.openxmlformats.org/officeDocument/2006/relationships/oleObject" Target="../embeddings/oleObject77.bin"/></Relationships>
</file>

<file path=ppt/slides/_rels/slide18.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95.xml"/><Relationship Id="rId1" Type="http://schemas.openxmlformats.org/officeDocument/2006/relationships/vmlDrawing" Target="../drawings/vmlDrawing14.vml"/><Relationship Id="rId6" Type="http://schemas.openxmlformats.org/officeDocument/2006/relationships/image" Target="../media/image75.wmf"/><Relationship Id="rId5" Type="http://schemas.openxmlformats.org/officeDocument/2006/relationships/oleObject" Target="../embeddings/oleObject79.bin"/><Relationship Id="rId4" Type="http://schemas.openxmlformats.org/officeDocument/2006/relationships/image" Target="../media/image5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95.xml"/><Relationship Id="rId1" Type="http://schemas.openxmlformats.org/officeDocument/2006/relationships/vmlDrawing" Target="../drawings/vmlDrawing15.vml"/><Relationship Id="rId6" Type="http://schemas.openxmlformats.org/officeDocument/2006/relationships/image" Target="../media/image77.wmf"/><Relationship Id="rId5" Type="http://schemas.openxmlformats.org/officeDocument/2006/relationships/oleObject" Target="../embeddings/oleObject82.bin"/><Relationship Id="rId4" Type="http://schemas.openxmlformats.org/officeDocument/2006/relationships/image" Target="../media/image7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94.xml"/><Relationship Id="rId1" Type="http://schemas.openxmlformats.org/officeDocument/2006/relationships/vmlDrawing" Target="../drawings/vmlDrawing16.vml"/><Relationship Id="rId6" Type="http://schemas.openxmlformats.org/officeDocument/2006/relationships/image" Target="../media/image53.wmf"/><Relationship Id="rId5" Type="http://schemas.openxmlformats.org/officeDocument/2006/relationships/oleObject" Target="../embeddings/oleObject84.bin"/><Relationship Id="rId4" Type="http://schemas.openxmlformats.org/officeDocument/2006/relationships/image" Target="../media/image76.wmf"/></Relationships>
</file>

<file path=ppt/slides/_rels/slide21.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94.xml"/><Relationship Id="rId1" Type="http://schemas.openxmlformats.org/officeDocument/2006/relationships/vmlDrawing" Target="../drawings/vmlDrawing17.vml"/><Relationship Id="rId6" Type="http://schemas.openxmlformats.org/officeDocument/2006/relationships/image" Target="../media/image53.wmf"/><Relationship Id="rId5" Type="http://schemas.openxmlformats.org/officeDocument/2006/relationships/oleObject" Target="../embeddings/oleObject87.bin"/><Relationship Id="rId4" Type="http://schemas.openxmlformats.org/officeDocument/2006/relationships/image" Target="../media/image76.wmf"/></Relationships>
</file>

<file path=ppt/slides/_rels/slide22.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94.bin"/><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83.wmf"/><Relationship Id="rId2" Type="http://schemas.openxmlformats.org/officeDocument/2006/relationships/slideLayout" Target="../slideLayouts/slideLayout94.xml"/><Relationship Id="rId16" Type="http://schemas.openxmlformats.org/officeDocument/2006/relationships/image" Target="../media/image77.wmf"/><Relationship Id="rId1" Type="http://schemas.openxmlformats.org/officeDocument/2006/relationships/vmlDrawing" Target="../drawings/vmlDrawing18.vml"/><Relationship Id="rId6" Type="http://schemas.openxmlformats.org/officeDocument/2006/relationships/image" Target="../media/image80.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82.wmf"/><Relationship Id="rId4" Type="http://schemas.openxmlformats.org/officeDocument/2006/relationships/image" Target="../media/image78.wmf"/><Relationship Id="rId9" Type="http://schemas.openxmlformats.org/officeDocument/2006/relationships/oleObject" Target="../embeddings/oleObject92.bin"/><Relationship Id="rId14" Type="http://schemas.openxmlformats.org/officeDocument/2006/relationships/image" Target="../media/image84.wmf"/></Relationships>
</file>

<file path=ppt/slides/_rels/slide23.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101.bin"/><Relationship Id="rId18" Type="http://schemas.openxmlformats.org/officeDocument/2006/relationships/image" Target="../media/image92.wmf"/><Relationship Id="rId3" Type="http://schemas.openxmlformats.org/officeDocument/2006/relationships/oleObject" Target="../embeddings/oleObject96.bin"/><Relationship Id="rId21" Type="http://schemas.openxmlformats.org/officeDocument/2006/relationships/oleObject" Target="../embeddings/oleObject105.bin"/><Relationship Id="rId7" Type="http://schemas.openxmlformats.org/officeDocument/2006/relationships/oleObject" Target="../embeddings/oleObject98.bin"/><Relationship Id="rId12" Type="http://schemas.openxmlformats.org/officeDocument/2006/relationships/image" Target="../media/image89.wmf"/><Relationship Id="rId17" Type="http://schemas.openxmlformats.org/officeDocument/2006/relationships/oleObject" Target="../embeddings/oleObject103.bin"/><Relationship Id="rId2" Type="http://schemas.openxmlformats.org/officeDocument/2006/relationships/slideLayout" Target="../slideLayouts/slideLayout95.xml"/><Relationship Id="rId16" Type="http://schemas.openxmlformats.org/officeDocument/2006/relationships/image" Target="../media/image91.wmf"/><Relationship Id="rId20" Type="http://schemas.openxmlformats.org/officeDocument/2006/relationships/image" Target="../media/image93.wmf"/><Relationship Id="rId1" Type="http://schemas.openxmlformats.org/officeDocument/2006/relationships/vmlDrawing" Target="../drawings/vmlDrawing19.vml"/><Relationship Id="rId6" Type="http://schemas.openxmlformats.org/officeDocument/2006/relationships/image" Target="../media/image86.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88.wmf"/><Relationship Id="rId19" Type="http://schemas.openxmlformats.org/officeDocument/2006/relationships/oleObject" Target="../embeddings/oleObject104.bin"/><Relationship Id="rId4" Type="http://schemas.openxmlformats.org/officeDocument/2006/relationships/image" Target="../media/image85.wmf"/><Relationship Id="rId9" Type="http://schemas.openxmlformats.org/officeDocument/2006/relationships/oleObject" Target="../embeddings/oleObject99.bin"/><Relationship Id="rId14" Type="http://schemas.openxmlformats.org/officeDocument/2006/relationships/image" Target="../media/image90.wmf"/><Relationship Id="rId22" Type="http://schemas.openxmlformats.org/officeDocument/2006/relationships/image" Target="../media/image94.wmf"/></Relationships>
</file>

<file path=ppt/slides/_rels/slide24.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111.bin"/><Relationship Id="rId18" Type="http://schemas.openxmlformats.org/officeDocument/2006/relationships/image" Target="../media/image102.wmf"/><Relationship Id="rId26" Type="http://schemas.openxmlformats.org/officeDocument/2006/relationships/image" Target="../media/image106.wmf"/><Relationship Id="rId3" Type="http://schemas.openxmlformats.org/officeDocument/2006/relationships/oleObject" Target="../embeddings/oleObject106.bin"/><Relationship Id="rId21" Type="http://schemas.openxmlformats.org/officeDocument/2006/relationships/oleObject" Target="../embeddings/oleObject115.bin"/><Relationship Id="rId7" Type="http://schemas.openxmlformats.org/officeDocument/2006/relationships/oleObject" Target="../embeddings/oleObject108.bin"/><Relationship Id="rId12" Type="http://schemas.openxmlformats.org/officeDocument/2006/relationships/image" Target="../media/image99.wmf"/><Relationship Id="rId17" Type="http://schemas.openxmlformats.org/officeDocument/2006/relationships/oleObject" Target="../embeddings/oleObject113.bin"/><Relationship Id="rId25" Type="http://schemas.openxmlformats.org/officeDocument/2006/relationships/oleObject" Target="../embeddings/oleObject117.bin"/><Relationship Id="rId2" Type="http://schemas.openxmlformats.org/officeDocument/2006/relationships/slideLayout" Target="../slideLayouts/slideLayout95.xml"/><Relationship Id="rId16" Type="http://schemas.openxmlformats.org/officeDocument/2006/relationships/image" Target="../media/image101.wmf"/><Relationship Id="rId20" Type="http://schemas.openxmlformats.org/officeDocument/2006/relationships/image" Target="../media/image103.wmf"/><Relationship Id="rId29" Type="http://schemas.openxmlformats.org/officeDocument/2006/relationships/oleObject" Target="../embeddings/oleObject119.bin"/><Relationship Id="rId1" Type="http://schemas.openxmlformats.org/officeDocument/2006/relationships/vmlDrawing" Target="../drawings/vmlDrawing20.vml"/><Relationship Id="rId6" Type="http://schemas.openxmlformats.org/officeDocument/2006/relationships/image" Target="../media/image96.wmf"/><Relationship Id="rId11" Type="http://schemas.openxmlformats.org/officeDocument/2006/relationships/oleObject" Target="../embeddings/oleObject110.bin"/><Relationship Id="rId24" Type="http://schemas.openxmlformats.org/officeDocument/2006/relationships/image" Target="../media/image105.wmf"/><Relationship Id="rId5" Type="http://schemas.openxmlformats.org/officeDocument/2006/relationships/oleObject" Target="../embeddings/oleObject107.bin"/><Relationship Id="rId15" Type="http://schemas.openxmlformats.org/officeDocument/2006/relationships/oleObject" Target="../embeddings/oleObject112.bin"/><Relationship Id="rId23" Type="http://schemas.openxmlformats.org/officeDocument/2006/relationships/oleObject" Target="../embeddings/oleObject116.bin"/><Relationship Id="rId28" Type="http://schemas.openxmlformats.org/officeDocument/2006/relationships/image" Target="../media/image107.wmf"/><Relationship Id="rId10" Type="http://schemas.openxmlformats.org/officeDocument/2006/relationships/image" Target="../media/image98.wmf"/><Relationship Id="rId19" Type="http://schemas.openxmlformats.org/officeDocument/2006/relationships/oleObject" Target="../embeddings/oleObject114.bin"/><Relationship Id="rId31" Type="http://schemas.openxmlformats.org/officeDocument/2006/relationships/oleObject" Target="../embeddings/oleObject120.bin"/><Relationship Id="rId4" Type="http://schemas.openxmlformats.org/officeDocument/2006/relationships/image" Target="../media/image95.wmf"/><Relationship Id="rId9" Type="http://schemas.openxmlformats.org/officeDocument/2006/relationships/oleObject" Target="../embeddings/oleObject109.bin"/><Relationship Id="rId14" Type="http://schemas.openxmlformats.org/officeDocument/2006/relationships/image" Target="../media/image100.wmf"/><Relationship Id="rId22" Type="http://schemas.openxmlformats.org/officeDocument/2006/relationships/image" Target="../media/image104.wmf"/><Relationship Id="rId27" Type="http://schemas.openxmlformats.org/officeDocument/2006/relationships/oleObject" Target="../embeddings/oleObject118.bin"/><Relationship Id="rId30" Type="http://schemas.openxmlformats.org/officeDocument/2006/relationships/image" Target="../media/image10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94.xml"/><Relationship Id="rId1" Type="http://schemas.openxmlformats.org/officeDocument/2006/relationships/vmlDrawing" Target="../drawings/vmlDrawing21.vml"/><Relationship Id="rId4" Type="http://schemas.openxmlformats.org/officeDocument/2006/relationships/image" Target="../media/image10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95.xml"/></Relationships>
</file>

<file path=ppt/slides/_rels/slide28.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95.xml"/><Relationship Id="rId1" Type="http://schemas.openxmlformats.org/officeDocument/2006/relationships/vmlDrawing" Target="../drawings/vmlDrawing22.vml"/><Relationship Id="rId6" Type="http://schemas.openxmlformats.org/officeDocument/2006/relationships/image" Target="../media/image112.wmf"/><Relationship Id="rId5" Type="http://schemas.openxmlformats.org/officeDocument/2006/relationships/oleObject" Target="../embeddings/oleObject123.bin"/><Relationship Id="rId10" Type="http://schemas.openxmlformats.org/officeDocument/2006/relationships/image" Target="../media/image114.emf"/><Relationship Id="rId4" Type="http://schemas.openxmlformats.org/officeDocument/2006/relationships/image" Target="../media/image111.wmf"/><Relationship Id="rId9" Type="http://schemas.openxmlformats.org/officeDocument/2006/relationships/oleObject" Target="../embeddings/oleObject12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31.bin"/><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116.wmf"/><Relationship Id="rId2" Type="http://schemas.openxmlformats.org/officeDocument/2006/relationships/slideLayout" Target="../slideLayouts/slideLayout95.xml"/><Relationship Id="rId16" Type="http://schemas.openxmlformats.org/officeDocument/2006/relationships/image" Target="../media/image118.emf"/><Relationship Id="rId1" Type="http://schemas.openxmlformats.org/officeDocument/2006/relationships/vmlDrawing" Target="../drawings/vmlDrawing23.vml"/><Relationship Id="rId6" Type="http://schemas.openxmlformats.org/officeDocument/2006/relationships/image" Target="../media/image112.wmf"/><Relationship Id="rId11" Type="http://schemas.openxmlformats.org/officeDocument/2006/relationships/oleObject" Target="../embeddings/oleObject130.bin"/><Relationship Id="rId5" Type="http://schemas.openxmlformats.org/officeDocument/2006/relationships/oleObject" Target="../embeddings/oleObject127.bin"/><Relationship Id="rId15" Type="http://schemas.openxmlformats.org/officeDocument/2006/relationships/oleObject" Target="../embeddings/oleObject132.bin"/><Relationship Id="rId10" Type="http://schemas.openxmlformats.org/officeDocument/2006/relationships/image" Target="../media/image115.wmf"/><Relationship Id="rId4" Type="http://schemas.openxmlformats.org/officeDocument/2006/relationships/image" Target="../media/image111.wmf"/><Relationship Id="rId9" Type="http://schemas.openxmlformats.org/officeDocument/2006/relationships/oleObject" Target="../embeddings/oleObject129.bin"/><Relationship Id="rId14" Type="http://schemas.openxmlformats.org/officeDocument/2006/relationships/image" Target="../media/image117.emf"/></Relationships>
</file>

<file path=ppt/slides/_rels/slide31.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image" Target="../media/image123.wmf"/><Relationship Id="rId18" Type="http://schemas.openxmlformats.org/officeDocument/2006/relationships/oleObject" Target="../embeddings/oleObject141.bin"/><Relationship Id="rId3" Type="http://schemas.openxmlformats.org/officeDocument/2006/relationships/oleObject" Target="../embeddings/oleObject133.bin"/><Relationship Id="rId21" Type="http://schemas.openxmlformats.org/officeDocument/2006/relationships/oleObject" Target="../embeddings/oleObject144.bin"/><Relationship Id="rId7" Type="http://schemas.openxmlformats.org/officeDocument/2006/relationships/oleObject" Target="../embeddings/oleObject135.bin"/><Relationship Id="rId12" Type="http://schemas.openxmlformats.org/officeDocument/2006/relationships/oleObject" Target="../embeddings/oleObject138.bin"/><Relationship Id="rId17" Type="http://schemas.openxmlformats.org/officeDocument/2006/relationships/image" Target="../media/image125.wmf"/><Relationship Id="rId2" Type="http://schemas.openxmlformats.org/officeDocument/2006/relationships/slideLayout" Target="../slideLayouts/slideLayout95.xml"/><Relationship Id="rId16" Type="http://schemas.openxmlformats.org/officeDocument/2006/relationships/oleObject" Target="../embeddings/oleObject140.bin"/><Relationship Id="rId20" Type="http://schemas.openxmlformats.org/officeDocument/2006/relationships/oleObject" Target="../embeddings/oleObject143.bin"/><Relationship Id="rId1" Type="http://schemas.openxmlformats.org/officeDocument/2006/relationships/vmlDrawing" Target="../drawings/vmlDrawing24.vml"/><Relationship Id="rId6" Type="http://schemas.openxmlformats.org/officeDocument/2006/relationships/image" Target="../media/image120.wmf"/><Relationship Id="rId11" Type="http://schemas.openxmlformats.org/officeDocument/2006/relationships/oleObject" Target="../embeddings/oleObject137.bin"/><Relationship Id="rId24" Type="http://schemas.openxmlformats.org/officeDocument/2006/relationships/image" Target="../media/image127.wmf"/><Relationship Id="rId5" Type="http://schemas.openxmlformats.org/officeDocument/2006/relationships/oleObject" Target="../embeddings/oleObject134.bin"/><Relationship Id="rId15" Type="http://schemas.openxmlformats.org/officeDocument/2006/relationships/image" Target="../media/image124.wmf"/><Relationship Id="rId23" Type="http://schemas.openxmlformats.org/officeDocument/2006/relationships/oleObject" Target="../embeddings/oleObject145.bin"/><Relationship Id="rId10" Type="http://schemas.openxmlformats.org/officeDocument/2006/relationships/image" Target="../media/image122.wmf"/><Relationship Id="rId19" Type="http://schemas.openxmlformats.org/officeDocument/2006/relationships/oleObject" Target="../embeddings/oleObject142.bin"/><Relationship Id="rId4" Type="http://schemas.openxmlformats.org/officeDocument/2006/relationships/image" Target="../media/image119.wmf"/><Relationship Id="rId9" Type="http://schemas.openxmlformats.org/officeDocument/2006/relationships/oleObject" Target="../embeddings/oleObject136.bin"/><Relationship Id="rId14" Type="http://schemas.openxmlformats.org/officeDocument/2006/relationships/oleObject" Target="../embeddings/oleObject139.bin"/><Relationship Id="rId22" Type="http://schemas.openxmlformats.org/officeDocument/2006/relationships/image" Target="../media/image126.wmf"/></Relationships>
</file>

<file path=ppt/slides/_rels/slide32.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oleObject" Target="../embeddings/oleObject152.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oleObject" Target="../embeddings/oleObject151.bin"/><Relationship Id="rId2" Type="http://schemas.openxmlformats.org/officeDocument/2006/relationships/slideLayout" Target="../slideLayouts/slideLayout95.xml"/><Relationship Id="rId16" Type="http://schemas.openxmlformats.org/officeDocument/2006/relationships/image" Target="../media/image130.wmf"/><Relationship Id="rId1" Type="http://schemas.openxmlformats.org/officeDocument/2006/relationships/vmlDrawing" Target="../drawings/vmlDrawing25.vml"/><Relationship Id="rId6" Type="http://schemas.openxmlformats.org/officeDocument/2006/relationships/image" Target="../media/image113.w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4.bin"/><Relationship Id="rId10" Type="http://schemas.openxmlformats.org/officeDocument/2006/relationships/image" Target="../media/image129.wmf"/><Relationship Id="rId4" Type="http://schemas.openxmlformats.org/officeDocument/2006/relationships/image" Target="../media/image111.wmf"/><Relationship Id="rId9" Type="http://schemas.openxmlformats.org/officeDocument/2006/relationships/oleObject" Target="../embeddings/oleObject149.bin"/><Relationship Id="rId14" Type="http://schemas.openxmlformats.org/officeDocument/2006/relationships/oleObject" Target="../embeddings/oleObject153.bin"/></Relationships>
</file>

<file path=ppt/slides/_rels/slide33.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60.bin"/><Relationship Id="rId18" Type="http://schemas.openxmlformats.org/officeDocument/2006/relationships/image" Target="../media/image136.wmf"/><Relationship Id="rId26" Type="http://schemas.openxmlformats.org/officeDocument/2006/relationships/image" Target="../media/image140.wmf"/><Relationship Id="rId3" Type="http://schemas.openxmlformats.org/officeDocument/2006/relationships/oleObject" Target="../embeddings/oleObject155.bin"/><Relationship Id="rId21" Type="http://schemas.openxmlformats.org/officeDocument/2006/relationships/oleObject" Target="../embeddings/oleObject164.bin"/><Relationship Id="rId7" Type="http://schemas.openxmlformats.org/officeDocument/2006/relationships/oleObject" Target="../embeddings/oleObject157.bin"/><Relationship Id="rId12" Type="http://schemas.openxmlformats.org/officeDocument/2006/relationships/image" Target="../media/image111.wmf"/><Relationship Id="rId17" Type="http://schemas.openxmlformats.org/officeDocument/2006/relationships/oleObject" Target="../embeddings/oleObject162.bin"/><Relationship Id="rId25" Type="http://schemas.openxmlformats.org/officeDocument/2006/relationships/oleObject" Target="../embeddings/oleObject166.bin"/><Relationship Id="rId2" Type="http://schemas.openxmlformats.org/officeDocument/2006/relationships/slideLayout" Target="../slideLayouts/slideLayout95.xml"/><Relationship Id="rId16" Type="http://schemas.openxmlformats.org/officeDocument/2006/relationships/image" Target="../media/image135.wmf"/><Relationship Id="rId20" Type="http://schemas.openxmlformats.org/officeDocument/2006/relationships/image" Target="../media/image137.wmf"/><Relationship Id="rId1" Type="http://schemas.openxmlformats.org/officeDocument/2006/relationships/vmlDrawing" Target="../drawings/vmlDrawing26.vml"/><Relationship Id="rId6" Type="http://schemas.openxmlformats.org/officeDocument/2006/relationships/image" Target="../media/image132.wmf"/><Relationship Id="rId11" Type="http://schemas.openxmlformats.org/officeDocument/2006/relationships/oleObject" Target="../embeddings/oleObject159.bin"/><Relationship Id="rId24" Type="http://schemas.openxmlformats.org/officeDocument/2006/relationships/image" Target="../media/image139.wmf"/><Relationship Id="rId5" Type="http://schemas.openxmlformats.org/officeDocument/2006/relationships/oleObject" Target="../embeddings/oleObject156.bin"/><Relationship Id="rId15" Type="http://schemas.openxmlformats.org/officeDocument/2006/relationships/oleObject" Target="../embeddings/oleObject161.bin"/><Relationship Id="rId23" Type="http://schemas.openxmlformats.org/officeDocument/2006/relationships/oleObject" Target="../embeddings/oleObject165.bin"/><Relationship Id="rId10" Type="http://schemas.openxmlformats.org/officeDocument/2006/relationships/image" Target="../media/image134.wmf"/><Relationship Id="rId19" Type="http://schemas.openxmlformats.org/officeDocument/2006/relationships/oleObject" Target="../embeddings/oleObject163.bin"/><Relationship Id="rId4" Type="http://schemas.openxmlformats.org/officeDocument/2006/relationships/image" Target="../media/image131.wmf"/><Relationship Id="rId9" Type="http://schemas.openxmlformats.org/officeDocument/2006/relationships/oleObject" Target="../embeddings/oleObject158.bin"/><Relationship Id="rId14" Type="http://schemas.openxmlformats.org/officeDocument/2006/relationships/image" Target="../media/image112.wmf"/><Relationship Id="rId22" Type="http://schemas.openxmlformats.org/officeDocument/2006/relationships/image" Target="../media/image138.wmf"/></Relationships>
</file>

<file path=ppt/slides/_rels/slide34.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67.bin"/><Relationship Id="rId7" Type="http://schemas.openxmlformats.org/officeDocument/2006/relationships/oleObject" Target="../embeddings/oleObject169.bin"/><Relationship Id="rId12" Type="http://schemas.openxmlformats.org/officeDocument/2006/relationships/image" Target="../media/image145.wmf"/><Relationship Id="rId2" Type="http://schemas.openxmlformats.org/officeDocument/2006/relationships/slideLayout" Target="../slideLayouts/slideLayout95.xml"/><Relationship Id="rId1" Type="http://schemas.openxmlformats.org/officeDocument/2006/relationships/vmlDrawing" Target="../drawings/vmlDrawing27.vml"/><Relationship Id="rId6" Type="http://schemas.openxmlformats.org/officeDocument/2006/relationships/image" Target="../media/image142.wmf"/><Relationship Id="rId11" Type="http://schemas.openxmlformats.org/officeDocument/2006/relationships/oleObject" Target="../embeddings/oleObject171.bin"/><Relationship Id="rId5" Type="http://schemas.openxmlformats.org/officeDocument/2006/relationships/oleObject" Target="../embeddings/oleObject168.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70.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6.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oleObject" Target="../embeddings/oleObject177.bin"/><Relationship Id="rId18" Type="http://schemas.openxmlformats.org/officeDocument/2006/relationships/image" Target="../media/image153.emf"/><Relationship Id="rId3" Type="http://schemas.openxmlformats.org/officeDocument/2006/relationships/oleObject" Target="../embeddings/oleObject172.bin"/><Relationship Id="rId21" Type="http://schemas.openxmlformats.org/officeDocument/2006/relationships/oleObject" Target="../embeddings/oleObject181.bin"/><Relationship Id="rId7" Type="http://schemas.openxmlformats.org/officeDocument/2006/relationships/oleObject" Target="../embeddings/oleObject174.bin"/><Relationship Id="rId12" Type="http://schemas.openxmlformats.org/officeDocument/2006/relationships/image" Target="../media/image150.wmf"/><Relationship Id="rId17" Type="http://schemas.openxmlformats.org/officeDocument/2006/relationships/oleObject" Target="../embeddings/oleObject179.bin"/><Relationship Id="rId2" Type="http://schemas.openxmlformats.org/officeDocument/2006/relationships/slideLayout" Target="../slideLayouts/slideLayout95.xml"/><Relationship Id="rId16" Type="http://schemas.openxmlformats.org/officeDocument/2006/relationships/image" Target="../media/image152.emf"/><Relationship Id="rId20" Type="http://schemas.openxmlformats.org/officeDocument/2006/relationships/image" Target="../media/image154.emf"/><Relationship Id="rId1" Type="http://schemas.openxmlformats.org/officeDocument/2006/relationships/vmlDrawing" Target="../drawings/vmlDrawing28.vml"/><Relationship Id="rId6" Type="http://schemas.openxmlformats.org/officeDocument/2006/relationships/image" Target="../media/image147.emf"/><Relationship Id="rId11" Type="http://schemas.openxmlformats.org/officeDocument/2006/relationships/oleObject" Target="../embeddings/oleObject176.bin"/><Relationship Id="rId5" Type="http://schemas.openxmlformats.org/officeDocument/2006/relationships/oleObject" Target="../embeddings/oleObject173.bin"/><Relationship Id="rId15" Type="http://schemas.openxmlformats.org/officeDocument/2006/relationships/oleObject" Target="../embeddings/oleObject178.bin"/><Relationship Id="rId10" Type="http://schemas.openxmlformats.org/officeDocument/2006/relationships/image" Target="../media/image149.emf"/><Relationship Id="rId19" Type="http://schemas.openxmlformats.org/officeDocument/2006/relationships/oleObject" Target="../embeddings/oleObject180.bin"/><Relationship Id="rId4" Type="http://schemas.openxmlformats.org/officeDocument/2006/relationships/image" Target="../media/image146.wmf"/><Relationship Id="rId9" Type="http://schemas.openxmlformats.org/officeDocument/2006/relationships/oleObject" Target="../embeddings/oleObject175.bin"/><Relationship Id="rId14" Type="http://schemas.openxmlformats.org/officeDocument/2006/relationships/image" Target="../media/image151.wmf"/><Relationship Id="rId22" Type="http://schemas.openxmlformats.org/officeDocument/2006/relationships/image" Target="../media/image155.emf"/></Relationships>
</file>

<file path=ppt/slides/_rels/slide37.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87.bin"/><Relationship Id="rId18" Type="http://schemas.openxmlformats.org/officeDocument/2006/relationships/oleObject" Target="../embeddings/oleObject190.bin"/><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image" Target="../media/image160.wmf"/><Relationship Id="rId17" Type="http://schemas.openxmlformats.org/officeDocument/2006/relationships/oleObject" Target="../embeddings/oleObject189.bin"/><Relationship Id="rId2" Type="http://schemas.openxmlformats.org/officeDocument/2006/relationships/slideLayout" Target="../slideLayouts/slideLayout94.xml"/><Relationship Id="rId16" Type="http://schemas.openxmlformats.org/officeDocument/2006/relationships/image" Target="../media/image162.emf"/><Relationship Id="rId20" Type="http://schemas.openxmlformats.org/officeDocument/2006/relationships/image" Target="../media/image163.wmf"/><Relationship Id="rId1" Type="http://schemas.openxmlformats.org/officeDocument/2006/relationships/vmlDrawing" Target="../drawings/vmlDrawing29.vml"/><Relationship Id="rId6" Type="http://schemas.openxmlformats.org/officeDocument/2006/relationships/image" Target="../media/image157.wmf"/><Relationship Id="rId11" Type="http://schemas.openxmlformats.org/officeDocument/2006/relationships/oleObject" Target="../embeddings/oleObject186.bin"/><Relationship Id="rId5" Type="http://schemas.openxmlformats.org/officeDocument/2006/relationships/oleObject" Target="../embeddings/oleObject183.bin"/><Relationship Id="rId15" Type="http://schemas.openxmlformats.org/officeDocument/2006/relationships/oleObject" Target="../embeddings/oleObject188.bin"/><Relationship Id="rId10" Type="http://schemas.openxmlformats.org/officeDocument/2006/relationships/image" Target="../media/image159.wmf"/><Relationship Id="rId19" Type="http://schemas.openxmlformats.org/officeDocument/2006/relationships/oleObject" Target="../embeddings/oleObject191.bin"/><Relationship Id="rId4" Type="http://schemas.openxmlformats.org/officeDocument/2006/relationships/image" Target="../media/image156.wmf"/><Relationship Id="rId9" Type="http://schemas.openxmlformats.org/officeDocument/2006/relationships/oleObject" Target="../embeddings/oleObject185.bin"/><Relationship Id="rId14" Type="http://schemas.openxmlformats.org/officeDocument/2006/relationships/image" Target="../media/image161.emf"/></Relationships>
</file>

<file path=ppt/slides/_rels/slide38.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image" Target="../media/image166.wmf"/><Relationship Id="rId3" Type="http://schemas.openxmlformats.org/officeDocument/2006/relationships/oleObject" Target="../embeddings/oleObject192.bin"/><Relationship Id="rId7" Type="http://schemas.openxmlformats.org/officeDocument/2006/relationships/oleObject" Target="../embeddings/oleObject194.bin"/><Relationship Id="rId12" Type="http://schemas.openxmlformats.org/officeDocument/2006/relationships/oleObject" Target="../embeddings/oleObject197.bin"/><Relationship Id="rId2" Type="http://schemas.openxmlformats.org/officeDocument/2006/relationships/slideLayout" Target="../slideLayouts/slideLayout95.xml"/><Relationship Id="rId1" Type="http://schemas.openxmlformats.org/officeDocument/2006/relationships/vmlDrawing" Target="../drawings/vmlDrawing30.vml"/><Relationship Id="rId6" Type="http://schemas.openxmlformats.org/officeDocument/2006/relationships/image" Target="../media/image157.wmf"/><Relationship Id="rId11" Type="http://schemas.openxmlformats.org/officeDocument/2006/relationships/oleObject" Target="../embeddings/oleObject196.bin"/><Relationship Id="rId5" Type="http://schemas.openxmlformats.org/officeDocument/2006/relationships/oleObject" Target="../embeddings/oleObject193.bin"/><Relationship Id="rId10" Type="http://schemas.openxmlformats.org/officeDocument/2006/relationships/image" Target="../media/image165.wmf"/><Relationship Id="rId4" Type="http://schemas.openxmlformats.org/officeDocument/2006/relationships/image" Target="../media/image164.wmf"/><Relationship Id="rId9" Type="http://schemas.openxmlformats.org/officeDocument/2006/relationships/oleObject" Target="../embeddings/oleObject195.bin"/></Relationships>
</file>

<file path=ppt/slides/_rels/slide39.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203.bin"/><Relationship Id="rId18" Type="http://schemas.openxmlformats.org/officeDocument/2006/relationships/image" Target="../media/image174.emf"/><Relationship Id="rId26" Type="http://schemas.openxmlformats.org/officeDocument/2006/relationships/image" Target="../media/image178.emf"/><Relationship Id="rId3" Type="http://schemas.openxmlformats.org/officeDocument/2006/relationships/oleObject" Target="../embeddings/oleObject198.bin"/><Relationship Id="rId21" Type="http://schemas.openxmlformats.org/officeDocument/2006/relationships/oleObject" Target="../embeddings/oleObject207.bin"/><Relationship Id="rId7" Type="http://schemas.openxmlformats.org/officeDocument/2006/relationships/oleObject" Target="../embeddings/oleObject200.bin"/><Relationship Id="rId12" Type="http://schemas.openxmlformats.org/officeDocument/2006/relationships/image" Target="../media/image171.wmf"/><Relationship Id="rId17" Type="http://schemas.openxmlformats.org/officeDocument/2006/relationships/oleObject" Target="../embeddings/oleObject205.bin"/><Relationship Id="rId25" Type="http://schemas.openxmlformats.org/officeDocument/2006/relationships/oleObject" Target="../embeddings/oleObject209.bin"/><Relationship Id="rId2" Type="http://schemas.openxmlformats.org/officeDocument/2006/relationships/slideLayout" Target="../slideLayouts/slideLayout95.xml"/><Relationship Id="rId16" Type="http://schemas.openxmlformats.org/officeDocument/2006/relationships/image" Target="../media/image173.wmf"/><Relationship Id="rId20" Type="http://schemas.openxmlformats.org/officeDocument/2006/relationships/image" Target="../media/image175.wmf"/><Relationship Id="rId1" Type="http://schemas.openxmlformats.org/officeDocument/2006/relationships/vmlDrawing" Target="../drawings/vmlDrawing31.vml"/><Relationship Id="rId6" Type="http://schemas.openxmlformats.org/officeDocument/2006/relationships/image" Target="../media/image168.wmf"/><Relationship Id="rId11" Type="http://schemas.openxmlformats.org/officeDocument/2006/relationships/oleObject" Target="../embeddings/oleObject202.bin"/><Relationship Id="rId24" Type="http://schemas.openxmlformats.org/officeDocument/2006/relationships/image" Target="../media/image177.emf"/><Relationship Id="rId5" Type="http://schemas.openxmlformats.org/officeDocument/2006/relationships/oleObject" Target="../embeddings/oleObject199.bin"/><Relationship Id="rId15" Type="http://schemas.openxmlformats.org/officeDocument/2006/relationships/oleObject" Target="../embeddings/oleObject204.bin"/><Relationship Id="rId23" Type="http://schemas.openxmlformats.org/officeDocument/2006/relationships/oleObject" Target="../embeddings/oleObject208.bin"/><Relationship Id="rId28" Type="http://schemas.openxmlformats.org/officeDocument/2006/relationships/image" Target="../media/image179.emf"/><Relationship Id="rId10" Type="http://schemas.openxmlformats.org/officeDocument/2006/relationships/image" Target="../media/image170.wmf"/><Relationship Id="rId19" Type="http://schemas.openxmlformats.org/officeDocument/2006/relationships/oleObject" Target="../embeddings/oleObject206.bin"/><Relationship Id="rId4" Type="http://schemas.openxmlformats.org/officeDocument/2006/relationships/image" Target="../media/image167.wmf"/><Relationship Id="rId9" Type="http://schemas.openxmlformats.org/officeDocument/2006/relationships/oleObject" Target="../embeddings/oleObject201.bin"/><Relationship Id="rId14" Type="http://schemas.openxmlformats.org/officeDocument/2006/relationships/image" Target="../media/image172.wmf"/><Relationship Id="rId22" Type="http://schemas.openxmlformats.org/officeDocument/2006/relationships/image" Target="../media/image176.emf"/><Relationship Id="rId27" Type="http://schemas.openxmlformats.org/officeDocument/2006/relationships/oleObject" Target="../embeddings/oleObject210.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184.wmf"/><Relationship Id="rId3" Type="http://schemas.openxmlformats.org/officeDocument/2006/relationships/notesSlide" Target="../notesSlides/notesSlide2.xml"/><Relationship Id="rId7" Type="http://schemas.openxmlformats.org/officeDocument/2006/relationships/image" Target="../media/image181.emf"/><Relationship Id="rId12" Type="http://schemas.openxmlformats.org/officeDocument/2006/relationships/oleObject" Target="../embeddings/oleObject215.bin"/><Relationship Id="rId2" Type="http://schemas.openxmlformats.org/officeDocument/2006/relationships/slideLayout" Target="../slideLayouts/slideLayout95.xml"/><Relationship Id="rId1" Type="http://schemas.openxmlformats.org/officeDocument/2006/relationships/vmlDrawing" Target="../drawings/vmlDrawing32.vml"/><Relationship Id="rId6" Type="http://schemas.openxmlformats.org/officeDocument/2006/relationships/oleObject" Target="../embeddings/oleObject212.bin"/><Relationship Id="rId11" Type="http://schemas.openxmlformats.org/officeDocument/2006/relationships/image" Target="../media/image183.emf"/><Relationship Id="rId5" Type="http://schemas.openxmlformats.org/officeDocument/2006/relationships/image" Target="../media/image180.wmf"/><Relationship Id="rId10" Type="http://schemas.openxmlformats.org/officeDocument/2006/relationships/oleObject" Target="../embeddings/oleObject214.bin"/><Relationship Id="rId4" Type="http://schemas.openxmlformats.org/officeDocument/2006/relationships/oleObject" Target="../embeddings/oleObject211.bin"/><Relationship Id="rId9" Type="http://schemas.openxmlformats.org/officeDocument/2006/relationships/image" Target="../media/image182.emf"/></Relationships>
</file>

<file path=ppt/slides/_rels/slide41.xml.rels><?xml version="1.0" encoding="UTF-8" standalone="yes"?>
<Relationships xmlns="http://schemas.openxmlformats.org/package/2006/relationships"><Relationship Id="rId8" Type="http://schemas.openxmlformats.org/officeDocument/2006/relationships/image" Target="../media/image187.emf"/><Relationship Id="rId3" Type="http://schemas.openxmlformats.org/officeDocument/2006/relationships/oleObject" Target="../embeddings/oleObject216.bin"/><Relationship Id="rId7" Type="http://schemas.openxmlformats.org/officeDocument/2006/relationships/oleObject" Target="../embeddings/oleObject218.bin"/><Relationship Id="rId2" Type="http://schemas.openxmlformats.org/officeDocument/2006/relationships/slideLayout" Target="../slideLayouts/slideLayout95.xml"/><Relationship Id="rId1" Type="http://schemas.openxmlformats.org/officeDocument/2006/relationships/vmlDrawing" Target="../drawings/vmlDrawing33.vml"/><Relationship Id="rId6" Type="http://schemas.openxmlformats.org/officeDocument/2006/relationships/image" Target="../media/image186.emf"/><Relationship Id="rId5" Type="http://schemas.openxmlformats.org/officeDocument/2006/relationships/oleObject" Target="../embeddings/oleObject217.bin"/><Relationship Id="rId10" Type="http://schemas.openxmlformats.org/officeDocument/2006/relationships/image" Target="../media/image188.emf"/><Relationship Id="rId4" Type="http://schemas.openxmlformats.org/officeDocument/2006/relationships/image" Target="../media/image185.emf"/><Relationship Id="rId9" Type="http://schemas.openxmlformats.org/officeDocument/2006/relationships/oleObject" Target="../embeddings/oleObject219.bin"/></Relationships>
</file>

<file path=ppt/slides/_rels/slide42.xml.rels><?xml version="1.0" encoding="UTF-8" standalone="yes"?>
<Relationships xmlns="http://schemas.openxmlformats.org/package/2006/relationships"><Relationship Id="rId8" Type="http://schemas.openxmlformats.org/officeDocument/2006/relationships/image" Target="../media/image191.emf"/><Relationship Id="rId3" Type="http://schemas.openxmlformats.org/officeDocument/2006/relationships/oleObject" Target="../embeddings/oleObject220.bin"/><Relationship Id="rId7" Type="http://schemas.openxmlformats.org/officeDocument/2006/relationships/oleObject" Target="../embeddings/oleObject222.bin"/><Relationship Id="rId2" Type="http://schemas.openxmlformats.org/officeDocument/2006/relationships/slideLayout" Target="../slideLayouts/slideLayout95.xml"/><Relationship Id="rId1" Type="http://schemas.openxmlformats.org/officeDocument/2006/relationships/vmlDrawing" Target="../drawings/vmlDrawing34.vml"/><Relationship Id="rId6" Type="http://schemas.openxmlformats.org/officeDocument/2006/relationships/image" Target="../media/image190.emf"/><Relationship Id="rId5" Type="http://schemas.openxmlformats.org/officeDocument/2006/relationships/oleObject" Target="../embeddings/oleObject221.bin"/><Relationship Id="rId4" Type="http://schemas.openxmlformats.org/officeDocument/2006/relationships/image" Target="../media/image18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45.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223.bin"/><Relationship Id="rId7" Type="http://schemas.openxmlformats.org/officeDocument/2006/relationships/oleObject" Target="../embeddings/oleObject225.bin"/><Relationship Id="rId2" Type="http://schemas.openxmlformats.org/officeDocument/2006/relationships/slideLayout" Target="../slideLayouts/slideLayout94.xml"/><Relationship Id="rId1" Type="http://schemas.openxmlformats.org/officeDocument/2006/relationships/vmlDrawing" Target="../drawings/vmlDrawing35.vml"/><Relationship Id="rId6" Type="http://schemas.openxmlformats.org/officeDocument/2006/relationships/image" Target="../media/image193.wmf"/><Relationship Id="rId5" Type="http://schemas.openxmlformats.org/officeDocument/2006/relationships/oleObject" Target="../embeddings/oleObject224.bin"/><Relationship Id="rId4" Type="http://schemas.openxmlformats.org/officeDocument/2006/relationships/image" Target="../media/image192.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8.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39.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1.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9.emf"/><Relationship Id="rId2" Type="http://schemas.openxmlformats.org/officeDocument/2006/relationships/slideLayout" Target="../slideLayouts/slideLayout62.xml"/><Relationship Id="rId16" Type="http://schemas.openxmlformats.org/officeDocument/2006/relationships/image" Target="../media/image21.wmf"/><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7.bin"/><Relationship Id="rId14" Type="http://schemas.openxmlformats.org/officeDocument/2006/relationships/image" Target="../media/image20.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3.xml"/><Relationship Id="rId1" Type="http://schemas.openxmlformats.org/officeDocument/2006/relationships/vmlDrawing" Target="../drawings/vmlDrawing5.vml"/><Relationship Id="rId6" Type="http://schemas.openxmlformats.org/officeDocument/2006/relationships/image" Target="../media/image2.wmf"/><Relationship Id="rId11" Type="http://schemas.openxmlformats.org/officeDocument/2006/relationships/image" Target="../media/image24.wmf"/><Relationship Id="rId5" Type="http://schemas.openxmlformats.org/officeDocument/2006/relationships/oleObject" Target="../embeddings/oleObject22.bin"/><Relationship Id="rId10" Type="http://schemas.openxmlformats.org/officeDocument/2006/relationships/oleObject" Target="../embeddings/oleObject25.bin"/><Relationship Id="rId4" Type="http://schemas.openxmlformats.org/officeDocument/2006/relationships/image" Target="../media/image22.wmf"/><Relationship Id="rId9"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050" name="WordArt 6"/>
          <p:cNvSpPr>
            <a:spLocks noChangeArrowheads="1" noChangeShapeType="1" noTextEdit="1"/>
          </p:cNvSpPr>
          <p:nvPr/>
        </p:nvSpPr>
        <p:spPr bwMode="auto">
          <a:xfrm>
            <a:off x="1061049" y="1354347"/>
            <a:ext cx="10403457" cy="1421101"/>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华文行楷"/>
                <a:ea typeface="华文行楷"/>
              </a:rPr>
              <a:t>线性代数</a:t>
            </a:r>
            <a:r>
              <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华文行楷"/>
                <a:ea typeface="华文行楷"/>
              </a:rPr>
              <a:t>与</a:t>
            </a: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华文行楷"/>
                <a:ea typeface="华文行楷"/>
              </a:rPr>
              <a:t>解析几何</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华文行楷"/>
              <a:ea typeface="华文行楷"/>
            </a:endParaRPr>
          </a:p>
        </p:txBody>
      </p:sp>
      <p:sp>
        <p:nvSpPr>
          <p:cNvPr id="2" name="标题 1"/>
          <p:cNvSpPr>
            <a:spLocks noGrp="1"/>
          </p:cNvSpPr>
          <p:nvPr>
            <p:ph type="title"/>
          </p:nvPr>
        </p:nvSpPr>
        <p:spPr>
          <a:xfrm>
            <a:off x="2017713" y="3284985"/>
            <a:ext cx="8229600" cy="2736155"/>
          </a:xfrm>
        </p:spPr>
        <p:txBody>
          <a:bodyPr/>
          <a:lstStyle/>
          <a:p>
            <a:r>
              <a:rPr lang="zh-CN" altLang="en-US" b="1" dirty="0" smtClean="0">
                <a:solidFill>
                  <a:srgbClr val="C00000"/>
                </a:solidFill>
              </a:rPr>
              <a:t>茅新晖</a:t>
            </a:r>
            <a:r>
              <a:rPr lang="en-US" altLang="zh-CN" b="1" dirty="0" smtClean="0">
                <a:solidFill>
                  <a:srgbClr val="C00000"/>
                </a:solidFill>
              </a:rPr>
              <a:t/>
            </a:r>
            <a:br>
              <a:rPr lang="en-US" altLang="zh-CN" b="1" dirty="0" smtClean="0">
                <a:solidFill>
                  <a:srgbClr val="C00000"/>
                </a:solidFill>
              </a:rPr>
            </a:br>
            <a:r>
              <a:rPr lang="en-US" altLang="zh-CN" b="1" dirty="0" smtClean="0">
                <a:solidFill>
                  <a:srgbClr val="C00000"/>
                </a:solidFill>
                <a:hlinkClick r:id="rId3"/>
              </a:rPr>
              <a:t>maoxinhui@suct.edu.cn</a:t>
            </a:r>
            <a:r>
              <a:rPr lang="en-US" altLang="zh-CN" b="1" dirty="0" smtClean="0">
                <a:solidFill>
                  <a:srgbClr val="C00000"/>
                </a:solidFill>
              </a:rPr>
              <a:t/>
            </a:r>
            <a:br>
              <a:rPr lang="en-US" altLang="zh-CN" b="1" dirty="0" smtClean="0">
                <a:solidFill>
                  <a:srgbClr val="C00000"/>
                </a:solidFill>
              </a:rPr>
            </a:br>
            <a:r>
              <a:rPr lang="en-US" altLang="zh-CN" b="1" dirty="0" smtClean="0">
                <a:solidFill>
                  <a:srgbClr val="C00000"/>
                </a:solidFill>
              </a:rPr>
              <a:t>1890235571</a:t>
            </a:r>
            <a:endParaRPr lang="zh-CN" altLang="en-US" b="1" dirty="0">
              <a:solidFill>
                <a:srgbClr val="C00000"/>
              </a:solidFill>
            </a:endParaRPr>
          </a:p>
        </p:txBody>
      </p:sp>
    </p:spTree>
    <p:extLst>
      <p:ext uri="{BB962C8B-B14F-4D97-AF65-F5344CB8AC3E}">
        <p14:creationId xmlns:p14="http://schemas.microsoft.com/office/powerpoint/2010/main" val="3975692468"/>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extLst>
              <p:ext uri="{D42A27DB-BD31-4B8C-83A1-F6EECF244321}">
                <p14:modId xmlns:p14="http://schemas.microsoft.com/office/powerpoint/2010/main" val="2527234078"/>
              </p:ext>
            </p:extLst>
          </p:nvPr>
        </p:nvGraphicFramePr>
        <p:xfrm>
          <a:off x="3452470" y="392653"/>
          <a:ext cx="3517900" cy="1003300"/>
        </p:xfrm>
        <a:graphic>
          <a:graphicData uri="http://schemas.openxmlformats.org/presentationml/2006/ole">
            <mc:AlternateContent xmlns:mc="http://schemas.openxmlformats.org/markup-compatibility/2006">
              <mc:Choice xmlns:v="urn:schemas-microsoft-com:vml" Requires="v">
                <p:oleObj spid="_x0000_s6197" name="Equation" r:id="rId3" imgW="3517900" imgH="1003300" progId="Equation.DSMT4">
                  <p:embed/>
                </p:oleObj>
              </mc:Choice>
              <mc:Fallback>
                <p:oleObj name="Equation" r:id="rId3" imgW="3517900" imgH="1003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470" y="392653"/>
                        <a:ext cx="35179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9" name="Rectangle 3"/>
          <p:cNvSpPr>
            <a:spLocks noChangeArrowheads="1"/>
          </p:cNvSpPr>
          <p:nvPr/>
        </p:nvSpPr>
        <p:spPr bwMode="auto">
          <a:xfrm>
            <a:off x="5738470" y="392653"/>
            <a:ext cx="381000" cy="9906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14342" name="Rectangle 6"/>
          <p:cNvSpPr>
            <a:spLocks noChangeArrowheads="1"/>
          </p:cNvSpPr>
          <p:nvPr/>
        </p:nvSpPr>
        <p:spPr bwMode="auto">
          <a:xfrm>
            <a:off x="5674444" y="2148613"/>
            <a:ext cx="524707" cy="115557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14344" name="AutoShape 8"/>
          <p:cNvSpPr>
            <a:spLocks noChangeArrowheads="1"/>
          </p:cNvSpPr>
          <p:nvPr/>
        </p:nvSpPr>
        <p:spPr bwMode="auto">
          <a:xfrm>
            <a:off x="5776570" y="1586453"/>
            <a:ext cx="304800" cy="381000"/>
          </a:xfrm>
          <a:prstGeom prst="downArrow">
            <a:avLst>
              <a:gd name="adj1" fmla="val 50000"/>
              <a:gd name="adj2" fmla="val 31250"/>
            </a:avLst>
          </a:prstGeom>
          <a:solidFill>
            <a:srgbClr val="FF0000"/>
          </a:solidFill>
          <a:ln w="9525">
            <a:solidFill>
              <a:srgbClr val="FF0000"/>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graphicFrame>
        <p:nvGraphicFramePr>
          <p:cNvPr id="14345" name="Object 9"/>
          <p:cNvGraphicFramePr>
            <a:graphicFrameLocks noChangeAspect="1"/>
          </p:cNvGraphicFramePr>
          <p:nvPr>
            <p:extLst>
              <p:ext uri="{D42A27DB-BD31-4B8C-83A1-F6EECF244321}">
                <p14:modId xmlns:p14="http://schemas.microsoft.com/office/powerpoint/2010/main" val="2857820106"/>
              </p:ext>
            </p:extLst>
          </p:nvPr>
        </p:nvGraphicFramePr>
        <p:xfrm>
          <a:off x="3815714" y="1974851"/>
          <a:ext cx="2971800" cy="1409700"/>
        </p:xfrm>
        <a:graphic>
          <a:graphicData uri="http://schemas.openxmlformats.org/presentationml/2006/ole">
            <mc:AlternateContent xmlns:mc="http://schemas.openxmlformats.org/markup-compatibility/2006">
              <mc:Choice xmlns:v="urn:schemas-microsoft-com:vml" Requires="v">
                <p:oleObj spid="_x0000_s6198" name="Equation" r:id="rId5" imgW="1016000" imgH="482600" progId="Equation.DSMT4">
                  <p:embed/>
                </p:oleObj>
              </mc:Choice>
              <mc:Fallback>
                <p:oleObj name="Equation" r:id="rId5" imgW="10160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5714" y="1974851"/>
                        <a:ext cx="2971800"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88AF8F4-971D-45B5-ABC5-79D1DA17947E}" type="slidenum">
              <a:rPr lang="en-US" altLang="zh-CN" sz="1200">
                <a:solidFill>
                  <a:srgbClr val="898989"/>
                </a:solidFill>
              </a:rPr>
              <a:pPr eaLnBrk="1" hangingPunct="1"/>
              <a:t>10</a:t>
            </a:fld>
            <a:endParaRPr lang="en-US" altLang="zh-CN" sz="1200">
              <a:solidFill>
                <a:srgbClr val="898989"/>
              </a:solidFill>
            </a:endParaRPr>
          </a:p>
        </p:txBody>
      </p:sp>
      <p:sp>
        <p:nvSpPr>
          <p:cNvPr id="11" name="AutoShape 18"/>
          <p:cNvSpPr>
            <a:spLocks noChangeArrowheads="1"/>
          </p:cNvSpPr>
          <p:nvPr/>
        </p:nvSpPr>
        <p:spPr bwMode="auto">
          <a:xfrm rot="16200000">
            <a:off x="6445682" y="2489714"/>
            <a:ext cx="303690" cy="379974"/>
          </a:xfrm>
          <a:prstGeom prst="downArrow">
            <a:avLst>
              <a:gd name="adj1" fmla="val 50000"/>
              <a:gd name="adj2" fmla="val 31250"/>
            </a:avLst>
          </a:prstGeom>
          <a:solidFill>
            <a:srgbClr val="00B0F0"/>
          </a:solidFill>
          <a:ln w="9525">
            <a:solidFill>
              <a:srgbClr val="FF0000"/>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0070C0"/>
              </a:solidFill>
            </a:endParaRPr>
          </a:p>
        </p:txBody>
      </p:sp>
      <p:graphicFrame>
        <p:nvGraphicFramePr>
          <p:cNvPr id="12" name="Object 7"/>
          <p:cNvGraphicFramePr>
            <a:graphicFrameLocks noChangeAspect="1"/>
          </p:cNvGraphicFramePr>
          <p:nvPr>
            <p:extLst>
              <p:ext uri="{D42A27DB-BD31-4B8C-83A1-F6EECF244321}">
                <p14:modId xmlns:p14="http://schemas.microsoft.com/office/powerpoint/2010/main" val="3147558557"/>
              </p:ext>
            </p:extLst>
          </p:nvPr>
        </p:nvGraphicFramePr>
        <p:xfrm>
          <a:off x="6970370" y="2071522"/>
          <a:ext cx="2511697" cy="1216356"/>
        </p:xfrm>
        <a:graphic>
          <a:graphicData uri="http://schemas.openxmlformats.org/presentationml/2006/ole">
            <mc:AlternateContent xmlns:mc="http://schemas.openxmlformats.org/markup-compatibility/2006">
              <mc:Choice xmlns:v="urn:schemas-microsoft-com:vml" Requires="v">
                <p:oleObj spid="_x0000_s6199" name="Equation" r:id="rId7" imgW="2019300" imgH="977900" progId="Equation.DSMT4">
                  <p:embed/>
                </p:oleObj>
              </mc:Choice>
              <mc:Fallback>
                <p:oleObj name="Equation" r:id="rId7" imgW="2019300" imgH="9779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70370" y="2071522"/>
                        <a:ext cx="2511697" cy="1216356"/>
                      </a:xfrm>
                      <a:prstGeom prst="rect">
                        <a:avLst/>
                      </a:prstGeom>
                      <a:noFill/>
                      <a:ln>
                        <a:noFill/>
                      </a:ln>
                      <a:effectLst/>
                      <a:extLst/>
                    </p:spPr>
                  </p:pic>
                </p:oleObj>
              </mc:Fallback>
            </mc:AlternateContent>
          </a:graphicData>
        </a:graphic>
      </p:graphicFrame>
      <p:sp>
        <p:nvSpPr>
          <p:cNvPr id="13" name="Text Box 2"/>
          <p:cNvSpPr txBox="1">
            <a:spLocks noChangeArrowheads="1"/>
          </p:cNvSpPr>
          <p:nvPr/>
        </p:nvSpPr>
        <p:spPr bwMode="auto">
          <a:xfrm>
            <a:off x="1735567" y="3541007"/>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隶书" panose="02010509060101010101" pitchFamily="49" charset="-122"/>
              </a:rPr>
              <a:t>则二元线性方程组的解为</a:t>
            </a:r>
          </a:p>
        </p:txBody>
      </p:sp>
      <p:graphicFrame>
        <p:nvGraphicFramePr>
          <p:cNvPr id="14" name="Object 3"/>
          <p:cNvGraphicFramePr>
            <a:graphicFrameLocks noChangeAspect="1"/>
          </p:cNvGraphicFramePr>
          <p:nvPr>
            <p:extLst>
              <p:ext uri="{D42A27DB-BD31-4B8C-83A1-F6EECF244321}">
                <p14:modId xmlns:p14="http://schemas.microsoft.com/office/powerpoint/2010/main" val="609210995"/>
              </p:ext>
            </p:extLst>
          </p:nvPr>
        </p:nvGraphicFramePr>
        <p:xfrm>
          <a:off x="2614270" y="4136349"/>
          <a:ext cx="3276600" cy="1981200"/>
        </p:xfrm>
        <a:graphic>
          <a:graphicData uri="http://schemas.openxmlformats.org/presentationml/2006/ole">
            <mc:AlternateContent xmlns:mc="http://schemas.openxmlformats.org/markup-compatibility/2006">
              <mc:Choice xmlns:v="urn:schemas-microsoft-com:vml" Requires="v">
                <p:oleObj spid="_x0000_s6200" name="Equation" r:id="rId9" imgW="3276600" imgH="1981200" progId="Equation.DSMT4">
                  <p:embed/>
                </p:oleObj>
              </mc:Choice>
              <mc:Fallback>
                <p:oleObj name="Equation" r:id="rId9" imgW="3276600" imgH="198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4270" y="4136349"/>
                        <a:ext cx="32766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2985985316"/>
              </p:ext>
            </p:extLst>
          </p:nvPr>
        </p:nvGraphicFramePr>
        <p:xfrm>
          <a:off x="5776570" y="4117022"/>
          <a:ext cx="3314700" cy="1981200"/>
        </p:xfrm>
        <a:graphic>
          <a:graphicData uri="http://schemas.openxmlformats.org/presentationml/2006/ole">
            <mc:AlternateContent xmlns:mc="http://schemas.openxmlformats.org/markup-compatibility/2006">
              <mc:Choice xmlns:v="urn:schemas-microsoft-com:vml" Requires="v">
                <p:oleObj spid="_x0000_s6201" name="Equation" r:id="rId11" imgW="3314700" imgH="1981200" progId="Equation.DSMT4">
                  <p:embed/>
                </p:oleObj>
              </mc:Choice>
              <mc:Fallback>
                <p:oleObj name="Equation" r:id="rId11" imgW="3314700" imgH="198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76570" y="4117022"/>
                        <a:ext cx="33147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4"/>
          <p:cNvSpPr txBox="1">
            <a:spLocks noChangeArrowheads="1"/>
          </p:cNvSpPr>
          <p:nvPr/>
        </p:nvSpPr>
        <p:spPr bwMode="auto">
          <a:xfrm>
            <a:off x="1656678" y="6205174"/>
            <a:ext cx="593822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smtClean="0">
                <a:solidFill>
                  <a:srgbClr val="0000FF"/>
                </a:solidFill>
                <a:ea typeface="隶书" panose="02010509060101010101" pitchFamily="49" charset="-122"/>
              </a:rPr>
              <a:t>注</a:t>
            </a:r>
            <a:r>
              <a:rPr lang="en-US" altLang="zh-CN" sz="2800" b="1" dirty="0" smtClean="0">
                <a:solidFill>
                  <a:srgbClr val="0000FF"/>
                </a:solidFill>
                <a:ea typeface="隶书" panose="02010509060101010101" pitchFamily="49" charset="-122"/>
              </a:rPr>
              <a:t>:</a:t>
            </a:r>
            <a:r>
              <a:rPr lang="zh-CN" altLang="en-US" sz="2800" b="1" dirty="0" smtClean="0">
                <a:ea typeface="隶书" panose="02010509060101010101" pitchFamily="49" charset="-122"/>
              </a:rPr>
              <a:t>分母</a:t>
            </a:r>
            <a:r>
              <a:rPr lang="zh-CN" altLang="en-US" sz="2800" b="1" dirty="0">
                <a:ea typeface="隶书" panose="02010509060101010101" pitchFamily="49" charset="-122"/>
              </a:rPr>
              <a:t>都为原方程组的系数行列式</a:t>
            </a:r>
            <a:r>
              <a:rPr lang="en-US" altLang="zh-CN" sz="2800" b="1" dirty="0">
                <a:ea typeface="隶书" panose="02010509060101010101" pitchFamily="49" charset="-122"/>
              </a:rPr>
              <a:t>.</a:t>
            </a:r>
          </a:p>
        </p:txBody>
      </p:sp>
    </p:spTree>
    <p:extLst>
      <p:ext uri="{BB962C8B-B14F-4D97-AF65-F5344CB8AC3E}">
        <p14:creationId xmlns:p14="http://schemas.microsoft.com/office/powerpoint/2010/main" val="2284994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4345"/>
                                        </p:tgtEl>
                                        <p:attrNameLst>
                                          <p:attrName>style.visibility</p:attrName>
                                        </p:attrNameLst>
                                      </p:cBhvr>
                                      <p:to>
                                        <p:strVal val="visible"/>
                                      </p:to>
                                    </p:set>
                                    <p:animEffect transition="in" filter="wipe(left)">
                                      <p:cBhvr>
                                        <p:cTn id="11" dur="500"/>
                                        <p:tgtEl>
                                          <p:spTgt spid="14345"/>
                                        </p:tgtEl>
                                      </p:cBhvr>
                                    </p:animEffect>
                                  </p:childTnLst>
                                </p:cTn>
                              </p:par>
                              <p:par>
                                <p:cTn id="12" presetID="1" presetClass="entr" presetSubtype="0" fill="hold" grpId="0" nodeType="withEffect">
                                  <p:stCondLst>
                                    <p:cond delay="0"/>
                                  </p:stCondLst>
                                  <p:childTnLst>
                                    <p:set>
                                      <p:cBhvr>
                                        <p:cTn id="13" dur="1" fill="hold">
                                          <p:stCondLst>
                                            <p:cond delay="499"/>
                                          </p:stCondLst>
                                        </p:cTn>
                                        <p:tgtEl>
                                          <p:spTgt spid="143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13"/>
                                        </p:tgtEl>
                                        <p:attrNameLst>
                                          <p:attrName>style.visibility</p:attrName>
                                        </p:attrNameLst>
                                      </p:cBhvr>
                                      <p:to>
                                        <p:strVal val="visible"/>
                                      </p:to>
                                    </p:set>
                                    <p:animEffect transition="in" filter="wipe(left)">
                                      <p:cBhvr>
                                        <p:cTn id="28" dur="75"/>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iterate type="lt">
                                    <p:tmPct val="100000"/>
                                  </p:iterate>
                                  <p:childTnLst>
                                    <p:set>
                                      <p:cBhvr>
                                        <p:cTn id="42" dur="1" fill="hold">
                                          <p:stCondLst>
                                            <p:cond delay="0"/>
                                          </p:stCondLst>
                                        </p:cTn>
                                        <p:tgtEl>
                                          <p:spTgt spid="16"/>
                                        </p:tgtEl>
                                        <p:attrNameLst>
                                          <p:attrName>style.visibility</p:attrName>
                                        </p:attrNameLst>
                                      </p:cBhvr>
                                      <p:to>
                                        <p:strVal val="visible"/>
                                      </p:to>
                                    </p:set>
                                    <p:animEffect transition="in" filter="wipe(left)">
                                      <p:cBhvr>
                                        <p:cTn id="43" dur="75"/>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P spid="14344" grpId="0" animBg="1"/>
      <p:bldP spid="11" grpId="0" animBg="1"/>
      <p:bldP spid="13" grpId="0" autoUpdateAnimBg="0"/>
      <p:bldP spid="1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438400" y="776288"/>
            <a:ext cx="4038600" cy="519112"/>
          </a:xfrm>
          <a:prstGeom prst="rect">
            <a:avLst/>
          </a:prstGeom>
          <a:noFill/>
          <a:ln>
            <a:noFill/>
          </a:ln>
          <a:effectLst/>
          <a:extLst/>
        </p:spPr>
        <p:txBody>
          <a:bodyPr>
            <a:spAutoFit/>
          </a:bodyPr>
          <a:lstStyle/>
          <a:p>
            <a:pPr fontAlgn="base">
              <a:spcBef>
                <a:spcPct val="50000"/>
              </a:spcBef>
              <a:spcAft>
                <a:spcPct val="0"/>
              </a:spcAft>
              <a:defRPr/>
            </a:pPr>
            <a:r>
              <a:rPr kumimoji="1" lang="zh-CN" altLang="en-US" sz="2800" b="1" dirty="0">
                <a:solidFill>
                  <a:srgbClr val="1F497D"/>
                </a:solidFill>
                <a:effectLst>
                  <a:outerShdw blurRad="38100" dist="38100" dir="2700000" algn="tl">
                    <a:srgbClr val="C0C0C0"/>
                  </a:outerShdw>
                </a:effectLst>
                <a:latin typeface="Times New Roman" panose="02020603050405020304" pitchFamily="18" charset="0"/>
                <a:ea typeface="隶书" pitchFamily="49" charset="-122"/>
              </a:rPr>
              <a:t>例</a:t>
            </a:r>
            <a:r>
              <a:rPr kumimoji="1" lang="zh-CN" altLang="en-GB" sz="2800" b="1" dirty="0">
                <a:solidFill>
                  <a:srgbClr val="1F497D"/>
                </a:solidFill>
                <a:effectLst>
                  <a:outerShdw blurRad="38100" dist="38100" dir="2700000" algn="tl">
                    <a:srgbClr val="C0C0C0"/>
                  </a:outerShdw>
                </a:effectLst>
                <a:latin typeface="Times New Roman" panose="02020603050405020304" pitchFamily="18" charset="0"/>
                <a:ea typeface="隶书" pitchFamily="49" charset="-122"/>
              </a:rPr>
              <a:t> </a:t>
            </a:r>
            <a:r>
              <a:rPr kumimoji="1" lang="zh-CN" altLang="en-US" sz="2800" b="1" dirty="0">
                <a:solidFill>
                  <a:srgbClr val="000000"/>
                </a:solidFill>
                <a:latin typeface="宋体" pitchFamily="2" charset="-122"/>
                <a:ea typeface="隶书" pitchFamily="49" charset="-122"/>
              </a:rPr>
              <a:t>求解二元线性方程组</a:t>
            </a:r>
            <a:endParaRPr kumimoji="1" lang="zh-CN" altLang="en-US" sz="2800" b="1" dirty="0">
              <a:solidFill>
                <a:srgbClr val="1F497D"/>
              </a:solidFill>
              <a:effectLst>
                <a:outerShdw blurRad="38100" dist="38100" dir="2700000" algn="tl">
                  <a:srgbClr val="C0C0C0"/>
                </a:outerShdw>
              </a:effectLst>
              <a:latin typeface="Times New Roman" panose="02020603050405020304" pitchFamily="18" charset="0"/>
              <a:ea typeface="隶书" pitchFamily="49" charset="-122"/>
            </a:endParaRPr>
          </a:p>
        </p:txBody>
      </p:sp>
      <p:sp>
        <p:nvSpPr>
          <p:cNvPr id="17411" name="Text Box 3"/>
          <p:cNvSpPr txBox="1">
            <a:spLocks noChangeArrowheads="1"/>
          </p:cNvSpPr>
          <p:nvPr/>
        </p:nvSpPr>
        <p:spPr bwMode="auto">
          <a:xfrm>
            <a:off x="2471738" y="2743201"/>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zh-CN" altLang="en-US" sz="2800" b="1">
                <a:solidFill>
                  <a:prstClr val="black"/>
                </a:solidFill>
                <a:ea typeface="隶书" panose="02010509060101010101" pitchFamily="49" charset="-122"/>
              </a:rPr>
              <a:t>解</a:t>
            </a:r>
            <a:r>
              <a:rPr lang="en-US" altLang="zh-CN" sz="2800" b="1">
                <a:solidFill>
                  <a:prstClr val="black"/>
                </a:solidFill>
                <a:ea typeface="隶书" panose="02010509060101010101" pitchFamily="49" charset="-122"/>
              </a:rPr>
              <a:t>:</a:t>
            </a:r>
            <a:endParaRPr lang="zh-CN" altLang="en-US" sz="2800" b="1">
              <a:solidFill>
                <a:prstClr val="black"/>
              </a:solidFill>
              <a:ea typeface="隶书" panose="02010509060101010101" pitchFamily="49" charset="-122"/>
            </a:endParaRPr>
          </a:p>
        </p:txBody>
      </p:sp>
      <p:graphicFrame>
        <p:nvGraphicFramePr>
          <p:cNvPr id="17412" name="Object 4"/>
          <p:cNvGraphicFramePr>
            <a:graphicFrameLocks noChangeAspect="1"/>
          </p:cNvGraphicFramePr>
          <p:nvPr/>
        </p:nvGraphicFramePr>
        <p:xfrm>
          <a:off x="3167063" y="2830514"/>
          <a:ext cx="654050" cy="369887"/>
        </p:xfrm>
        <a:graphic>
          <a:graphicData uri="http://schemas.openxmlformats.org/presentationml/2006/ole">
            <mc:AlternateContent xmlns:mc="http://schemas.openxmlformats.org/markup-compatibility/2006">
              <mc:Choice xmlns:v="urn:schemas-microsoft-com:vml" Requires="v">
                <p:oleObj spid="_x0000_s8354" name="Equation" r:id="rId3" imgW="291847" imgH="164957" progId="Equation.DSMT4">
                  <p:embed/>
                </p:oleObj>
              </mc:Choice>
              <mc:Fallback>
                <p:oleObj name="Equation" r:id="rId3" imgW="291847" imgH="16495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63" y="2830514"/>
                        <a:ext cx="65405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5"/>
          <p:cNvGraphicFramePr>
            <a:graphicFrameLocks noChangeAspect="1"/>
          </p:cNvGraphicFramePr>
          <p:nvPr/>
        </p:nvGraphicFramePr>
        <p:xfrm>
          <a:off x="3849688" y="2571751"/>
          <a:ext cx="1008062" cy="981075"/>
        </p:xfrm>
        <a:graphic>
          <a:graphicData uri="http://schemas.openxmlformats.org/presentationml/2006/ole">
            <mc:AlternateContent xmlns:mc="http://schemas.openxmlformats.org/markup-compatibility/2006">
              <mc:Choice xmlns:v="urn:schemas-microsoft-com:vml" Requires="v">
                <p:oleObj spid="_x0000_s8355" name="Equation" r:id="rId5" imgW="381000" imgH="457200" progId="Equation.DSMT4">
                  <p:embed/>
                </p:oleObj>
              </mc:Choice>
              <mc:Fallback>
                <p:oleObj name="Equation" r:id="rId5" imgW="3810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9688" y="2571751"/>
                        <a:ext cx="1008062"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4" name="Object 6"/>
          <p:cNvGraphicFramePr>
            <a:graphicFrameLocks noChangeAspect="1"/>
          </p:cNvGraphicFramePr>
          <p:nvPr/>
        </p:nvGraphicFramePr>
        <p:xfrm>
          <a:off x="3976689" y="2595564"/>
          <a:ext cx="261937" cy="890587"/>
        </p:xfrm>
        <a:graphic>
          <a:graphicData uri="http://schemas.openxmlformats.org/presentationml/2006/ole">
            <mc:AlternateContent xmlns:mc="http://schemas.openxmlformats.org/markup-compatibility/2006">
              <mc:Choice xmlns:v="urn:schemas-microsoft-com:vml" Requires="v">
                <p:oleObj spid="_x0000_s8356" name="Equation" r:id="rId7" imgW="126890" imgH="431425" progId="Equation.DSMT4">
                  <p:embed/>
                </p:oleObj>
              </mc:Choice>
              <mc:Fallback>
                <p:oleObj name="Equation" r:id="rId7" imgW="126890" imgH="43142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6689" y="2595564"/>
                        <a:ext cx="261937"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7"/>
          <p:cNvGraphicFramePr>
            <a:graphicFrameLocks noChangeAspect="1"/>
          </p:cNvGraphicFramePr>
          <p:nvPr/>
        </p:nvGraphicFramePr>
        <p:xfrm>
          <a:off x="4319588" y="2595564"/>
          <a:ext cx="419100" cy="890587"/>
        </p:xfrm>
        <a:graphic>
          <a:graphicData uri="http://schemas.openxmlformats.org/presentationml/2006/ole">
            <mc:AlternateContent xmlns:mc="http://schemas.openxmlformats.org/markup-compatibility/2006">
              <mc:Choice xmlns:v="urn:schemas-microsoft-com:vml" Requires="v">
                <p:oleObj spid="_x0000_s8357" name="Equation" r:id="rId9" imgW="203112" imgH="431613" progId="Equation.DSMT4">
                  <p:embed/>
                </p:oleObj>
              </mc:Choice>
              <mc:Fallback>
                <p:oleObj name="Equation" r:id="rId9" imgW="203112" imgH="43161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9588" y="2595564"/>
                        <a:ext cx="419100"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11"/>
          <p:cNvGraphicFramePr>
            <a:graphicFrameLocks noChangeAspect="1"/>
          </p:cNvGraphicFramePr>
          <p:nvPr/>
        </p:nvGraphicFramePr>
        <p:xfrm>
          <a:off x="2819400" y="4117976"/>
          <a:ext cx="546100" cy="377825"/>
        </p:xfrm>
        <a:graphic>
          <a:graphicData uri="http://schemas.openxmlformats.org/presentationml/2006/ole">
            <mc:AlternateContent xmlns:mc="http://schemas.openxmlformats.org/markup-compatibility/2006">
              <mc:Choice xmlns:v="urn:schemas-microsoft-com:vml" Requires="v">
                <p:oleObj spid="_x0000_s8358" name="Equation" r:id="rId11" imgW="330200" imgH="228600" progId="Equation.DSMT4">
                  <p:embed/>
                </p:oleObj>
              </mc:Choice>
              <mc:Fallback>
                <p:oleObj name="Equation" r:id="rId11" imgW="3302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4117976"/>
                        <a:ext cx="5461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0" name="Object 12"/>
          <p:cNvGraphicFramePr>
            <a:graphicFrameLocks noChangeAspect="1"/>
          </p:cNvGraphicFramePr>
          <p:nvPr/>
        </p:nvGraphicFramePr>
        <p:xfrm>
          <a:off x="3352800" y="3762376"/>
          <a:ext cx="1219200" cy="944563"/>
        </p:xfrm>
        <a:graphic>
          <a:graphicData uri="http://schemas.openxmlformats.org/presentationml/2006/ole">
            <mc:AlternateContent xmlns:mc="http://schemas.openxmlformats.org/markup-compatibility/2006">
              <mc:Choice xmlns:v="urn:schemas-microsoft-com:vml" Requires="v">
                <p:oleObj spid="_x0000_s8359" name="Equation" r:id="rId13" imgW="469900" imgH="457200" progId="Equation.DSMT4">
                  <p:embed/>
                </p:oleObj>
              </mc:Choice>
              <mc:Fallback>
                <p:oleObj name="Equation" r:id="rId13" imgW="469900" imgH="457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2800" y="3762376"/>
                        <a:ext cx="12192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1" name="Object 13"/>
          <p:cNvGraphicFramePr>
            <a:graphicFrameLocks noChangeAspect="1"/>
          </p:cNvGraphicFramePr>
          <p:nvPr/>
        </p:nvGraphicFramePr>
        <p:xfrm>
          <a:off x="3452813" y="3810000"/>
          <a:ext cx="366712" cy="890588"/>
        </p:xfrm>
        <a:graphic>
          <a:graphicData uri="http://schemas.openxmlformats.org/presentationml/2006/ole">
            <mc:AlternateContent xmlns:mc="http://schemas.openxmlformats.org/markup-compatibility/2006">
              <mc:Choice xmlns:v="urn:schemas-microsoft-com:vml" Requires="v">
                <p:oleObj spid="_x0000_s8360" name="Equation" r:id="rId15" imgW="171551" imgH="419100" progId="Equation.DSMT4">
                  <p:embed/>
                </p:oleObj>
              </mc:Choice>
              <mc:Fallback>
                <p:oleObj name="Equation" r:id="rId15" imgW="171551" imgH="4191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2813" y="3810000"/>
                        <a:ext cx="366712"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2" name="Object 14"/>
          <p:cNvGraphicFramePr>
            <a:graphicFrameLocks noChangeAspect="1"/>
          </p:cNvGraphicFramePr>
          <p:nvPr/>
        </p:nvGraphicFramePr>
        <p:xfrm>
          <a:off x="4572000" y="4114800"/>
          <a:ext cx="749300" cy="368300"/>
        </p:xfrm>
        <a:graphic>
          <a:graphicData uri="http://schemas.openxmlformats.org/presentationml/2006/ole">
            <mc:AlternateContent xmlns:mc="http://schemas.openxmlformats.org/markup-compatibility/2006">
              <mc:Choice xmlns:v="urn:schemas-microsoft-com:vml" Requires="v">
                <p:oleObj spid="_x0000_s8361" name="Equation" r:id="rId17" imgW="749300" imgH="368300" progId="Equation.DSMT4">
                  <p:embed/>
                </p:oleObj>
              </mc:Choice>
              <mc:Fallback>
                <p:oleObj name="Equation" r:id="rId17" imgW="749300" imgH="3683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0" y="4114800"/>
                        <a:ext cx="749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3" name="Object 15"/>
          <p:cNvGraphicFramePr>
            <a:graphicFrameLocks noChangeAspect="1"/>
          </p:cNvGraphicFramePr>
          <p:nvPr/>
        </p:nvGraphicFramePr>
        <p:xfrm>
          <a:off x="5791200" y="4094164"/>
          <a:ext cx="603250" cy="401637"/>
        </p:xfrm>
        <a:graphic>
          <a:graphicData uri="http://schemas.openxmlformats.org/presentationml/2006/ole">
            <mc:AlternateContent xmlns:mc="http://schemas.openxmlformats.org/markup-compatibility/2006">
              <mc:Choice xmlns:v="urn:schemas-microsoft-com:vml" Requires="v">
                <p:oleObj spid="_x0000_s8362" name="Equation" r:id="rId19" imgW="333392" imgH="219143" progId="Equation.DSMT4">
                  <p:embed/>
                </p:oleObj>
              </mc:Choice>
              <mc:Fallback>
                <p:oleObj name="Equation" r:id="rId19" imgW="333392" imgH="219143"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1200" y="4094164"/>
                        <a:ext cx="603250"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4" name="Object 16"/>
          <p:cNvGraphicFramePr>
            <a:graphicFrameLocks noChangeAspect="1"/>
          </p:cNvGraphicFramePr>
          <p:nvPr/>
        </p:nvGraphicFramePr>
        <p:xfrm>
          <a:off x="6413500" y="3810001"/>
          <a:ext cx="1130300" cy="968375"/>
        </p:xfrm>
        <a:graphic>
          <a:graphicData uri="http://schemas.openxmlformats.org/presentationml/2006/ole">
            <mc:AlternateContent xmlns:mc="http://schemas.openxmlformats.org/markup-compatibility/2006">
              <mc:Choice xmlns:v="urn:schemas-microsoft-com:vml" Requires="v">
                <p:oleObj spid="_x0000_s8363" name="Equation" r:id="rId21" imgW="381000" imgH="457200" progId="Equation.DSMT4">
                  <p:embed/>
                </p:oleObj>
              </mc:Choice>
              <mc:Fallback>
                <p:oleObj name="Equation" r:id="rId21" imgW="381000" imgH="4572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13500" y="3810001"/>
                        <a:ext cx="11303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5" name="Object 17"/>
          <p:cNvGraphicFramePr>
            <a:graphicFrameLocks noChangeAspect="1"/>
          </p:cNvGraphicFramePr>
          <p:nvPr/>
        </p:nvGraphicFramePr>
        <p:xfrm>
          <a:off x="7010401" y="3833814"/>
          <a:ext cx="396875" cy="966787"/>
        </p:xfrm>
        <a:graphic>
          <a:graphicData uri="http://schemas.openxmlformats.org/presentationml/2006/ole">
            <mc:AlternateContent xmlns:mc="http://schemas.openxmlformats.org/markup-compatibility/2006">
              <mc:Choice xmlns:v="urn:schemas-microsoft-com:vml" Requires="v">
                <p:oleObj spid="_x0000_s8364" name="Equation" r:id="rId23" imgW="171551" imgH="419100" progId="Equation.DSMT4">
                  <p:embed/>
                </p:oleObj>
              </mc:Choice>
              <mc:Fallback>
                <p:oleObj name="Equation" r:id="rId23" imgW="171551" imgH="4191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10401" y="3833814"/>
                        <a:ext cx="396875"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6" name="Object 18"/>
          <p:cNvGraphicFramePr>
            <a:graphicFrameLocks noChangeAspect="1"/>
          </p:cNvGraphicFramePr>
          <p:nvPr/>
        </p:nvGraphicFramePr>
        <p:xfrm>
          <a:off x="7543800" y="4114800"/>
          <a:ext cx="965200" cy="368300"/>
        </p:xfrm>
        <a:graphic>
          <a:graphicData uri="http://schemas.openxmlformats.org/presentationml/2006/ole">
            <mc:AlternateContent xmlns:mc="http://schemas.openxmlformats.org/markup-compatibility/2006">
              <mc:Choice xmlns:v="urn:schemas-microsoft-com:vml" Requires="v">
                <p:oleObj spid="_x0000_s8365" name="Equation" r:id="rId25" imgW="965200" imgH="368300" progId="Equation.DSMT4">
                  <p:embed/>
                </p:oleObj>
              </mc:Choice>
              <mc:Fallback>
                <p:oleObj name="Equation" r:id="rId25" imgW="965200" imgH="36830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543800" y="4114800"/>
                        <a:ext cx="965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7" name="Object 19"/>
          <p:cNvGraphicFramePr>
            <a:graphicFrameLocks noChangeAspect="1"/>
          </p:cNvGraphicFramePr>
          <p:nvPr/>
        </p:nvGraphicFramePr>
        <p:xfrm>
          <a:off x="2590800" y="5257800"/>
          <a:ext cx="1308100" cy="573088"/>
        </p:xfrm>
        <a:graphic>
          <a:graphicData uri="http://schemas.openxmlformats.org/presentationml/2006/ole">
            <mc:AlternateContent xmlns:mc="http://schemas.openxmlformats.org/markup-compatibility/2006">
              <mc:Choice xmlns:v="urn:schemas-microsoft-com:vml" Requires="v">
                <p:oleObj spid="_x0000_s8366" name="Equation" r:id="rId27" imgW="520700" imgH="228600" progId="Equation.DSMT4">
                  <p:embed/>
                </p:oleObj>
              </mc:Choice>
              <mc:Fallback>
                <p:oleObj name="Equation" r:id="rId27" imgW="520700" imgH="22860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90800" y="5257800"/>
                        <a:ext cx="13081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8" name="Object 20"/>
          <p:cNvGraphicFramePr>
            <a:graphicFrameLocks noChangeAspect="1"/>
          </p:cNvGraphicFramePr>
          <p:nvPr/>
        </p:nvGraphicFramePr>
        <p:xfrm>
          <a:off x="3919538" y="5054600"/>
          <a:ext cx="500062" cy="889000"/>
        </p:xfrm>
        <a:graphic>
          <a:graphicData uri="http://schemas.openxmlformats.org/presentationml/2006/ole">
            <mc:AlternateContent xmlns:mc="http://schemas.openxmlformats.org/markup-compatibility/2006">
              <mc:Choice xmlns:v="urn:schemas-microsoft-com:vml" Requires="v">
                <p:oleObj spid="_x0000_s8367" name="Equation" r:id="rId29" imgW="228501" imgH="406224" progId="Equation.DSMT4">
                  <p:embed/>
                </p:oleObj>
              </mc:Choice>
              <mc:Fallback>
                <p:oleObj name="Equation" r:id="rId29" imgW="228501" imgH="406224"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19538" y="5054600"/>
                        <a:ext cx="500062"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9" name="Object 21"/>
          <p:cNvGraphicFramePr>
            <a:graphicFrameLocks noChangeAspect="1"/>
          </p:cNvGraphicFramePr>
          <p:nvPr/>
        </p:nvGraphicFramePr>
        <p:xfrm>
          <a:off x="4419600" y="5105400"/>
          <a:ext cx="1320800" cy="825500"/>
        </p:xfrm>
        <a:graphic>
          <a:graphicData uri="http://schemas.openxmlformats.org/presentationml/2006/ole">
            <mc:AlternateContent xmlns:mc="http://schemas.openxmlformats.org/markup-compatibility/2006">
              <mc:Choice xmlns:v="urn:schemas-microsoft-com:vml" Requires="v">
                <p:oleObj spid="_x0000_s8368" name="Equation" r:id="rId31" imgW="1320800" imgH="825500" progId="Equation.DSMT4">
                  <p:embed/>
                </p:oleObj>
              </mc:Choice>
              <mc:Fallback>
                <p:oleObj name="Equation" r:id="rId31" imgW="1320800" imgH="825500"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19600" y="5105400"/>
                        <a:ext cx="1320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0" name="Object 22"/>
          <p:cNvGraphicFramePr>
            <a:graphicFrameLocks noChangeAspect="1"/>
          </p:cNvGraphicFramePr>
          <p:nvPr/>
        </p:nvGraphicFramePr>
        <p:xfrm>
          <a:off x="5867400" y="5238750"/>
          <a:ext cx="838200" cy="628650"/>
        </p:xfrm>
        <a:graphic>
          <a:graphicData uri="http://schemas.openxmlformats.org/presentationml/2006/ole">
            <mc:AlternateContent xmlns:mc="http://schemas.openxmlformats.org/markup-compatibility/2006">
              <mc:Choice xmlns:v="urn:schemas-microsoft-com:vml" Requires="v">
                <p:oleObj spid="_x0000_s8369" name="Equation" r:id="rId33" imgW="304668" imgH="228501" progId="Equation.DSMT4">
                  <p:embed/>
                </p:oleObj>
              </mc:Choice>
              <mc:Fallback>
                <p:oleObj name="Equation" r:id="rId33" imgW="304668" imgH="228501"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867400" y="5238750"/>
                        <a:ext cx="8382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1" name="Object 23"/>
          <p:cNvGraphicFramePr>
            <a:graphicFrameLocks noChangeAspect="1"/>
          </p:cNvGraphicFramePr>
          <p:nvPr/>
        </p:nvGraphicFramePr>
        <p:xfrm>
          <a:off x="6710364" y="5029200"/>
          <a:ext cx="528637" cy="889000"/>
        </p:xfrm>
        <a:graphic>
          <a:graphicData uri="http://schemas.openxmlformats.org/presentationml/2006/ole">
            <mc:AlternateContent xmlns:mc="http://schemas.openxmlformats.org/markup-compatibility/2006">
              <mc:Choice xmlns:v="urn:schemas-microsoft-com:vml" Requires="v">
                <p:oleObj spid="_x0000_s8370" name="Equation" r:id="rId35" imgW="241195" imgH="406224" progId="Equation.DSMT4">
                  <p:embed/>
                </p:oleObj>
              </mc:Choice>
              <mc:Fallback>
                <p:oleObj name="Equation" r:id="rId35" imgW="241195" imgH="406224"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710364" y="5029200"/>
                        <a:ext cx="528637"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32" name="Object 24"/>
          <p:cNvGraphicFramePr>
            <a:graphicFrameLocks noChangeAspect="1"/>
          </p:cNvGraphicFramePr>
          <p:nvPr/>
        </p:nvGraphicFramePr>
        <p:xfrm>
          <a:off x="7315200" y="5118100"/>
          <a:ext cx="1790700" cy="825500"/>
        </p:xfrm>
        <a:graphic>
          <a:graphicData uri="http://schemas.openxmlformats.org/presentationml/2006/ole">
            <mc:AlternateContent xmlns:mc="http://schemas.openxmlformats.org/markup-compatibility/2006">
              <mc:Choice xmlns:v="urn:schemas-microsoft-com:vml" Requires="v">
                <p:oleObj spid="_x0000_s8371" name="Equation" r:id="rId37" imgW="1790700" imgH="825500" progId="Equation.DSMT4">
                  <p:embed/>
                </p:oleObj>
              </mc:Choice>
              <mc:Fallback>
                <p:oleObj name="Equation" r:id="rId37" imgW="1790700" imgH="825500"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315200" y="5118100"/>
                        <a:ext cx="1790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5"/>
          <p:cNvGrpSpPr>
            <a:grpSpLocks/>
          </p:cNvGrpSpPr>
          <p:nvPr/>
        </p:nvGrpSpPr>
        <p:grpSpPr bwMode="auto">
          <a:xfrm>
            <a:off x="3581401" y="1414464"/>
            <a:ext cx="2347913" cy="1049337"/>
            <a:chOff x="1296" y="891"/>
            <a:chExt cx="1479" cy="661"/>
          </a:xfrm>
        </p:grpSpPr>
        <p:sp>
          <p:nvSpPr>
            <p:cNvPr id="9242" name="Rectangle 26"/>
            <p:cNvSpPr>
              <a:spLocks noChangeArrowheads="1"/>
            </p:cNvSpPr>
            <p:nvPr/>
          </p:nvSpPr>
          <p:spPr bwMode="auto">
            <a:xfrm>
              <a:off x="2383" y="891"/>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a:solidFill>
                    <a:srgbClr val="000000"/>
                  </a:solidFill>
                  <a:latin typeface="Symbol" panose="05050102010706020507" pitchFamily="18" charset="2"/>
                </a:rPr>
                <a:t>=</a:t>
              </a:r>
              <a:endParaRPr lang="en-US" altLang="zh-CN" b="1">
                <a:solidFill>
                  <a:prstClr val="black"/>
                </a:solidFill>
              </a:endParaRPr>
            </a:p>
          </p:txBody>
        </p:sp>
        <p:sp>
          <p:nvSpPr>
            <p:cNvPr id="9243" name="Rectangle 27"/>
            <p:cNvSpPr>
              <a:spLocks noChangeArrowheads="1"/>
            </p:cNvSpPr>
            <p:nvPr/>
          </p:nvSpPr>
          <p:spPr bwMode="auto">
            <a:xfrm>
              <a:off x="1824" y="891"/>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a:solidFill>
                    <a:srgbClr val="000000"/>
                  </a:solidFill>
                  <a:latin typeface="Symbol" panose="05050102010706020507" pitchFamily="18" charset="2"/>
                </a:rPr>
                <a:t>-</a:t>
              </a:r>
              <a:endParaRPr lang="en-US" altLang="zh-CN" b="1">
                <a:solidFill>
                  <a:prstClr val="black"/>
                </a:solidFill>
              </a:endParaRPr>
            </a:p>
          </p:txBody>
        </p:sp>
        <p:grpSp>
          <p:nvGrpSpPr>
            <p:cNvPr id="9244" name="Group 28"/>
            <p:cNvGrpSpPr>
              <a:grpSpLocks/>
            </p:cNvGrpSpPr>
            <p:nvPr/>
          </p:nvGrpSpPr>
          <p:grpSpPr bwMode="auto">
            <a:xfrm>
              <a:off x="1296" y="916"/>
              <a:ext cx="1479" cy="636"/>
              <a:chOff x="1296" y="916"/>
              <a:chExt cx="1479" cy="636"/>
            </a:xfrm>
          </p:grpSpPr>
          <p:sp>
            <p:nvSpPr>
              <p:cNvPr id="9245" name="Rectangle 29"/>
              <p:cNvSpPr>
                <a:spLocks noChangeArrowheads="1"/>
              </p:cNvSpPr>
              <p:nvPr/>
            </p:nvSpPr>
            <p:spPr bwMode="auto">
              <a:xfrm>
                <a:off x="2384" y="122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a:solidFill>
                      <a:srgbClr val="000000"/>
                    </a:solidFill>
                    <a:latin typeface="Symbol" panose="05050102010706020507" pitchFamily="18" charset="2"/>
                  </a:rPr>
                  <a:t>=</a:t>
                </a:r>
                <a:endParaRPr lang="en-US" altLang="zh-CN" b="1">
                  <a:solidFill>
                    <a:prstClr val="black"/>
                  </a:solidFill>
                </a:endParaRPr>
              </a:p>
            </p:txBody>
          </p:sp>
          <p:sp>
            <p:nvSpPr>
              <p:cNvPr id="9246" name="Rectangle 30"/>
              <p:cNvSpPr>
                <a:spLocks noChangeArrowheads="1"/>
              </p:cNvSpPr>
              <p:nvPr/>
            </p:nvSpPr>
            <p:spPr bwMode="auto">
              <a:xfrm>
                <a:off x="1938" y="122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a:solidFill>
                      <a:srgbClr val="000000"/>
                    </a:solidFill>
                    <a:latin typeface="Symbol" panose="05050102010706020507" pitchFamily="18" charset="2"/>
                  </a:rPr>
                  <a:t>+</a:t>
                </a:r>
                <a:endParaRPr lang="en-US" altLang="zh-CN" b="1">
                  <a:solidFill>
                    <a:prstClr val="black"/>
                  </a:solidFill>
                </a:endParaRPr>
              </a:p>
            </p:txBody>
          </p:sp>
          <p:sp>
            <p:nvSpPr>
              <p:cNvPr id="9247" name="Rectangle 31"/>
              <p:cNvSpPr>
                <a:spLocks noChangeArrowheads="1"/>
              </p:cNvSpPr>
              <p:nvPr/>
            </p:nvSpPr>
            <p:spPr bwMode="auto">
              <a:xfrm>
                <a:off x="2552" y="125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a:solidFill>
                      <a:srgbClr val="000000"/>
                    </a:solidFill>
                  </a:rPr>
                  <a:t>1</a:t>
                </a:r>
                <a:endParaRPr lang="en-US" altLang="zh-CN" b="1">
                  <a:solidFill>
                    <a:prstClr val="black"/>
                  </a:solidFill>
                </a:endParaRPr>
              </a:p>
            </p:txBody>
          </p:sp>
          <p:sp>
            <p:nvSpPr>
              <p:cNvPr id="9248" name="Rectangle 32"/>
              <p:cNvSpPr>
                <a:spLocks noChangeArrowheads="1"/>
              </p:cNvSpPr>
              <p:nvPr/>
            </p:nvSpPr>
            <p:spPr bwMode="auto">
              <a:xfrm>
                <a:off x="1575" y="125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a:solidFill>
                      <a:srgbClr val="000000"/>
                    </a:solidFill>
                  </a:rPr>
                  <a:t>2</a:t>
                </a:r>
                <a:endParaRPr lang="en-US" altLang="zh-CN" b="1">
                  <a:solidFill>
                    <a:prstClr val="black"/>
                  </a:solidFill>
                </a:endParaRPr>
              </a:p>
            </p:txBody>
          </p:sp>
          <p:sp>
            <p:nvSpPr>
              <p:cNvPr id="9249" name="Rectangle 33"/>
              <p:cNvSpPr>
                <a:spLocks noChangeArrowheads="1"/>
              </p:cNvSpPr>
              <p:nvPr/>
            </p:nvSpPr>
            <p:spPr bwMode="auto">
              <a:xfrm>
                <a:off x="2551" y="916"/>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a:solidFill>
                      <a:srgbClr val="000000"/>
                    </a:solidFill>
                  </a:rPr>
                  <a:t>12</a:t>
                </a:r>
                <a:endParaRPr lang="en-US" altLang="zh-CN" b="1">
                  <a:solidFill>
                    <a:prstClr val="black"/>
                  </a:solidFill>
                </a:endParaRPr>
              </a:p>
            </p:txBody>
          </p:sp>
          <p:sp>
            <p:nvSpPr>
              <p:cNvPr id="9250" name="Rectangle 34"/>
              <p:cNvSpPr>
                <a:spLocks noChangeArrowheads="1"/>
              </p:cNvSpPr>
              <p:nvPr/>
            </p:nvSpPr>
            <p:spPr bwMode="auto">
              <a:xfrm>
                <a:off x="1994" y="91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a:solidFill>
                      <a:srgbClr val="000000"/>
                    </a:solidFill>
                  </a:rPr>
                  <a:t>2</a:t>
                </a:r>
                <a:endParaRPr lang="en-US" altLang="zh-CN" b="1">
                  <a:solidFill>
                    <a:prstClr val="black"/>
                  </a:solidFill>
                </a:endParaRPr>
              </a:p>
            </p:txBody>
          </p:sp>
          <p:sp>
            <p:nvSpPr>
              <p:cNvPr id="9251" name="Rectangle 35"/>
              <p:cNvSpPr>
                <a:spLocks noChangeArrowheads="1"/>
              </p:cNvSpPr>
              <p:nvPr/>
            </p:nvSpPr>
            <p:spPr bwMode="auto">
              <a:xfrm>
                <a:off x="1461" y="91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a:solidFill>
                      <a:srgbClr val="000000"/>
                    </a:solidFill>
                  </a:rPr>
                  <a:t>3</a:t>
                </a:r>
                <a:endParaRPr lang="en-US" altLang="zh-CN" b="1">
                  <a:solidFill>
                    <a:prstClr val="black"/>
                  </a:solidFill>
                </a:endParaRPr>
              </a:p>
            </p:txBody>
          </p:sp>
          <p:sp>
            <p:nvSpPr>
              <p:cNvPr id="9252" name="Rectangle 36"/>
              <p:cNvSpPr>
                <a:spLocks noChangeArrowheads="1"/>
              </p:cNvSpPr>
              <p:nvPr/>
            </p:nvSpPr>
            <p:spPr bwMode="auto">
              <a:xfrm>
                <a:off x="2245" y="1387"/>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1700" b="1">
                    <a:solidFill>
                      <a:srgbClr val="000000"/>
                    </a:solidFill>
                  </a:rPr>
                  <a:t>2</a:t>
                </a:r>
                <a:endParaRPr lang="en-US" altLang="zh-CN" b="1">
                  <a:solidFill>
                    <a:prstClr val="black"/>
                  </a:solidFill>
                </a:endParaRPr>
              </a:p>
            </p:txBody>
          </p:sp>
          <p:sp>
            <p:nvSpPr>
              <p:cNvPr id="9253" name="Rectangle 37"/>
              <p:cNvSpPr>
                <a:spLocks noChangeArrowheads="1"/>
              </p:cNvSpPr>
              <p:nvPr/>
            </p:nvSpPr>
            <p:spPr bwMode="auto">
              <a:xfrm>
                <a:off x="1816" y="1387"/>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1700" b="1">
                    <a:solidFill>
                      <a:srgbClr val="000000"/>
                    </a:solidFill>
                  </a:rPr>
                  <a:t>1</a:t>
                </a:r>
                <a:endParaRPr lang="en-US" altLang="zh-CN" b="1">
                  <a:solidFill>
                    <a:prstClr val="black"/>
                  </a:solidFill>
                </a:endParaRPr>
              </a:p>
            </p:txBody>
          </p:sp>
          <p:sp>
            <p:nvSpPr>
              <p:cNvPr id="9254" name="Rectangle 38"/>
              <p:cNvSpPr>
                <a:spLocks noChangeArrowheads="1"/>
              </p:cNvSpPr>
              <p:nvPr/>
            </p:nvSpPr>
            <p:spPr bwMode="auto">
              <a:xfrm>
                <a:off x="2244" y="1051"/>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1700" b="1">
                    <a:solidFill>
                      <a:srgbClr val="000000"/>
                    </a:solidFill>
                  </a:rPr>
                  <a:t>2</a:t>
                </a:r>
                <a:endParaRPr lang="en-US" altLang="zh-CN" b="1">
                  <a:solidFill>
                    <a:prstClr val="black"/>
                  </a:solidFill>
                </a:endParaRPr>
              </a:p>
            </p:txBody>
          </p:sp>
          <p:sp>
            <p:nvSpPr>
              <p:cNvPr id="9255" name="Rectangle 39"/>
              <p:cNvSpPr>
                <a:spLocks noChangeArrowheads="1"/>
              </p:cNvSpPr>
              <p:nvPr/>
            </p:nvSpPr>
            <p:spPr bwMode="auto">
              <a:xfrm>
                <a:off x="1702" y="1051"/>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1700" b="1">
                    <a:solidFill>
                      <a:srgbClr val="000000"/>
                    </a:solidFill>
                  </a:rPr>
                  <a:t>1</a:t>
                </a:r>
                <a:endParaRPr lang="en-US" altLang="zh-CN" b="1">
                  <a:solidFill>
                    <a:prstClr val="black"/>
                  </a:solidFill>
                </a:endParaRPr>
              </a:p>
            </p:txBody>
          </p:sp>
          <p:sp>
            <p:nvSpPr>
              <p:cNvPr id="9256" name="Rectangle 40"/>
              <p:cNvSpPr>
                <a:spLocks noChangeArrowheads="1"/>
              </p:cNvSpPr>
              <p:nvPr/>
            </p:nvSpPr>
            <p:spPr bwMode="auto">
              <a:xfrm>
                <a:off x="2129" y="125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i="1">
                    <a:solidFill>
                      <a:srgbClr val="000000"/>
                    </a:solidFill>
                  </a:rPr>
                  <a:t>x</a:t>
                </a:r>
                <a:endParaRPr lang="en-US" altLang="zh-CN" b="1">
                  <a:solidFill>
                    <a:prstClr val="black"/>
                  </a:solidFill>
                </a:endParaRPr>
              </a:p>
            </p:txBody>
          </p:sp>
          <p:sp>
            <p:nvSpPr>
              <p:cNvPr id="9257" name="Rectangle 41"/>
              <p:cNvSpPr>
                <a:spLocks noChangeArrowheads="1"/>
              </p:cNvSpPr>
              <p:nvPr/>
            </p:nvSpPr>
            <p:spPr bwMode="auto">
              <a:xfrm>
                <a:off x="1708" y="125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i="1">
                    <a:solidFill>
                      <a:srgbClr val="000000"/>
                    </a:solidFill>
                  </a:rPr>
                  <a:t>x</a:t>
                </a:r>
                <a:endParaRPr lang="en-US" altLang="zh-CN" b="1">
                  <a:solidFill>
                    <a:prstClr val="black"/>
                  </a:solidFill>
                </a:endParaRPr>
              </a:p>
            </p:txBody>
          </p:sp>
          <p:sp>
            <p:nvSpPr>
              <p:cNvPr id="9258" name="Rectangle 42"/>
              <p:cNvSpPr>
                <a:spLocks noChangeArrowheads="1"/>
              </p:cNvSpPr>
              <p:nvPr/>
            </p:nvSpPr>
            <p:spPr bwMode="auto">
              <a:xfrm>
                <a:off x="2128" y="91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i="1">
                    <a:solidFill>
                      <a:srgbClr val="000000"/>
                    </a:solidFill>
                  </a:rPr>
                  <a:t>x</a:t>
                </a:r>
                <a:endParaRPr lang="en-US" altLang="zh-CN" b="1">
                  <a:solidFill>
                    <a:prstClr val="black"/>
                  </a:solidFill>
                </a:endParaRPr>
              </a:p>
            </p:txBody>
          </p:sp>
          <p:sp>
            <p:nvSpPr>
              <p:cNvPr id="9259" name="Rectangle 43"/>
              <p:cNvSpPr>
                <a:spLocks noChangeArrowheads="1"/>
              </p:cNvSpPr>
              <p:nvPr/>
            </p:nvSpPr>
            <p:spPr bwMode="auto">
              <a:xfrm>
                <a:off x="1594" y="91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i="1">
                    <a:solidFill>
                      <a:srgbClr val="000000"/>
                    </a:solidFill>
                  </a:rPr>
                  <a:t>x</a:t>
                </a:r>
                <a:endParaRPr lang="en-US" altLang="zh-CN" b="1">
                  <a:solidFill>
                    <a:prstClr val="black"/>
                  </a:solidFill>
                </a:endParaRPr>
              </a:p>
            </p:txBody>
          </p:sp>
          <p:sp>
            <p:nvSpPr>
              <p:cNvPr id="9260" name="AutoShape 44"/>
              <p:cNvSpPr>
                <a:spLocks/>
              </p:cNvSpPr>
              <p:nvPr/>
            </p:nvSpPr>
            <p:spPr bwMode="auto">
              <a:xfrm>
                <a:off x="1296" y="1008"/>
                <a:ext cx="48" cy="480"/>
              </a:xfrm>
              <a:prstGeom prst="leftBrace">
                <a:avLst>
                  <a:gd name="adj1" fmla="val 83333"/>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grpSp>
      </p:gr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C458B5A-8C17-4A35-9DBA-4DA8F8755906}" type="slidenum">
              <a:rPr lang="en-US" altLang="zh-CN" sz="1200">
                <a:solidFill>
                  <a:srgbClr val="898989"/>
                </a:solidFill>
              </a:rPr>
              <a:pPr eaLnBrk="1" hangingPunct="1"/>
              <a:t>11</a:t>
            </a:fld>
            <a:endParaRPr lang="en-US" altLang="zh-CN" sz="1200">
              <a:solidFill>
                <a:srgbClr val="898989"/>
              </a:solidFill>
            </a:endParaRPr>
          </a:p>
        </p:txBody>
      </p:sp>
      <p:graphicFrame>
        <p:nvGraphicFramePr>
          <p:cNvPr id="9236" name="Object 46"/>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8372" name="公式" r:id="rId39" imgW="114120" imgH="215640" progId="Equation.3">
                  <p:embed/>
                </p:oleObj>
              </mc:Choice>
              <mc:Fallback>
                <p:oleObj name="公式" r:id="rId39" imgW="114120" imgH="21564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7" name="Object 47"/>
          <p:cNvGraphicFramePr>
            <a:graphicFrameLocks noChangeAspect="1"/>
          </p:cNvGraphicFramePr>
          <p:nvPr/>
        </p:nvGraphicFramePr>
        <p:xfrm>
          <a:off x="4881563" y="2857501"/>
          <a:ext cx="2438400" cy="428625"/>
        </p:xfrm>
        <a:graphic>
          <a:graphicData uri="http://schemas.openxmlformats.org/presentationml/2006/ole">
            <mc:AlternateContent xmlns:mc="http://schemas.openxmlformats.org/markup-compatibility/2006">
              <mc:Choice xmlns:v="urn:schemas-microsoft-com:vml" Requires="v">
                <p:oleObj spid="_x0000_s8373" name="公式" r:id="rId41" imgW="1155600" imgH="203040" progId="Equation.3">
                  <p:embed/>
                </p:oleObj>
              </mc:Choice>
              <mc:Fallback>
                <p:oleObj name="公式" r:id="rId41" imgW="1155600" imgH="20304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81563" y="2857501"/>
                        <a:ext cx="24384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8322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7411"/>
                                        </p:tgtEl>
                                        <p:attrNameLst>
                                          <p:attrName>style.visibility</p:attrName>
                                        </p:attrNameLst>
                                      </p:cBhvr>
                                      <p:to>
                                        <p:strVal val="visible"/>
                                      </p:to>
                                    </p:set>
                                    <p:animEffect transition="in" filter="wipe(up)">
                                      <p:cBhvr>
                                        <p:cTn id="7" dur="75"/>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wipe(left)">
                                      <p:cBhvr>
                                        <p:cTn id="12" dur="5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wipe(left)">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7414"/>
                                        </p:tgtEl>
                                        <p:attrNameLst>
                                          <p:attrName>style.visibility</p:attrName>
                                        </p:attrNameLst>
                                      </p:cBhvr>
                                      <p:to>
                                        <p:strVal val="visible"/>
                                      </p:to>
                                    </p:set>
                                    <p:animEffect transition="in" filter="wipe(up)">
                                      <p:cBhvr>
                                        <p:cTn id="22" dur="500"/>
                                        <p:tgtEl>
                                          <p:spTgt spid="174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7415"/>
                                        </p:tgtEl>
                                        <p:attrNameLst>
                                          <p:attrName>style.visibility</p:attrName>
                                        </p:attrNameLst>
                                      </p:cBhvr>
                                      <p:to>
                                        <p:strVal val="visible"/>
                                      </p:to>
                                    </p:set>
                                    <p:animEffect transition="in" filter="wipe(up)">
                                      <p:cBhvr>
                                        <p:cTn id="27" dur="500"/>
                                        <p:tgtEl>
                                          <p:spTgt spid="174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237"/>
                                        </p:tgtEl>
                                        <p:attrNameLst>
                                          <p:attrName>style.visibility</p:attrName>
                                        </p:attrNameLst>
                                      </p:cBhvr>
                                      <p:to>
                                        <p:strVal val="visible"/>
                                      </p:to>
                                    </p:set>
                                    <p:animEffect transition="in" filter="wipe(down)">
                                      <p:cBhvr>
                                        <p:cTn id="32" dur="500"/>
                                        <p:tgtEl>
                                          <p:spTgt spid="92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7419"/>
                                        </p:tgtEl>
                                        <p:attrNameLst>
                                          <p:attrName>style.visibility</p:attrName>
                                        </p:attrNameLst>
                                      </p:cBhvr>
                                      <p:to>
                                        <p:strVal val="visible"/>
                                      </p:to>
                                    </p:set>
                                    <p:animEffect transition="in" filter="wipe(left)">
                                      <p:cBhvr>
                                        <p:cTn id="37" dur="500"/>
                                        <p:tgtEl>
                                          <p:spTgt spid="174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7420"/>
                                        </p:tgtEl>
                                        <p:attrNameLst>
                                          <p:attrName>style.visibility</p:attrName>
                                        </p:attrNameLst>
                                      </p:cBhvr>
                                      <p:to>
                                        <p:strVal val="visible"/>
                                      </p:to>
                                    </p:set>
                                    <p:animEffect transition="in" filter="wipe(left)">
                                      <p:cBhvr>
                                        <p:cTn id="42" dur="500"/>
                                        <p:tgtEl>
                                          <p:spTgt spid="174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7421"/>
                                        </p:tgtEl>
                                        <p:attrNameLst>
                                          <p:attrName>style.visibility</p:attrName>
                                        </p:attrNameLst>
                                      </p:cBhvr>
                                      <p:to>
                                        <p:strVal val="visible"/>
                                      </p:to>
                                    </p:set>
                                    <p:animEffect transition="in" filter="wipe(up)">
                                      <p:cBhvr>
                                        <p:cTn id="47" dur="500"/>
                                        <p:tgtEl>
                                          <p:spTgt spid="174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7422"/>
                                        </p:tgtEl>
                                        <p:attrNameLst>
                                          <p:attrName>style.visibility</p:attrName>
                                        </p:attrNameLst>
                                      </p:cBhvr>
                                      <p:to>
                                        <p:strVal val="visible"/>
                                      </p:to>
                                    </p:set>
                                    <p:animEffect transition="in" filter="wipe(left)">
                                      <p:cBhvr>
                                        <p:cTn id="52" dur="500"/>
                                        <p:tgtEl>
                                          <p:spTgt spid="174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7423"/>
                                        </p:tgtEl>
                                        <p:attrNameLst>
                                          <p:attrName>style.visibility</p:attrName>
                                        </p:attrNameLst>
                                      </p:cBhvr>
                                      <p:to>
                                        <p:strVal val="visible"/>
                                      </p:to>
                                    </p:set>
                                    <p:animEffect transition="in" filter="wipe(left)">
                                      <p:cBhvr>
                                        <p:cTn id="57" dur="500"/>
                                        <p:tgtEl>
                                          <p:spTgt spid="174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7424"/>
                                        </p:tgtEl>
                                        <p:attrNameLst>
                                          <p:attrName>style.visibility</p:attrName>
                                        </p:attrNameLst>
                                      </p:cBhvr>
                                      <p:to>
                                        <p:strVal val="visible"/>
                                      </p:to>
                                    </p:set>
                                    <p:animEffect transition="in" filter="wipe(left)">
                                      <p:cBhvr>
                                        <p:cTn id="62" dur="500"/>
                                        <p:tgtEl>
                                          <p:spTgt spid="1742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17425"/>
                                        </p:tgtEl>
                                        <p:attrNameLst>
                                          <p:attrName>style.visibility</p:attrName>
                                        </p:attrNameLst>
                                      </p:cBhvr>
                                      <p:to>
                                        <p:strVal val="visible"/>
                                      </p:to>
                                    </p:set>
                                    <p:animEffect transition="in" filter="wipe(up)">
                                      <p:cBhvr>
                                        <p:cTn id="67" dur="500"/>
                                        <p:tgtEl>
                                          <p:spTgt spid="1742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7426"/>
                                        </p:tgtEl>
                                        <p:attrNameLst>
                                          <p:attrName>style.visibility</p:attrName>
                                        </p:attrNameLst>
                                      </p:cBhvr>
                                      <p:to>
                                        <p:strVal val="visible"/>
                                      </p:to>
                                    </p:set>
                                    <p:animEffect transition="in" filter="wipe(left)">
                                      <p:cBhvr>
                                        <p:cTn id="72" dur="500"/>
                                        <p:tgtEl>
                                          <p:spTgt spid="1742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7427"/>
                                        </p:tgtEl>
                                        <p:attrNameLst>
                                          <p:attrName>style.visibility</p:attrName>
                                        </p:attrNameLst>
                                      </p:cBhvr>
                                      <p:to>
                                        <p:strVal val="visible"/>
                                      </p:to>
                                    </p:set>
                                    <p:animEffect transition="in" filter="wipe(left)">
                                      <p:cBhvr>
                                        <p:cTn id="77" dur="500"/>
                                        <p:tgtEl>
                                          <p:spTgt spid="1742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7428"/>
                                        </p:tgtEl>
                                        <p:attrNameLst>
                                          <p:attrName>style.visibility</p:attrName>
                                        </p:attrNameLst>
                                      </p:cBhvr>
                                      <p:to>
                                        <p:strVal val="visible"/>
                                      </p:to>
                                    </p:set>
                                    <p:animEffect transition="in" filter="wipe(left)">
                                      <p:cBhvr>
                                        <p:cTn id="82" dur="500"/>
                                        <p:tgtEl>
                                          <p:spTgt spid="1742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7429"/>
                                        </p:tgtEl>
                                        <p:attrNameLst>
                                          <p:attrName>style.visibility</p:attrName>
                                        </p:attrNameLst>
                                      </p:cBhvr>
                                      <p:to>
                                        <p:strVal val="visible"/>
                                      </p:to>
                                    </p:set>
                                    <p:animEffect transition="in" filter="wipe(left)">
                                      <p:cBhvr>
                                        <p:cTn id="87" dur="500"/>
                                        <p:tgtEl>
                                          <p:spTgt spid="174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7430"/>
                                        </p:tgtEl>
                                        <p:attrNameLst>
                                          <p:attrName>style.visibility</p:attrName>
                                        </p:attrNameLst>
                                      </p:cBhvr>
                                      <p:to>
                                        <p:strVal val="visible"/>
                                      </p:to>
                                    </p:set>
                                    <p:animEffect transition="in" filter="wipe(left)">
                                      <p:cBhvr>
                                        <p:cTn id="92" dur="500"/>
                                        <p:tgtEl>
                                          <p:spTgt spid="1743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7431"/>
                                        </p:tgtEl>
                                        <p:attrNameLst>
                                          <p:attrName>style.visibility</p:attrName>
                                        </p:attrNameLst>
                                      </p:cBhvr>
                                      <p:to>
                                        <p:strVal val="visible"/>
                                      </p:to>
                                    </p:set>
                                    <p:animEffect transition="in" filter="wipe(left)">
                                      <p:cBhvr>
                                        <p:cTn id="97" dur="500"/>
                                        <p:tgtEl>
                                          <p:spTgt spid="1743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7432"/>
                                        </p:tgtEl>
                                        <p:attrNameLst>
                                          <p:attrName>style.visibility</p:attrName>
                                        </p:attrNameLst>
                                      </p:cBhvr>
                                      <p:to>
                                        <p:strVal val="visible"/>
                                      </p:to>
                                    </p:set>
                                    <p:animEffect transition="in" filter="wipe(left)">
                                      <p:cBhvr>
                                        <p:cTn id="102" dur="500"/>
                                        <p:tgtEl>
                                          <p:spTgt spid="17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881188" y="404814"/>
            <a:ext cx="2438400" cy="606425"/>
          </a:xfrm>
        </p:spPr>
        <p:txBody>
          <a:bodyPr/>
          <a:lstStyle/>
          <a:p>
            <a:pPr eaLnBrk="1" hangingPunct="1"/>
            <a:r>
              <a:rPr lang="zh-CN" altLang="en-US" sz="3200" b="1">
                <a:ea typeface="隶书" panose="02010509060101010101" pitchFamily="49" charset="-122"/>
              </a:rPr>
              <a:t>例</a:t>
            </a:r>
            <a:r>
              <a:rPr lang="zh-CN" altLang="en-GB" sz="2400" b="1">
                <a:ea typeface="隶书" panose="02010509060101010101" pitchFamily="49" charset="-122"/>
              </a:rPr>
              <a:t>  </a:t>
            </a:r>
            <a:r>
              <a:rPr lang="zh-CN" altLang="en-US" sz="3200" b="1">
                <a:ea typeface="隶书" panose="02010509060101010101" pitchFamily="49" charset="-122"/>
              </a:rPr>
              <a:t>设</a:t>
            </a:r>
          </a:p>
        </p:txBody>
      </p:sp>
      <p:graphicFrame>
        <p:nvGraphicFramePr>
          <p:cNvPr id="18435" name="Object 3"/>
          <p:cNvGraphicFramePr>
            <a:graphicFrameLocks noChangeAspect="1"/>
          </p:cNvGraphicFramePr>
          <p:nvPr/>
        </p:nvGraphicFramePr>
        <p:xfrm>
          <a:off x="3667125" y="184150"/>
          <a:ext cx="1905000" cy="1187450"/>
        </p:xfrm>
        <a:graphic>
          <a:graphicData uri="http://schemas.openxmlformats.org/presentationml/2006/ole">
            <mc:AlternateContent xmlns:mc="http://schemas.openxmlformats.org/markup-compatibility/2006">
              <mc:Choice xmlns:v="urn:schemas-microsoft-com:vml" Requires="v">
                <p:oleObj spid="_x0000_s9239" name="Equation" r:id="rId3" imgW="2152751" imgH="1333500" progId="Equation.DSMT4">
                  <p:embed/>
                </p:oleObj>
              </mc:Choice>
              <mc:Fallback>
                <p:oleObj name="Equation" r:id="rId3" imgW="2152751" imgH="1333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125" y="184150"/>
                        <a:ext cx="19050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6" name="Text Box 4"/>
          <p:cNvSpPr txBox="1">
            <a:spLocks noChangeArrowheads="1"/>
          </p:cNvSpPr>
          <p:nvPr/>
        </p:nvSpPr>
        <p:spPr bwMode="auto">
          <a:xfrm>
            <a:off x="5738813" y="228601"/>
            <a:ext cx="4114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a:ea typeface="隶书" panose="02010509060101010101" pitchFamily="49" charset="-122"/>
              </a:rPr>
              <a:t>问</a:t>
            </a:r>
            <a:r>
              <a:rPr kumimoji="0" lang="en-US" altLang="zh-CN" sz="2800" b="1">
                <a:ea typeface="隶书" panose="02010509060101010101" pitchFamily="49" charset="-122"/>
              </a:rPr>
              <a:t>: (1) </a:t>
            </a:r>
            <a:r>
              <a:rPr kumimoji="0" lang="zh-CN" altLang="en-US" sz="2800" b="1">
                <a:ea typeface="隶书" panose="02010509060101010101" pitchFamily="49" charset="-122"/>
              </a:rPr>
              <a:t>当</a:t>
            </a:r>
            <a:r>
              <a:rPr kumimoji="0" lang="en-US" altLang="zh-CN" sz="2800" b="1" i="1">
                <a:ea typeface="隶书" panose="02010509060101010101" pitchFamily="49" charset="-122"/>
              </a:rPr>
              <a:t>λ</a:t>
            </a:r>
            <a:r>
              <a:rPr kumimoji="0" lang="zh-CN" altLang="en-US" sz="2800" b="1">
                <a:ea typeface="隶书" panose="02010509060101010101" pitchFamily="49" charset="-122"/>
              </a:rPr>
              <a:t>为何值时</a:t>
            </a:r>
            <a:r>
              <a:rPr kumimoji="0" lang="en-US" altLang="zh-CN" sz="2800" b="1" i="1">
                <a:ea typeface="隶书" panose="02010509060101010101" pitchFamily="49" charset="-122"/>
              </a:rPr>
              <a:t>D</a:t>
            </a:r>
            <a:r>
              <a:rPr kumimoji="0" lang="en-US" altLang="zh-CN" sz="2800" b="1">
                <a:ea typeface="隶书" panose="02010509060101010101" pitchFamily="49" charset="-122"/>
              </a:rPr>
              <a:t>=0</a:t>
            </a:r>
          </a:p>
          <a:p>
            <a:pPr eaLnBrk="1" hangingPunct="1">
              <a:spcBef>
                <a:spcPct val="50000"/>
              </a:spcBef>
            </a:pPr>
            <a:r>
              <a:rPr kumimoji="0" lang="en-US" altLang="zh-CN" sz="2800" b="1">
                <a:ea typeface="隶书" panose="02010509060101010101" pitchFamily="49" charset="-122"/>
              </a:rPr>
              <a:t>      (2) </a:t>
            </a:r>
            <a:r>
              <a:rPr kumimoji="0" lang="zh-CN" altLang="en-US" sz="2800" b="1">
                <a:ea typeface="隶书" panose="02010509060101010101" pitchFamily="49" charset="-122"/>
              </a:rPr>
              <a:t>当</a:t>
            </a:r>
            <a:r>
              <a:rPr kumimoji="0" lang="en-US" altLang="zh-CN" sz="2800" b="1" i="1">
                <a:ea typeface="隶书" panose="02010509060101010101" pitchFamily="49" charset="-122"/>
              </a:rPr>
              <a:t>λ</a:t>
            </a:r>
            <a:r>
              <a:rPr kumimoji="0" lang="zh-CN" altLang="en-US" sz="2800" b="1">
                <a:ea typeface="隶书" panose="02010509060101010101" pitchFamily="49" charset="-122"/>
              </a:rPr>
              <a:t>为何值时</a:t>
            </a:r>
            <a:r>
              <a:rPr kumimoji="0" lang="en-US" altLang="zh-CN" sz="2800" b="1" i="1">
                <a:ea typeface="隶书" panose="02010509060101010101" pitchFamily="49" charset="-122"/>
              </a:rPr>
              <a:t>D</a:t>
            </a:r>
            <a:r>
              <a:rPr kumimoji="0" lang="en-US" altLang="zh-CN" sz="2800" b="1">
                <a:ea typeface="隶书" panose="02010509060101010101" pitchFamily="49" charset="-122"/>
                <a:sym typeface="Symbol" panose="05050102010706020507" pitchFamily="18" charset="2"/>
              </a:rPr>
              <a:t>0</a:t>
            </a:r>
          </a:p>
        </p:txBody>
      </p:sp>
      <p:sp>
        <p:nvSpPr>
          <p:cNvPr id="18437" name="Rectangle 5"/>
          <p:cNvSpPr>
            <a:spLocks noChangeArrowheads="1"/>
          </p:cNvSpPr>
          <p:nvPr/>
        </p:nvSpPr>
        <p:spPr bwMode="auto">
          <a:xfrm>
            <a:off x="2595563" y="1590675"/>
            <a:ext cx="7858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tx2"/>
                </a:solidFill>
                <a:ea typeface="隶书" panose="02010509060101010101" pitchFamily="49" charset="-122"/>
              </a:rPr>
              <a:t>解</a:t>
            </a:r>
            <a:r>
              <a:rPr lang="en-US" altLang="zh-CN" sz="3200" b="1">
                <a:solidFill>
                  <a:schemeClr val="tx2"/>
                </a:solidFill>
                <a:ea typeface="隶书" panose="02010509060101010101" pitchFamily="49" charset="-122"/>
              </a:rPr>
              <a:t>: </a:t>
            </a:r>
          </a:p>
        </p:txBody>
      </p:sp>
      <p:graphicFrame>
        <p:nvGraphicFramePr>
          <p:cNvPr id="18438" name="Object 6"/>
          <p:cNvGraphicFramePr>
            <a:graphicFrameLocks noChangeAspect="1"/>
          </p:cNvGraphicFramePr>
          <p:nvPr/>
        </p:nvGraphicFramePr>
        <p:xfrm>
          <a:off x="3452813" y="1590676"/>
          <a:ext cx="2032000" cy="1266825"/>
        </p:xfrm>
        <a:graphic>
          <a:graphicData uri="http://schemas.openxmlformats.org/presentationml/2006/ole">
            <mc:AlternateContent xmlns:mc="http://schemas.openxmlformats.org/markup-compatibility/2006">
              <mc:Choice xmlns:v="urn:schemas-microsoft-com:vml" Requires="v">
                <p:oleObj spid="_x0000_s9240" name="Equation" r:id="rId5" imgW="2152751" imgH="1333500" progId="Equation.DSMT4">
                  <p:embed/>
                </p:oleObj>
              </mc:Choice>
              <mc:Fallback>
                <p:oleObj name="Equation" r:id="rId5" imgW="2152751" imgH="1333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2813" y="1590676"/>
                        <a:ext cx="2032000"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9" name="Rectangle 7"/>
          <p:cNvSpPr>
            <a:spLocks noChangeArrowheads="1"/>
          </p:cNvSpPr>
          <p:nvPr/>
        </p:nvSpPr>
        <p:spPr bwMode="auto">
          <a:xfrm>
            <a:off x="3124201" y="3143250"/>
            <a:ext cx="32928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i="1">
                <a:ea typeface="隶书" panose="02010509060101010101" pitchFamily="49" charset="-122"/>
              </a:rPr>
              <a:t>λ</a:t>
            </a:r>
            <a:r>
              <a:rPr kumimoji="0" lang="en-US" altLang="zh-CN" sz="2800" b="1" baseline="30000">
                <a:ea typeface="隶书" panose="02010509060101010101" pitchFamily="49" charset="-122"/>
              </a:rPr>
              <a:t>2</a:t>
            </a:r>
            <a:r>
              <a:rPr kumimoji="0" lang="en-US" altLang="zh-CN" sz="2800" b="1">
                <a:ea typeface="隶书" panose="02010509060101010101" pitchFamily="49" charset="-122"/>
              </a:rPr>
              <a:t>-3</a:t>
            </a:r>
            <a:r>
              <a:rPr kumimoji="0" lang="en-US" altLang="zh-CN" sz="2800" b="1" i="1">
                <a:ea typeface="隶书" panose="02010509060101010101" pitchFamily="49" charset="-122"/>
              </a:rPr>
              <a:t>λ </a:t>
            </a:r>
            <a:r>
              <a:rPr kumimoji="0" lang="en-US" altLang="zh-CN" sz="2800" b="1">
                <a:ea typeface="隶书" panose="02010509060101010101" pitchFamily="49" charset="-122"/>
              </a:rPr>
              <a:t>=0, </a:t>
            </a:r>
            <a:r>
              <a:rPr kumimoji="0" lang="zh-CN" altLang="en-US" sz="2800" b="1">
                <a:ea typeface="隶书" panose="02010509060101010101" pitchFamily="49" charset="-122"/>
              </a:rPr>
              <a:t>则</a:t>
            </a:r>
            <a:r>
              <a:rPr kumimoji="0" lang="en-US" altLang="zh-CN" sz="2800" b="1" i="1">
                <a:ea typeface="隶书" panose="02010509060101010101" pitchFamily="49" charset="-122"/>
              </a:rPr>
              <a:t>λ</a:t>
            </a:r>
            <a:r>
              <a:rPr kumimoji="0" lang="en-US" altLang="zh-CN" sz="2800" b="1">
                <a:ea typeface="隶书" panose="02010509060101010101" pitchFamily="49" charset="-122"/>
              </a:rPr>
              <a:t>=0, </a:t>
            </a:r>
            <a:r>
              <a:rPr kumimoji="0" lang="en-US" altLang="zh-CN" sz="2800" b="1" i="1">
                <a:ea typeface="隶书" panose="02010509060101010101" pitchFamily="49" charset="-122"/>
              </a:rPr>
              <a:t>λ</a:t>
            </a:r>
            <a:r>
              <a:rPr kumimoji="0" lang="en-US" altLang="zh-CN" sz="2800" b="1">
                <a:ea typeface="隶书" panose="02010509060101010101" pitchFamily="49" charset="-122"/>
              </a:rPr>
              <a:t>=3.</a:t>
            </a:r>
          </a:p>
        </p:txBody>
      </p:sp>
      <p:sp>
        <p:nvSpPr>
          <p:cNvPr id="18440" name="Rectangle 8"/>
          <p:cNvSpPr>
            <a:spLocks noChangeArrowheads="1"/>
          </p:cNvSpPr>
          <p:nvPr/>
        </p:nvSpPr>
        <p:spPr bwMode="auto">
          <a:xfrm>
            <a:off x="2960688" y="3929063"/>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a:ea typeface="隶书" panose="02010509060101010101" pitchFamily="49" charset="-122"/>
              </a:rPr>
              <a:t>因此可得</a:t>
            </a:r>
          </a:p>
        </p:txBody>
      </p:sp>
      <p:sp>
        <p:nvSpPr>
          <p:cNvPr id="18441" name="Rectangle 9"/>
          <p:cNvSpPr>
            <a:spLocks noChangeArrowheads="1"/>
          </p:cNvSpPr>
          <p:nvPr/>
        </p:nvSpPr>
        <p:spPr bwMode="auto">
          <a:xfrm>
            <a:off x="2960688" y="4616450"/>
            <a:ext cx="35958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GB" sz="2800" b="1" dirty="0">
                <a:ea typeface="隶书" panose="02010509060101010101" pitchFamily="49" charset="-122"/>
              </a:rPr>
              <a:t>(1)</a:t>
            </a:r>
            <a:r>
              <a:rPr kumimoji="0" lang="zh-CN" altLang="en-US" sz="2800" b="1" dirty="0">
                <a:ea typeface="隶书" panose="02010509060101010101" pitchFamily="49" charset="-122"/>
              </a:rPr>
              <a:t>当</a:t>
            </a:r>
            <a:r>
              <a:rPr kumimoji="0" lang="en-US" altLang="zh-CN" sz="2800" b="1" i="1" dirty="0">
                <a:ea typeface="隶书" panose="02010509060101010101" pitchFamily="49" charset="-122"/>
              </a:rPr>
              <a:t>λ</a:t>
            </a:r>
            <a:r>
              <a:rPr kumimoji="0" lang="en-US" altLang="zh-CN" sz="2800" b="1" dirty="0">
                <a:ea typeface="隶书" panose="02010509060101010101" pitchFamily="49" charset="-122"/>
              </a:rPr>
              <a:t>=0</a:t>
            </a:r>
            <a:r>
              <a:rPr kumimoji="0" lang="en-GB" altLang="zh-CN" sz="2800" b="1" dirty="0">
                <a:ea typeface="隶书" panose="02010509060101010101" pitchFamily="49" charset="-122"/>
              </a:rPr>
              <a:t>   </a:t>
            </a:r>
            <a:r>
              <a:rPr kumimoji="0" lang="en-GB" altLang="zh-CN" sz="2800" b="1" dirty="0" smtClean="0">
                <a:ea typeface="隶书" panose="02010509060101010101" pitchFamily="49" charset="-122"/>
              </a:rPr>
              <a:t>  </a:t>
            </a:r>
            <a:r>
              <a:rPr kumimoji="0" lang="en-US" altLang="zh-CN" sz="2800" b="1" i="1" dirty="0" smtClean="0">
                <a:ea typeface="隶书" panose="02010509060101010101" pitchFamily="49" charset="-122"/>
              </a:rPr>
              <a:t>λ</a:t>
            </a:r>
            <a:r>
              <a:rPr kumimoji="0" lang="en-US" altLang="zh-CN" sz="2800" b="1" dirty="0" smtClean="0">
                <a:ea typeface="隶书" panose="02010509060101010101" pitchFamily="49" charset="-122"/>
              </a:rPr>
              <a:t>=3</a:t>
            </a:r>
            <a:r>
              <a:rPr kumimoji="0" lang="zh-CN" altLang="en-US" sz="2800" b="1" dirty="0">
                <a:ea typeface="隶书" panose="02010509060101010101" pitchFamily="49" charset="-122"/>
              </a:rPr>
              <a:t>时</a:t>
            </a:r>
            <a:r>
              <a:rPr kumimoji="0" lang="en-US" altLang="zh-CN" sz="2800" b="1" i="1" dirty="0">
                <a:ea typeface="隶书" panose="02010509060101010101" pitchFamily="49" charset="-122"/>
              </a:rPr>
              <a:t>D</a:t>
            </a:r>
            <a:r>
              <a:rPr kumimoji="0" lang="en-US" altLang="zh-CN" sz="2800" b="1" dirty="0">
                <a:ea typeface="隶书" panose="02010509060101010101" pitchFamily="49" charset="-122"/>
              </a:rPr>
              <a:t>=0,</a:t>
            </a:r>
          </a:p>
        </p:txBody>
      </p:sp>
      <p:sp>
        <p:nvSpPr>
          <p:cNvPr id="18442" name="Rectangle 10"/>
          <p:cNvSpPr>
            <a:spLocks noChangeArrowheads="1"/>
          </p:cNvSpPr>
          <p:nvPr/>
        </p:nvSpPr>
        <p:spPr bwMode="auto">
          <a:xfrm>
            <a:off x="2960689" y="5524500"/>
            <a:ext cx="3571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dirty="0">
                <a:ea typeface="隶书" panose="02010509060101010101" pitchFamily="49" charset="-122"/>
              </a:rPr>
              <a:t>(2) </a:t>
            </a:r>
            <a:r>
              <a:rPr kumimoji="0" lang="zh-CN" altLang="en-US" sz="2800" b="1" dirty="0">
                <a:ea typeface="隶书" panose="02010509060101010101" pitchFamily="49" charset="-122"/>
              </a:rPr>
              <a:t>当</a:t>
            </a:r>
            <a:r>
              <a:rPr kumimoji="0" lang="en-US" altLang="zh-CN" sz="2800" b="1" i="1" dirty="0">
                <a:ea typeface="隶书" panose="02010509060101010101" pitchFamily="49" charset="-122"/>
              </a:rPr>
              <a:t>λ</a:t>
            </a:r>
            <a:r>
              <a:rPr kumimoji="0" lang="en-US" altLang="zh-CN" sz="2800" b="1" dirty="0">
                <a:ea typeface="隶书" panose="02010509060101010101" pitchFamily="49" charset="-122"/>
                <a:sym typeface="Symbol" panose="05050102010706020507" pitchFamily="18" charset="2"/>
              </a:rPr>
              <a:t>0</a:t>
            </a:r>
            <a:r>
              <a:rPr kumimoji="0" lang="en-GB" altLang="zh-CN" sz="2800" b="1" dirty="0">
                <a:ea typeface="隶书" panose="02010509060101010101" pitchFamily="49" charset="-122"/>
                <a:sym typeface="Symbol" panose="05050102010706020507" pitchFamily="18" charset="2"/>
              </a:rPr>
              <a:t>   </a:t>
            </a:r>
            <a:r>
              <a:rPr kumimoji="0" lang="en-GB" altLang="zh-CN" sz="2800" b="1" dirty="0" smtClean="0">
                <a:ea typeface="隶书" panose="02010509060101010101" pitchFamily="49" charset="-122"/>
                <a:sym typeface="Symbol" panose="05050102010706020507" pitchFamily="18" charset="2"/>
              </a:rPr>
              <a:t> </a:t>
            </a:r>
            <a:r>
              <a:rPr kumimoji="0" lang="en-US" altLang="zh-CN" sz="2800" b="1" i="1" dirty="0" smtClean="0">
                <a:ea typeface="隶书" panose="02010509060101010101" pitchFamily="49" charset="-122"/>
              </a:rPr>
              <a:t>λ</a:t>
            </a:r>
            <a:r>
              <a:rPr kumimoji="0" lang="en-US" altLang="zh-CN" sz="2800" b="1" dirty="0">
                <a:ea typeface="隶书" panose="02010509060101010101" pitchFamily="49" charset="-122"/>
                <a:sym typeface="Symbol" panose="05050102010706020507" pitchFamily="18" charset="2"/>
              </a:rPr>
              <a:t>3</a:t>
            </a:r>
            <a:r>
              <a:rPr kumimoji="0" lang="zh-CN" altLang="en-US" sz="2800" b="1" dirty="0">
                <a:ea typeface="隶书" panose="02010509060101010101" pitchFamily="49" charset="-122"/>
                <a:sym typeface="Symbol" panose="05050102010706020507" pitchFamily="18" charset="2"/>
              </a:rPr>
              <a:t>时</a:t>
            </a:r>
            <a:r>
              <a:rPr kumimoji="0" lang="en-US" altLang="zh-CN" sz="2800" b="1" i="1" dirty="0">
                <a:ea typeface="隶书" panose="02010509060101010101" pitchFamily="49" charset="-122"/>
                <a:sym typeface="Symbol" panose="05050102010706020507" pitchFamily="18" charset="2"/>
              </a:rPr>
              <a:t>D</a:t>
            </a:r>
            <a:r>
              <a:rPr kumimoji="0" lang="en-US" altLang="zh-CN" sz="2800" b="1" dirty="0">
                <a:ea typeface="隶书" panose="02010509060101010101" pitchFamily="49" charset="-122"/>
                <a:sym typeface="Symbol" panose="05050102010706020507" pitchFamily="18" charset="2"/>
              </a:rPr>
              <a:t>0.</a:t>
            </a:r>
          </a:p>
        </p:txBody>
      </p:sp>
      <p:graphicFrame>
        <p:nvGraphicFramePr>
          <p:cNvPr id="18443" name="Object 11"/>
          <p:cNvGraphicFramePr>
            <a:graphicFrameLocks noChangeAspect="1"/>
          </p:cNvGraphicFramePr>
          <p:nvPr/>
        </p:nvGraphicFramePr>
        <p:xfrm>
          <a:off x="5538788" y="1857375"/>
          <a:ext cx="1739900" cy="482600"/>
        </p:xfrm>
        <a:graphic>
          <a:graphicData uri="http://schemas.openxmlformats.org/presentationml/2006/ole">
            <mc:AlternateContent xmlns:mc="http://schemas.openxmlformats.org/markup-compatibility/2006">
              <mc:Choice xmlns:v="urn:schemas-microsoft-com:vml" Requires="v">
                <p:oleObj spid="_x0000_s9241" name="Equation" r:id="rId7" imgW="1739900" imgH="482600" progId="Equation.DSMT4">
                  <p:embed/>
                </p:oleObj>
              </mc:Choice>
              <mc:Fallback>
                <p:oleObj name="Equation" r:id="rId7" imgW="1739900" imgH="482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8788" y="1857375"/>
                        <a:ext cx="17399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4" name="Rectangle 12"/>
          <p:cNvSpPr>
            <a:spLocks noChangeArrowheads="1"/>
          </p:cNvSpPr>
          <p:nvPr/>
        </p:nvSpPr>
        <p:spPr bwMode="auto">
          <a:xfrm>
            <a:off x="4311081" y="4602819"/>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smtClean="0">
                <a:solidFill>
                  <a:srgbClr val="FF0000"/>
                </a:solidFill>
                <a:ea typeface="隶书" panose="02010509060101010101" pitchFamily="49" charset="-122"/>
              </a:rPr>
              <a:t>或</a:t>
            </a:r>
            <a:endParaRPr kumimoji="0" lang="zh-CN" altLang="en-US" sz="2800" b="1" dirty="0">
              <a:solidFill>
                <a:srgbClr val="FF0000"/>
              </a:solidFill>
              <a:ea typeface="隶书" panose="02010509060101010101" pitchFamily="49" charset="-122"/>
            </a:endParaRPr>
          </a:p>
        </p:txBody>
      </p:sp>
      <p:sp>
        <p:nvSpPr>
          <p:cNvPr id="18445" name="Rectangle 13"/>
          <p:cNvSpPr>
            <a:spLocks noChangeArrowheads="1"/>
          </p:cNvSpPr>
          <p:nvPr/>
        </p:nvSpPr>
        <p:spPr bwMode="auto">
          <a:xfrm>
            <a:off x="4348956" y="5506762"/>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0000"/>
                </a:solidFill>
                <a:ea typeface="隶书" panose="02010509060101010101" pitchFamily="49" charset="-122"/>
                <a:sym typeface="Symbol" panose="05050102010706020507" pitchFamily="18" charset="2"/>
              </a:rPr>
              <a:t>且</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AC9A69F-7AD4-483D-B7F0-FC1DD358C1A6}" type="slidenum">
              <a:rPr lang="en-US" altLang="zh-CN" sz="1200">
                <a:solidFill>
                  <a:srgbClr val="898989"/>
                </a:solidFill>
              </a:rPr>
              <a:pPr eaLnBrk="1" hangingPunct="1"/>
              <a:t>12</a:t>
            </a:fld>
            <a:endParaRPr lang="en-US" altLang="zh-CN" sz="1200">
              <a:solidFill>
                <a:srgbClr val="898989"/>
              </a:solidFill>
            </a:endParaRPr>
          </a:p>
        </p:txBody>
      </p:sp>
    </p:spTree>
    <p:extLst>
      <p:ext uri="{BB962C8B-B14F-4D97-AF65-F5344CB8AC3E}">
        <p14:creationId xmlns:p14="http://schemas.microsoft.com/office/powerpoint/2010/main" val="3002288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437"/>
                                        </p:tgtEl>
                                        <p:attrNameLst>
                                          <p:attrName>style.visibility</p:attrName>
                                        </p:attrNameLst>
                                      </p:cBhvr>
                                      <p:to>
                                        <p:strVal val="visible"/>
                                      </p:to>
                                    </p:set>
                                    <p:animEffect transition="in" filter="wipe(left)">
                                      <p:cBhvr>
                                        <p:cTn id="7" dur="75"/>
                                        <p:tgtEl>
                                          <p:spTgt spid="18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38"/>
                                        </p:tgtEl>
                                        <p:attrNameLst>
                                          <p:attrName>style.visibility</p:attrName>
                                        </p:attrNameLst>
                                      </p:cBhvr>
                                      <p:to>
                                        <p:strVal val="visible"/>
                                      </p:to>
                                    </p:set>
                                    <p:animEffect transition="in" filter="wipe(left)">
                                      <p:cBhvr>
                                        <p:cTn id="12" dur="500"/>
                                        <p:tgtEl>
                                          <p:spTgt spid="184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43"/>
                                        </p:tgtEl>
                                        <p:attrNameLst>
                                          <p:attrName>style.visibility</p:attrName>
                                        </p:attrNameLst>
                                      </p:cBhvr>
                                      <p:to>
                                        <p:strVal val="visible"/>
                                      </p:to>
                                    </p:set>
                                    <p:animEffect transition="in" filter="wipe(left)">
                                      <p:cBhvr>
                                        <p:cTn id="17" dur="500"/>
                                        <p:tgtEl>
                                          <p:spTgt spid="18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8439"/>
                                        </p:tgtEl>
                                        <p:attrNameLst>
                                          <p:attrName>style.visibility</p:attrName>
                                        </p:attrNameLst>
                                      </p:cBhvr>
                                      <p:to>
                                        <p:strVal val="visible"/>
                                      </p:to>
                                    </p:set>
                                    <p:animEffect transition="in" filter="wipe(left)">
                                      <p:cBhvr>
                                        <p:cTn id="22" dur="75"/>
                                        <p:tgtEl>
                                          <p:spTgt spid="184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8440"/>
                                        </p:tgtEl>
                                        <p:attrNameLst>
                                          <p:attrName>style.visibility</p:attrName>
                                        </p:attrNameLst>
                                      </p:cBhvr>
                                      <p:to>
                                        <p:strVal val="visible"/>
                                      </p:to>
                                    </p:set>
                                    <p:animEffect transition="in" filter="wipe(left)">
                                      <p:cBhvr>
                                        <p:cTn id="27" dur="75"/>
                                        <p:tgtEl>
                                          <p:spTgt spid="184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8441"/>
                                        </p:tgtEl>
                                        <p:attrNameLst>
                                          <p:attrName>style.visibility</p:attrName>
                                        </p:attrNameLst>
                                      </p:cBhvr>
                                      <p:to>
                                        <p:strVal val="visible"/>
                                      </p:to>
                                    </p:set>
                                    <p:animEffect transition="in" filter="wipe(left)">
                                      <p:cBhvr>
                                        <p:cTn id="32" dur="75"/>
                                        <p:tgtEl>
                                          <p:spTgt spid="184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8444"/>
                                        </p:tgtEl>
                                        <p:attrNameLst>
                                          <p:attrName>style.visibility</p:attrName>
                                        </p:attrNameLst>
                                      </p:cBhvr>
                                      <p:to>
                                        <p:strVal val="visible"/>
                                      </p:to>
                                    </p:set>
                                    <p:animEffect transition="in" filter="wipe(left)">
                                      <p:cBhvr>
                                        <p:cTn id="37" dur="75"/>
                                        <p:tgtEl>
                                          <p:spTgt spid="184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8442"/>
                                        </p:tgtEl>
                                        <p:attrNameLst>
                                          <p:attrName>style.visibility</p:attrName>
                                        </p:attrNameLst>
                                      </p:cBhvr>
                                      <p:to>
                                        <p:strVal val="visible"/>
                                      </p:to>
                                    </p:set>
                                    <p:animEffect transition="in" filter="wipe(left)">
                                      <p:cBhvr>
                                        <p:cTn id="42" dur="75"/>
                                        <p:tgtEl>
                                          <p:spTgt spid="184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18445"/>
                                        </p:tgtEl>
                                        <p:attrNameLst>
                                          <p:attrName>style.visibility</p:attrName>
                                        </p:attrNameLst>
                                      </p:cBhvr>
                                      <p:to>
                                        <p:strVal val="visible"/>
                                      </p:to>
                                    </p:set>
                                    <p:animEffect transition="in" filter="wipe(left)">
                                      <p:cBhvr>
                                        <p:cTn id="47" dur="75"/>
                                        <p:tgtEl>
                                          <p:spTgt spid="18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utoUpdateAnimBg="0"/>
      <p:bldP spid="18439" grpId="0" autoUpdateAnimBg="0"/>
      <p:bldP spid="18440" grpId="0" autoUpdateAnimBg="0"/>
      <p:bldP spid="18441" grpId="0" autoUpdateAnimBg="0"/>
      <p:bldP spid="18442" grpId="0" autoUpdateAnimBg="0"/>
      <p:bldP spid="18444" grpId="0" autoUpdateAnimBg="0"/>
      <p:bldP spid="1844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zh-CN" altLang="en-US" b="1" dirty="0" smtClean="0">
                <a:solidFill>
                  <a:srgbClr val="0000FF"/>
                </a:solidFill>
                <a:ea typeface="隶书" panose="02010509060101010101" pitchFamily="49" charset="-122"/>
              </a:rPr>
              <a:t>二、三阶行列式</a:t>
            </a:r>
          </a:p>
        </p:txBody>
      </p:sp>
      <p:sp>
        <p:nvSpPr>
          <p:cNvPr id="22531" name="Text Box 3"/>
          <p:cNvSpPr txBox="1">
            <a:spLocks noChangeArrowheads="1"/>
          </p:cNvSpPr>
          <p:nvPr/>
        </p:nvSpPr>
        <p:spPr bwMode="auto">
          <a:xfrm>
            <a:off x="2438400" y="1600201"/>
            <a:ext cx="1758952" cy="523220"/>
          </a:xfrm>
          <a:prstGeom prst="rect">
            <a:avLst/>
          </a:prstGeom>
          <a:noFill/>
          <a:ln>
            <a:noFill/>
          </a:ln>
          <a:effectLst/>
          <a:extLst/>
        </p:spPr>
        <p:txBody>
          <a:bodyPr wrap="square">
            <a:spAutoFit/>
          </a:bodyPr>
          <a:lstStyle/>
          <a:p>
            <a:pPr>
              <a:spcBef>
                <a:spcPct val="50000"/>
              </a:spcBef>
              <a:defRPr/>
            </a:pPr>
            <a:r>
              <a:rPr lang="zh-CN" altLang="en-US" sz="2800" b="1" dirty="0" smtClean="0">
                <a:solidFill>
                  <a:srgbClr val="0000FF"/>
                </a:solidFill>
                <a:effectLst>
                  <a:outerShdw blurRad="38100" dist="38100" dir="2700000" algn="tl">
                    <a:srgbClr val="C0C0C0"/>
                  </a:outerShdw>
                </a:effectLst>
                <a:ea typeface="隶书" pitchFamily="49" charset="-122"/>
              </a:rPr>
              <a:t>定义</a:t>
            </a:r>
            <a:r>
              <a:rPr lang="en-US" altLang="zh-CN" sz="2800" b="1" dirty="0" smtClean="0">
                <a:solidFill>
                  <a:srgbClr val="0000FF"/>
                </a:solidFill>
                <a:effectLst>
                  <a:outerShdw blurRad="38100" dist="38100" dir="2700000" algn="tl">
                    <a:srgbClr val="C0C0C0"/>
                  </a:outerShdw>
                </a:effectLst>
                <a:ea typeface="隶书" pitchFamily="49" charset="-122"/>
              </a:rPr>
              <a:t>1.1.2</a:t>
            </a:r>
            <a:endParaRPr lang="zh-CN" altLang="en-US" sz="2800" b="1" dirty="0">
              <a:solidFill>
                <a:srgbClr val="0000FF"/>
              </a:solidFill>
              <a:effectLst>
                <a:outerShdw blurRad="38100" dist="38100" dir="2700000" algn="tl">
                  <a:srgbClr val="C0C0C0"/>
                </a:outerShdw>
              </a:effectLst>
              <a:ea typeface="隶书" pitchFamily="49" charset="-122"/>
            </a:endParaRPr>
          </a:p>
        </p:txBody>
      </p:sp>
      <p:grpSp>
        <p:nvGrpSpPr>
          <p:cNvPr id="3" name="Group 4"/>
          <p:cNvGrpSpPr>
            <a:grpSpLocks/>
          </p:cNvGrpSpPr>
          <p:nvPr/>
        </p:nvGrpSpPr>
        <p:grpSpPr bwMode="auto">
          <a:xfrm>
            <a:off x="4768851" y="2214565"/>
            <a:ext cx="4498975" cy="1571625"/>
            <a:chOff x="2044" y="1395"/>
            <a:chExt cx="2834" cy="990"/>
          </a:xfrm>
        </p:grpSpPr>
        <p:grpSp>
          <p:nvGrpSpPr>
            <p:cNvPr id="11275" name="Group 5"/>
            <p:cNvGrpSpPr>
              <a:grpSpLocks/>
            </p:cNvGrpSpPr>
            <p:nvPr/>
          </p:nvGrpSpPr>
          <p:grpSpPr bwMode="auto">
            <a:xfrm>
              <a:off x="2044" y="1530"/>
              <a:ext cx="2834" cy="855"/>
              <a:chOff x="2044" y="1530"/>
              <a:chExt cx="2834" cy="855"/>
            </a:xfrm>
          </p:grpSpPr>
          <p:sp>
            <p:nvSpPr>
              <p:cNvPr id="11279" name="Rectangle 6"/>
              <p:cNvSpPr>
                <a:spLocks noChangeArrowheads="1"/>
              </p:cNvSpPr>
              <p:nvPr/>
            </p:nvSpPr>
            <p:spPr bwMode="auto">
              <a:xfrm>
                <a:off x="3119" y="2220"/>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b="1">
                    <a:solidFill>
                      <a:srgbClr val="000000"/>
                    </a:solidFill>
                  </a:rPr>
                  <a:t>33</a:t>
                </a:r>
                <a:endParaRPr lang="en-US" altLang="zh-CN" b="1"/>
              </a:p>
            </p:txBody>
          </p:sp>
          <p:sp>
            <p:nvSpPr>
              <p:cNvPr id="11280" name="Rectangle 7"/>
              <p:cNvSpPr>
                <a:spLocks noChangeArrowheads="1"/>
              </p:cNvSpPr>
              <p:nvPr/>
            </p:nvSpPr>
            <p:spPr bwMode="auto">
              <a:xfrm>
                <a:off x="2637" y="2220"/>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b="1">
                    <a:solidFill>
                      <a:srgbClr val="000000"/>
                    </a:solidFill>
                  </a:rPr>
                  <a:t>32</a:t>
                </a:r>
                <a:endParaRPr lang="en-US" altLang="zh-CN" b="1"/>
              </a:p>
            </p:txBody>
          </p:sp>
          <p:sp>
            <p:nvSpPr>
              <p:cNvPr id="11281" name="Rectangle 8"/>
              <p:cNvSpPr>
                <a:spLocks noChangeArrowheads="1"/>
              </p:cNvSpPr>
              <p:nvPr/>
            </p:nvSpPr>
            <p:spPr bwMode="auto">
              <a:xfrm>
                <a:off x="2160" y="2220"/>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b="1">
                    <a:solidFill>
                      <a:srgbClr val="000000"/>
                    </a:solidFill>
                  </a:rPr>
                  <a:t>31</a:t>
                </a:r>
                <a:endParaRPr lang="en-US" altLang="zh-CN" b="1"/>
              </a:p>
            </p:txBody>
          </p:sp>
          <p:sp>
            <p:nvSpPr>
              <p:cNvPr id="11282" name="Rectangle 9"/>
              <p:cNvSpPr>
                <a:spLocks noChangeArrowheads="1"/>
              </p:cNvSpPr>
              <p:nvPr/>
            </p:nvSpPr>
            <p:spPr bwMode="auto">
              <a:xfrm>
                <a:off x="3119" y="1875"/>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b="1">
                    <a:solidFill>
                      <a:srgbClr val="000000"/>
                    </a:solidFill>
                  </a:rPr>
                  <a:t>23</a:t>
                </a:r>
                <a:endParaRPr lang="en-US" altLang="zh-CN" b="1"/>
              </a:p>
            </p:txBody>
          </p:sp>
          <p:sp>
            <p:nvSpPr>
              <p:cNvPr id="11283" name="Rectangle 10"/>
              <p:cNvSpPr>
                <a:spLocks noChangeArrowheads="1"/>
              </p:cNvSpPr>
              <p:nvPr/>
            </p:nvSpPr>
            <p:spPr bwMode="auto">
              <a:xfrm>
                <a:off x="2637" y="1875"/>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b="1">
                    <a:solidFill>
                      <a:srgbClr val="000000"/>
                    </a:solidFill>
                  </a:rPr>
                  <a:t>22</a:t>
                </a:r>
                <a:endParaRPr lang="en-US" altLang="zh-CN" b="1"/>
              </a:p>
            </p:txBody>
          </p:sp>
          <p:sp>
            <p:nvSpPr>
              <p:cNvPr id="11284" name="Rectangle 11"/>
              <p:cNvSpPr>
                <a:spLocks noChangeArrowheads="1"/>
              </p:cNvSpPr>
              <p:nvPr/>
            </p:nvSpPr>
            <p:spPr bwMode="auto">
              <a:xfrm>
                <a:off x="2160" y="1875"/>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b="1">
                    <a:solidFill>
                      <a:srgbClr val="000000"/>
                    </a:solidFill>
                  </a:rPr>
                  <a:t>21</a:t>
                </a:r>
                <a:endParaRPr lang="en-US" altLang="zh-CN" b="1"/>
              </a:p>
            </p:txBody>
          </p:sp>
          <p:sp>
            <p:nvSpPr>
              <p:cNvPr id="11285" name="Rectangle 12"/>
              <p:cNvSpPr>
                <a:spLocks noChangeArrowheads="1"/>
              </p:cNvSpPr>
              <p:nvPr/>
            </p:nvSpPr>
            <p:spPr bwMode="auto">
              <a:xfrm>
                <a:off x="3093" y="1530"/>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b="1">
                    <a:solidFill>
                      <a:srgbClr val="000000"/>
                    </a:solidFill>
                  </a:rPr>
                  <a:t>13</a:t>
                </a:r>
                <a:endParaRPr lang="en-US" altLang="zh-CN" b="1"/>
              </a:p>
            </p:txBody>
          </p:sp>
          <p:sp>
            <p:nvSpPr>
              <p:cNvPr id="11286" name="Rectangle 13"/>
              <p:cNvSpPr>
                <a:spLocks noChangeArrowheads="1"/>
              </p:cNvSpPr>
              <p:nvPr/>
            </p:nvSpPr>
            <p:spPr bwMode="auto">
              <a:xfrm>
                <a:off x="2620" y="1530"/>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b="1">
                    <a:solidFill>
                      <a:srgbClr val="000000"/>
                    </a:solidFill>
                  </a:rPr>
                  <a:t>12</a:t>
                </a:r>
                <a:endParaRPr lang="en-US" altLang="zh-CN" b="1"/>
              </a:p>
            </p:txBody>
          </p:sp>
          <p:sp>
            <p:nvSpPr>
              <p:cNvPr id="11287" name="Rectangle 14"/>
              <p:cNvSpPr>
                <a:spLocks noChangeArrowheads="1"/>
              </p:cNvSpPr>
              <p:nvPr/>
            </p:nvSpPr>
            <p:spPr bwMode="auto">
              <a:xfrm>
                <a:off x="2152" y="1530"/>
                <a:ext cx="1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b="1">
                    <a:solidFill>
                      <a:srgbClr val="000000"/>
                    </a:solidFill>
                  </a:rPr>
                  <a:t>11</a:t>
                </a:r>
                <a:endParaRPr lang="en-US" altLang="zh-CN" b="1"/>
              </a:p>
            </p:txBody>
          </p:sp>
          <p:sp>
            <p:nvSpPr>
              <p:cNvPr id="11288" name="Rectangle 15"/>
              <p:cNvSpPr>
                <a:spLocks noChangeArrowheads="1"/>
              </p:cNvSpPr>
              <p:nvPr/>
            </p:nvSpPr>
            <p:spPr bwMode="auto">
              <a:xfrm>
                <a:off x="4802" y="1740"/>
                <a:ext cx="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a:t>
                </a:r>
                <a:endParaRPr lang="en-US" altLang="zh-CN" b="1"/>
              </a:p>
            </p:txBody>
          </p:sp>
          <p:sp>
            <p:nvSpPr>
              <p:cNvPr id="11289" name="Rectangle 16"/>
              <p:cNvSpPr>
                <a:spLocks noChangeArrowheads="1"/>
              </p:cNvSpPr>
              <p:nvPr/>
            </p:nvSpPr>
            <p:spPr bwMode="auto">
              <a:xfrm>
                <a:off x="4687" y="1740"/>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5</a:t>
                </a:r>
                <a:endParaRPr lang="en-US" altLang="zh-CN" b="1"/>
              </a:p>
            </p:txBody>
          </p:sp>
          <p:sp>
            <p:nvSpPr>
              <p:cNvPr id="11290" name="Rectangle 17"/>
              <p:cNvSpPr>
                <a:spLocks noChangeArrowheads="1"/>
              </p:cNvSpPr>
              <p:nvPr/>
            </p:nvSpPr>
            <p:spPr bwMode="auto">
              <a:xfrm>
                <a:off x="4606" y="1740"/>
                <a:ext cx="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a:t>
                </a:r>
                <a:endParaRPr lang="en-US" altLang="zh-CN" b="1"/>
              </a:p>
            </p:txBody>
          </p:sp>
          <p:sp>
            <p:nvSpPr>
              <p:cNvPr id="11291" name="Rectangle 18"/>
              <p:cNvSpPr>
                <a:spLocks noChangeArrowheads="1"/>
              </p:cNvSpPr>
              <p:nvPr/>
            </p:nvSpPr>
            <p:spPr bwMode="auto">
              <a:xfrm>
                <a:off x="3003" y="2085"/>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endParaRPr lang="en-US" altLang="zh-CN" b="1"/>
              </a:p>
            </p:txBody>
          </p:sp>
          <p:sp>
            <p:nvSpPr>
              <p:cNvPr id="11292" name="Rectangle 19"/>
              <p:cNvSpPr>
                <a:spLocks noChangeArrowheads="1"/>
              </p:cNvSpPr>
              <p:nvPr/>
            </p:nvSpPr>
            <p:spPr bwMode="auto">
              <a:xfrm>
                <a:off x="2521" y="2085"/>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endParaRPr lang="en-US" altLang="zh-CN" b="1"/>
              </a:p>
            </p:txBody>
          </p:sp>
          <p:sp>
            <p:nvSpPr>
              <p:cNvPr id="11293" name="Rectangle 20"/>
              <p:cNvSpPr>
                <a:spLocks noChangeArrowheads="1"/>
              </p:cNvSpPr>
              <p:nvPr/>
            </p:nvSpPr>
            <p:spPr bwMode="auto">
              <a:xfrm>
                <a:off x="2044" y="2085"/>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endParaRPr lang="en-US" altLang="zh-CN" b="1"/>
              </a:p>
            </p:txBody>
          </p:sp>
          <p:sp>
            <p:nvSpPr>
              <p:cNvPr id="11294" name="Rectangle 21"/>
              <p:cNvSpPr>
                <a:spLocks noChangeArrowheads="1"/>
              </p:cNvSpPr>
              <p:nvPr/>
            </p:nvSpPr>
            <p:spPr bwMode="auto">
              <a:xfrm>
                <a:off x="3003" y="1740"/>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endParaRPr lang="en-US" altLang="zh-CN" b="1"/>
              </a:p>
            </p:txBody>
          </p:sp>
          <p:sp>
            <p:nvSpPr>
              <p:cNvPr id="11295" name="Rectangle 22"/>
              <p:cNvSpPr>
                <a:spLocks noChangeArrowheads="1"/>
              </p:cNvSpPr>
              <p:nvPr/>
            </p:nvSpPr>
            <p:spPr bwMode="auto">
              <a:xfrm>
                <a:off x="2521" y="1740"/>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endParaRPr lang="en-US" altLang="zh-CN" b="1"/>
              </a:p>
            </p:txBody>
          </p:sp>
          <p:sp>
            <p:nvSpPr>
              <p:cNvPr id="11296" name="Rectangle 23"/>
              <p:cNvSpPr>
                <a:spLocks noChangeArrowheads="1"/>
              </p:cNvSpPr>
              <p:nvPr/>
            </p:nvSpPr>
            <p:spPr bwMode="auto">
              <a:xfrm>
                <a:off x="2044" y="1740"/>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endParaRPr lang="en-US" altLang="zh-CN" b="1"/>
              </a:p>
            </p:txBody>
          </p:sp>
        </p:grpSp>
        <p:sp>
          <p:nvSpPr>
            <p:cNvPr id="11276" name="Rectangle 24"/>
            <p:cNvSpPr>
              <a:spLocks noChangeArrowheads="1"/>
            </p:cNvSpPr>
            <p:nvPr/>
          </p:nvSpPr>
          <p:spPr bwMode="auto">
            <a:xfrm>
              <a:off x="2986" y="1395"/>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endParaRPr lang="en-US" altLang="zh-CN" b="1"/>
            </a:p>
          </p:txBody>
        </p:sp>
        <p:sp>
          <p:nvSpPr>
            <p:cNvPr id="11277" name="Rectangle 25"/>
            <p:cNvSpPr>
              <a:spLocks noChangeArrowheads="1"/>
            </p:cNvSpPr>
            <p:nvPr/>
          </p:nvSpPr>
          <p:spPr bwMode="auto">
            <a:xfrm>
              <a:off x="2513" y="1395"/>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endParaRPr lang="en-US" altLang="zh-CN" b="1"/>
            </a:p>
          </p:txBody>
        </p:sp>
        <p:sp>
          <p:nvSpPr>
            <p:cNvPr id="11278" name="Rectangle 26"/>
            <p:cNvSpPr>
              <a:spLocks noChangeArrowheads="1"/>
            </p:cNvSpPr>
            <p:nvPr/>
          </p:nvSpPr>
          <p:spPr bwMode="auto">
            <a:xfrm>
              <a:off x="2044" y="1395"/>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endParaRPr lang="en-US" altLang="zh-CN" b="1"/>
            </a:p>
          </p:txBody>
        </p:sp>
      </p:grpSp>
      <p:sp>
        <p:nvSpPr>
          <p:cNvPr id="22555" name="Rectangle 27"/>
          <p:cNvSpPr>
            <a:spLocks noChangeArrowheads="1"/>
          </p:cNvSpPr>
          <p:nvPr/>
        </p:nvSpPr>
        <p:spPr bwMode="auto">
          <a:xfrm>
            <a:off x="4330702" y="1644652"/>
            <a:ext cx="472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0000"/>
                </a:solidFill>
                <a:ea typeface="隶书" panose="02010509060101010101" pitchFamily="49" charset="-122"/>
              </a:rPr>
              <a:t>设有</a:t>
            </a:r>
            <a:r>
              <a:rPr lang="zh-CN" altLang="en-GB" sz="2800" b="1" dirty="0">
                <a:solidFill>
                  <a:srgbClr val="000000"/>
                </a:solidFill>
                <a:ea typeface="隶书" panose="02010509060101010101" pitchFamily="49" charset="-122"/>
              </a:rPr>
              <a:t>9</a:t>
            </a:r>
            <a:r>
              <a:rPr lang="zh-CN" altLang="en-US" sz="2800" b="1" dirty="0">
                <a:solidFill>
                  <a:srgbClr val="000000"/>
                </a:solidFill>
                <a:ea typeface="隶书" panose="02010509060101010101" pitchFamily="49" charset="-122"/>
              </a:rPr>
              <a:t>个数排成</a:t>
            </a:r>
            <a:r>
              <a:rPr lang="zh-CN" altLang="en-GB" sz="2800" b="1" dirty="0">
                <a:solidFill>
                  <a:srgbClr val="000000"/>
                </a:solidFill>
                <a:ea typeface="隶书" panose="02010509060101010101" pitchFamily="49" charset="-122"/>
              </a:rPr>
              <a:t>3行3</a:t>
            </a:r>
            <a:r>
              <a:rPr lang="zh-CN" altLang="en-US" sz="2800" b="1" dirty="0">
                <a:solidFill>
                  <a:srgbClr val="000000"/>
                </a:solidFill>
                <a:ea typeface="隶书" panose="02010509060101010101" pitchFamily="49" charset="-122"/>
              </a:rPr>
              <a:t>列的数表</a:t>
            </a:r>
            <a:endParaRPr lang="zh-CN" altLang="en-US" b="1" dirty="0">
              <a:ea typeface="隶书" panose="02010509060101010101" pitchFamily="49" charset="-122"/>
            </a:endParaRPr>
          </a:p>
        </p:txBody>
      </p:sp>
      <p:sp>
        <p:nvSpPr>
          <p:cNvPr id="22556" name="Text Box 28"/>
          <p:cNvSpPr txBox="1">
            <a:spLocks noChangeArrowheads="1"/>
          </p:cNvSpPr>
          <p:nvPr/>
        </p:nvSpPr>
        <p:spPr bwMode="auto">
          <a:xfrm>
            <a:off x="2438400" y="3352801"/>
            <a:ext cx="1143000" cy="519113"/>
          </a:xfrm>
          <a:prstGeom prst="rect">
            <a:avLst/>
          </a:prstGeom>
          <a:noFill/>
          <a:ln>
            <a:noFill/>
          </a:ln>
          <a:effectLst/>
          <a:extLst/>
        </p:spPr>
        <p:txBody>
          <a:bodyPr>
            <a:spAutoFit/>
          </a:bodyPr>
          <a:lstStyle/>
          <a:p>
            <a:pPr>
              <a:spcBef>
                <a:spcPct val="50000"/>
              </a:spcBef>
              <a:defRPr/>
            </a:pPr>
            <a:r>
              <a:rPr lang="zh-CN" altLang="en-US" sz="2800" b="1">
                <a:solidFill>
                  <a:srgbClr val="0000FF"/>
                </a:solidFill>
                <a:effectLst>
                  <a:outerShdw blurRad="38100" dist="38100" dir="2700000" algn="tl">
                    <a:srgbClr val="C0C0C0"/>
                  </a:outerShdw>
                </a:effectLst>
                <a:ea typeface="隶书" pitchFamily="49" charset="-122"/>
              </a:rPr>
              <a:t>记</a:t>
            </a:r>
          </a:p>
        </p:txBody>
      </p:sp>
      <p:graphicFrame>
        <p:nvGraphicFramePr>
          <p:cNvPr id="22557" name="Object 29"/>
          <p:cNvGraphicFramePr>
            <a:graphicFrameLocks noChangeAspect="1"/>
          </p:cNvGraphicFramePr>
          <p:nvPr/>
        </p:nvGraphicFramePr>
        <p:xfrm>
          <a:off x="4572000" y="4267200"/>
          <a:ext cx="5448300" cy="1016000"/>
        </p:xfrm>
        <a:graphic>
          <a:graphicData uri="http://schemas.openxmlformats.org/presentationml/2006/ole">
            <mc:AlternateContent xmlns:mc="http://schemas.openxmlformats.org/markup-compatibility/2006">
              <mc:Choice xmlns:v="urn:schemas-microsoft-com:vml" Requires="v">
                <p:oleObj spid="_x0000_s10258" name="Equation" r:id="rId3" imgW="5448300" imgH="1016000" progId="Equation.DSMT4">
                  <p:embed/>
                </p:oleObj>
              </mc:Choice>
              <mc:Fallback>
                <p:oleObj name="Equation" r:id="rId3" imgW="5448300" imgH="1016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267200"/>
                        <a:ext cx="54483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8" name="Object 30"/>
          <p:cNvGraphicFramePr>
            <a:graphicFrameLocks noChangeAspect="1"/>
          </p:cNvGraphicFramePr>
          <p:nvPr/>
        </p:nvGraphicFramePr>
        <p:xfrm>
          <a:off x="2438400" y="3886200"/>
          <a:ext cx="2057400" cy="1536700"/>
        </p:xfrm>
        <a:graphic>
          <a:graphicData uri="http://schemas.openxmlformats.org/presentationml/2006/ole">
            <mc:AlternateContent xmlns:mc="http://schemas.openxmlformats.org/markup-compatibility/2006">
              <mc:Choice xmlns:v="urn:schemas-microsoft-com:vml" Requires="v">
                <p:oleObj spid="_x0000_s10259" name="Equation" r:id="rId5" imgW="2057400" imgH="1536480" progId="Equation.DSMT4">
                  <p:embed/>
                </p:oleObj>
              </mc:Choice>
              <mc:Fallback>
                <p:oleObj name="Equation" r:id="rId5" imgW="2057400" imgH="1536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886200"/>
                        <a:ext cx="20574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9" name="Rectangle 31"/>
          <p:cNvSpPr>
            <a:spLocks noChangeArrowheads="1"/>
          </p:cNvSpPr>
          <p:nvPr/>
        </p:nvSpPr>
        <p:spPr bwMode="auto">
          <a:xfrm>
            <a:off x="2209801" y="5661025"/>
            <a:ext cx="7138493" cy="523220"/>
          </a:xfrm>
          <a:prstGeom prst="rect">
            <a:avLst/>
          </a:prstGeom>
          <a:noFill/>
          <a:ln>
            <a:noFill/>
          </a:ln>
          <a:effectLst/>
          <a:extLst/>
        </p:spPr>
        <p:txBody>
          <a:bodyPr wrap="none">
            <a:spAutoFit/>
          </a:bodyPr>
          <a:lstStyle/>
          <a:p>
            <a:pPr>
              <a:defRPr/>
            </a:pPr>
            <a:r>
              <a:rPr lang="zh-CN" altLang="en-US" sz="2800" b="1">
                <a:ea typeface="隶书" pitchFamily="49" charset="-122"/>
              </a:rPr>
              <a:t>（</a:t>
            </a:r>
            <a:r>
              <a:rPr lang="en-US" altLang="zh-CN" sz="2800" b="1">
                <a:ea typeface="隶书" pitchFamily="49" charset="-122"/>
              </a:rPr>
              <a:t>6</a:t>
            </a:r>
            <a:r>
              <a:rPr lang="zh-CN" altLang="en-US" sz="2800" b="1">
                <a:ea typeface="隶书" pitchFamily="49" charset="-122"/>
              </a:rPr>
              <a:t>）式称为数表（</a:t>
            </a:r>
            <a:r>
              <a:rPr lang="en-US" altLang="zh-CN" sz="2800" b="1">
                <a:ea typeface="隶书" pitchFamily="49" charset="-122"/>
              </a:rPr>
              <a:t>5</a:t>
            </a:r>
            <a:r>
              <a:rPr lang="zh-CN" altLang="en-US" sz="2800" b="1">
                <a:ea typeface="隶书" pitchFamily="49" charset="-122"/>
              </a:rPr>
              <a:t>）所确定的</a:t>
            </a:r>
            <a:r>
              <a:rPr lang="zh-CN" altLang="en-US" sz="2800" b="1">
                <a:solidFill>
                  <a:srgbClr val="0000FF"/>
                </a:solidFill>
                <a:effectLst>
                  <a:outerShdw blurRad="38100" dist="38100" dir="2700000" algn="tl">
                    <a:srgbClr val="C0C0C0"/>
                  </a:outerShdw>
                </a:effectLst>
                <a:ea typeface="隶书" pitchFamily="49" charset="-122"/>
              </a:rPr>
              <a:t>三阶行列式</a:t>
            </a:r>
            <a:r>
              <a:rPr lang="en-US" altLang="zh-CN" sz="2800" b="1">
                <a:ea typeface="隶书" pitchFamily="49" charset="-122"/>
              </a:rPr>
              <a:t>.</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FF9B47-9D26-4124-BD2D-17B520EB21E7}" type="slidenum">
              <a:rPr lang="en-US" altLang="zh-CN" sz="1200">
                <a:solidFill>
                  <a:srgbClr val="898989"/>
                </a:solidFill>
              </a:rPr>
              <a:pPr eaLnBrk="1" hangingPunct="1"/>
              <a:t>13</a:t>
            </a:fld>
            <a:endParaRPr lang="en-US" altLang="zh-CN" sz="1200">
              <a:solidFill>
                <a:srgbClr val="898989"/>
              </a:solidFill>
            </a:endParaRPr>
          </a:p>
        </p:txBody>
      </p:sp>
    </p:spTree>
    <p:extLst>
      <p:ext uri="{BB962C8B-B14F-4D97-AF65-F5344CB8AC3E}">
        <p14:creationId xmlns:p14="http://schemas.microsoft.com/office/powerpoint/2010/main" val="9389236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2531"/>
                                        </p:tgtEl>
                                        <p:attrNameLst>
                                          <p:attrName>style.visibility</p:attrName>
                                        </p:attrNameLst>
                                      </p:cBhvr>
                                      <p:to>
                                        <p:strVal val="visible"/>
                                      </p:to>
                                    </p:set>
                                    <p:animEffect transition="in" filter="wipe(left)">
                                      <p:cBhvr>
                                        <p:cTn id="7" dur="75"/>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2555"/>
                                        </p:tgtEl>
                                        <p:attrNameLst>
                                          <p:attrName>style.visibility</p:attrName>
                                        </p:attrNameLst>
                                      </p:cBhvr>
                                      <p:to>
                                        <p:strVal val="visible"/>
                                      </p:to>
                                    </p:set>
                                    <p:animEffect transition="in" filter="wipe(left)">
                                      <p:cBhvr>
                                        <p:cTn id="12" dur="75"/>
                                        <p:tgtEl>
                                          <p:spTgt spid="22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2556"/>
                                        </p:tgtEl>
                                        <p:attrNameLst>
                                          <p:attrName>style.visibility</p:attrName>
                                        </p:attrNameLst>
                                      </p:cBhvr>
                                      <p:to>
                                        <p:strVal val="visible"/>
                                      </p:to>
                                    </p:set>
                                    <p:animEffect transition="in" filter="wipe(left)">
                                      <p:cBhvr>
                                        <p:cTn id="22" dur="75"/>
                                        <p:tgtEl>
                                          <p:spTgt spid="225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558"/>
                                        </p:tgtEl>
                                        <p:attrNameLst>
                                          <p:attrName>style.visibility</p:attrName>
                                        </p:attrNameLst>
                                      </p:cBhvr>
                                      <p:to>
                                        <p:strVal val="visible"/>
                                      </p:to>
                                    </p:set>
                                    <p:animEffect transition="in" filter="wipe(left)">
                                      <p:cBhvr>
                                        <p:cTn id="27" dur="500"/>
                                        <p:tgtEl>
                                          <p:spTgt spid="225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557"/>
                                        </p:tgtEl>
                                        <p:attrNameLst>
                                          <p:attrName>style.visibility</p:attrName>
                                        </p:attrNameLst>
                                      </p:cBhvr>
                                      <p:to>
                                        <p:strVal val="visible"/>
                                      </p:to>
                                    </p:set>
                                    <p:animEffect transition="in" filter="wipe(left)">
                                      <p:cBhvr>
                                        <p:cTn id="32" dur="500"/>
                                        <p:tgtEl>
                                          <p:spTgt spid="225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22559"/>
                                        </p:tgtEl>
                                        <p:attrNameLst>
                                          <p:attrName>style.visibility</p:attrName>
                                        </p:attrNameLst>
                                      </p:cBhvr>
                                      <p:to>
                                        <p:strVal val="visible"/>
                                      </p:to>
                                    </p:set>
                                    <p:animEffect transition="in" filter="wipe(left)">
                                      <p:cBhvr>
                                        <p:cTn id="37" dur="75"/>
                                        <p:tgtEl>
                                          <p:spTgt spid="22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P spid="22555" grpId="0" autoUpdateAnimBg="0"/>
      <p:bldP spid="22556" grpId="0" autoUpdateAnimBg="0"/>
      <p:bldP spid="2255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590925" y="4205289"/>
            <a:ext cx="3790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FF"/>
                </a:solidFill>
                <a:ea typeface="隶书" panose="02010509060101010101" pitchFamily="49" charset="-122"/>
              </a:rPr>
              <a:t>三阶行列式如何计算？</a:t>
            </a:r>
          </a:p>
        </p:txBody>
      </p:sp>
      <p:graphicFrame>
        <p:nvGraphicFramePr>
          <p:cNvPr id="12290" name="Object 3"/>
          <p:cNvGraphicFramePr>
            <a:graphicFrameLocks noChangeAspect="1"/>
          </p:cNvGraphicFramePr>
          <p:nvPr/>
        </p:nvGraphicFramePr>
        <p:xfrm>
          <a:off x="3624263" y="762000"/>
          <a:ext cx="2705100" cy="1536700"/>
        </p:xfrm>
        <a:graphic>
          <a:graphicData uri="http://schemas.openxmlformats.org/presentationml/2006/ole">
            <mc:AlternateContent xmlns:mc="http://schemas.openxmlformats.org/markup-compatibility/2006">
              <mc:Choice xmlns:v="urn:schemas-microsoft-com:vml" Requires="v">
                <p:oleObj spid="_x0000_s11273" name="Equation" r:id="rId3" imgW="2705100" imgH="1536700" progId="Equation.DSMT4">
                  <p:embed/>
                </p:oleObj>
              </mc:Choice>
              <mc:Fallback>
                <p:oleObj name="Equation" r:id="rId3" imgW="2705100" imgH="1536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4263" y="762000"/>
                        <a:ext cx="27051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4"/>
          <p:cNvGrpSpPr>
            <a:grpSpLocks/>
          </p:cNvGrpSpPr>
          <p:nvPr/>
        </p:nvGrpSpPr>
        <p:grpSpPr bwMode="auto">
          <a:xfrm>
            <a:off x="6215063" y="1371601"/>
            <a:ext cx="1447800" cy="519113"/>
            <a:chOff x="3360" y="864"/>
            <a:chExt cx="912" cy="327"/>
          </a:xfrm>
        </p:grpSpPr>
        <p:sp>
          <p:nvSpPr>
            <p:cNvPr id="12301" name="Text Box 5"/>
            <p:cNvSpPr txBox="1">
              <a:spLocks noChangeArrowheads="1"/>
            </p:cNvSpPr>
            <p:nvPr/>
          </p:nvSpPr>
          <p:spPr bwMode="auto">
            <a:xfrm>
              <a:off x="3456" y="864"/>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ea typeface="隶书" panose="02010509060101010101" pitchFamily="49" charset="-122"/>
                </a:rPr>
                <a:t>.</a:t>
              </a:r>
              <a:r>
                <a:rPr lang="zh-CN" altLang="en-US" sz="2800" b="1">
                  <a:solidFill>
                    <a:srgbClr val="0000FF"/>
                  </a:solidFill>
                  <a:ea typeface="隶书" panose="02010509060101010101" pitchFamily="49" charset="-122"/>
                </a:rPr>
                <a:t>列标</a:t>
              </a:r>
            </a:p>
          </p:txBody>
        </p:sp>
        <p:sp>
          <p:nvSpPr>
            <p:cNvPr id="12302" name="Line 6"/>
            <p:cNvSpPr>
              <a:spLocks noChangeShapeType="1"/>
            </p:cNvSpPr>
            <p:nvPr/>
          </p:nvSpPr>
          <p:spPr bwMode="auto">
            <a:xfrm>
              <a:off x="3360" y="1056"/>
              <a:ext cx="24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7"/>
          <p:cNvGrpSpPr>
            <a:grpSpLocks/>
          </p:cNvGrpSpPr>
          <p:nvPr/>
        </p:nvGrpSpPr>
        <p:grpSpPr bwMode="auto">
          <a:xfrm>
            <a:off x="6062664" y="1676401"/>
            <a:ext cx="1203325" cy="747713"/>
            <a:chOff x="3264" y="1056"/>
            <a:chExt cx="758" cy="471"/>
          </a:xfrm>
        </p:grpSpPr>
        <p:sp>
          <p:nvSpPr>
            <p:cNvPr id="12299" name="Line 8"/>
            <p:cNvSpPr>
              <a:spLocks noChangeShapeType="1"/>
            </p:cNvSpPr>
            <p:nvPr/>
          </p:nvSpPr>
          <p:spPr bwMode="auto">
            <a:xfrm>
              <a:off x="3264" y="1056"/>
              <a:ext cx="240" cy="2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00" name="Rectangle 9"/>
            <p:cNvSpPr>
              <a:spLocks noChangeArrowheads="1"/>
            </p:cNvSpPr>
            <p:nvPr/>
          </p:nvSpPr>
          <p:spPr bwMode="auto">
            <a:xfrm>
              <a:off x="3456" y="1200"/>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0000"/>
                  </a:solidFill>
                  <a:ea typeface="隶书" panose="02010509060101010101" pitchFamily="49" charset="-122"/>
                </a:rPr>
                <a:t>行标</a:t>
              </a:r>
            </a:p>
          </p:txBody>
        </p:sp>
      </p:grpSp>
      <p:sp>
        <p:nvSpPr>
          <p:cNvPr id="23562" name="Line 10"/>
          <p:cNvSpPr>
            <a:spLocks noChangeShapeType="1"/>
          </p:cNvSpPr>
          <p:nvPr/>
        </p:nvSpPr>
        <p:spPr bwMode="auto">
          <a:xfrm rot="-249180">
            <a:off x="4314825" y="835025"/>
            <a:ext cx="1828800" cy="1524000"/>
          </a:xfrm>
          <a:prstGeom prst="line">
            <a:avLst/>
          </a:prstGeom>
          <a:noFill/>
          <a:ln w="9525">
            <a:solidFill>
              <a:srgbClr val="FF0000"/>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3" name="AutoShape 11"/>
          <p:cNvSpPr>
            <a:spLocks noChangeArrowheads="1"/>
          </p:cNvSpPr>
          <p:nvPr/>
        </p:nvSpPr>
        <p:spPr bwMode="auto">
          <a:xfrm>
            <a:off x="6604001" y="3124200"/>
            <a:ext cx="1897063" cy="533400"/>
          </a:xfrm>
          <a:prstGeom prst="wedgeRoundRectCallout">
            <a:avLst>
              <a:gd name="adj1" fmla="val -66653"/>
              <a:gd name="adj2" fmla="val -189287"/>
              <a:gd name="adj3" fmla="val 16667"/>
            </a:avLst>
          </a:prstGeom>
          <a:solidFill>
            <a:srgbClr val="99FF99"/>
          </a:solidFill>
          <a:ln w="9525">
            <a:solidFill>
              <a:srgbClr val="FF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ea typeface="隶书" panose="02010509060101010101" pitchFamily="49" charset="-122"/>
              </a:rPr>
              <a:t>主对角线</a:t>
            </a:r>
          </a:p>
        </p:txBody>
      </p:sp>
      <p:sp>
        <p:nvSpPr>
          <p:cNvPr id="23564" name="Line 12"/>
          <p:cNvSpPr>
            <a:spLocks noChangeShapeType="1"/>
          </p:cNvSpPr>
          <p:nvPr/>
        </p:nvSpPr>
        <p:spPr bwMode="auto">
          <a:xfrm rot="-4609340">
            <a:off x="4386263" y="762000"/>
            <a:ext cx="1828800" cy="1524000"/>
          </a:xfrm>
          <a:prstGeom prst="line">
            <a:avLst/>
          </a:prstGeom>
          <a:noFill/>
          <a:ln w="9525">
            <a:solidFill>
              <a:schemeClr val="accent2"/>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5" name="AutoShape 13"/>
          <p:cNvSpPr>
            <a:spLocks noChangeArrowheads="1"/>
          </p:cNvSpPr>
          <p:nvPr/>
        </p:nvSpPr>
        <p:spPr bwMode="auto">
          <a:xfrm flipH="1">
            <a:off x="6937375" y="381001"/>
            <a:ext cx="1944688" cy="576263"/>
          </a:xfrm>
          <a:prstGeom prst="wedgeRoundRectCallout">
            <a:avLst>
              <a:gd name="adj1" fmla="val 85917"/>
              <a:gd name="adj2" fmla="val 17218"/>
              <a:gd name="adj3" fmla="val 16667"/>
            </a:avLst>
          </a:prstGeom>
          <a:solidFill>
            <a:srgbClr val="99FF99"/>
          </a:solidFill>
          <a:ln w="12700">
            <a:solidFill>
              <a:srgbClr val="3333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ea typeface="隶书" panose="02010509060101010101" pitchFamily="49" charset="-122"/>
              </a:rPr>
              <a:t>次对角线</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B8A5F20-2790-4E28-9183-2D01773B9259}" type="slidenum">
              <a:rPr lang="en-US" altLang="zh-CN" sz="1200">
                <a:solidFill>
                  <a:srgbClr val="898989"/>
                </a:solidFill>
              </a:rPr>
              <a:pPr eaLnBrk="1" hangingPunct="1"/>
              <a:t>14</a:t>
            </a:fld>
            <a:endParaRPr lang="en-US" altLang="zh-CN" sz="1200">
              <a:solidFill>
                <a:srgbClr val="898989"/>
              </a:solidFill>
            </a:endParaRPr>
          </a:p>
        </p:txBody>
      </p:sp>
    </p:spTree>
    <p:extLst>
      <p:ext uri="{BB962C8B-B14F-4D97-AF65-F5344CB8AC3E}">
        <p14:creationId xmlns:p14="http://schemas.microsoft.com/office/powerpoint/2010/main" val="3459318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3563"/>
                                        </p:tgtEl>
                                        <p:attrNameLst>
                                          <p:attrName>style.visibility</p:attrName>
                                        </p:attrNameLst>
                                      </p:cBhvr>
                                      <p:to>
                                        <p:strVal val="visible"/>
                                      </p:to>
                                    </p:set>
                                    <p:animEffect transition="in" filter="wipe(left)">
                                      <p:cBhvr>
                                        <p:cTn id="11" dur="500"/>
                                        <p:tgtEl>
                                          <p:spTgt spid="235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35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23565"/>
                                        </p:tgtEl>
                                        <p:attrNameLst>
                                          <p:attrName>style.visibility</p:attrName>
                                        </p:attrNameLst>
                                      </p:cBhvr>
                                      <p:to>
                                        <p:strVal val="visible"/>
                                      </p:to>
                                    </p:set>
                                    <p:animEffect transition="in" filter="wipe(left)">
                                      <p:cBhvr>
                                        <p:cTn id="20" dur="75"/>
                                        <p:tgtEl>
                                          <p:spTgt spid="235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23554"/>
                                        </p:tgtEl>
                                        <p:attrNameLst>
                                          <p:attrName>style.visibility</p:attrName>
                                        </p:attrNameLst>
                                      </p:cBhvr>
                                      <p:to>
                                        <p:strVal val="visible"/>
                                      </p:to>
                                    </p:set>
                                    <p:animEffect transition="in" filter="wipe(left)">
                                      <p:cBhvr>
                                        <p:cTn id="35" dur="75"/>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62" grpId="0" animBg="1"/>
      <p:bldP spid="23563" grpId="0" animBg="1" autoUpdateAnimBg="0"/>
      <p:bldP spid="23564" grpId="0" animBg="1"/>
      <p:bldP spid="2356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543300" y="609600"/>
            <a:ext cx="2324100" cy="1600200"/>
            <a:chOff x="1080" y="816"/>
            <a:chExt cx="1464" cy="1008"/>
          </a:xfrm>
        </p:grpSpPr>
        <p:graphicFrame>
          <p:nvGraphicFramePr>
            <p:cNvPr id="13320" name="Object 3"/>
            <p:cNvGraphicFramePr>
              <a:graphicFrameLocks noChangeAspect="1"/>
            </p:cNvGraphicFramePr>
            <p:nvPr/>
          </p:nvGraphicFramePr>
          <p:xfrm>
            <a:off x="1200" y="816"/>
            <a:ext cx="1256" cy="960"/>
          </p:xfrm>
          <a:graphic>
            <a:graphicData uri="http://schemas.openxmlformats.org/presentationml/2006/ole">
              <mc:AlternateContent xmlns:mc="http://schemas.openxmlformats.org/markup-compatibility/2006">
                <mc:Choice xmlns:v="urn:schemas-microsoft-com:vml" Requires="v">
                  <p:oleObj spid="_x0000_s12339" name="Equation" r:id="rId3" imgW="1993900" imgH="1524000" progId="Equation.3">
                    <p:embed/>
                  </p:oleObj>
                </mc:Choice>
                <mc:Fallback>
                  <p:oleObj name="Equation" r:id="rId3" imgW="1993900" imgH="152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816"/>
                          <a:ext cx="1256" cy="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3" name="Line 4"/>
            <p:cNvSpPr>
              <a:spLocks noChangeShapeType="1"/>
            </p:cNvSpPr>
            <p:nvPr/>
          </p:nvSpPr>
          <p:spPr bwMode="auto">
            <a:xfrm>
              <a:off x="2544" y="81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4" name="Line 5"/>
            <p:cNvSpPr>
              <a:spLocks noChangeShapeType="1"/>
            </p:cNvSpPr>
            <p:nvPr/>
          </p:nvSpPr>
          <p:spPr bwMode="auto">
            <a:xfrm>
              <a:off x="1080" y="81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82" name="Line 6"/>
          <p:cNvSpPr>
            <a:spLocks noChangeShapeType="1"/>
          </p:cNvSpPr>
          <p:nvPr/>
        </p:nvSpPr>
        <p:spPr bwMode="auto">
          <a:xfrm>
            <a:off x="4038600" y="914400"/>
            <a:ext cx="1371600" cy="990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3" name="Freeform 7"/>
          <p:cNvSpPr>
            <a:spLocks/>
          </p:cNvSpPr>
          <p:nvPr/>
        </p:nvSpPr>
        <p:spPr bwMode="auto">
          <a:xfrm rot="682824">
            <a:off x="4060825" y="915988"/>
            <a:ext cx="2038350" cy="1524000"/>
          </a:xfrm>
          <a:custGeom>
            <a:avLst/>
            <a:gdLst>
              <a:gd name="T0" fmla="*/ 2147483647 w 1208"/>
              <a:gd name="T1" fmla="*/ 0 h 1232"/>
              <a:gd name="T2" fmla="*/ 2147483647 w 1208"/>
              <a:gd name="T3" fmla="*/ 2147483647 h 1232"/>
              <a:gd name="T4" fmla="*/ 2147483647 w 1208"/>
              <a:gd name="T5" fmla="*/ 2147483647 h 1232"/>
              <a:gd name="T6" fmla="*/ 0 w 1208"/>
              <a:gd name="T7" fmla="*/ 2147483647 h 1232"/>
              <a:gd name="T8" fmla="*/ 0 60000 65536"/>
              <a:gd name="T9" fmla="*/ 0 60000 65536"/>
              <a:gd name="T10" fmla="*/ 0 60000 65536"/>
              <a:gd name="T11" fmla="*/ 0 60000 65536"/>
              <a:gd name="T12" fmla="*/ 0 w 1208"/>
              <a:gd name="T13" fmla="*/ 0 h 1232"/>
              <a:gd name="T14" fmla="*/ 1208 w 1208"/>
              <a:gd name="T15" fmla="*/ 1232 h 1232"/>
            </a:gdLst>
            <a:ahLst/>
            <a:cxnLst>
              <a:cxn ang="T8">
                <a:pos x="T0" y="T1"/>
              </a:cxn>
              <a:cxn ang="T9">
                <a:pos x="T2" y="T3"/>
              </a:cxn>
              <a:cxn ang="T10">
                <a:pos x="T4" y="T5"/>
              </a:cxn>
              <a:cxn ang="T11">
                <a:pos x="T6" y="T7"/>
              </a:cxn>
            </a:cxnLst>
            <a:rect l="T12" t="T13" r="T14" b="T15"/>
            <a:pathLst>
              <a:path w="1208" h="1232">
                <a:moveTo>
                  <a:pt x="240" y="0"/>
                </a:moveTo>
                <a:cubicBezTo>
                  <a:pt x="668" y="192"/>
                  <a:pt x="1096" y="384"/>
                  <a:pt x="1152" y="576"/>
                </a:cubicBezTo>
                <a:cubicBezTo>
                  <a:pt x="1208" y="768"/>
                  <a:pt x="768" y="1072"/>
                  <a:pt x="576" y="1152"/>
                </a:cubicBezTo>
                <a:cubicBezTo>
                  <a:pt x="384" y="1232"/>
                  <a:pt x="192" y="1144"/>
                  <a:pt x="0" y="1056"/>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4" name="Freeform 8"/>
          <p:cNvSpPr>
            <a:spLocks/>
          </p:cNvSpPr>
          <p:nvPr/>
        </p:nvSpPr>
        <p:spPr bwMode="auto">
          <a:xfrm rot="20917176" flipH="1">
            <a:off x="3200400" y="914400"/>
            <a:ext cx="2038350" cy="1524000"/>
          </a:xfrm>
          <a:custGeom>
            <a:avLst/>
            <a:gdLst>
              <a:gd name="T0" fmla="*/ 2147483647 w 1208"/>
              <a:gd name="T1" fmla="*/ 0 h 1232"/>
              <a:gd name="T2" fmla="*/ 2147483647 w 1208"/>
              <a:gd name="T3" fmla="*/ 2147483647 h 1232"/>
              <a:gd name="T4" fmla="*/ 2147483647 w 1208"/>
              <a:gd name="T5" fmla="*/ 2147483647 h 1232"/>
              <a:gd name="T6" fmla="*/ 0 w 1208"/>
              <a:gd name="T7" fmla="*/ 2147483647 h 1232"/>
              <a:gd name="T8" fmla="*/ 0 60000 65536"/>
              <a:gd name="T9" fmla="*/ 0 60000 65536"/>
              <a:gd name="T10" fmla="*/ 0 60000 65536"/>
              <a:gd name="T11" fmla="*/ 0 60000 65536"/>
              <a:gd name="T12" fmla="*/ 0 w 1208"/>
              <a:gd name="T13" fmla="*/ 0 h 1232"/>
              <a:gd name="T14" fmla="*/ 1208 w 1208"/>
              <a:gd name="T15" fmla="*/ 1232 h 1232"/>
            </a:gdLst>
            <a:ahLst/>
            <a:cxnLst>
              <a:cxn ang="T8">
                <a:pos x="T0" y="T1"/>
              </a:cxn>
              <a:cxn ang="T9">
                <a:pos x="T2" y="T3"/>
              </a:cxn>
              <a:cxn ang="T10">
                <a:pos x="T4" y="T5"/>
              </a:cxn>
              <a:cxn ang="T11">
                <a:pos x="T6" y="T7"/>
              </a:cxn>
            </a:cxnLst>
            <a:rect l="T12" t="T13" r="T14" b="T15"/>
            <a:pathLst>
              <a:path w="1208" h="1232">
                <a:moveTo>
                  <a:pt x="240" y="0"/>
                </a:moveTo>
                <a:cubicBezTo>
                  <a:pt x="668" y="192"/>
                  <a:pt x="1096" y="384"/>
                  <a:pt x="1152" y="576"/>
                </a:cubicBezTo>
                <a:cubicBezTo>
                  <a:pt x="1208" y="768"/>
                  <a:pt x="768" y="1072"/>
                  <a:pt x="576" y="1152"/>
                </a:cubicBezTo>
                <a:cubicBezTo>
                  <a:pt x="384" y="1232"/>
                  <a:pt x="192" y="1144"/>
                  <a:pt x="0" y="1056"/>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5" name="Freeform 9"/>
          <p:cNvSpPr>
            <a:spLocks/>
          </p:cNvSpPr>
          <p:nvPr/>
        </p:nvSpPr>
        <p:spPr bwMode="auto">
          <a:xfrm>
            <a:off x="3886200" y="838200"/>
            <a:ext cx="2514600" cy="1524000"/>
          </a:xfrm>
          <a:custGeom>
            <a:avLst/>
            <a:gdLst>
              <a:gd name="T0" fmla="*/ 0 w 1792"/>
              <a:gd name="T1" fmla="*/ 2147483647 h 1056"/>
              <a:gd name="T2" fmla="*/ 2147483647 w 1792"/>
              <a:gd name="T3" fmla="*/ 2147483647 h 1056"/>
              <a:gd name="T4" fmla="*/ 2147483647 w 1792"/>
              <a:gd name="T5" fmla="*/ 2147483647 h 1056"/>
              <a:gd name="T6" fmla="*/ 2147483647 w 1792"/>
              <a:gd name="T7" fmla="*/ 0 h 1056"/>
              <a:gd name="T8" fmla="*/ 0 60000 65536"/>
              <a:gd name="T9" fmla="*/ 0 60000 65536"/>
              <a:gd name="T10" fmla="*/ 0 60000 65536"/>
              <a:gd name="T11" fmla="*/ 0 60000 65536"/>
              <a:gd name="T12" fmla="*/ 0 w 1792"/>
              <a:gd name="T13" fmla="*/ 0 h 1056"/>
              <a:gd name="T14" fmla="*/ 1792 w 1792"/>
              <a:gd name="T15" fmla="*/ 1056 h 1056"/>
            </a:gdLst>
            <a:ahLst/>
            <a:cxnLst>
              <a:cxn ang="T8">
                <a:pos x="T0" y="T1"/>
              </a:cxn>
              <a:cxn ang="T9">
                <a:pos x="T2" y="T3"/>
              </a:cxn>
              <a:cxn ang="T10">
                <a:pos x="T4" y="T5"/>
              </a:cxn>
              <a:cxn ang="T11">
                <a:pos x="T6" y="T7"/>
              </a:cxn>
            </a:cxnLst>
            <a:rect l="T12" t="T13" r="T14" b="T15"/>
            <a:pathLst>
              <a:path w="1792" h="1056">
                <a:moveTo>
                  <a:pt x="0" y="336"/>
                </a:moveTo>
                <a:cubicBezTo>
                  <a:pt x="356" y="648"/>
                  <a:pt x="712" y="960"/>
                  <a:pt x="1008" y="1008"/>
                </a:cubicBezTo>
                <a:cubicBezTo>
                  <a:pt x="1304" y="1056"/>
                  <a:pt x="1760" y="792"/>
                  <a:pt x="1776" y="624"/>
                </a:cubicBezTo>
                <a:cubicBezTo>
                  <a:pt x="1792" y="456"/>
                  <a:pt x="1448" y="228"/>
                  <a:pt x="1104"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6" name="Freeform 10"/>
          <p:cNvSpPr>
            <a:spLocks/>
          </p:cNvSpPr>
          <p:nvPr/>
        </p:nvSpPr>
        <p:spPr bwMode="auto">
          <a:xfrm flipH="1">
            <a:off x="3048000" y="838200"/>
            <a:ext cx="2514600" cy="1524000"/>
          </a:xfrm>
          <a:custGeom>
            <a:avLst/>
            <a:gdLst>
              <a:gd name="T0" fmla="*/ 0 w 1792"/>
              <a:gd name="T1" fmla="*/ 2147483647 h 1056"/>
              <a:gd name="T2" fmla="*/ 2147483647 w 1792"/>
              <a:gd name="T3" fmla="*/ 2147483647 h 1056"/>
              <a:gd name="T4" fmla="*/ 2147483647 w 1792"/>
              <a:gd name="T5" fmla="*/ 2147483647 h 1056"/>
              <a:gd name="T6" fmla="*/ 2147483647 w 1792"/>
              <a:gd name="T7" fmla="*/ 0 h 1056"/>
              <a:gd name="T8" fmla="*/ 0 60000 65536"/>
              <a:gd name="T9" fmla="*/ 0 60000 65536"/>
              <a:gd name="T10" fmla="*/ 0 60000 65536"/>
              <a:gd name="T11" fmla="*/ 0 60000 65536"/>
              <a:gd name="T12" fmla="*/ 0 w 1792"/>
              <a:gd name="T13" fmla="*/ 0 h 1056"/>
              <a:gd name="T14" fmla="*/ 1792 w 1792"/>
              <a:gd name="T15" fmla="*/ 1056 h 1056"/>
            </a:gdLst>
            <a:ahLst/>
            <a:cxnLst>
              <a:cxn ang="T8">
                <a:pos x="T0" y="T1"/>
              </a:cxn>
              <a:cxn ang="T9">
                <a:pos x="T2" y="T3"/>
              </a:cxn>
              <a:cxn ang="T10">
                <a:pos x="T4" y="T5"/>
              </a:cxn>
              <a:cxn ang="T11">
                <a:pos x="T6" y="T7"/>
              </a:cxn>
            </a:cxnLst>
            <a:rect l="T12" t="T13" r="T14" b="T15"/>
            <a:pathLst>
              <a:path w="1792" h="1056">
                <a:moveTo>
                  <a:pt x="0" y="336"/>
                </a:moveTo>
                <a:cubicBezTo>
                  <a:pt x="356" y="648"/>
                  <a:pt x="712" y="960"/>
                  <a:pt x="1008" y="1008"/>
                </a:cubicBezTo>
                <a:cubicBezTo>
                  <a:pt x="1304" y="1056"/>
                  <a:pt x="1760" y="792"/>
                  <a:pt x="1776" y="624"/>
                </a:cubicBezTo>
                <a:cubicBezTo>
                  <a:pt x="1792" y="456"/>
                  <a:pt x="1448" y="228"/>
                  <a:pt x="1104" y="0"/>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7" name="Line 11"/>
          <p:cNvSpPr>
            <a:spLocks noChangeShapeType="1"/>
          </p:cNvSpPr>
          <p:nvPr/>
        </p:nvSpPr>
        <p:spPr bwMode="auto">
          <a:xfrm flipV="1">
            <a:off x="3810000" y="914400"/>
            <a:ext cx="1524000" cy="1066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588" name="Object 12"/>
          <p:cNvGraphicFramePr>
            <a:graphicFrameLocks noChangeAspect="1"/>
          </p:cNvGraphicFramePr>
          <p:nvPr/>
        </p:nvGraphicFramePr>
        <p:xfrm>
          <a:off x="3467100" y="2590800"/>
          <a:ext cx="1524000" cy="431800"/>
        </p:xfrm>
        <a:graphic>
          <a:graphicData uri="http://schemas.openxmlformats.org/presentationml/2006/ole">
            <mc:AlternateContent xmlns:mc="http://schemas.openxmlformats.org/markup-compatibility/2006">
              <mc:Choice xmlns:v="urn:schemas-microsoft-com:vml" Requires="v">
                <p:oleObj spid="_x0000_s12340" name="Equation" r:id="rId5" imgW="1514559" imgH="419100" progId="Equation.DSMT4">
                  <p:embed/>
                </p:oleObj>
              </mc:Choice>
              <mc:Fallback>
                <p:oleObj name="Equation" r:id="rId5" imgW="1514559"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100" y="2590800"/>
                        <a:ext cx="1524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9" name="Object 13"/>
          <p:cNvGraphicFramePr>
            <a:graphicFrameLocks noChangeAspect="1"/>
          </p:cNvGraphicFramePr>
          <p:nvPr/>
        </p:nvGraphicFramePr>
        <p:xfrm>
          <a:off x="3667125" y="3143251"/>
          <a:ext cx="1384300" cy="479425"/>
        </p:xfrm>
        <a:graphic>
          <a:graphicData uri="http://schemas.openxmlformats.org/presentationml/2006/ole">
            <mc:AlternateContent xmlns:mc="http://schemas.openxmlformats.org/markup-compatibility/2006">
              <mc:Choice xmlns:v="urn:schemas-microsoft-com:vml" Requires="v">
                <p:oleObj spid="_x0000_s12341" name="公式" r:id="rId7" imgW="672840" imgH="228600" progId="Equation.3">
                  <p:embed/>
                </p:oleObj>
              </mc:Choice>
              <mc:Fallback>
                <p:oleObj name="公式" r:id="rId7" imgW="6728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7125" y="3143251"/>
                        <a:ext cx="13843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0" name="Rectangle 14"/>
          <p:cNvSpPr>
            <a:spLocks noChangeArrowheads="1"/>
          </p:cNvSpPr>
          <p:nvPr/>
        </p:nvSpPr>
        <p:spPr bwMode="auto">
          <a:xfrm>
            <a:off x="2590800" y="152401"/>
            <a:ext cx="1970088" cy="519113"/>
          </a:xfrm>
          <a:prstGeom prst="rect">
            <a:avLst/>
          </a:prstGeom>
          <a:noFill/>
          <a:ln>
            <a:noFill/>
          </a:ln>
          <a:effectLst/>
          <a:extLst/>
        </p:spPr>
        <p:txBody>
          <a:bodyPr wrap="none">
            <a:spAutoFit/>
          </a:bodyPr>
          <a:lstStyle/>
          <a:p>
            <a:pPr>
              <a:defRPr/>
            </a:pPr>
            <a:r>
              <a:rPr lang="zh-CN" altLang="en-US" sz="2800" b="1">
                <a:solidFill>
                  <a:srgbClr val="0000FF"/>
                </a:solidFill>
                <a:effectLst>
                  <a:outerShdw blurRad="38100" dist="38100" dir="2700000" algn="tl">
                    <a:srgbClr val="C0C0C0"/>
                  </a:outerShdw>
                </a:effectLst>
                <a:ea typeface="隶书" pitchFamily="49" charset="-122"/>
              </a:rPr>
              <a:t>对角线法则</a:t>
            </a:r>
          </a:p>
        </p:txBody>
      </p:sp>
      <p:sp>
        <p:nvSpPr>
          <p:cNvPr id="24591" name="Rectangle 15"/>
          <p:cNvSpPr>
            <a:spLocks noChangeArrowheads="1"/>
          </p:cNvSpPr>
          <p:nvPr/>
        </p:nvSpPr>
        <p:spPr bwMode="auto">
          <a:xfrm>
            <a:off x="2590800" y="3810000"/>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FF"/>
                </a:solidFill>
                <a:ea typeface="隶书" panose="02010509060101010101" pitchFamily="49" charset="-122"/>
              </a:rPr>
              <a:t>注意</a:t>
            </a:r>
            <a:r>
              <a:rPr lang="zh-CN" altLang="en-US" sz="2800" b="1">
                <a:solidFill>
                  <a:schemeClr val="bg2"/>
                </a:solidFill>
                <a:ea typeface="隶书" panose="02010509060101010101" pitchFamily="49" charset="-122"/>
              </a:rPr>
              <a:t>     </a:t>
            </a:r>
            <a:r>
              <a:rPr lang="zh-CN" altLang="en-US" sz="2800" b="1">
                <a:ea typeface="隶书" panose="02010509060101010101" pitchFamily="49" charset="-122"/>
              </a:rPr>
              <a:t>红线上三元素的乘积冠以正号，蓝线上三</a:t>
            </a:r>
          </a:p>
          <a:p>
            <a:pPr eaLnBrk="1" hangingPunct="1"/>
            <a:r>
              <a:rPr lang="zh-CN" altLang="en-US" sz="2800" b="1">
                <a:ea typeface="隶书" panose="02010509060101010101" pitchFamily="49" charset="-122"/>
              </a:rPr>
              <a:t>元素的乘积冠以负号．</a:t>
            </a:r>
          </a:p>
        </p:txBody>
      </p:sp>
      <p:sp>
        <p:nvSpPr>
          <p:cNvPr id="24592" name="Rectangle 16"/>
          <p:cNvSpPr>
            <a:spLocks noChangeArrowheads="1"/>
          </p:cNvSpPr>
          <p:nvPr/>
        </p:nvSpPr>
        <p:spPr bwMode="auto">
          <a:xfrm>
            <a:off x="2595563" y="4800601"/>
            <a:ext cx="7937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00FF"/>
                </a:solidFill>
                <a:ea typeface="隶书" panose="02010509060101010101" pitchFamily="49" charset="-122"/>
              </a:rPr>
              <a:t>说明</a:t>
            </a:r>
            <a:r>
              <a:rPr lang="zh-CN" altLang="en-GB" sz="2800" b="1">
                <a:solidFill>
                  <a:srgbClr val="0000FF"/>
                </a:solidFill>
                <a:ea typeface="隶书" panose="02010509060101010101" pitchFamily="49" charset="-122"/>
              </a:rPr>
              <a:t>  </a:t>
            </a:r>
            <a:r>
              <a:rPr lang="en-US" altLang="zh-CN" sz="2800" b="1">
                <a:solidFill>
                  <a:srgbClr val="0000FF"/>
                </a:solidFill>
                <a:ea typeface="隶书" panose="02010509060101010101" pitchFamily="49" charset="-122"/>
              </a:rPr>
              <a:t>1.</a:t>
            </a:r>
            <a:r>
              <a:rPr lang="zh-CN" altLang="en-US" sz="2800" b="1">
                <a:ea typeface="隶书" panose="02010509060101010101" pitchFamily="49" charset="-122"/>
              </a:rPr>
              <a:t>对角线法则只适用于二阶与三阶行列式．</a:t>
            </a:r>
          </a:p>
        </p:txBody>
      </p:sp>
      <p:graphicFrame>
        <p:nvGraphicFramePr>
          <p:cNvPr id="24593" name="Object 17"/>
          <p:cNvGraphicFramePr>
            <a:graphicFrameLocks noChangeAspect="1"/>
          </p:cNvGraphicFramePr>
          <p:nvPr/>
        </p:nvGraphicFramePr>
        <p:xfrm>
          <a:off x="6667500" y="2590800"/>
          <a:ext cx="1511300" cy="431800"/>
        </p:xfrm>
        <a:graphic>
          <a:graphicData uri="http://schemas.openxmlformats.org/presentationml/2006/ole">
            <mc:AlternateContent xmlns:mc="http://schemas.openxmlformats.org/markup-compatibility/2006">
              <mc:Choice xmlns:v="urn:schemas-microsoft-com:vml" Requires="v">
                <p:oleObj spid="_x0000_s12342" name="Equation" r:id="rId9" imgW="1504849" imgH="419100" progId="Equation.3">
                  <p:embed/>
                </p:oleObj>
              </mc:Choice>
              <mc:Fallback>
                <p:oleObj name="Equation" r:id="rId9" imgW="1504849"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7500" y="2590800"/>
                        <a:ext cx="1511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4" name="Object 18"/>
          <p:cNvGraphicFramePr>
            <a:graphicFrameLocks noChangeAspect="1"/>
          </p:cNvGraphicFramePr>
          <p:nvPr/>
        </p:nvGraphicFramePr>
        <p:xfrm>
          <a:off x="5067300" y="2590800"/>
          <a:ext cx="1511300" cy="431800"/>
        </p:xfrm>
        <a:graphic>
          <a:graphicData uri="http://schemas.openxmlformats.org/presentationml/2006/ole">
            <mc:AlternateContent xmlns:mc="http://schemas.openxmlformats.org/markup-compatibility/2006">
              <mc:Choice xmlns:v="urn:schemas-microsoft-com:vml" Requires="v">
                <p:oleObj spid="_x0000_s12343" name="Equation" r:id="rId11" imgW="1504849" imgH="419100" progId="Equation.DSMT4">
                  <p:embed/>
                </p:oleObj>
              </mc:Choice>
              <mc:Fallback>
                <p:oleObj name="Equation" r:id="rId11" imgW="1504849" imgH="419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67300" y="2590800"/>
                        <a:ext cx="1511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5" name="Object 19"/>
          <p:cNvGraphicFramePr>
            <a:graphicFrameLocks noChangeAspect="1"/>
          </p:cNvGraphicFramePr>
          <p:nvPr/>
        </p:nvGraphicFramePr>
        <p:xfrm>
          <a:off x="6740525" y="3136900"/>
          <a:ext cx="1498600" cy="431800"/>
        </p:xfrm>
        <a:graphic>
          <a:graphicData uri="http://schemas.openxmlformats.org/presentationml/2006/ole">
            <mc:AlternateContent xmlns:mc="http://schemas.openxmlformats.org/markup-compatibility/2006">
              <mc:Choice xmlns:v="urn:schemas-microsoft-com:vml" Requires="v">
                <p:oleObj spid="_x0000_s12344" name="Equation" r:id="rId13" imgW="1485967" imgH="419100" progId="Equation.3">
                  <p:embed/>
                </p:oleObj>
              </mc:Choice>
              <mc:Fallback>
                <p:oleObj name="Equation" r:id="rId13" imgW="1485967" imgH="4191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40525" y="3136900"/>
                        <a:ext cx="1498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6" name="Object 20"/>
          <p:cNvGraphicFramePr>
            <a:graphicFrameLocks noChangeAspect="1"/>
          </p:cNvGraphicFramePr>
          <p:nvPr/>
        </p:nvGraphicFramePr>
        <p:xfrm>
          <a:off x="5095875" y="3136900"/>
          <a:ext cx="1498600" cy="431800"/>
        </p:xfrm>
        <a:graphic>
          <a:graphicData uri="http://schemas.openxmlformats.org/presentationml/2006/ole">
            <mc:AlternateContent xmlns:mc="http://schemas.openxmlformats.org/markup-compatibility/2006">
              <mc:Choice xmlns:v="urn:schemas-microsoft-com:vml" Requires="v">
                <p:oleObj spid="_x0000_s12345" name="Equation" r:id="rId15" imgW="1485967" imgH="419100" progId="Equation.DSMT4">
                  <p:embed/>
                </p:oleObj>
              </mc:Choice>
              <mc:Fallback>
                <p:oleObj name="Equation" r:id="rId15" imgW="1485967" imgH="4191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95875" y="3136900"/>
                        <a:ext cx="1498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7" name="Text Box 21"/>
          <p:cNvSpPr txBox="1">
            <a:spLocks noChangeArrowheads="1"/>
          </p:cNvSpPr>
          <p:nvPr/>
        </p:nvSpPr>
        <p:spPr bwMode="auto">
          <a:xfrm>
            <a:off x="2952750" y="5257800"/>
            <a:ext cx="7010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sz="2800" b="1">
                <a:ea typeface="隶书" panose="02010509060101010101" pitchFamily="49" charset="-122"/>
              </a:rPr>
              <a:t>      </a:t>
            </a:r>
            <a:r>
              <a:rPr lang="zh-CN" altLang="en-GB" sz="2800" b="1">
                <a:solidFill>
                  <a:schemeClr val="accent2"/>
                </a:solidFill>
                <a:ea typeface="隶书" panose="02010509060101010101" pitchFamily="49" charset="-122"/>
              </a:rPr>
              <a:t>2.</a:t>
            </a:r>
            <a:r>
              <a:rPr lang="zh-CN" altLang="en-US" sz="2800" b="1">
                <a:ea typeface="隶书" panose="02010509060101010101" pitchFamily="49" charset="-122"/>
              </a:rPr>
              <a:t>三阶行列式包括</a:t>
            </a:r>
            <a:r>
              <a:rPr lang="en-US" altLang="zh-CN" sz="2800" b="1">
                <a:ea typeface="隶书" panose="02010509060101010101" pitchFamily="49" charset="-122"/>
              </a:rPr>
              <a:t>3!</a:t>
            </a:r>
            <a:r>
              <a:rPr lang="zh-CN" altLang="en-US" sz="2800" b="1">
                <a:ea typeface="隶书" panose="02010509060101010101" pitchFamily="49" charset="-122"/>
              </a:rPr>
              <a:t>项</a:t>
            </a:r>
            <a:r>
              <a:rPr lang="en-US" altLang="zh-CN" sz="2800" b="1">
                <a:ea typeface="隶书" panose="02010509060101010101" pitchFamily="49" charset="-122"/>
              </a:rPr>
              <a:t>,</a:t>
            </a:r>
            <a:r>
              <a:rPr lang="zh-CN" altLang="en-US" sz="2800" b="1">
                <a:ea typeface="隶书" panose="02010509060101010101" pitchFamily="49" charset="-122"/>
              </a:rPr>
              <a:t>每一项都是位于不同行</a:t>
            </a:r>
            <a:r>
              <a:rPr lang="en-US" altLang="zh-CN" sz="2800" b="1">
                <a:ea typeface="隶书" panose="02010509060101010101" pitchFamily="49" charset="-122"/>
              </a:rPr>
              <a:t>,</a:t>
            </a:r>
            <a:r>
              <a:rPr lang="zh-CN" altLang="en-US" sz="2800" b="1">
                <a:ea typeface="隶书" panose="02010509060101010101" pitchFamily="49" charset="-122"/>
              </a:rPr>
              <a:t>不同列的三个元素的乘积</a:t>
            </a:r>
            <a:r>
              <a:rPr lang="en-US" altLang="zh-CN" sz="2800" b="1">
                <a:ea typeface="隶书" panose="02010509060101010101" pitchFamily="49" charset="-122"/>
              </a:rPr>
              <a:t>,</a:t>
            </a:r>
            <a:r>
              <a:rPr lang="zh-CN" altLang="en-US" sz="2800" b="1">
                <a:ea typeface="隶书" panose="02010509060101010101" pitchFamily="49" charset="-122"/>
              </a:rPr>
              <a:t>其中三项为正</a:t>
            </a:r>
            <a:r>
              <a:rPr lang="en-US" altLang="zh-CN" sz="2800" b="1">
                <a:ea typeface="隶书" panose="02010509060101010101" pitchFamily="49" charset="-122"/>
              </a:rPr>
              <a:t>,</a:t>
            </a:r>
            <a:r>
              <a:rPr lang="zh-CN" altLang="en-US" sz="2800" b="1">
                <a:ea typeface="隶书" panose="02010509060101010101" pitchFamily="49" charset="-122"/>
              </a:rPr>
              <a:t>三项为负</a:t>
            </a:r>
            <a:r>
              <a:rPr lang="en-US" altLang="zh-CN" sz="2800" b="1">
                <a:ea typeface="隶书" panose="02010509060101010101" pitchFamily="49" charset="-122"/>
              </a:rPr>
              <a:t>.</a:t>
            </a:r>
            <a:r>
              <a:rPr lang="zh-CN" altLang="en-GB" sz="2800" b="1">
                <a:ea typeface="隶书" panose="02010509060101010101" pitchFamily="49" charset="-122"/>
              </a:rPr>
              <a:t> </a:t>
            </a:r>
            <a:endParaRPr lang="en-US" altLang="zh-CN" sz="2800" b="1">
              <a:ea typeface="隶书" panose="02010509060101010101" pitchFamily="49" charset="-122"/>
            </a:endParaRP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13C6C66-7929-4865-9BC9-CB1B4E656D3F}" type="slidenum">
              <a:rPr lang="en-US" altLang="zh-CN" sz="1200">
                <a:solidFill>
                  <a:srgbClr val="898989"/>
                </a:solidFill>
              </a:rPr>
              <a:pPr eaLnBrk="1" hangingPunct="1"/>
              <a:t>15</a:t>
            </a:fld>
            <a:endParaRPr lang="en-US" altLang="zh-CN" sz="1200">
              <a:solidFill>
                <a:srgbClr val="898989"/>
              </a:solidFill>
            </a:endParaRPr>
          </a:p>
        </p:txBody>
      </p:sp>
    </p:spTree>
    <p:extLst>
      <p:ext uri="{BB962C8B-B14F-4D97-AF65-F5344CB8AC3E}">
        <p14:creationId xmlns:p14="http://schemas.microsoft.com/office/powerpoint/2010/main" val="26587782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2"/>
                                        </p:tgtEl>
                                        <p:attrNameLst>
                                          <p:attrName>style.visibility</p:attrName>
                                        </p:attrNameLst>
                                      </p:cBhvr>
                                      <p:to>
                                        <p:strVal val="visible"/>
                                      </p:to>
                                    </p:set>
                                    <p:animEffect transition="in" filter="wipe(left)">
                                      <p:cBhvr>
                                        <p:cTn id="12" dur="500"/>
                                        <p:tgtEl>
                                          <p:spTgt spid="245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88"/>
                                        </p:tgtEl>
                                        <p:attrNameLst>
                                          <p:attrName>style.visibility</p:attrName>
                                        </p:attrNameLst>
                                      </p:cBhvr>
                                      <p:to>
                                        <p:strVal val="visible"/>
                                      </p:to>
                                    </p:set>
                                    <p:animEffect transition="in" filter="wipe(left)">
                                      <p:cBhvr>
                                        <p:cTn id="17" dur="500"/>
                                        <p:tgtEl>
                                          <p:spTgt spid="245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3"/>
                                        </p:tgtEl>
                                        <p:attrNameLst>
                                          <p:attrName>style.visibility</p:attrName>
                                        </p:attrNameLst>
                                      </p:cBhvr>
                                      <p:to>
                                        <p:strVal val="visible"/>
                                      </p:to>
                                    </p:set>
                                    <p:animEffect transition="in" filter="wipe(left)">
                                      <p:cBhvr>
                                        <p:cTn id="22" dur="500"/>
                                        <p:tgtEl>
                                          <p:spTgt spid="245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94"/>
                                        </p:tgtEl>
                                        <p:attrNameLst>
                                          <p:attrName>style.visibility</p:attrName>
                                        </p:attrNameLst>
                                      </p:cBhvr>
                                      <p:to>
                                        <p:strVal val="visible"/>
                                      </p:to>
                                    </p:set>
                                    <p:animEffect transition="in" filter="wipe(left)">
                                      <p:cBhvr>
                                        <p:cTn id="27" dur="500"/>
                                        <p:tgtEl>
                                          <p:spTgt spid="245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85"/>
                                        </p:tgtEl>
                                        <p:attrNameLst>
                                          <p:attrName>style.visibility</p:attrName>
                                        </p:attrNameLst>
                                      </p:cBhvr>
                                      <p:to>
                                        <p:strVal val="visible"/>
                                      </p:to>
                                    </p:set>
                                    <p:animEffect transition="in" filter="wipe(left)">
                                      <p:cBhvr>
                                        <p:cTn id="32" dur="500"/>
                                        <p:tgtEl>
                                          <p:spTgt spid="245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593"/>
                                        </p:tgtEl>
                                        <p:attrNameLst>
                                          <p:attrName>style.visibility</p:attrName>
                                        </p:attrNameLst>
                                      </p:cBhvr>
                                      <p:to>
                                        <p:strVal val="visible"/>
                                      </p:to>
                                    </p:set>
                                    <p:animEffect transition="in" filter="wipe(left)">
                                      <p:cBhvr>
                                        <p:cTn id="37" dur="500"/>
                                        <p:tgtEl>
                                          <p:spTgt spid="245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587"/>
                                        </p:tgtEl>
                                        <p:attrNameLst>
                                          <p:attrName>style.visibility</p:attrName>
                                        </p:attrNameLst>
                                      </p:cBhvr>
                                      <p:to>
                                        <p:strVal val="visible"/>
                                      </p:to>
                                    </p:set>
                                    <p:animEffect transition="in" filter="wipe(left)">
                                      <p:cBhvr>
                                        <p:cTn id="42" dur="500"/>
                                        <p:tgtEl>
                                          <p:spTgt spid="245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4595"/>
                                        </p:tgtEl>
                                        <p:attrNameLst>
                                          <p:attrName>style.visibility</p:attrName>
                                        </p:attrNameLst>
                                      </p:cBhvr>
                                      <p:to>
                                        <p:strVal val="visible"/>
                                      </p:to>
                                    </p:set>
                                    <p:animEffect transition="in" filter="wipe(left)">
                                      <p:cBhvr>
                                        <p:cTn id="47" dur="500"/>
                                        <p:tgtEl>
                                          <p:spTgt spid="245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584"/>
                                        </p:tgtEl>
                                        <p:attrNameLst>
                                          <p:attrName>style.visibility</p:attrName>
                                        </p:attrNameLst>
                                      </p:cBhvr>
                                      <p:to>
                                        <p:strVal val="visible"/>
                                      </p:to>
                                    </p:set>
                                    <p:animEffect transition="in" filter="wipe(left)">
                                      <p:cBhvr>
                                        <p:cTn id="52" dur="500"/>
                                        <p:tgtEl>
                                          <p:spTgt spid="245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4596"/>
                                        </p:tgtEl>
                                        <p:attrNameLst>
                                          <p:attrName>style.visibility</p:attrName>
                                        </p:attrNameLst>
                                      </p:cBhvr>
                                      <p:to>
                                        <p:strVal val="visible"/>
                                      </p:to>
                                    </p:set>
                                    <p:animEffect transition="in" filter="wipe(left)">
                                      <p:cBhvr>
                                        <p:cTn id="57" dur="500"/>
                                        <p:tgtEl>
                                          <p:spTgt spid="2459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586"/>
                                        </p:tgtEl>
                                        <p:attrNameLst>
                                          <p:attrName>style.visibility</p:attrName>
                                        </p:attrNameLst>
                                      </p:cBhvr>
                                      <p:to>
                                        <p:strVal val="visible"/>
                                      </p:to>
                                    </p:set>
                                    <p:animEffect transition="in" filter="wipe(left)">
                                      <p:cBhvr>
                                        <p:cTn id="62" dur="500"/>
                                        <p:tgtEl>
                                          <p:spTgt spid="2458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4589"/>
                                        </p:tgtEl>
                                        <p:attrNameLst>
                                          <p:attrName>style.visibility</p:attrName>
                                        </p:attrNameLst>
                                      </p:cBhvr>
                                      <p:to>
                                        <p:strVal val="visible"/>
                                      </p:to>
                                    </p:set>
                                    <p:animEffect transition="in" filter="wipe(left)">
                                      <p:cBhvr>
                                        <p:cTn id="67" dur="500"/>
                                        <p:tgtEl>
                                          <p:spTgt spid="2458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iterate type="lt">
                                    <p:tmPct val="100000"/>
                                  </p:iterate>
                                  <p:childTnLst>
                                    <p:set>
                                      <p:cBhvr>
                                        <p:cTn id="71" dur="1" fill="hold">
                                          <p:stCondLst>
                                            <p:cond delay="0"/>
                                          </p:stCondLst>
                                        </p:cTn>
                                        <p:tgtEl>
                                          <p:spTgt spid="24591"/>
                                        </p:tgtEl>
                                        <p:attrNameLst>
                                          <p:attrName>style.visibility</p:attrName>
                                        </p:attrNameLst>
                                      </p:cBhvr>
                                      <p:to>
                                        <p:strVal val="visible"/>
                                      </p:to>
                                    </p:set>
                                    <p:animEffect transition="in" filter="wipe(left)">
                                      <p:cBhvr>
                                        <p:cTn id="72" dur="75"/>
                                        <p:tgtEl>
                                          <p:spTgt spid="2459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iterate type="lt">
                                    <p:tmPct val="100000"/>
                                  </p:iterate>
                                  <p:childTnLst>
                                    <p:set>
                                      <p:cBhvr>
                                        <p:cTn id="76" dur="1" fill="hold">
                                          <p:stCondLst>
                                            <p:cond delay="0"/>
                                          </p:stCondLst>
                                        </p:cTn>
                                        <p:tgtEl>
                                          <p:spTgt spid="24592"/>
                                        </p:tgtEl>
                                        <p:attrNameLst>
                                          <p:attrName>style.visibility</p:attrName>
                                        </p:attrNameLst>
                                      </p:cBhvr>
                                      <p:to>
                                        <p:strVal val="visible"/>
                                      </p:to>
                                    </p:set>
                                    <p:animEffect transition="in" filter="wipe(left)">
                                      <p:cBhvr>
                                        <p:cTn id="77" dur="75"/>
                                        <p:tgtEl>
                                          <p:spTgt spid="2459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iterate type="lt">
                                    <p:tmPct val="100000"/>
                                  </p:iterate>
                                  <p:childTnLst>
                                    <p:set>
                                      <p:cBhvr>
                                        <p:cTn id="81" dur="1" fill="hold">
                                          <p:stCondLst>
                                            <p:cond delay="0"/>
                                          </p:stCondLst>
                                        </p:cTn>
                                        <p:tgtEl>
                                          <p:spTgt spid="24597"/>
                                        </p:tgtEl>
                                        <p:attrNameLst>
                                          <p:attrName>style.visibility</p:attrName>
                                        </p:attrNameLst>
                                      </p:cBhvr>
                                      <p:to>
                                        <p:strVal val="visible"/>
                                      </p:to>
                                    </p:set>
                                    <p:animEffect transition="in" filter="wipe(left)">
                                      <p:cBhvr>
                                        <p:cTn id="82" dur="75"/>
                                        <p:tgtEl>
                                          <p:spTgt spid="24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animBg="1"/>
      <p:bldP spid="24583" grpId="0" animBg="1"/>
      <p:bldP spid="24584" grpId="0" animBg="1"/>
      <p:bldP spid="24585" grpId="0" animBg="1"/>
      <p:bldP spid="24586" grpId="0" animBg="1"/>
      <p:bldP spid="24587" grpId="0" animBg="1"/>
      <p:bldP spid="24591" grpId="0" autoUpdateAnimBg="0"/>
      <p:bldP spid="24592" grpId="0" autoUpdateAnimBg="0"/>
      <p:bldP spid="2459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595563" y="785813"/>
            <a:ext cx="6184900" cy="1143000"/>
          </a:xfrm>
        </p:spPr>
        <p:txBody>
          <a:bodyPr/>
          <a:lstStyle/>
          <a:p>
            <a:pPr algn="l" eaLnBrk="1" hangingPunct="1"/>
            <a:r>
              <a:rPr lang="zh-CN" altLang="en-US" sz="2800" b="1">
                <a:ea typeface="隶书" panose="02010509060101010101" pitchFamily="49" charset="-122"/>
              </a:rPr>
              <a:t>例 </a:t>
            </a:r>
            <a:r>
              <a:rPr lang="zh-CN" altLang="en-GB" sz="2800" b="1">
                <a:ea typeface="隶书" panose="02010509060101010101" pitchFamily="49" charset="-122"/>
              </a:rPr>
              <a:t> </a:t>
            </a:r>
            <a:r>
              <a:rPr lang="zh-CN" altLang="en-US" sz="2800" b="1">
                <a:ea typeface="隶书" panose="02010509060101010101" pitchFamily="49" charset="-122"/>
              </a:rPr>
              <a:t>计算行列式　　　　　</a:t>
            </a:r>
          </a:p>
        </p:txBody>
      </p:sp>
      <p:graphicFrame>
        <p:nvGraphicFramePr>
          <p:cNvPr id="26627" name="Object 3"/>
          <p:cNvGraphicFramePr>
            <a:graphicFrameLocks noChangeAspect="1"/>
          </p:cNvGraphicFramePr>
          <p:nvPr/>
        </p:nvGraphicFramePr>
        <p:xfrm>
          <a:off x="5024438" y="714375"/>
          <a:ext cx="1905000" cy="1385888"/>
        </p:xfrm>
        <a:graphic>
          <a:graphicData uri="http://schemas.openxmlformats.org/presentationml/2006/ole">
            <mc:AlternateContent xmlns:mc="http://schemas.openxmlformats.org/markup-compatibility/2006">
              <mc:Choice xmlns:v="urn:schemas-microsoft-com:vml" Requires="v">
                <p:oleObj spid="_x0000_s13394" name="Equation" r:id="rId3" imgW="977900" imgH="711200" progId="Equation.DSMT4">
                  <p:embed/>
                </p:oleObj>
              </mc:Choice>
              <mc:Fallback>
                <p:oleObj name="Equation" r:id="rId3" imgW="977900" imgH="71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38" y="714375"/>
                        <a:ext cx="1905000"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Rectangle 4"/>
          <p:cNvSpPr>
            <a:spLocks noChangeArrowheads="1"/>
          </p:cNvSpPr>
          <p:nvPr/>
        </p:nvSpPr>
        <p:spPr bwMode="auto">
          <a:xfrm>
            <a:off x="3381375" y="2286001"/>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按对角线法则，有</a:t>
            </a:r>
          </a:p>
        </p:txBody>
      </p:sp>
      <p:sp>
        <p:nvSpPr>
          <p:cNvPr id="26629" name="Text Box 5"/>
          <p:cNvSpPr txBox="1">
            <a:spLocks noChangeArrowheads="1"/>
          </p:cNvSpPr>
          <p:nvPr/>
        </p:nvSpPr>
        <p:spPr bwMode="auto">
          <a:xfrm>
            <a:off x="2524125" y="2286001"/>
            <a:ext cx="838200" cy="519113"/>
          </a:xfrm>
          <a:prstGeom prst="rect">
            <a:avLst/>
          </a:prstGeom>
          <a:noFill/>
          <a:ln>
            <a:noFill/>
          </a:ln>
          <a:effectLst/>
          <a:extLst/>
        </p:spPr>
        <p:txBody>
          <a:bodyPr>
            <a:spAutoFit/>
          </a:bodyPr>
          <a:lstStyle/>
          <a:p>
            <a:pPr>
              <a:spcBef>
                <a:spcPct val="50000"/>
              </a:spcBef>
              <a:defRPr/>
            </a:pPr>
            <a:r>
              <a:rPr lang="en-US" altLang="zh-CN" sz="2800" b="1" dirty="0">
                <a:effectLst>
                  <a:outerShdw blurRad="38100" dist="38100" dir="2700000" algn="tl">
                    <a:srgbClr val="C0C0C0"/>
                  </a:outerShdw>
                </a:effectLst>
                <a:ea typeface="隶书" pitchFamily="49" charset="-122"/>
              </a:rPr>
              <a:t> </a:t>
            </a:r>
            <a:r>
              <a:rPr lang="zh-CN" altLang="en-US" sz="2800" b="1" dirty="0">
                <a:solidFill>
                  <a:schemeClr val="tx2"/>
                </a:solidFill>
                <a:effectLst>
                  <a:outerShdw blurRad="38100" dist="38100" dir="2700000" algn="tl">
                    <a:srgbClr val="C0C0C0"/>
                  </a:outerShdw>
                </a:effectLst>
                <a:ea typeface="隶书" pitchFamily="49" charset="-122"/>
              </a:rPr>
              <a:t>解</a:t>
            </a:r>
            <a:r>
              <a:rPr lang="en-US" altLang="zh-CN" sz="2800" b="1" dirty="0">
                <a:solidFill>
                  <a:schemeClr val="tx2"/>
                </a:solidFill>
                <a:effectLst>
                  <a:outerShdw blurRad="38100" dist="38100" dir="2700000" algn="tl">
                    <a:srgbClr val="C0C0C0"/>
                  </a:outerShdw>
                </a:effectLst>
                <a:ea typeface="隶书" pitchFamily="49" charset="-122"/>
              </a:rPr>
              <a:t>:</a:t>
            </a:r>
            <a:endParaRPr lang="zh-CN" altLang="en-US" sz="2800" b="1" dirty="0">
              <a:solidFill>
                <a:schemeClr val="tx2"/>
              </a:solidFill>
              <a:effectLst>
                <a:outerShdw blurRad="38100" dist="38100" dir="2700000" algn="tl">
                  <a:srgbClr val="C0C0C0"/>
                </a:outerShdw>
              </a:effectLst>
              <a:ea typeface="隶书" pitchFamily="49" charset="-122"/>
            </a:endParaRPr>
          </a:p>
        </p:txBody>
      </p:sp>
      <p:graphicFrame>
        <p:nvGraphicFramePr>
          <p:cNvPr id="26630" name="Object 6"/>
          <p:cNvGraphicFramePr>
            <a:graphicFrameLocks noChangeAspect="1"/>
          </p:cNvGraphicFramePr>
          <p:nvPr/>
        </p:nvGraphicFramePr>
        <p:xfrm>
          <a:off x="3898900" y="3657601"/>
          <a:ext cx="2120900" cy="447675"/>
        </p:xfrm>
        <a:graphic>
          <a:graphicData uri="http://schemas.openxmlformats.org/presentationml/2006/ole">
            <mc:AlternateContent xmlns:mc="http://schemas.openxmlformats.org/markup-compatibility/2006">
              <mc:Choice xmlns:v="urn:schemas-microsoft-com:vml" Requires="v">
                <p:oleObj spid="_x0000_s13395" name="Equation" r:id="rId5" imgW="2286000" imgH="482600" progId="Equation.DSMT4">
                  <p:embed/>
                </p:oleObj>
              </mc:Choice>
              <mc:Fallback>
                <p:oleObj name="Equation" r:id="rId5" imgW="22860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8900" y="3657601"/>
                        <a:ext cx="21209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1" name="Object 7"/>
          <p:cNvGraphicFramePr>
            <a:graphicFrameLocks noChangeAspect="1"/>
          </p:cNvGraphicFramePr>
          <p:nvPr/>
        </p:nvGraphicFramePr>
        <p:xfrm>
          <a:off x="2514601" y="3124200"/>
          <a:ext cx="1427163" cy="1447800"/>
        </p:xfrm>
        <a:graphic>
          <a:graphicData uri="http://schemas.openxmlformats.org/presentationml/2006/ole">
            <mc:AlternateContent xmlns:mc="http://schemas.openxmlformats.org/markup-compatibility/2006">
              <mc:Choice xmlns:v="urn:schemas-microsoft-com:vml" Requires="v">
                <p:oleObj spid="_x0000_s13396" name="Equation" r:id="rId7" imgW="698500" imgH="711200" progId="Equation.DSMT4">
                  <p:embed/>
                </p:oleObj>
              </mc:Choice>
              <mc:Fallback>
                <p:oleObj name="Equation" r:id="rId7" imgW="698500" imgH="71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1" y="3124200"/>
                        <a:ext cx="142716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2" name="Object 8"/>
          <p:cNvGraphicFramePr>
            <a:graphicFrameLocks noChangeAspect="1"/>
          </p:cNvGraphicFramePr>
          <p:nvPr/>
        </p:nvGraphicFramePr>
        <p:xfrm>
          <a:off x="6337300" y="4614864"/>
          <a:ext cx="1447800" cy="338137"/>
        </p:xfrm>
        <a:graphic>
          <a:graphicData uri="http://schemas.openxmlformats.org/presentationml/2006/ole">
            <mc:AlternateContent xmlns:mc="http://schemas.openxmlformats.org/markup-compatibility/2006">
              <mc:Choice xmlns:v="urn:schemas-microsoft-com:vml" Requires="v">
                <p:oleObj spid="_x0000_s13397" name="Equation" r:id="rId9" imgW="1574800" imgH="368300" progId="Equation.DSMT4">
                  <p:embed/>
                </p:oleObj>
              </mc:Choice>
              <mc:Fallback>
                <p:oleObj name="Equation" r:id="rId9" imgW="1574800" imgH="368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7300" y="4614864"/>
                        <a:ext cx="14478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3" name="Object 9"/>
          <p:cNvGraphicFramePr>
            <a:graphicFrameLocks noChangeAspect="1"/>
          </p:cNvGraphicFramePr>
          <p:nvPr/>
        </p:nvGraphicFramePr>
        <p:xfrm>
          <a:off x="3073400" y="5262563"/>
          <a:ext cx="4470400" cy="381000"/>
        </p:xfrm>
        <a:graphic>
          <a:graphicData uri="http://schemas.openxmlformats.org/presentationml/2006/ole">
            <mc:AlternateContent xmlns:mc="http://schemas.openxmlformats.org/markup-compatibility/2006">
              <mc:Choice xmlns:v="urn:schemas-microsoft-com:vml" Requires="v">
                <p:oleObj spid="_x0000_s13398" name="Equation" r:id="rId11" imgW="4470400" imgH="381000" progId="Equation.DSMT4">
                  <p:embed/>
                </p:oleObj>
              </mc:Choice>
              <mc:Fallback>
                <p:oleObj name="Equation" r:id="rId11" imgW="4470400" imgH="3810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3400" y="5262563"/>
                        <a:ext cx="4470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4" name="Object 10"/>
          <p:cNvGraphicFramePr>
            <a:graphicFrameLocks noChangeAspect="1"/>
          </p:cNvGraphicFramePr>
          <p:nvPr/>
        </p:nvGraphicFramePr>
        <p:xfrm>
          <a:off x="3098800" y="5857875"/>
          <a:ext cx="1092200" cy="368300"/>
        </p:xfrm>
        <a:graphic>
          <a:graphicData uri="http://schemas.openxmlformats.org/presentationml/2006/ole">
            <mc:AlternateContent xmlns:mc="http://schemas.openxmlformats.org/markup-compatibility/2006">
              <mc:Choice xmlns:v="urn:schemas-microsoft-com:vml" Requires="v">
                <p:oleObj spid="_x0000_s13399" name="Equation" r:id="rId13" imgW="1091726" imgH="368140" progId="Equation.DSMT4">
                  <p:embed/>
                </p:oleObj>
              </mc:Choice>
              <mc:Fallback>
                <p:oleObj name="Equation" r:id="rId13" imgW="1091726" imgH="3681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98800" y="5857875"/>
                        <a:ext cx="1092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5" name="Line 11"/>
          <p:cNvSpPr>
            <a:spLocks noChangeShapeType="1"/>
          </p:cNvSpPr>
          <p:nvPr/>
        </p:nvSpPr>
        <p:spPr bwMode="auto">
          <a:xfrm>
            <a:off x="2590800" y="3276600"/>
            <a:ext cx="1447800" cy="1295400"/>
          </a:xfrm>
          <a:prstGeom prst="line">
            <a:avLst/>
          </a:prstGeom>
          <a:noFill/>
          <a:ln w="9525">
            <a:solidFill>
              <a:srgbClr val="FF0000"/>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36" name="Freeform 12"/>
          <p:cNvSpPr>
            <a:spLocks/>
          </p:cNvSpPr>
          <p:nvPr/>
        </p:nvSpPr>
        <p:spPr bwMode="auto">
          <a:xfrm>
            <a:off x="2590800" y="3352800"/>
            <a:ext cx="1524000" cy="1600200"/>
          </a:xfrm>
          <a:custGeom>
            <a:avLst/>
            <a:gdLst>
              <a:gd name="T0" fmla="*/ 2147483647 w 1048"/>
              <a:gd name="T1" fmla="*/ 0 h 1104"/>
              <a:gd name="T2" fmla="*/ 2147483647 w 1048"/>
              <a:gd name="T3" fmla="*/ 2147483647 h 1104"/>
              <a:gd name="T4" fmla="*/ 2147483647 w 1048"/>
              <a:gd name="T5" fmla="*/ 2147483647 h 1104"/>
              <a:gd name="T6" fmla="*/ 0 w 1048"/>
              <a:gd name="T7" fmla="*/ 2147483647 h 1104"/>
              <a:gd name="T8" fmla="*/ 0 60000 65536"/>
              <a:gd name="T9" fmla="*/ 0 60000 65536"/>
              <a:gd name="T10" fmla="*/ 0 60000 65536"/>
              <a:gd name="T11" fmla="*/ 0 60000 65536"/>
              <a:gd name="T12" fmla="*/ 0 w 1048"/>
              <a:gd name="T13" fmla="*/ 0 h 1104"/>
              <a:gd name="T14" fmla="*/ 1048 w 1048"/>
              <a:gd name="T15" fmla="*/ 1104 h 1104"/>
            </a:gdLst>
            <a:ahLst/>
            <a:cxnLst>
              <a:cxn ang="T8">
                <a:pos x="T0" y="T1"/>
              </a:cxn>
              <a:cxn ang="T9">
                <a:pos x="T2" y="T3"/>
              </a:cxn>
              <a:cxn ang="T10">
                <a:pos x="T4" y="T5"/>
              </a:cxn>
              <a:cxn ang="T11">
                <a:pos x="T6" y="T7"/>
              </a:cxn>
            </a:cxnLst>
            <a:rect l="T12" t="T13" r="T14" b="T15"/>
            <a:pathLst>
              <a:path w="1048" h="1104">
                <a:moveTo>
                  <a:pt x="480" y="0"/>
                </a:moveTo>
                <a:cubicBezTo>
                  <a:pt x="612" y="80"/>
                  <a:pt x="744" y="160"/>
                  <a:pt x="816" y="336"/>
                </a:cubicBezTo>
                <a:cubicBezTo>
                  <a:pt x="888" y="512"/>
                  <a:pt x="1048" y="1008"/>
                  <a:pt x="912" y="1056"/>
                </a:cubicBezTo>
                <a:cubicBezTo>
                  <a:pt x="776" y="1104"/>
                  <a:pt x="388" y="864"/>
                  <a:pt x="0" y="624"/>
                </a:cubicBezTo>
              </a:path>
            </a:pathLst>
          </a:custGeom>
          <a:noFill/>
          <a:ln w="952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6637" name="Object 13"/>
          <p:cNvGraphicFramePr>
            <a:graphicFrameLocks noChangeAspect="1"/>
          </p:cNvGraphicFramePr>
          <p:nvPr/>
        </p:nvGraphicFramePr>
        <p:xfrm>
          <a:off x="6019800" y="3657600"/>
          <a:ext cx="1930400" cy="431800"/>
        </p:xfrm>
        <a:graphic>
          <a:graphicData uri="http://schemas.openxmlformats.org/presentationml/2006/ole">
            <mc:AlternateContent xmlns:mc="http://schemas.openxmlformats.org/markup-compatibility/2006">
              <mc:Choice xmlns:v="urn:schemas-microsoft-com:vml" Requires="v">
                <p:oleObj spid="_x0000_s13400" name="Equation" r:id="rId15" imgW="2159000" imgH="482600" progId="Equation.DSMT4">
                  <p:embed/>
                </p:oleObj>
              </mc:Choice>
              <mc:Fallback>
                <p:oleObj name="Equation" r:id="rId15" imgW="2159000" imgH="482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657600"/>
                        <a:ext cx="1930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8" name="Freeform 14"/>
          <p:cNvSpPr>
            <a:spLocks/>
          </p:cNvSpPr>
          <p:nvPr/>
        </p:nvSpPr>
        <p:spPr bwMode="auto">
          <a:xfrm rot="-44702">
            <a:off x="2816226" y="3048000"/>
            <a:ext cx="1527175" cy="1752600"/>
          </a:xfrm>
          <a:custGeom>
            <a:avLst/>
            <a:gdLst>
              <a:gd name="T0" fmla="*/ 0 w 1104"/>
              <a:gd name="T1" fmla="*/ 2147483647 h 1208"/>
              <a:gd name="T2" fmla="*/ 2147483647 w 1104"/>
              <a:gd name="T3" fmla="*/ 2147483647 h 1208"/>
              <a:gd name="T4" fmla="*/ 2147483647 w 1104"/>
              <a:gd name="T5" fmla="*/ 2147483647 h 1208"/>
              <a:gd name="T6" fmla="*/ 2147483647 w 1104"/>
              <a:gd name="T7" fmla="*/ 2147483647 h 1208"/>
              <a:gd name="T8" fmla="*/ 2147483647 w 1104"/>
              <a:gd name="T9" fmla="*/ 2147483647 h 1208"/>
              <a:gd name="T10" fmla="*/ 2147483647 w 1104"/>
              <a:gd name="T11" fmla="*/ 2147483647 h 1208"/>
              <a:gd name="T12" fmla="*/ 0 60000 65536"/>
              <a:gd name="T13" fmla="*/ 0 60000 65536"/>
              <a:gd name="T14" fmla="*/ 0 60000 65536"/>
              <a:gd name="T15" fmla="*/ 0 60000 65536"/>
              <a:gd name="T16" fmla="*/ 0 60000 65536"/>
              <a:gd name="T17" fmla="*/ 0 60000 65536"/>
              <a:gd name="T18" fmla="*/ 0 w 1104"/>
              <a:gd name="T19" fmla="*/ 0 h 1208"/>
              <a:gd name="T20" fmla="*/ 1104 w 1104"/>
              <a:gd name="T21" fmla="*/ 1208 h 1208"/>
            </a:gdLst>
            <a:ahLst/>
            <a:cxnLst>
              <a:cxn ang="T12">
                <a:pos x="T0" y="T1"/>
              </a:cxn>
              <a:cxn ang="T13">
                <a:pos x="T2" y="T3"/>
              </a:cxn>
              <a:cxn ang="T14">
                <a:pos x="T4" y="T5"/>
              </a:cxn>
              <a:cxn ang="T15">
                <a:pos x="T6" y="T7"/>
              </a:cxn>
              <a:cxn ang="T16">
                <a:pos x="T8" y="T9"/>
              </a:cxn>
              <a:cxn ang="T17">
                <a:pos x="T10" y="T11"/>
              </a:cxn>
            </a:cxnLst>
            <a:rect l="T18" t="T19" r="T20" b="T21"/>
            <a:pathLst>
              <a:path w="1104" h="1208">
                <a:moveTo>
                  <a:pt x="0" y="496"/>
                </a:moveTo>
                <a:cubicBezTo>
                  <a:pt x="104" y="688"/>
                  <a:pt x="208" y="880"/>
                  <a:pt x="384" y="976"/>
                </a:cubicBezTo>
                <a:cubicBezTo>
                  <a:pt x="560" y="1072"/>
                  <a:pt x="1008" y="1208"/>
                  <a:pt x="1056" y="1072"/>
                </a:cubicBezTo>
                <a:cubicBezTo>
                  <a:pt x="1104" y="936"/>
                  <a:pt x="736" y="320"/>
                  <a:pt x="672" y="160"/>
                </a:cubicBezTo>
                <a:cubicBezTo>
                  <a:pt x="608" y="0"/>
                  <a:pt x="680" y="120"/>
                  <a:pt x="672" y="112"/>
                </a:cubicBezTo>
                <a:cubicBezTo>
                  <a:pt x="664" y="104"/>
                  <a:pt x="644" y="108"/>
                  <a:pt x="624" y="112"/>
                </a:cubicBezTo>
              </a:path>
            </a:pathLst>
          </a:custGeom>
          <a:noFill/>
          <a:ln w="952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6639" name="Object 15"/>
          <p:cNvGraphicFramePr>
            <a:graphicFrameLocks noChangeAspect="1"/>
          </p:cNvGraphicFramePr>
          <p:nvPr/>
        </p:nvGraphicFramePr>
        <p:xfrm>
          <a:off x="7905750" y="3657601"/>
          <a:ext cx="2609850" cy="441325"/>
        </p:xfrm>
        <a:graphic>
          <a:graphicData uri="http://schemas.openxmlformats.org/presentationml/2006/ole">
            <mc:AlternateContent xmlns:mc="http://schemas.openxmlformats.org/markup-compatibility/2006">
              <mc:Choice xmlns:v="urn:schemas-microsoft-com:vml" Requires="v">
                <p:oleObj spid="_x0000_s13401" name="Equation" r:id="rId17" imgW="2857500" imgH="482600" progId="Equation.DSMT4">
                  <p:embed/>
                </p:oleObj>
              </mc:Choice>
              <mc:Fallback>
                <p:oleObj name="Equation" r:id="rId17" imgW="2857500" imgH="482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05750" y="3657601"/>
                        <a:ext cx="260985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0" name="Line 16"/>
          <p:cNvSpPr>
            <a:spLocks noChangeShapeType="1"/>
          </p:cNvSpPr>
          <p:nvPr/>
        </p:nvSpPr>
        <p:spPr bwMode="auto">
          <a:xfrm flipH="1">
            <a:off x="2590800" y="3124200"/>
            <a:ext cx="1295400" cy="1371600"/>
          </a:xfrm>
          <a:prstGeom prst="line">
            <a:avLst/>
          </a:prstGeom>
          <a:noFill/>
          <a:ln w="9525">
            <a:solidFill>
              <a:schemeClr val="accent2"/>
            </a:solidFill>
            <a:prstDash val="dash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1" name="Freeform 17"/>
          <p:cNvSpPr>
            <a:spLocks/>
          </p:cNvSpPr>
          <p:nvPr/>
        </p:nvSpPr>
        <p:spPr bwMode="auto">
          <a:xfrm>
            <a:off x="2387600" y="3048000"/>
            <a:ext cx="1498600" cy="1752600"/>
          </a:xfrm>
          <a:custGeom>
            <a:avLst/>
            <a:gdLst>
              <a:gd name="T0" fmla="*/ 2147483647 w 1040"/>
              <a:gd name="T1" fmla="*/ 0 h 1240"/>
              <a:gd name="T2" fmla="*/ 2147483647 w 1040"/>
              <a:gd name="T3" fmla="*/ 2147483647 h 1240"/>
              <a:gd name="T4" fmla="*/ 2147483647 w 1040"/>
              <a:gd name="T5" fmla="*/ 2147483647 h 1240"/>
              <a:gd name="T6" fmla="*/ 2147483647 w 1040"/>
              <a:gd name="T7" fmla="*/ 2147483647 h 1240"/>
              <a:gd name="T8" fmla="*/ 0 60000 65536"/>
              <a:gd name="T9" fmla="*/ 0 60000 65536"/>
              <a:gd name="T10" fmla="*/ 0 60000 65536"/>
              <a:gd name="T11" fmla="*/ 0 60000 65536"/>
              <a:gd name="T12" fmla="*/ 0 w 1040"/>
              <a:gd name="T13" fmla="*/ 0 h 1240"/>
              <a:gd name="T14" fmla="*/ 1040 w 1040"/>
              <a:gd name="T15" fmla="*/ 1240 h 1240"/>
            </a:gdLst>
            <a:ahLst/>
            <a:cxnLst>
              <a:cxn ang="T8">
                <a:pos x="T0" y="T1"/>
              </a:cxn>
              <a:cxn ang="T9">
                <a:pos x="T2" y="T3"/>
              </a:cxn>
              <a:cxn ang="T10">
                <a:pos x="T4" y="T5"/>
              </a:cxn>
              <a:cxn ang="T11">
                <a:pos x="T6" y="T7"/>
              </a:cxn>
            </a:cxnLst>
            <a:rect l="T12" t="T13" r="T14" b="T15"/>
            <a:pathLst>
              <a:path w="1040" h="1240">
                <a:moveTo>
                  <a:pt x="800" y="0"/>
                </a:moveTo>
                <a:cubicBezTo>
                  <a:pt x="592" y="164"/>
                  <a:pt x="384" y="328"/>
                  <a:pt x="272" y="528"/>
                </a:cubicBezTo>
                <a:cubicBezTo>
                  <a:pt x="160" y="728"/>
                  <a:pt x="0" y="1160"/>
                  <a:pt x="128" y="1200"/>
                </a:cubicBezTo>
                <a:cubicBezTo>
                  <a:pt x="256" y="1240"/>
                  <a:pt x="648" y="1004"/>
                  <a:pt x="1040" y="768"/>
                </a:cubicBezTo>
              </a:path>
            </a:pathLst>
          </a:custGeom>
          <a:noFill/>
          <a:ln w="9525">
            <a:solidFill>
              <a:schemeClr val="accent2"/>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6642" name="Object 18"/>
          <p:cNvGraphicFramePr>
            <a:graphicFrameLocks noChangeAspect="1"/>
          </p:cNvGraphicFramePr>
          <p:nvPr/>
        </p:nvGraphicFramePr>
        <p:xfrm>
          <a:off x="7861300" y="4572001"/>
          <a:ext cx="2514600" cy="428625"/>
        </p:xfrm>
        <a:graphic>
          <a:graphicData uri="http://schemas.openxmlformats.org/presentationml/2006/ole">
            <mc:AlternateContent xmlns:mc="http://schemas.openxmlformats.org/markup-compatibility/2006">
              <mc:Choice xmlns:v="urn:schemas-microsoft-com:vml" Requires="v">
                <p:oleObj spid="_x0000_s13402" name="Equation" r:id="rId19" imgW="2832100" imgH="482600" progId="Equation.DSMT4">
                  <p:embed/>
                </p:oleObj>
              </mc:Choice>
              <mc:Fallback>
                <p:oleObj name="Equation" r:id="rId19" imgW="2832100" imgH="482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61300" y="4572001"/>
                        <a:ext cx="25146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3" name="Freeform 19"/>
          <p:cNvSpPr>
            <a:spLocks/>
          </p:cNvSpPr>
          <p:nvPr/>
        </p:nvSpPr>
        <p:spPr bwMode="auto">
          <a:xfrm>
            <a:off x="1752600" y="3124200"/>
            <a:ext cx="2057400" cy="1905000"/>
          </a:xfrm>
          <a:custGeom>
            <a:avLst/>
            <a:gdLst>
              <a:gd name="T0" fmla="*/ 2147483647 w 1440"/>
              <a:gd name="T1" fmla="*/ 0 h 1512"/>
              <a:gd name="T2" fmla="*/ 2147483647 w 1440"/>
              <a:gd name="T3" fmla="*/ 2147483647 h 1512"/>
              <a:gd name="T4" fmla="*/ 2147483647 w 1440"/>
              <a:gd name="T5" fmla="*/ 2147483647 h 1512"/>
              <a:gd name="T6" fmla="*/ 2147483647 w 1440"/>
              <a:gd name="T7" fmla="*/ 2147483647 h 1512"/>
              <a:gd name="T8" fmla="*/ 2147483647 w 1440"/>
              <a:gd name="T9" fmla="*/ 2147483647 h 1512"/>
              <a:gd name="T10" fmla="*/ 2147483647 w 1440"/>
              <a:gd name="T11" fmla="*/ 2147483647 h 1512"/>
              <a:gd name="T12" fmla="*/ 0 60000 65536"/>
              <a:gd name="T13" fmla="*/ 0 60000 65536"/>
              <a:gd name="T14" fmla="*/ 0 60000 65536"/>
              <a:gd name="T15" fmla="*/ 0 60000 65536"/>
              <a:gd name="T16" fmla="*/ 0 60000 65536"/>
              <a:gd name="T17" fmla="*/ 0 60000 65536"/>
              <a:gd name="T18" fmla="*/ 0 w 1440"/>
              <a:gd name="T19" fmla="*/ 0 h 1512"/>
              <a:gd name="T20" fmla="*/ 1440 w 1440"/>
              <a:gd name="T21" fmla="*/ 1512 h 1512"/>
            </a:gdLst>
            <a:ahLst/>
            <a:cxnLst>
              <a:cxn ang="T12">
                <a:pos x="T0" y="T1"/>
              </a:cxn>
              <a:cxn ang="T13">
                <a:pos x="T2" y="T3"/>
              </a:cxn>
              <a:cxn ang="T14">
                <a:pos x="T4" y="T5"/>
              </a:cxn>
              <a:cxn ang="T15">
                <a:pos x="T6" y="T7"/>
              </a:cxn>
              <a:cxn ang="T16">
                <a:pos x="T8" y="T9"/>
              </a:cxn>
              <a:cxn ang="T17">
                <a:pos x="T10" y="T11"/>
              </a:cxn>
            </a:cxnLst>
            <a:rect l="T18" t="T19" r="T20" b="T21"/>
            <a:pathLst>
              <a:path w="1440" h="1512">
                <a:moveTo>
                  <a:pt x="816" y="0"/>
                </a:moveTo>
                <a:cubicBezTo>
                  <a:pt x="616" y="316"/>
                  <a:pt x="416" y="632"/>
                  <a:pt x="288" y="864"/>
                </a:cubicBezTo>
                <a:cubicBezTo>
                  <a:pt x="160" y="1096"/>
                  <a:pt x="0" y="1304"/>
                  <a:pt x="48" y="1392"/>
                </a:cubicBezTo>
                <a:cubicBezTo>
                  <a:pt x="96" y="1480"/>
                  <a:pt x="384" y="1512"/>
                  <a:pt x="576" y="1392"/>
                </a:cubicBezTo>
                <a:cubicBezTo>
                  <a:pt x="768" y="1272"/>
                  <a:pt x="1056" y="840"/>
                  <a:pt x="1200" y="672"/>
                </a:cubicBezTo>
                <a:cubicBezTo>
                  <a:pt x="1344" y="504"/>
                  <a:pt x="1392" y="444"/>
                  <a:pt x="1440" y="384"/>
                </a:cubicBezTo>
              </a:path>
            </a:pathLst>
          </a:custGeom>
          <a:noFill/>
          <a:ln w="9525">
            <a:solidFill>
              <a:schemeClr val="accent2"/>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6644" name="Object 20"/>
          <p:cNvGraphicFramePr>
            <a:graphicFrameLocks noChangeAspect="1"/>
          </p:cNvGraphicFramePr>
          <p:nvPr/>
        </p:nvGraphicFramePr>
        <p:xfrm>
          <a:off x="3657600" y="4572000"/>
          <a:ext cx="2679700" cy="457200"/>
        </p:xfrm>
        <a:graphic>
          <a:graphicData uri="http://schemas.openxmlformats.org/presentationml/2006/ole">
            <mc:AlternateContent xmlns:mc="http://schemas.openxmlformats.org/markup-compatibility/2006">
              <mc:Choice xmlns:v="urn:schemas-microsoft-com:vml" Requires="v">
                <p:oleObj spid="_x0000_s13403" name="Equation" r:id="rId21" imgW="2832100" imgH="482600" progId="Equation.DSMT4">
                  <p:embed/>
                </p:oleObj>
              </mc:Choice>
              <mc:Fallback>
                <p:oleObj name="Equation" r:id="rId21" imgW="2832100" imgH="4826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57600" y="4572000"/>
                        <a:ext cx="267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0082148-CE56-4265-9595-7C1C90BAD152}" type="slidenum">
              <a:rPr lang="en-US" altLang="zh-CN" sz="1200">
                <a:solidFill>
                  <a:srgbClr val="898989"/>
                </a:solidFill>
              </a:rPr>
              <a:pPr eaLnBrk="1" hangingPunct="1"/>
              <a:t>16</a:t>
            </a:fld>
            <a:endParaRPr lang="en-US" altLang="zh-CN" sz="1200">
              <a:solidFill>
                <a:srgbClr val="898989"/>
              </a:solidFill>
            </a:endParaRPr>
          </a:p>
        </p:txBody>
      </p:sp>
    </p:spTree>
    <p:extLst>
      <p:ext uri="{BB962C8B-B14F-4D97-AF65-F5344CB8AC3E}">
        <p14:creationId xmlns:p14="http://schemas.microsoft.com/office/powerpoint/2010/main" val="1891381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6629"/>
                                        </p:tgtEl>
                                        <p:attrNameLst>
                                          <p:attrName>style.visibility</p:attrName>
                                        </p:attrNameLst>
                                      </p:cBhvr>
                                      <p:to>
                                        <p:strVal val="visible"/>
                                      </p:to>
                                    </p:set>
                                    <p:animEffect transition="in" filter="wipe(left)">
                                      <p:cBhvr>
                                        <p:cTn id="7" dur="75"/>
                                        <p:tgtEl>
                                          <p:spTgt spid="26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6628"/>
                                        </p:tgtEl>
                                        <p:attrNameLst>
                                          <p:attrName>style.visibility</p:attrName>
                                        </p:attrNameLst>
                                      </p:cBhvr>
                                      <p:to>
                                        <p:strVal val="visible"/>
                                      </p:to>
                                    </p:set>
                                    <p:animEffect transition="in" filter="wipe(left)">
                                      <p:cBhvr>
                                        <p:cTn id="12" dur="75"/>
                                        <p:tgtEl>
                                          <p:spTgt spid="26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31"/>
                                        </p:tgtEl>
                                        <p:attrNameLst>
                                          <p:attrName>style.visibility</p:attrName>
                                        </p:attrNameLst>
                                      </p:cBhvr>
                                      <p:to>
                                        <p:strVal val="visible"/>
                                      </p:to>
                                    </p:set>
                                    <p:animEffect transition="in" filter="wipe(left)">
                                      <p:cBhvr>
                                        <p:cTn id="17" dur="500"/>
                                        <p:tgtEl>
                                          <p:spTgt spid="266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6635"/>
                                        </p:tgtEl>
                                        <p:attrNameLst>
                                          <p:attrName>style.visibility</p:attrName>
                                        </p:attrNameLst>
                                      </p:cBhvr>
                                      <p:to>
                                        <p:strVal val="visible"/>
                                      </p:to>
                                    </p:set>
                                  </p:childTnLst>
                                  <p:subTnLst>
                                    <p:set>
                                      <p:cBhvr override="childStyle">
                                        <p:cTn dur="1" fill="hold" display="0" masterRel="nextClick" afterEffect="1"/>
                                        <p:tgtEl>
                                          <p:spTgt spid="26635"/>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6630"/>
                                        </p:tgtEl>
                                        <p:attrNameLst>
                                          <p:attrName>style.visibility</p:attrName>
                                        </p:attrNameLst>
                                      </p:cBhvr>
                                      <p:to>
                                        <p:strVal val="visible"/>
                                      </p:to>
                                    </p:set>
                                    <p:animEffect transition="in" filter="wipe(left)">
                                      <p:cBhvr>
                                        <p:cTn id="26" dur="500"/>
                                        <p:tgtEl>
                                          <p:spTgt spid="266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636"/>
                                        </p:tgtEl>
                                        <p:attrNameLst>
                                          <p:attrName>style.visibility</p:attrName>
                                        </p:attrNameLst>
                                      </p:cBhvr>
                                      <p:to>
                                        <p:strVal val="visible"/>
                                      </p:to>
                                    </p:set>
                                  </p:childTnLst>
                                  <p:subTnLst>
                                    <p:set>
                                      <p:cBhvr override="childStyle">
                                        <p:cTn dur="1" fill="hold" display="0" masterRel="nextClick" afterEffect="1"/>
                                        <p:tgtEl>
                                          <p:spTgt spid="2663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66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6638"/>
                                        </p:tgtEl>
                                        <p:attrNameLst>
                                          <p:attrName>style.visibility</p:attrName>
                                        </p:attrNameLst>
                                      </p:cBhvr>
                                      <p:to>
                                        <p:strVal val="visible"/>
                                      </p:to>
                                    </p:set>
                                  </p:childTnLst>
                                  <p:subTnLst>
                                    <p:set>
                                      <p:cBhvr override="childStyle">
                                        <p:cTn dur="1" fill="hold" display="0" masterRel="nextClick" afterEffect="1"/>
                                        <p:tgtEl>
                                          <p:spTgt spid="26638"/>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6639"/>
                                        </p:tgtEl>
                                        <p:attrNameLst>
                                          <p:attrName>style.visibility</p:attrName>
                                        </p:attrNameLst>
                                      </p:cBhvr>
                                      <p:to>
                                        <p:strVal val="visible"/>
                                      </p:to>
                                    </p:set>
                                    <p:animEffect transition="in" filter="wipe(left)">
                                      <p:cBhvr>
                                        <p:cTn id="43" dur="500"/>
                                        <p:tgtEl>
                                          <p:spTgt spid="2663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6640"/>
                                        </p:tgtEl>
                                        <p:attrNameLst>
                                          <p:attrName>style.visibility</p:attrName>
                                        </p:attrNameLst>
                                      </p:cBhvr>
                                      <p:to>
                                        <p:strVal val="visible"/>
                                      </p:to>
                                    </p:set>
                                  </p:childTnLst>
                                  <p:subTnLst>
                                    <p:set>
                                      <p:cBhvr override="childStyle">
                                        <p:cTn dur="1" fill="hold" display="0" masterRel="nextClick" afterEffect="1"/>
                                        <p:tgtEl>
                                          <p:spTgt spid="26640"/>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6644"/>
                                        </p:tgtEl>
                                        <p:attrNameLst>
                                          <p:attrName>style.visibility</p:attrName>
                                        </p:attrNameLst>
                                      </p:cBhvr>
                                      <p:to>
                                        <p:strVal val="visible"/>
                                      </p:to>
                                    </p:set>
                                    <p:animEffect transition="in" filter="wipe(left)">
                                      <p:cBhvr>
                                        <p:cTn id="52" dur="500"/>
                                        <p:tgtEl>
                                          <p:spTgt spid="266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6643"/>
                                        </p:tgtEl>
                                        <p:attrNameLst>
                                          <p:attrName>style.visibility</p:attrName>
                                        </p:attrNameLst>
                                      </p:cBhvr>
                                      <p:to>
                                        <p:strVal val="visible"/>
                                      </p:to>
                                    </p:set>
                                  </p:childTnLst>
                                  <p:subTnLst>
                                    <p:set>
                                      <p:cBhvr override="childStyle">
                                        <p:cTn dur="1" fill="hold" display="0" masterRel="nextClick" afterEffect="1"/>
                                        <p:tgtEl>
                                          <p:spTgt spid="26643"/>
                                        </p:tgtEl>
                                        <p:attrNameLst>
                                          <p:attrName>style.visibility</p:attrName>
                                        </p:attrNameLst>
                                      </p:cBhvr>
                                      <p:to>
                                        <p:strVal val="hidden"/>
                                      </p:to>
                                    </p:set>
                                  </p:sub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6632"/>
                                        </p:tgtEl>
                                        <p:attrNameLst>
                                          <p:attrName>style.visibility</p:attrName>
                                        </p:attrNameLst>
                                      </p:cBhvr>
                                      <p:to>
                                        <p:strVal val="visible"/>
                                      </p:to>
                                    </p:set>
                                    <p:animEffect transition="in" filter="wipe(left)">
                                      <p:cBhvr>
                                        <p:cTn id="61" dur="500"/>
                                        <p:tgtEl>
                                          <p:spTgt spid="2663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26641"/>
                                        </p:tgtEl>
                                        <p:attrNameLst>
                                          <p:attrName>style.visibility</p:attrName>
                                        </p:attrNameLst>
                                      </p:cBhvr>
                                      <p:to>
                                        <p:strVal val="visible"/>
                                      </p:to>
                                    </p:set>
                                  </p:childTnLst>
                                  <p:subTnLst>
                                    <p:set>
                                      <p:cBhvr override="childStyle">
                                        <p:cTn dur="1" fill="hold" display="0" masterRel="nextClick" afterEffect="1"/>
                                        <p:tgtEl>
                                          <p:spTgt spid="26641"/>
                                        </p:tgtEl>
                                        <p:attrNameLst>
                                          <p:attrName>style.visibility</p:attrName>
                                        </p:attrNameLst>
                                      </p:cBhvr>
                                      <p:to>
                                        <p:strVal val="hidden"/>
                                      </p:to>
                                    </p:set>
                                  </p:sub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26642"/>
                                        </p:tgtEl>
                                        <p:attrNameLst>
                                          <p:attrName>style.visibility</p:attrName>
                                        </p:attrNameLst>
                                      </p:cBhvr>
                                      <p:to>
                                        <p:strVal val="visible"/>
                                      </p:to>
                                    </p:set>
                                    <p:animEffect transition="in" filter="wipe(left)">
                                      <p:cBhvr>
                                        <p:cTn id="70" dur="500"/>
                                        <p:tgtEl>
                                          <p:spTgt spid="2664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26633"/>
                                        </p:tgtEl>
                                        <p:attrNameLst>
                                          <p:attrName>style.visibility</p:attrName>
                                        </p:attrNameLst>
                                      </p:cBhvr>
                                      <p:to>
                                        <p:strVal val="visible"/>
                                      </p:to>
                                    </p:set>
                                    <p:animEffect transition="in" filter="wipe(left)">
                                      <p:cBhvr>
                                        <p:cTn id="75" dur="500"/>
                                        <p:tgtEl>
                                          <p:spTgt spid="2663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26634"/>
                                        </p:tgtEl>
                                        <p:attrNameLst>
                                          <p:attrName>style.visibility</p:attrName>
                                        </p:attrNameLst>
                                      </p:cBhvr>
                                      <p:to>
                                        <p:strVal val="visible"/>
                                      </p:to>
                                    </p:set>
                                    <p:animEffect transition="in" filter="wipe(left)">
                                      <p:cBhvr>
                                        <p:cTn id="80" dur="500"/>
                                        <p:tgtEl>
                                          <p:spTgt spid="26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29" grpId="0" autoUpdateAnimBg="0"/>
      <p:bldP spid="26635" grpId="0" animBg="1"/>
      <p:bldP spid="26636" grpId="0" animBg="1"/>
      <p:bldP spid="26638" grpId="0" animBg="1"/>
      <p:bldP spid="26640" grpId="0" animBg="1"/>
      <p:bldP spid="26641" grpId="0" animBg="1"/>
      <p:bldP spid="2664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14600" y="1447800"/>
            <a:ext cx="795338" cy="685800"/>
          </a:xfrm>
        </p:spPr>
        <p:txBody>
          <a:bodyPr/>
          <a:lstStyle/>
          <a:p>
            <a:pPr algn="l" eaLnBrk="1" hangingPunct="1"/>
            <a:r>
              <a:rPr lang="zh-CN" altLang="en-US" sz="3200" b="1">
                <a:ea typeface="隶书" panose="02010509060101010101" pitchFamily="49" charset="-122"/>
              </a:rPr>
              <a:t>例</a:t>
            </a:r>
            <a:endParaRPr lang="zh-CN" altLang="en-US" sz="2400" b="1">
              <a:ea typeface="隶书" panose="02010509060101010101" pitchFamily="49" charset="-122"/>
            </a:endParaRPr>
          </a:p>
        </p:txBody>
      </p:sp>
      <p:graphicFrame>
        <p:nvGraphicFramePr>
          <p:cNvPr id="32771" name="Object 3"/>
          <p:cNvGraphicFramePr>
            <a:graphicFrameLocks noChangeAspect="1"/>
          </p:cNvGraphicFramePr>
          <p:nvPr/>
        </p:nvGraphicFramePr>
        <p:xfrm>
          <a:off x="3309938" y="1052513"/>
          <a:ext cx="1981200" cy="1625600"/>
        </p:xfrm>
        <a:graphic>
          <a:graphicData uri="http://schemas.openxmlformats.org/presentationml/2006/ole">
            <mc:AlternateContent xmlns:mc="http://schemas.openxmlformats.org/markup-compatibility/2006">
              <mc:Choice xmlns:v="urn:schemas-microsoft-com:vml" Requires="v">
                <p:oleObj spid="_x0000_s14370" name="Equation" r:id="rId3" imgW="2400367" imgH="1971743" progId="Equation.DSMT4">
                  <p:embed/>
                </p:oleObj>
              </mc:Choice>
              <mc:Fallback>
                <p:oleObj name="Equation" r:id="rId3" imgW="2400367" imgH="197174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1052513"/>
                        <a:ext cx="19812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2" name="Text Box 4"/>
          <p:cNvSpPr txBox="1">
            <a:spLocks noChangeArrowheads="1"/>
          </p:cNvSpPr>
          <p:nvPr/>
        </p:nvSpPr>
        <p:spPr bwMode="auto">
          <a:xfrm>
            <a:off x="2595564" y="3581401"/>
            <a:ext cx="714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a:solidFill>
                  <a:schemeClr val="tx2"/>
                </a:solidFill>
                <a:ea typeface="隶书" panose="02010509060101010101" pitchFamily="49" charset="-122"/>
              </a:rPr>
              <a:t>解</a:t>
            </a:r>
            <a:r>
              <a:rPr kumimoji="0" lang="en-US" altLang="zh-CN" sz="2800" b="1">
                <a:solidFill>
                  <a:schemeClr val="tx2"/>
                </a:solidFill>
                <a:ea typeface="隶书" panose="02010509060101010101" pitchFamily="49" charset="-122"/>
              </a:rPr>
              <a:t>:</a:t>
            </a:r>
          </a:p>
        </p:txBody>
      </p:sp>
      <p:graphicFrame>
        <p:nvGraphicFramePr>
          <p:cNvPr id="32773" name="Object 5"/>
          <p:cNvGraphicFramePr>
            <a:graphicFrameLocks noChangeAspect="1"/>
          </p:cNvGraphicFramePr>
          <p:nvPr/>
        </p:nvGraphicFramePr>
        <p:xfrm>
          <a:off x="3429001" y="3276600"/>
          <a:ext cx="1471613" cy="1676400"/>
        </p:xfrm>
        <a:graphic>
          <a:graphicData uri="http://schemas.openxmlformats.org/presentationml/2006/ole">
            <mc:AlternateContent xmlns:mc="http://schemas.openxmlformats.org/markup-compatibility/2006">
              <mc:Choice xmlns:v="urn:schemas-microsoft-com:vml" Requires="v">
                <p:oleObj spid="_x0000_s14371" name="Equation" r:id="rId5" imgW="1733584" imgH="1971743" progId="Equation.DSMT4">
                  <p:embed/>
                </p:oleObj>
              </mc:Choice>
              <mc:Fallback>
                <p:oleObj name="Equation" r:id="rId5" imgW="1733584" imgH="197174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1" y="3276600"/>
                        <a:ext cx="1471613"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Text Box 6"/>
          <p:cNvSpPr txBox="1">
            <a:spLocks noChangeArrowheads="1"/>
          </p:cNvSpPr>
          <p:nvPr/>
        </p:nvSpPr>
        <p:spPr bwMode="auto">
          <a:xfrm>
            <a:off x="3352800" y="5257801"/>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800" b="1" i="1">
                <a:ea typeface="隶书" panose="02010509060101010101" pitchFamily="49" charset="-122"/>
              </a:rPr>
              <a:t>a</a:t>
            </a:r>
            <a:r>
              <a:rPr kumimoji="0" lang="en-US" altLang="zh-CN" sz="2800" b="1" baseline="30000">
                <a:ea typeface="隶书" panose="02010509060101010101" pitchFamily="49" charset="-122"/>
              </a:rPr>
              <a:t>2</a:t>
            </a:r>
            <a:r>
              <a:rPr kumimoji="0" lang="en-US" altLang="zh-CN" sz="2800" b="1">
                <a:ea typeface="隶书" panose="02010509060101010101" pitchFamily="49" charset="-122"/>
              </a:rPr>
              <a:t>–1&gt;0</a:t>
            </a:r>
            <a:r>
              <a:rPr kumimoji="0" lang="zh-CN" altLang="en-US" sz="2800" b="1">
                <a:ea typeface="隶书" panose="02010509060101010101" pitchFamily="49" charset="-122"/>
              </a:rPr>
              <a:t>当且仅当</a:t>
            </a:r>
          </a:p>
        </p:txBody>
      </p:sp>
      <p:graphicFrame>
        <p:nvGraphicFramePr>
          <p:cNvPr id="32775" name="Object 7"/>
          <p:cNvGraphicFramePr>
            <a:graphicFrameLocks noChangeAspect="1"/>
          </p:cNvGraphicFramePr>
          <p:nvPr/>
        </p:nvGraphicFramePr>
        <p:xfrm>
          <a:off x="5029200" y="3733800"/>
          <a:ext cx="774700" cy="482600"/>
        </p:xfrm>
        <a:graphic>
          <a:graphicData uri="http://schemas.openxmlformats.org/presentationml/2006/ole">
            <mc:AlternateContent xmlns:mc="http://schemas.openxmlformats.org/markup-compatibility/2006">
              <mc:Choice xmlns:v="urn:schemas-microsoft-com:vml" Requires="v">
                <p:oleObj spid="_x0000_s14372" name="Equation" r:id="rId7" imgW="774364" imgH="482391" progId="Equation.DSMT4">
                  <p:embed/>
                </p:oleObj>
              </mc:Choice>
              <mc:Fallback>
                <p:oleObj name="Equation" r:id="rId7" imgW="774364" imgH="48239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3733800"/>
                        <a:ext cx="7747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6" name="Line 8"/>
          <p:cNvSpPr>
            <a:spLocks noChangeShapeType="1"/>
          </p:cNvSpPr>
          <p:nvPr/>
        </p:nvSpPr>
        <p:spPr bwMode="auto">
          <a:xfrm>
            <a:off x="3505200" y="3505200"/>
            <a:ext cx="1295400" cy="1219200"/>
          </a:xfrm>
          <a:prstGeom prst="line">
            <a:avLst/>
          </a:prstGeom>
          <a:noFill/>
          <a:ln w="9525">
            <a:solidFill>
              <a:srgbClr val="FF0000"/>
            </a:solidFill>
            <a:prstDash val="lgDash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77" name="Freeform 9"/>
          <p:cNvSpPr>
            <a:spLocks/>
          </p:cNvSpPr>
          <p:nvPr/>
        </p:nvSpPr>
        <p:spPr bwMode="auto">
          <a:xfrm>
            <a:off x="3581400" y="3429000"/>
            <a:ext cx="1866900" cy="1917700"/>
          </a:xfrm>
          <a:custGeom>
            <a:avLst/>
            <a:gdLst>
              <a:gd name="T0" fmla="*/ 2147483647 w 1176"/>
              <a:gd name="T1" fmla="*/ 0 h 1208"/>
              <a:gd name="T2" fmla="*/ 2147483647 w 1176"/>
              <a:gd name="T3" fmla="*/ 2147483647 h 1208"/>
              <a:gd name="T4" fmla="*/ 2147483647 w 1176"/>
              <a:gd name="T5" fmla="*/ 2147483647 h 1208"/>
              <a:gd name="T6" fmla="*/ 0 w 1176"/>
              <a:gd name="T7" fmla="*/ 2147483647 h 1208"/>
              <a:gd name="T8" fmla="*/ 0 60000 65536"/>
              <a:gd name="T9" fmla="*/ 0 60000 65536"/>
              <a:gd name="T10" fmla="*/ 0 60000 65536"/>
              <a:gd name="T11" fmla="*/ 0 60000 65536"/>
              <a:gd name="T12" fmla="*/ 0 w 1176"/>
              <a:gd name="T13" fmla="*/ 0 h 1208"/>
              <a:gd name="T14" fmla="*/ 1176 w 1176"/>
              <a:gd name="T15" fmla="*/ 1208 h 1208"/>
            </a:gdLst>
            <a:ahLst/>
            <a:cxnLst>
              <a:cxn ang="T8">
                <a:pos x="T0" y="T1"/>
              </a:cxn>
              <a:cxn ang="T9">
                <a:pos x="T2" y="T3"/>
              </a:cxn>
              <a:cxn ang="T10">
                <a:pos x="T4" y="T5"/>
              </a:cxn>
              <a:cxn ang="T11">
                <a:pos x="T6" y="T7"/>
              </a:cxn>
            </a:cxnLst>
            <a:rect l="T12" t="T13" r="T14" b="T15"/>
            <a:pathLst>
              <a:path w="1176" h="1208">
                <a:moveTo>
                  <a:pt x="336" y="0"/>
                </a:moveTo>
                <a:cubicBezTo>
                  <a:pt x="468" y="120"/>
                  <a:pt x="600" y="240"/>
                  <a:pt x="720" y="432"/>
                </a:cubicBezTo>
                <a:cubicBezTo>
                  <a:pt x="840" y="624"/>
                  <a:pt x="1176" y="1096"/>
                  <a:pt x="1056" y="1152"/>
                </a:cubicBezTo>
                <a:cubicBezTo>
                  <a:pt x="936" y="1208"/>
                  <a:pt x="176" y="832"/>
                  <a:pt x="0" y="768"/>
                </a:cubicBezTo>
              </a:path>
            </a:pathLst>
          </a:custGeom>
          <a:noFill/>
          <a:ln w="9525">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78" name="Freeform 10"/>
          <p:cNvSpPr>
            <a:spLocks/>
          </p:cNvSpPr>
          <p:nvPr/>
        </p:nvSpPr>
        <p:spPr bwMode="auto">
          <a:xfrm>
            <a:off x="3581400" y="3530600"/>
            <a:ext cx="1993900" cy="1574800"/>
          </a:xfrm>
          <a:custGeom>
            <a:avLst/>
            <a:gdLst>
              <a:gd name="T0" fmla="*/ 2147483647 w 1256"/>
              <a:gd name="T1" fmla="*/ 0 h 992"/>
              <a:gd name="T2" fmla="*/ 2147483647 w 1256"/>
              <a:gd name="T3" fmla="*/ 2147483647 h 992"/>
              <a:gd name="T4" fmla="*/ 2147483647 w 1256"/>
              <a:gd name="T5" fmla="*/ 2147483647 h 992"/>
              <a:gd name="T6" fmla="*/ 0 w 1256"/>
              <a:gd name="T7" fmla="*/ 2147483647 h 992"/>
              <a:gd name="T8" fmla="*/ 0 60000 65536"/>
              <a:gd name="T9" fmla="*/ 0 60000 65536"/>
              <a:gd name="T10" fmla="*/ 0 60000 65536"/>
              <a:gd name="T11" fmla="*/ 0 60000 65536"/>
              <a:gd name="T12" fmla="*/ 0 w 1256"/>
              <a:gd name="T13" fmla="*/ 0 h 992"/>
              <a:gd name="T14" fmla="*/ 1256 w 1256"/>
              <a:gd name="T15" fmla="*/ 992 h 992"/>
            </a:gdLst>
            <a:ahLst/>
            <a:cxnLst>
              <a:cxn ang="T8">
                <a:pos x="T0" y="T1"/>
              </a:cxn>
              <a:cxn ang="T9">
                <a:pos x="T2" y="T3"/>
              </a:cxn>
              <a:cxn ang="T10">
                <a:pos x="T4" y="T5"/>
              </a:cxn>
              <a:cxn ang="T11">
                <a:pos x="T6" y="T7"/>
              </a:cxn>
            </a:cxnLst>
            <a:rect l="T12" t="T13" r="T14" b="T15"/>
            <a:pathLst>
              <a:path w="1256" h="992">
                <a:moveTo>
                  <a:pt x="720" y="0"/>
                </a:moveTo>
                <a:cubicBezTo>
                  <a:pt x="988" y="368"/>
                  <a:pt x="1256" y="736"/>
                  <a:pt x="1200" y="864"/>
                </a:cubicBezTo>
                <a:cubicBezTo>
                  <a:pt x="1144" y="992"/>
                  <a:pt x="584" y="840"/>
                  <a:pt x="384" y="768"/>
                </a:cubicBezTo>
                <a:cubicBezTo>
                  <a:pt x="184" y="696"/>
                  <a:pt x="64" y="488"/>
                  <a:pt x="0" y="432"/>
                </a:cubicBezTo>
              </a:path>
            </a:pathLst>
          </a:custGeom>
          <a:noFill/>
          <a:ln w="9525">
            <a:solidFill>
              <a:srgbClr val="FF0000"/>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2779" name="Object 11"/>
          <p:cNvGraphicFramePr>
            <a:graphicFrameLocks noChangeAspect="1"/>
          </p:cNvGraphicFramePr>
          <p:nvPr/>
        </p:nvGraphicFramePr>
        <p:xfrm>
          <a:off x="5822950" y="3822700"/>
          <a:ext cx="508000" cy="368300"/>
        </p:xfrm>
        <a:graphic>
          <a:graphicData uri="http://schemas.openxmlformats.org/presentationml/2006/ole">
            <mc:AlternateContent xmlns:mc="http://schemas.openxmlformats.org/markup-compatibility/2006">
              <mc:Choice xmlns:v="urn:schemas-microsoft-com:vml" Requires="v">
                <p:oleObj spid="_x0000_s14373" name="Equation" r:id="rId9" imgW="508000" imgH="368300" progId="Equation.DSMT4">
                  <p:embed/>
                </p:oleObj>
              </mc:Choice>
              <mc:Fallback>
                <p:oleObj name="Equation" r:id="rId9" imgW="508000" imgH="368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22950" y="3822700"/>
                        <a:ext cx="508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0" name="Line 12"/>
          <p:cNvSpPr>
            <a:spLocks noChangeShapeType="1"/>
          </p:cNvSpPr>
          <p:nvPr/>
        </p:nvSpPr>
        <p:spPr bwMode="auto">
          <a:xfrm flipH="1">
            <a:off x="3505200" y="3352800"/>
            <a:ext cx="1295400" cy="1447800"/>
          </a:xfrm>
          <a:prstGeom prst="line">
            <a:avLst/>
          </a:prstGeom>
          <a:noFill/>
          <a:ln w="9525">
            <a:solidFill>
              <a:schemeClr val="accent2"/>
            </a:solidFill>
            <a:prstDash val="lgDash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1" name="Freeform 13"/>
          <p:cNvSpPr>
            <a:spLocks/>
          </p:cNvSpPr>
          <p:nvPr/>
        </p:nvSpPr>
        <p:spPr bwMode="auto">
          <a:xfrm>
            <a:off x="3022600" y="3314700"/>
            <a:ext cx="1701800" cy="1892300"/>
          </a:xfrm>
          <a:custGeom>
            <a:avLst/>
            <a:gdLst>
              <a:gd name="T0" fmla="*/ 2147483647 w 1072"/>
              <a:gd name="T1" fmla="*/ 2147483647 h 1192"/>
              <a:gd name="T2" fmla="*/ 2147483647 w 1072"/>
              <a:gd name="T3" fmla="*/ 2147483647 h 1192"/>
              <a:gd name="T4" fmla="*/ 2147483647 w 1072"/>
              <a:gd name="T5" fmla="*/ 2147483647 h 1192"/>
              <a:gd name="T6" fmla="*/ 2147483647 w 1072"/>
              <a:gd name="T7" fmla="*/ 2147483647 h 1192"/>
              <a:gd name="T8" fmla="*/ 2147483647 w 1072"/>
              <a:gd name="T9" fmla="*/ 2147483647 h 1192"/>
              <a:gd name="T10" fmla="*/ 2147483647 w 1072"/>
              <a:gd name="T11" fmla="*/ 2147483647 h 1192"/>
              <a:gd name="T12" fmla="*/ 2147483647 w 1072"/>
              <a:gd name="T13" fmla="*/ 2147483647 h 1192"/>
              <a:gd name="T14" fmla="*/ 0 60000 65536"/>
              <a:gd name="T15" fmla="*/ 0 60000 65536"/>
              <a:gd name="T16" fmla="*/ 0 60000 65536"/>
              <a:gd name="T17" fmla="*/ 0 60000 65536"/>
              <a:gd name="T18" fmla="*/ 0 60000 65536"/>
              <a:gd name="T19" fmla="*/ 0 60000 65536"/>
              <a:gd name="T20" fmla="*/ 0 60000 65536"/>
              <a:gd name="T21" fmla="*/ 0 w 1072"/>
              <a:gd name="T22" fmla="*/ 0 h 1192"/>
              <a:gd name="T23" fmla="*/ 1072 w 1072"/>
              <a:gd name="T24" fmla="*/ 1192 h 1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2" h="1192">
                <a:moveTo>
                  <a:pt x="448" y="24"/>
                </a:moveTo>
                <a:cubicBezTo>
                  <a:pt x="432" y="12"/>
                  <a:pt x="416" y="0"/>
                  <a:pt x="400" y="24"/>
                </a:cubicBezTo>
                <a:cubicBezTo>
                  <a:pt x="384" y="48"/>
                  <a:pt x="416" y="0"/>
                  <a:pt x="352" y="168"/>
                </a:cubicBezTo>
                <a:cubicBezTo>
                  <a:pt x="288" y="336"/>
                  <a:pt x="0" y="872"/>
                  <a:pt x="16" y="1032"/>
                </a:cubicBezTo>
                <a:cubicBezTo>
                  <a:pt x="32" y="1192"/>
                  <a:pt x="328" y="1168"/>
                  <a:pt x="448" y="1128"/>
                </a:cubicBezTo>
                <a:cubicBezTo>
                  <a:pt x="568" y="1088"/>
                  <a:pt x="632" y="904"/>
                  <a:pt x="736" y="792"/>
                </a:cubicBezTo>
                <a:cubicBezTo>
                  <a:pt x="840" y="680"/>
                  <a:pt x="956" y="568"/>
                  <a:pt x="1072" y="456"/>
                </a:cubicBezTo>
              </a:path>
            </a:pathLst>
          </a:custGeom>
          <a:noFill/>
          <a:ln w="9525">
            <a:solidFill>
              <a:schemeClr val="accent2"/>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82" name="Freeform 14"/>
          <p:cNvSpPr>
            <a:spLocks/>
          </p:cNvSpPr>
          <p:nvPr/>
        </p:nvSpPr>
        <p:spPr bwMode="auto">
          <a:xfrm>
            <a:off x="3073400" y="3429000"/>
            <a:ext cx="1651000" cy="1981200"/>
          </a:xfrm>
          <a:custGeom>
            <a:avLst/>
            <a:gdLst>
              <a:gd name="T0" fmla="*/ 2147483647 w 1040"/>
              <a:gd name="T1" fmla="*/ 0 h 1248"/>
              <a:gd name="T2" fmla="*/ 2147483647 w 1040"/>
              <a:gd name="T3" fmla="*/ 2147483647 h 1248"/>
              <a:gd name="T4" fmla="*/ 2147483647 w 1040"/>
              <a:gd name="T5" fmla="*/ 2147483647 h 1248"/>
              <a:gd name="T6" fmla="*/ 2147483647 w 1040"/>
              <a:gd name="T7" fmla="*/ 2147483647 h 1248"/>
              <a:gd name="T8" fmla="*/ 0 60000 65536"/>
              <a:gd name="T9" fmla="*/ 0 60000 65536"/>
              <a:gd name="T10" fmla="*/ 0 60000 65536"/>
              <a:gd name="T11" fmla="*/ 0 60000 65536"/>
              <a:gd name="T12" fmla="*/ 0 w 1040"/>
              <a:gd name="T13" fmla="*/ 0 h 1248"/>
              <a:gd name="T14" fmla="*/ 1040 w 1040"/>
              <a:gd name="T15" fmla="*/ 1248 h 1248"/>
            </a:gdLst>
            <a:ahLst/>
            <a:cxnLst>
              <a:cxn ang="T8">
                <a:pos x="T0" y="T1"/>
              </a:cxn>
              <a:cxn ang="T9">
                <a:pos x="T2" y="T3"/>
              </a:cxn>
              <a:cxn ang="T10">
                <a:pos x="T4" y="T5"/>
              </a:cxn>
              <a:cxn ang="T11">
                <a:pos x="T6" y="T7"/>
              </a:cxn>
            </a:cxnLst>
            <a:rect l="T12" t="T13" r="T14" b="T15"/>
            <a:pathLst>
              <a:path w="1040" h="1248">
                <a:moveTo>
                  <a:pt x="704" y="0"/>
                </a:moveTo>
                <a:cubicBezTo>
                  <a:pt x="536" y="140"/>
                  <a:pt x="368" y="280"/>
                  <a:pt x="272" y="480"/>
                </a:cubicBezTo>
                <a:cubicBezTo>
                  <a:pt x="176" y="680"/>
                  <a:pt x="0" y="1152"/>
                  <a:pt x="128" y="1200"/>
                </a:cubicBezTo>
                <a:cubicBezTo>
                  <a:pt x="256" y="1248"/>
                  <a:pt x="648" y="1008"/>
                  <a:pt x="1040" y="768"/>
                </a:cubicBezTo>
              </a:path>
            </a:pathLst>
          </a:custGeom>
          <a:noFill/>
          <a:ln w="9525">
            <a:solidFill>
              <a:schemeClr val="accent2"/>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83" name="Rectangle 15"/>
          <p:cNvSpPr>
            <a:spLocks noChangeArrowheads="1"/>
          </p:cNvSpPr>
          <p:nvPr/>
        </p:nvSpPr>
        <p:spPr bwMode="auto">
          <a:xfrm>
            <a:off x="6035676" y="5257801"/>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800" b="1">
                <a:ea typeface="隶书" panose="02010509060101010101" pitchFamily="49" charset="-122"/>
              </a:rPr>
              <a:t>|</a:t>
            </a:r>
            <a:r>
              <a:rPr kumimoji="0" lang="en-US" altLang="zh-CN" sz="2800" b="1" i="1">
                <a:ea typeface="隶书" panose="02010509060101010101" pitchFamily="49" charset="-122"/>
              </a:rPr>
              <a:t>a</a:t>
            </a:r>
            <a:r>
              <a:rPr kumimoji="0" lang="en-US" altLang="zh-CN" sz="2800" b="1">
                <a:ea typeface="隶书" panose="02010509060101010101" pitchFamily="49" charset="-122"/>
              </a:rPr>
              <a:t>|&gt;1</a:t>
            </a:r>
          </a:p>
        </p:txBody>
      </p:sp>
      <p:sp>
        <p:nvSpPr>
          <p:cNvPr id="32784" name="Rectangle 16"/>
          <p:cNvSpPr>
            <a:spLocks noChangeArrowheads="1"/>
          </p:cNvSpPr>
          <p:nvPr/>
        </p:nvSpPr>
        <p:spPr bwMode="auto">
          <a:xfrm>
            <a:off x="5381626" y="1560513"/>
            <a:ext cx="3933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的充分必要条件是什么</a:t>
            </a:r>
            <a:r>
              <a:rPr lang="en-US" altLang="zh-CN" sz="2800" b="1">
                <a:ea typeface="隶书" panose="02010509060101010101" pitchFamily="49" charset="-122"/>
              </a:rPr>
              <a:t>?</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BBC0CA0-D352-4FBB-AB56-0AD5938E98E1}" type="slidenum">
              <a:rPr lang="en-US" altLang="zh-CN" sz="1200">
                <a:solidFill>
                  <a:srgbClr val="898989"/>
                </a:solidFill>
              </a:rPr>
              <a:pPr eaLnBrk="1" hangingPunct="1"/>
              <a:t>17</a:t>
            </a:fld>
            <a:endParaRPr lang="en-US" altLang="zh-CN" sz="1200">
              <a:solidFill>
                <a:srgbClr val="898989"/>
              </a:solidFill>
            </a:endParaRPr>
          </a:p>
        </p:txBody>
      </p:sp>
    </p:spTree>
    <p:extLst>
      <p:ext uri="{BB962C8B-B14F-4D97-AF65-F5344CB8AC3E}">
        <p14:creationId xmlns:p14="http://schemas.microsoft.com/office/powerpoint/2010/main" val="389014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2772"/>
                                        </p:tgtEl>
                                        <p:attrNameLst>
                                          <p:attrName>style.visibility</p:attrName>
                                        </p:attrNameLst>
                                      </p:cBhvr>
                                      <p:to>
                                        <p:strVal val="visible"/>
                                      </p:to>
                                    </p:set>
                                    <p:animEffect transition="in" filter="wipe(left)">
                                      <p:cBhvr>
                                        <p:cTn id="7" dur="75"/>
                                        <p:tgtEl>
                                          <p:spTgt spid="32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wipe(left)">
                                      <p:cBhvr>
                                        <p:cTn id="12" dur="500"/>
                                        <p:tgtEl>
                                          <p:spTgt spid="32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776"/>
                                        </p:tgtEl>
                                        <p:attrNameLst>
                                          <p:attrName>style.visibility</p:attrName>
                                        </p:attrNameLst>
                                      </p:cBhvr>
                                      <p:to>
                                        <p:strVal val="visible"/>
                                      </p:to>
                                    </p:set>
                                  </p:childTnLst>
                                  <p:subTnLst>
                                    <p:set>
                                      <p:cBhvr override="childStyle">
                                        <p:cTn dur="1" fill="hold" display="0" masterRel="nextClick" afterEffect="1"/>
                                        <p:tgtEl>
                                          <p:spTgt spid="32776"/>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2775"/>
                                        </p:tgtEl>
                                        <p:attrNameLst>
                                          <p:attrName>style.visibility</p:attrName>
                                        </p:attrNameLst>
                                      </p:cBhvr>
                                      <p:to>
                                        <p:strVal val="visible"/>
                                      </p:to>
                                    </p:set>
                                    <p:animEffect transition="in" filter="wipe(left)">
                                      <p:cBhvr>
                                        <p:cTn id="21" dur="500"/>
                                        <p:tgtEl>
                                          <p:spTgt spid="327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2777"/>
                                        </p:tgtEl>
                                        <p:attrNameLst>
                                          <p:attrName>style.visibility</p:attrName>
                                        </p:attrNameLst>
                                      </p:cBhvr>
                                      <p:to>
                                        <p:strVal val="visible"/>
                                      </p:to>
                                    </p:set>
                                  </p:childTnLst>
                                  <p:subTnLst>
                                    <p:set>
                                      <p:cBhvr override="childStyle">
                                        <p:cTn dur="1" fill="hold" display="0" masterRel="nextClick" afterEffect="1"/>
                                        <p:tgtEl>
                                          <p:spTgt spid="32777"/>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2778"/>
                                        </p:tgtEl>
                                        <p:attrNameLst>
                                          <p:attrName>style.visibility</p:attrName>
                                        </p:attrNameLst>
                                      </p:cBhvr>
                                      <p:to>
                                        <p:strVal val="visible"/>
                                      </p:to>
                                    </p:set>
                                  </p:childTnLst>
                                  <p:subTnLst>
                                    <p:set>
                                      <p:cBhvr override="childStyle">
                                        <p:cTn dur="1" fill="hold" display="0" masterRel="nextClick" afterEffect="1"/>
                                        <p:tgtEl>
                                          <p:spTgt spid="32778"/>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2780"/>
                                        </p:tgtEl>
                                        <p:attrNameLst>
                                          <p:attrName>style.visibility</p:attrName>
                                        </p:attrNameLst>
                                      </p:cBhvr>
                                      <p:to>
                                        <p:strVal val="visible"/>
                                      </p:to>
                                    </p:set>
                                  </p:childTnLst>
                                  <p:subTnLst>
                                    <p:set>
                                      <p:cBhvr override="childStyle">
                                        <p:cTn dur="1" fill="hold" display="0" masterRel="nextClick" afterEffect="1"/>
                                        <p:tgtEl>
                                          <p:spTgt spid="32780"/>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2781"/>
                                        </p:tgtEl>
                                        <p:attrNameLst>
                                          <p:attrName>style.visibility</p:attrName>
                                        </p:attrNameLst>
                                      </p:cBhvr>
                                      <p:to>
                                        <p:strVal val="visible"/>
                                      </p:to>
                                    </p:set>
                                  </p:childTnLst>
                                  <p:subTnLst>
                                    <p:set>
                                      <p:cBhvr override="childStyle">
                                        <p:cTn dur="1" fill="hold" display="0" masterRel="nextClick" afterEffect="1"/>
                                        <p:tgtEl>
                                          <p:spTgt spid="32781"/>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2782"/>
                                        </p:tgtEl>
                                        <p:attrNameLst>
                                          <p:attrName>style.visibility</p:attrName>
                                        </p:attrNameLst>
                                      </p:cBhvr>
                                      <p:to>
                                        <p:strVal val="visible"/>
                                      </p:to>
                                    </p:set>
                                  </p:childTnLst>
                                  <p:subTnLst>
                                    <p:set>
                                      <p:cBhvr override="childStyle">
                                        <p:cTn dur="1" fill="hold" display="0" masterRel="nextClick" afterEffect="1"/>
                                        <p:tgtEl>
                                          <p:spTgt spid="32782"/>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2779"/>
                                        </p:tgtEl>
                                        <p:attrNameLst>
                                          <p:attrName>style.visibility</p:attrName>
                                        </p:attrNameLst>
                                      </p:cBhvr>
                                      <p:to>
                                        <p:strVal val="visible"/>
                                      </p:to>
                                    </p:set>
                                    <p:animEffect transition="in" filter="wipe(left)">
                                      <p:cBhvr>
                                        <p:cTn id="46" dur="500"/>
                                        <p:tgtEl>
                                          <p:spTgt spid="3277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iterate type="lt">
                                    <p:tmPct val="100000"/>
                                  </p:iterate>
                                  <p:childTnLst>
                                    <p:set>
                                      <p:cBhvr>
                                        <p:cTn id="50" dur="1" fill="hold">
                                          <p:stCondLst>
                                            <p:cond delay="0"/>
                                          </p:stCondLst>
                                        </p:cTn>
                                        <p:tgtEl>
                                          <p:spTgt spid="32774"/>
                                        </p:tgtEl>
                                        <p:attrNameLst>
                                          <p:attrName>style.visibility</p:attrName>
                                        </p:attrNameLst>
                                      </p:cBhvr>
                                      <p:to>
                                        <p:strVal val="visible"/>
                                      </p:to>
                                    </p:set>
                                    <p:animEffect transition="in" filter="wipe(left)">
                                      <p:cBhvr>
                                        <p:cTn id="51" dur="75"/>
                                        <p:tgtEl>
                                          <p:spTgt spid="3277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iterate type="lt">
                                    <p:tmPct val="100000"/>
                                  </p:iterate>
                                  <p:childTnLst>
                                    <p:set>
                                      <p:cBhvr>
                                        <p:cTn id="55" dur="1" fill="hold">
                                          <p:stCondLst>
                                            <p:cond delay="0"/>
                                          </p:stCondLst>
                                        </p:cTn>
                                        <p:tgtEl>
                                          <p:spTgt spid="32783"/>
                                        </p:tgtEl>
                                        <p:attrNameLst>
                                          <p:attrName>style.visibility</p:attrName>
                                        </p:attrNameLst>
                                      </p:cBhvr>
                                      <p:to>
                                        <p:strVal val="visible"/>
                                      </p:to>
                                    </p:set>
                                    <p:animEffect transition="in" filter="wipe(left)">
                                      <p:cBhvr>
                                        <p:cTn id="56" dur="75"/>
                                        <p:tgtEl>
                                          <p:spTgt spid="32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P spid="32774" grpId="0" autoUpdateAnimBg="0"/>
      <p:bldP spid="32776" grpId="0" animBg="1"/>
      <p:bldP spid="32777" grpId="0" animBg="1"/>
      <p:bldP spid="32778" grpId="0" animBg="1"/>
      <p:bldP spid="32780" grpId="0" animBg="1"/>
      <p:bldP spid="32781" grpId="0" animBg="1"/>
      <p:bldP spid="32782" grpId="0" animBg="1"/>
      <p:bldP spid="3278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595564" y="2286001"/>
            <a:ext cx="3487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隶书" panose="02010509060101010101" pitchFamily="49" charset="-122"/>
              </a:rPr>
              <a:t> </a:t>
            </a:r>
            <a:r>
              <a:rPr lang="zh-CN" altLang="en-US" sz="2800" b="1">
                <a:ea typeface="隶书" panose="02010509060101010101" pitchFamily="49" charset="-122"/>
              </a:rPr>
              <a:t>如果三元线性方程组</a:t>
            </a:r>
          </a:p>
        </p:txBody>
      </p:sp>
      <p:sp>
        <p:nvSpPr>
          <p:cNvPr id="33795" name="Text Box 3"/>
          <p:cNvSpPr txBox="1">
            <a:spLocks noChangeArrowheads="1"/>
          </p:cNvSpPr>
          <p:nvPr/>
        </p:nvSpPr>
        <p:spPr bwMode="auto">
          <a:xfrm>
            <a:off x="2743201" y="4724401"/>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的系数行列式</a:t>
            </a:r>
          </a:p>
        </p:txBody>
      </p:sp>
      <p:graphicFrame>
        <p:nvGraphicFramePr>
          <p:cNvPr id="33796" name="Object 4"/>
          <p:cNvGraphicFramePr>
            <a:graphicFrameLocks noChangeAspect="1"/>
          </p:cNvGraphicFramePr>
          <p:nvPr/>
        </p:nvGraphicFramePr>
        <p:xfrm>
          <a:off x="5181600" y="4267200"/>
          <a:ext cx="2705100" cy="1536700"/>
        </p:xfrm>
        <a:graphic>
          <a:graphicData uri="http://schemas.openxmlformats.org/presentationml/2006/ole">
            <mc:AlternateContent xmlns:mc="http://schemas.openxmlformats.org/markup-compatibility/2006">
              <mc:Choice xmlns:v="urn:schemas-microsoft-com:vml" Requires="v">
                <p:oleObj spid="_x0000_s15386" name="Equation" r:id="rId3" imgW="2705100" imgH="1536700" progId="Equation.3">
                  <p:embed/>
                </p:oleObj>
              </mc:Choice>
              <mc:Fallback>
                <p:oleObj name="Equation" r:id="rId3" imgW="2705100" imgH="1536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267200"/>
                        <a:ext cx="27051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5"/>
          <p:cNvGraphicFramePr>
            <a:graphicFrameLocks noChangeAspect="1"/>
          </p:cNvGraphicFramePr>
          <p:nvPr/>
        </p:nvGraphicFramePr>
        <p:xfrm>
          <a:off x="8032750" y="4851400"/>
          <a:ext cx="584200" cy="368300"/>
        </p:xfrm>
        <a:graphic>
          <a:graphicData uri="http://schemas.openxmlformats.org/presentationml/2006/ole">
            <mc:AlternateContent xmlns:mc="http://schemas.openxmlformats.org/markup-compatibility/2006">
              <mc:Choice xmlns:v="urn:schemas-microsoft-com:vml" Requires="v">
                <p:oleObj spid="_x0000_s15387" name="Equation" r:id="rId5" imgW="583947" imgH="368140" progId="Equation.3">
                  <p:embed/>
                </p:oleObj>
              </mc:Choice>
              <mc:Fallback>
                <p:oleObj name="Equation" r:id="rId5" imgW="583947" imgH="3681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2750" y="4851400"/>
                        <a:ext cx="584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Rectangle 6"/>
          <p:cNvSpPr>
            <a:spLocks noChangeArrowheads="1"/>
          </p:cNvSpPr>
          <p:nvPr/>
        </p:nvSpPr>
        <p:spPr bwMode="auto">
          <a:xfrm>
            <a:off x="2608263" y="857251"/>
            <a:ext cx="5988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FF"/>
                </a:solidFill>
                <a:ea typeface="隶书" panose="02010509060101010101" pitchFamily="49" charset="-122"/>
              </a:rPr>
              <a:t> </a:t>
            </a:r>
            <a:r>
              <a:rPr lang="zh-CN" altLang="en-US" sz="2800" b="1">
                <a:solidFill>
                  <a:srgbClr val="0000FF"/>
                </a:solidFill>
                <a:ea typeface="隶书" panose="02010509060101010101" pitchFamily="49" charset="-122"/>
              </a:rPr>
              <a:t>利用三阶行列式求解三元线性方程组</a:t>
            </a:r>
          </a:p>
        </p:txBody>
      </p:sp>
      <p:sp>
        <p:nvSpPr>
          <p:cNvPr id="33799" name="Line 7"/>
          <p:cNvSpPr>
            <a:spLocks noChangeShapeType="1"/>
          </p:cNvSpPr>
          <p:nvPr/>
        </p:nvSpPr>
        <p:spPr bwMode="auto">
          <a:xfrm rot="5815633">
            <a:off x="5711826" y="3638551"/>
            <a:ext cx="1127125" cy="5556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0" name="Rectangle 8"/>
          <p:cNvSpPr>
            <a:spLocks noChangeArrowheads="1"/>
          </p:cNvSpPr>
          <p:nvPr/>
        </p:nvSpPr>
        <p:spPr bwMode="auto">
          <a:xfrm>
            <a:off x="6329363" y="1905000"/>
            <a:ext cx="457200" cy="1447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01" name="Rectangle 9"/>
          <p:cNvSpPr>
            <a:spLocks noChangeArrowheads="1"/>
          </p:cNvSpPr>
          <p:nvPr/>
        </p:nvSpPr>
        <p:spPr bwMode="auto">
          <a:xfrm>
            <a:off x="7396163" y="1905000"/>
            <a:ext cx="457200" cy="1447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02" name="Rectangle 10"/>
          <p:cNvSpPr>
            <a:spLocks noChangeArrowheads="1"/>
          </p:cNvSpPr>
          <p:nvPr/>
        </p:nvSpPr>
        <p:spPr bwMode="auto">
          <a:xfrm>
            <a:off x="8462963" y="1905000"/>
            <a:ext cx="457200" cy="1447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03" name="Line 11"/>
          <p:cNvSpPr>
            <a:spLocks noChangeShapeType="1"/>
          </p:cNvSpPr>
          <p:nvPr/>
        </p:nvSpPr>
        <p:spPr bwMode="auto">
          <a:xfrm rot="5815633">
            <a:off x="6572251" y="3638551"/>
            <a:ext cx="1127125" cy="5556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4" name="Line 12"/>
          <p:cNvSpPr>
            <a:spLocks noChangeShapeType="1"/>
          </p:cNvSpPr>
          <p:nvPr/>
        </p:nvSpPr>
        <p:spPr bwMode="auto">
          <a:xfrm rot="5815633">
            <a:off x="7649369" y="3445669"/>
            <a:ext cx="1039812" cy="9207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3805" name="Object 13"/>
          <p:cNvGraphicFramePr>
            <a:graphicFrameLocks noChangeAspect="1"/>
          </p:cNvGraphicFramePr>
          <p:nvPr/>
        </p:nvGraphicFramePr>
        <p:xfrm>
          <a:off x="6151563" y="1816100"/>
          <a:ext cx="3911600" cy="1536700"/>
        </p:xfrm>
        <a:graphic>
          <a:graphicData uri="http://schemas.openxmlformats.org/presentationml/2006/ole">
            <mc:AlternateContent xmlns:mc="http://schemas.openxmlformats.org/markup-compatibility/2006">
              <mc:Choice xmlns:v="urn:schemas-microsoft-com:vml" Requires="v">
                <p:oleObj spid="_x0000_s15388" name="Equation" r:id="rId7" imgW="3911600" imgH="1536700" progId="Equation.DSMT4">
                  <p:embed/>
                </p:oleObj>
              </mc:Choice>
              <mc:Fallback>
                <p:oleObj name="Equation" r:id="rId7" imgW="3911600" imgH="1536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1563" y="1816100"/>
                        <a:ext cx="39116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E98D2DE-5D51-42F6-BC64-800415970F0B}" type="slidenum">
              <a:rPr lang="en-US" altLang="zh-CN" sz="1200">
                <a:solidFill>
                  <a:srgbClr val="898989"/>
                </a:solidFill>
              </a:rPr>
              <a:pPr eaLnBrk="1" hangingPunct="1"/>
              <a:t>18</a:t>
            </a:fld>
            <a:endParaRPr lang="en-US" altLang="zh-CN" sz="1200">
              <a:solidFill>
                <a:srgbClr val="898989"/>
              </a:solidFill>
            </a:endParaRPr>
          </a:p>
        </p:txBody>
      </p:sp>
    </p:spTree>
    <p:extLst>
      <p:ext uri="{BB962C8B-B14F-4D97-AF65-F5344CB8AC3E}">
        <p14:creationId xmlns:p14="http://schemas.microsoft.com/office/powerpoint/2010/main" val="33072380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3794"/>
                                        </p:tgtEl>
                                        <p:attrNameLst>
                                          <p:attrName>style.visibility</p:attrName>
                                        </p:attrNameLst>
                                      </p:cBhvr>
                                      <p:to>
                                        <p:strVal val="visible"/>
                                      </p:to>
                                    </p:set>
                                    <p:animEffect transition="in" filter="wipe(left)">
                                      <p:cBhvr>
                                        <p:cTn id="7" dur="75"/>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805"/>
                                        </p:tgtEl>
                                        <p:attrNameLst>
                                          <p:attrName>style.visibility</p:attrName>
                                        </p:attrNameLst>
                                      </p:cBhvr>
                                      <p:to>
                                        <p:strVal val="visible"/>
                                      </p:to>
                                    </p:set>
                                    <p:animEffect transition="in" filter="wipe(left)">
                                      <p:cBhvr>
                                        <p:cTn id="12" dur="500"/>
                                        <p:tgtEl>
                                          <p:spTgt spid="338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00"/>
                                        </p:tgtEl>
                                        <p:attrNameLst>
                                          <p:attrName>style.visibility</p:attrName>
                                        </p:attrNameLst>
                                      </p:cBhvr>
                                      <p:to>
                                        <p:strVal val="visible"/>
                                      </p:to>
                                    </p:set>
                                    <p:animEffect transition="in" filter="wipe(left)">
                                      <p:cBhvr>
                                        <p:cTn id="17" dur="500"/>
                                        <p:tgtEl>
                                          <p:spTgt spid="338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01"/>
                                        </p:tgtEl>
                                        <p:attrNameLst>
                                          <p:attrName>style.visibility</p:attrName>
                                        </p:attrNameLst>
                                      </p:cBhvr>
                                      <p:to>
                                        <p:strVal val="visible"/>
                                      </p:to>
                                    </p:set>
                                    <p:animEffect transition="in" filter="wipe(left)">
                                      <p:cBhvr>
                                        <p:cTn id="22" dur="500"/>
                                        <p:tgtEl>
                                          <p:spTgt spid="338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802"/>
                                        </p:tgtEl>
                                        <p:attrNameLst>
                                          <p:attrName>style.visibility</p:attrName>
                                        </p:attrNameLst>
                                      </p:cBhvr>
                                      <p:to>
                                        <p:strVal val="visible"/>
                                      </p:to>
                                    </p:set>
                                    <p:animEffect transition="in" filter="wipe(left)">
                                      <p:cBhvr>
                                        <p:cTn id="27" dur="500"/>
                                        <p:tgtEl>
                                          <p:spTgt spid="338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33795"/>
                                        </p:tgtEl>
                                        <p:attrNameLst>
                                          <p:attrName>style.visibility</p:attrName>
                                        </p:attrNameLst>
                                      </p:cBhvr>
                                      <p:to>
                                        <p:strVal val="visible"/>
                                      </p:to>
                                    </p:set>
                                    <p:animEffect transition="in" filter="wipe(left)">
                                      <p:cBhvr>
                                        <p:cTn id="32" dur="75"/>
                                        <p:tgtEl>
                                          <p:spTgt spid="337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796"/>
                                        </p:tgtEl>
                                        <p:attrNameLst>
                                          <p:attrName>style.visibility</p:attrName>
                                        </p:attrNameLst>
                                      </p:cBhvr>
                                      <p:to>
                                        <p:strVal val="visible"/>
                                      </p:to>
                                    </p:set>
                                    <p:animEffect transition="in" filter="wipe(left)">
                                      <p:cBhvr>
                                        <p:cTn id="37" dur="500"/>
                                        <p:tgtEl>
                                          <p:spTgt spid="337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3797"/>
                                        </p:tgtEl>
                                        <p:attrNameLst>
                                          <p:attrName>style.visibility</p:attrName>
                                        </p:attrNameLst>
                                      </p:cBhvr>
                                      <p:to>
                                        <p:strVal val="visible"/>
                                      </p:to>
                                    </p:set>
                                    <p:animEffect transition="in" filter="wipe(left)">
                                      <p:cBhvr>
                                        <p:cTn id="42" dur="500"/>
                                        <p:tgtEl>
                                          <p:spTgt spid="337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799"/>
                                        </p:tgtEl>
                                        <p:attrNameLst>
                                          <p:attrName>style.visibility</p:attrName>
                                        </p:attrNameLst>
                                      </p:cBhvr>
                                      <p:to>
                                        <p:strVal val="visible"/>
                                      </p:to>
                                    </p:set>
                                    <p:animEffect transition="in" filter="wipe(left)">
                                      <p:cBhvr>
                                        <p:cTn id="47" dur="500"/>
                                        <p:tgtEl>
                                          <p:spTgt spid="337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803"/>
                                        </p:tgtEl>
                                        <p:attrNameLst>
                                          <p:attrName>style.visibility</p:attrName>
                                        </p:attrNameLst>
                                      </p:cBhvr>
                                      <p:to>
                                        <p:strVal val="visible"/>
                                      </p:to>
                                    </p:set>
                                    <p:animEffect transition="in" filter="wipe(left)">
                                      <p:cBhvr>
                                        <p:cTn id="52" dur="500"/>
                                        <p:tgtEl>
                                          <p:spTgt spid="338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804"/>
                                        </p:tgtEl>
                                        <p:attrNameLst>
                                          <p:attrName>style.visibility</p:attrName>
                                        </p:attrNameLst>
                                      </p:cBhvr>
                                      <p:to>
                                        <p:strVal val="visible"/>
                                      </p:to>
                                    </p:set>
                                    <p:animEffect transition="in" filter="wipe(left)">
                                      <p:cBhvr>
                                        <p:cTn id="57" dur="500"/>
                                        <p:tgtEl>
                                          <p:spTgt spid="33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P spid="33799" grpId="0" animBg="1"/>
      <p:bldP spid="33800" grpId="0" animBg="1"/>
      <p:bldP spid="33801" grpId="0" animBg="1"/>
      <p:bldP spid="33802" grpId="0" animBg="1"/>
      <p:bldP spid="33803" grpId="0" animBg="1"/>
      <p:bldP spid="338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3962400" y="914400"/>
          <a:ext cx="3911600" cy="1536700"/>
        </p:xfrm>
        <a:graphic>
          <a:graphicData uri="http://schemas.openxmlformats.org/presentationml/2006/ole">
            <mc:AlternateContent xmlns:mc="http://schemas.openxmlformats.org/markup-compatibility/2006">
              <mc:Choice xmlns:v="urn:schemas-microsoft-com:vml" Requires="v">
                <p:oleObj spid="_x0000_s16412" name="Equation" r:id="rId3" imgW="3911600" imgH="1536700" progId="Equation.3">
                  <p:embed/>
                </p:oleObj>
              </mc:Choice>
              <mc:Fallback>
                <p:oleObj name="Equation" r:id="rId3" imgW="3911600" imgH="1536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914400"/>
                        <a:ext cx="39116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9" name="Object 3"/>
          <p:cNvGraphicFramePr>
            <a:graphicFrameLocks noChangeAspect="1"/>
          </p:cNvGraphicFramePr>
          <p:nvPr/>
        </p:nvGraphicFramePr>
        <p:xfrm>
          <a:off x="4953000" y="2895600"/>
          <a:ext cx="2781300" cy="1536700"/>
        </p:xfrm>
        <a:graphic>
          <a:graphicData uri="http://schemas.openxmlformats.org/presentationml/2006/ole">
            <mc:AlternateContent xmlns:mc="http://schemas.openxmlformats.org/markup-compatibility/2006">
              <mc:Choice xmlns:v="urn:schemas-microsoft-com:vml" Requires="v">
                <p:oleObj spid="_x0000_s16413" name="Equation" r:id="rId5" imgW="2781300" imgH="1536700" progId="Equation.3">
                  <p:embed/>
                </p:oleObj>
              </mc:Choice>
              <mc:Fallback>
                <p:oleObj name="Equation" r:id="rId5" imgW="2781300" imgH="1536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895600"/>
                        <a:ext cx="27813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0" name="Rectangle 4"/>
          <p:cNvSpPr>
            <a:spLocks noChangeArrowheads="1"/>
          </p:cNvSpPr>
          <p:nvPr/>
        </p:nvSpPr>
        <p:spPr bwMode="auto">
          <a:xfrm>
            <a:off x="2590801" y="3352801"/>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若记</a:t>
            </a:r>
          </a:p>
        </p:txBody>
      </p:sp>
      <p:sp>
        <p:nvSpPr>
          <p:cNvPr id="34821" name="Rectangle 5"/>
          <p:cNvSpPr>
            <a:spLocks noChangeArrowheads="1"/>
          </p:cNvSpPr>
          <p:nvPr/>
        </p:nvSpPr>
        <p:spPr bwMode="auto">
          <a:xfrm>
            <a:off x="7391400" y="990600"/>
            <a:ext cx="457200" cy="1447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2" name="Rectangle 6"/>
          <p:cNvSpPr>
            <a:spLocks noChangeArrowheads="1"/>
          </p:cNvSpPr>
          <p:nvPr/>
        </p:nvSpPr>
        <p:spPr bwMode="auto">
          <a:xfrm>
            <a:off x="5181600" y="990600"/>
            <a:ext cx="457200" cy="1447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3" name="Rectangle 7"/>
          <p:cNvSpPr>
            <a:spLocks noChangeArrowheads="1"/>
          </p:cNvSpPr>
          <p:nvPr/>
        </p:nvSpPr>
        <p:spPr bwMode="auto">
          <a:xfrm>
            <a:off x="6324600" y="990600"/>
            <a:ext cx="457200" cy="1447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4" name="Freeform 8"/>
          <p:cNvSpPr>
            <a:spLocks/>
          </p:cNvSpPr>
          <p:nvPr/>
        </p:nvSpPr>
        <p:spPr bwMode="auto">
          <a:xfrm>
            <a:off x="5943600" y="2438400"/>
            <a:ext cx="1447800" cy="533400"/>
          </a:xfrm>
          <a:custGeom>
            <a:avLst/>
            <a:gdLst>
              <a:gd name="T0" fmla="*/ 2147483647 w 912"/>
              <a:gd name="T1" fmla="*/ 0 h 336"/>
              <a:gd name="T2" fmla="*/ 2147483647 w 912"/>
              <a:gd name="T3" fmla="*/ 2147483647 h 336"/>
              <a:gd name="T4" fmla="*/ 0 w 912"/>
              <a:gd name="T5" fmla="*/ 2147483647 h 336"/>
              <a:gd name="T6" fmla="*/ 0 60000 65536"/>
              <a:gd name="T7" fmla="*/ 0 60000 65536"/>
              <a:gd name="T8" fmla="*/ 0 60000 65536"/>
              <a:gd name="T9" fmla="*/ 0 w 912"/>
              <a:gd name="T10" fmla="*/ 0 h 336"/>
              <a:gd name="T11" fmla="*/ 912 w 912"/>
              <a:gd name="T12" fmla="*/ 336 h 336"/>
            </a:gdLst>
            <a:ahLst/>
            <a:cxnLst>
              <a:cxn ang="T6">
                <a:pos x="T0" y="T1"/>
              </a:cxn>
              <a:cxn ang="T7">
                <a:pos x="T2" y="T3"/>
              </a:cxn>
              <a:cxn ang="T8">
                <a:pos x="T4" y="T5"/>
              </a:cxn>
            </a:cxnLst>
            <a:rect l="T9" t="T10" r="T11" b="T12"/>
            <a:pathLst>
              <a:path w="912" h="336">
                <a:moveTo>
                  <a:pt x="912" y="0"/>
                </a:moveTo>
                <a:cubicBezTo>
                  <a:pt x="748" y="44"/>
                  <a:pt x="584" y="88"/>
                  <a:pt x="432" y="144"/>
                </a:cubicBezTo>
                <a:cubicBezTo>
                  <a:pt x="280" y="200"/>
                  <a:pt x="72" y="304"/>
                  <a:pt x="0" y="33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5" name="Line 9"/>
          <p:cNvSpPr>
            <a:spLocks noChangeShapeType="1"/>
          </p:cNvSpPr>
          <p:nvPr/>
        </p:nvSpPr>
        <p:spPr bwMode="auto">
          <a:xfrm>
            <a:off x="5638800" y="2514600"/>
            <a:ext cx="838200" cy="457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26" name="Line 10"/>
          <p:cNvSpPr>
            <a:spLocks noChangeShapeType="1"/>
          </p:cNvSpPr>
          <p:nvPr/>
        </p:nvSpPr>
        <p:spPr bwMode="auto">
          <a:xfrm>
            <a:off x="6781800" y="2438400"/>
            <a:ext cx="53340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6DB56D1-4230-4436-96F0-D4A61B4FBF3D}" type="slidenum">
              <a:rPr lang="en-US" altLang="zh-CN" sz="1200">
                <a:solidFill>
                  <a:srgbClr val="898989"/>
                </a:solidFill>
              </a:rPr>
              <a:pPr eaLnBrk="1" hangingPunct="1"/>
              <a:t>19</a:t>
            </a:fld>
            <a:endParaRPr lang="en-US" altLang="zh-CN" sz="1200">
              <a:solidFill>
                <a:srgbClr val="898989"/>
              </a:solidFill>
            </a:endParaRPr>
          </a:p>
        </p:txBody>
      </p:sp>
    </p:spTree>
    <p:extLst>
      <p:ext uri="{BB962C8B-B14F-4D97-AF65-F5344CB8AC3E}">
        <p14:creationId xmlns:p14="http://schemas.microsoft.com/office/powerpoint/2010/main" val="12498161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wipe(left)">
                                      <p:cBhvr>
                                        <p:cTn id="7" dur="500"/>
                                        <p:tgtEl>
                                          <p:spTgt spid="34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wipe(left)">
                                      <p:cBhvr>
                                        <p:cTn id="12" dur="500"/>
                                        <p:tgtEl>
                                          <p:spTgt spid="34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3"/>
                                        </p:tgtEl>
                                        <p:attrNameLst>
                                          <p:attrName>style.visibility</p:attrName>
                                        </p:attrNameLst>
                                      </p:cBhvr>
                                      <p:to>
                                        <p:strVal val="visible"/>
                                      </p:to>
                                    </p:set>
                                    <p:animEffect transition="in" filter="wipe(left)">
                                      <p:cBhvr>
                                        <p:cTn id="17" dur="500"/>
                                        <p:tgtEl>
                                          <p:spTgt spid="348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0"/>
                                        </p:tgtEl>
                                        <p:attrNameLst>
                                          <p:attrName>style.visibility</p:attrName>
                                        </p:attrNameLst>
                                      </p:cBhvr>
                                      <p:to>
                                        <p:strVal val="visible"/>
                                      </p:to>
                                    </p:set>
                                    <p:animEffect transition="in" filter="wipe(left)">
                                      <p:cBhvr>
                                        <p:cTn id="22" dur="500"/>
                                        <p:tgtEl>
                                          <p:spTgt spid="34820"/>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4819"/>
                                        </p:tgtEl>
                                        <p:attrNameLst>
                                          <p:attrName>style.visibility</p:attrName>
                                        </p:attrNameLst>
                                      </p:cBhvr>
                                      <p:to>
                                        <p:strVal val="visible"/>
                                      </p:to>
                                    </p:set>
                                    <p:animEffect transition="in" filter="wipe(left)">
                                      <p:cBhvr>
                                        <p:cTn id="26" dur="500"/>
                                        <p:tgtEl>
                                          <p:spTgt spid="348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34824"/>
                                        </p:tgtEl>
                                        <p:attrNameLst>
                                          <p:attrName>style.visibility</p:attrName>
                                        </p:attrNameLst>
                                      </p:cBhvr>
                                      <p:to>
                                        <p:strVal val="visible"/>
                                      </p:to>
                                    </p:set>
                                    <p:animEffect transition="in" filter="wipe(right)">
                                      <p:cBhvr>
                                        <p:cTn id="31" dur="500"/>
                                        <p:tgtEl>
                                          <p:spTgt spid="3482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4825"/>
                                        </p:tgtEl>
                                        <p:attrNameLst>
                                          <p:attrName>style.visibility</p:attrName>
                                        </p:attrNameLst>
                                      </p:cBhvr>
                                      <p:to>
                                        <p:strVal val="visible"/>
                                      </p:to>
                                    </p:set>
                                    <p:animEffect transition="in" filter="wipe(left)">
                                      <p:cBhvr>
                                        <p:cTn id="36" dur="500"/>
                                        <p:tgtEl>
                                          <p:spTgt spid="348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4826"/>
                                        </p:tgtEl>
                                        <p:attrNameLst>
                                          <p:attrName>style.visibility</p:attrName>
                                        </p:attrNameLst>
                                      </p:cBhvr>
                                      <p:to>
                                        <p:strVal val="visible"/>
                                      </p:to>
                                    </p:set>
                                    <p:animEffect transition="in" filter="wipe(left)">
                                      <p:cBhvr>
                                        <p:cTn id="41" dur="500"/>
                                        <p:tgtEl>
                                          <p:spTgt spid="3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P spid="34821" grpId="0" animBg="1"/>
      <p:bldP spid="34822" grpId="0" animBg="1"/>
      <p:bldP spid="34823" grpId="0" animBg="1"/>
      <p:bldP spid="34824" grpId="0" animBg="1"/>
      <p:bldP spid="34825" grpId="0" animBg="1"/>
      <p:bldP spid="348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6">
            <a:hlinkClick r:id="" action="ppaction://noaction"/>
          </p:cNvPr>
          <p:cNvSpPr txBox="1">
            <a:spLocks noChangeArrowheads="1"/>
          </p:cNvSpPr>
          <p:nvPr/>
        </p:nvSpPr>
        <p:spPr bwMode="auto">
          <a:xfrm>
            <a:off x="1847850" y="1198564"/>
            <a:ext cx="36718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marL="635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lnSpc>
                <a:spcPct val="90000"/>
              </a:lnSpc>
              <a:spcBef>
                <a:spcPct val="50000"/>
              </a:spcBef>
              <a:buClr>
                <a:srgbClr val="C0504D"/>
              </a:buClr>
              <a:buFontTx/>
              <a:buNone/>
            </a:pPr>
            <a:r>
              <a:rPr kumimoji="1" lang="zh-CN" altLang="en-US" sz="3600" b="1" dirty="0">
                <a:solidFill>
                  <a:srgbClr val="C00000"/>
                </a:solidFill>
                <a:latin typeface="华文新魏" pitchFamily="2" charset="-122"/>
                <a:ea typeface="华文新魏" pitchFamily="2" charset="-122"/>
              </a:rPr>
              <a:t>课程注意事项：</a:t>
            </a:r>
          </a:p>
        </p:txBody>
      </p:sp>
      <p:sp>
        <p:nvSpPr>
          <p:cNvPr id="8" name="Text Box 6">
            <a:hlinkClick r:id="" action="ppaction://noaction"/>
          </p:cNvPr>
          <p:cNvSpPr txBox="1">
            <a:spLocks noChangeArrowheads="1"/>
          </p:cNvSpPr>
          <p:nvPr/>
        </p:nvSpPr>
        <p:spPr bwMode="auto">
          <a:xfrm>
            <a:off x="2055813" y="2182813"/>
            <a:ext cx="80645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marL="463550" indent="-4572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lnSpc>
                <a:spcPct val="90000"/>
              </a:lnSpc>
              <a:spcBef>
                <a:spcPct val="50000"/>
              </a:spcBef>
              <a:buClr>
                <a:srgbClr val="C0504D"/>
              </a:buClr>
              <a:buFont typeface="Wingdings" pitchFamily="2" charset="2"/>
              <a:buChar char="Ø"/>
            </a:pPr>
            <a:r>
              <a:rPr kumimoji="1" lang="zh-CN" altLang="en-US" sz="2800" b="1" dirty="0">
                <a:solidFill>
                  <a:srgbClr val="000000"/>
                </a:solidFill>
                <a:latin typeface="宋体" charset="-122"/>
              </a:rPr>
              <a:t>作业本的选取，提交和批改</a:t>
            </a:r>
          </a:p>
        </p:txBody>
      </p:sp>
      <p:sp>
        <p:nvSpPr>
          <p:cNvPr id="4" name="Text Box 6">
            <a:hlinkClick r:id="" action="ppaction://noaction"/>
          </p:cNvPr>
          <p:cNvSpPr txBox="1">
            <a:spLocks noChangeArrowheads="1"/>
          </p:cNvSpPr>
          <p:nvPr/>
        </p:nvSpPr>
        <p:spPr bwMode="auto">
          <a:xfrm>
            <a:off x="2055813" y="3165475"/>
            <a:ext cx="80645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marL="463550" indent="-4572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lnSpc>
                <a:spcPct val="90000"/>
              </a:lnSpc>
              <a:spcBef>
                <a:spcPct val="50000"/>
              </a:spcBef>
              <a:buClr>
                <a:srgbClr val="C0504D"/>
              </a:buClr>
              <a:buFont typeface="Wingdings" pitchFamily="2" charset="2"/>
              <a:buChar char="Ø"/>
            </a:pPr>
            <a:r>
              <a:rPr kumimoji="1" lang="zh-CN" altLang="en-US" sz="2800" b="1" dirty="0">
                <a:solidFill>
                  <a:srgbClr val="000000"/>
                </a:solidFill>
                <a:latin typeface="宋体" charset="-122"/>
              </a:rPr>
              <a:t>最终成绩比例</a:t>
            </a:r>
          </a:p>
        </p:txBody>
      </p:sp>
      <p:sp>
        <p:nvSpPr>
          <p:cNvPr id="5" name="Text Box 6">
            <a:hlinkClick r:id="" action="ppaction://noaction"/>
          </p:cNvPr>
          <p:cNvSpPr txBox="1">
            <a:spLocks noChangeArrowheads="1"/>
          </p:cNvSpPr>
          <p:nvPr/>
        </p:nvSpPr>
        <p:spPr bwMode="auto">
          <a:xfrm>
            <a:off x="2055813" y="4076700"/>
            <a:ext cx="80645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marL="463550" indent="-4572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lnSpc>
                <a:spcPct val="90000"/>
              </a:lnSpc>
              <a:spcBef>
                <a:spcPct val="50000"/>
              </a:spcBef>
              <a:buClr>
                <a:srgbClr val="C0504D"/>
              </a:buClr>
              <a:buFont typeface="Wingdings" pitchFamily="2" charset="2"/>
              <a:buChar char="Ø"/>
            </a:pPr>
            <a:r>
              <a:rPr kumimoji="1" lang="zh-CN" altLang="en-US" sz="2800" b="1" dirty="0">
                <a:solidFill>
                  <a:srgbClr val="000000"/>
                </a:solidFill>
                <a:latin typeface="宋体" charset="-122"/>
              </a:rPr>
              <a:t>参考书</a:t>
            </a:r>
          </a:p>
        </p:txBody>
      </p:sp>
    </p:spTree>
    <p:extLst>
      <p:ext uri="{BB962C8B-B14F-4D97-AF65-F5344CB8AC3E}">
        <p14:creationId xmlns:p14="http://schemas.microsoft.com/office/powerpoint/2010/main" val="410472076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extLst>
              <p:ext uri="{D42A27DB-BD31-4B8C-83A1-F6EECF244321}">
                <p14:modId xmlns:p14="http://schemas.microsoft.com/office/powerpoint/2010/main" val="1469744361"/>
              </p:ext>
            </p:extLst>
          </p:nvPr>
        </p:nvGraphicFramePr>
        <p:xfrm>
          <a:off x="3040811" y="481642"/>
          <a:ext cx="3911600" cy="1536700"/>
        </p:xfrm>
        <a:graphic>
          <a:graphicData uri="http://schemas.openxmlformats.org/presentationml/2006/ole">
            <mc:AlternateContent xmlns:mc="http://schemas.openxmlformats.org/markup-compatibility/2006">
              <mc:Choice xmlns:v="urn:schemas-microsoft-com:vml" Requires="v">
                <p:oleObj spid="_x0000_s17429" name="Equation" r:id="rId3" imgW="3911600" imgH="1536700" progId="Equation.3">
                  <p:embed/>
                </p:oleObj>
              </mc:Choice>
              <mc:Fallback>
                <p:oleObj name="Equation" r:id="rId3" imgW="3911600" imgH="1536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811" y="481642"/>
                        <a:ext cx="39116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7" name="Object 3"/>
          <p:cNvGraphicFramePr>
            <a:graphicFrameLocks noChangeAspect="1"/>
          </p:cNvGraphicFramePr>
          <p:nvPr>
            <p:extLst>
              <p:ext uri="{D42A27DB-BD31-4B8C-83A1-F6EECF244321}">
                <p14:modId xmlns:p14="http://schemas.microsoft.com/office/powerpoint/2010/main" val="666811451"/>
              </p:ext>
            </p:extLst>
          </p:nvPr>
        </p:nvGraphicFramePr>
        <p:xfrm>
          <a:off x="5098211" y="2462842"/>
          <a:ext cx="2705100" cy="1536700"/>
        </p:xfrm>
        <a:graphic>
          <a:graphicData uri="http://schemas.openxmlformats.org/presentationml/2006/ole">
            <mc:AlternateContent xmlns:mc="http://schemas.openxmlformats.org/markup-compatibility/2006">
              <mc:Choice xmlns:v="urn:schemas-microsoft-com:vml" Requires="v">
                <p:oleObj spid="_x0000_s17430" name="Equation" r:id="rId5" imgW="2705100" imgH="1536700" progId="Equation.3">
                  <p:embed/>
                </p:oleObj>
              </mc:Choice>
              <mc:Fallback>
                <p:oleObj name="Equation" r:id="rId5" imgW="2705100" imgH="1536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8211" y="2462842"/>
                        <a:ext cx="27051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8" name="Rectangle 4"/>
          <p:cNvSpPr>
            <a:spLocks noChangeArrowheads="1"/>
          </p:cNvSpPr>
          <p:nvPr/>
        </p:nvSpPr>
        <p:spPr bwMode="auto">
          <a:xfrm>
            <a:off x="6469811" y="557842"/>
            <a:ext cx="381000" cy="1447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69" name="Rectangle 5"/>
          <p:cNvSpPr>
            <a:spLocks noChangeArrowheads="1"/>
          </p:cNvSpPr>
          <p:nvPr/>
        </p:nvSpPr>
        <p:spPr bwMode="auto">
          <a:xfrm>
            <a:off x="6546011" y="2539042"/>
            <a:ext cx="457200" cy="1447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0" name="AutoShape 6"/>
          <p:cNvSpPr>
            <a:spLocks noChangeArrowheads="1"/>
          </p:cNvSpPr>
          <p:nvPr/>
        </p:nvSpPr>
        <p:spPr bwMode="auto">
          <a:xfrm>
            <a:off x="6622211" y="2158042"/>
            <a:ext cx="304800" cy="304800"/>
          </a:xfrm>
          <a:prstGeom prst="downArrow">
            <a:avLst>
              <a:gd name="adj1" fmla="val 50000"/>
              <a:gd name="adj2" fmla="val 25000"/>
            </a:avLst>
          </a:prstGeom>
          <a:solidFill>
            <a:srgbClr val="FF0000"/>
          </a:solidFill>
          <a:ln w="9525">
            <a:solidFill>
              <a:srgbClr val="FF0000"/>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0E4BDDE-50D3-493F-9CBE-717A69B3D3FB}" type="slidenum">
              <a:rPr lang="en-US" altLang="zh-CN" sz="1200">
                <a:solidFill>
                  <a:srgbClr val="898989"/>
                </a:solidFill>
              </a:rPr>
              <a:pPr eaLnBrk="1" hangingPunct="1"/>
              <a:t>20</a:t>
            </a:fld>
            <a:endParaRPr lang="en-US" altLang="zh-CN" sz="1200">
              <a:solidFill>
                <a:srgbClr val="898989"/>
              </a:solidFill>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1832839961"/>
              </p:ext>
            </p:extLst>
          </p:nvPr>
        </p:nvGraphicFramePr>
        <p:xfrm>
          <a:off x="5009311" y="4419600"/>
          <a:ext cx="2794000" cy="1536700"/>
        </p:xfrm>
        <a:graphic>
          <a:graphicData uri="http://schemas.openxmlformats.org/presentationml/2006/ole">
            <mc:AlternateContent xmlns:mc="http://schemas.openxmlformats.org/markup-compatibility/2006">
              <mc:Choice xmlns:v="urn:schemas-microsoft-com:vml" Requires="v">
                <p:oleObj spid="_x0000_s17431" name="Equation" r:id="rId7" imgW="2794000" imgH="1536700" progId="Equation.3">
                  <p:embed/>
                </p:oleObj>
              </mc:Choice>
              <mc:Fallback>
                <p:oleObj name="Equation" r:id="rId7" imgW="2794000" imgH="1536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9311" y="4419600"/>
                        <a:ext cx="27940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5"/>
          <p:cNvSpPr txBox="1">
            <a:spLocks noChangeArrowheads="1"/>
          </p:cNvSpPr>
          <p:nvPr/>
        </p:nvSpPr>
        <p:spPr bwMode="auto">
          <a:xfrm>
            <a:off x="3790112" y="4876801"/>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隶书" panose="02010509060101010101" pitchFamily="49" charset="-122"/>
              </a:rPr>
              <a:t>得</a:t>
            </a:r>
          </a:p>
        </p:txBody>
      </p:sp>
    </p:spTree>
    <p:extLst>
      <p:ext uri="{BB962C8B-B14F-4D97-AF65-F5344CB8AC3E}">
        <p14:creationId xmlns:p14="http://schemas.microsoft.com/office/powerpoint/2010/main" val="32834235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wipe(left)">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wipe(left)">
                                      <p:cBhvr>
                                        <p:cTn id="12" dur="500"/>
                                        <p:tgtEl>
                                          <p:spTgt spid="36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wipe(left)">
                                      <p:cBhvr>
                                        <p:cTn id="17" dur="500"/>
                                        <p:tgtEl>
                                          <p:spTgt spid="368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870"/>
                                        </p:tgtEl>
                                        <p:attrNameLst>
                                          <p:attrName>style.visibility</p:attrName>
                                        </p:attrNameLst>
                                      </p:cBhvr>
                                      <p:to>
                                        <p:strVal val="visible"/>
                                      </p:to>
                                    </p:set>
                                    <p:animEffect transition="in" filter="wipe(up)">
                                      <p:cBhvr>
                                        <p:cTn id="22" dur="500"/>
                                        <p:tgtEl>
                                          <p:spTgt spid="368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69" grpId="0" animBg="1"/>
      <p:bldP spid="36870"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extLst>
              <p:ext uri="{D42A27DB-BD31-4B8C-83A1-F6EECF244321}">
                <p14:modId xmlns:p14="http://schemas.microsoft.com/office/powerpoint/2010/main" val="3713523873"/>
              </p:ext>
            </p:extLst>
          </p:nvPr>
        </p:nvGraphicFramePr>
        <p:xfrm>
          <a:off x="3126537" y="477569"/>
          <a:ext cx="3911600" cy="1536700"/>
        </p:xfrm>
        <a:graphic>
          <a:graphicData uri="http://schemas.openxmlformats.org/presentationml/2006/ole">
            <mc:AlternateContent xmlns:mc="http://schemas.openxmlformats.org/markup-compatibility/2006">
              <mc:Choice xmlns:v="urn:schemas-microsoft-com:vml" Requires="v">
                <p:oleObj spid="_x0000_s38929" name="Equation" r:id="rId3" imgW="3911600" imgH="1536700" progId="Equation.3">
                  <p:embed/>
                </p:oleObj>
              </mc:Choice>
              <mc:Fallback>
                <p:oleObj name="Equation" r:id="rId3" imgW="3911600" imgH="1536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6537" y="477569"/>
                        <a:ext cx="39116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8" name="Rectangle 4"/>
          <p:cNvSpPr>
            <a:spLocks noChangeArrowheads="1"/>
          </p:cNvSpPr>
          <p:nvPr/>
        </p:nvSpPr>
        <p:spPr bwMode="auto">
          <a:xfrm>
            <a:off x="6555537" y="553769"/>
            <a:ext cx="381000" cy="1447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0" name="AutoShape 6"/>
          <p:cNvSpPr>
            <a:spLocks noChangeArrowheads="1"/>
          </p:cNvSpPr>
          <p:nvPr/>
        </p:nvSpPr>
        <p:spPr bwMode="auto">
          <a:xfrm>
            <a:off x="6622211" y="2158042"/>
            <a:ext cx="304800" cy="304800"/>
          </a:xfrm>
          <a:prstGeom prst="downArrow">
            <a:avLst>
              <a:gd name="adj1" fmla="val 50000"/>
              <a:gd name="adj2" fmla="val 25000"/>
            </a:avLst>
          </a:prstGeom>
          <a:solidFill>
            <a:srgbClr val="FF0000"/>
          </a:solidFill>
          <a:ln w="9525">
            <a:solidFill>
              <a:srgbClr val="FF0000"/>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0E4BDDE-50D3-493F-9CBE-717A69B3D3FB}" type="slidenum">
              <a:rPr lang="en-US" altLang="zh-CN" sz="1200">
                <a:solidFill>
                  <a:srgbClr val="898989"/>
                </a:solidFill>
              </a:rPr>
              <a:pPr eaLnBrk="1" hangingPunct="1"/>
              <a:t>21</a:t>
            </a:fld>
            <a:endParaRPr lang="en-US" altLang="zh-CN" sz="1200">
              <a:solidFill>
                <a:srgbClr val="898989"/>
              </a:solidFill>
            </a:endParaRPr>
          </a:p>
        </p:txBody>
      </p:sp>
      <p:graphicFrame>
        <p:nvGraphicFramePr>
          <p:cNvPr id="10" name="Object 8"/>
          <p:cNvGraphicFramePr>
            <a:graphicFrameLocks noChangeAspect="1"/>
          </p:cNvGraphicFramePr>
          <p:nvPr>
            <p:extLst>
              <p:ext uri="{D42A27DB-BD31-4B8C-83A1-F6EECF244321}">
                <p14:modId xmlns:p14="http://schemas.microsoft.com/office/powerpoint/2010/main" val="1159646014"/>
              </p:ext>
            </p:extLst>
          </p:nvPr>
        </p:nvGraphicFramePr>
        <p:xfrm>
          <a:off x="4333037" y="2602542"/>
          <a:ext cx="2705100" cy="1536700"/>
        </p:xfrm>
        <a:graphic>
          <a:graphicData uri="http://schemas.openxmlformats.org/presentationml/2006/ole">
            <mc:AlternateContent xmlns:mc="http://schemas.openxmlformats.org/markup-compatibility/2006">
              <mc:Choice xmlns:v="urn:schemas-microsoft-com:vml" Requires="v">
                <p:oleObj spid="_x0000_s38930" name="Equation" r:id="rId5" imgW="2705100" imgH="1536700" progId="Equation.3">
                  <p:embed/>
                </p:oleObj>
              </mc:Choice>
              <mc:Fallback>
                <p:oleObj name="Equation" r:id="rId5" imgW="2705100" imgH="1536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3037" y="2602542"/>
                        <a:ext cx="27051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9"/>
          <p:cNvSpPr>
            <a:spLocks noChangeArrowheads="1"/>
          </p:cNvSpPr>
          <p:nvPr/>
        </p:nvSpPr>
        <p:spPr bwMode="auto">
          <a:xfrm>
            <a:off x="6485687" y="2678742"/>
            <a:ext cx="457200" cy="1447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Text Box 5"/>
          <p:cNvSpPr txBox="1">
            <a:spLocks noChangeArrowheads="1"/>
          </p:cNvSpPr>
          <p:nvPr/>
        </p:nvSpPr>
        <p:spPr bwMode="auto">
          <a:xfrm>
            <a:off x="3126537" y="4949317"/>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隶书" panose="02010509060101010101" pitchFamily="49" charset="-122"/>
              </a:rPr>
              <a:t>得</a:t>
            </a:r>
          </a:p>
        </p:txBody>
      </p:sp>
      <p:graphicFrame>
        <p:nvGraphicFramePr>
          <p:cNvPr id="13" name="Object 8"/>
          <p:cNvGraphicFramePr>
            <a:graphicFrameLocks noChangeAspect="1"/>
          </p:cNvGraphicFramePr>
          <p:nvPr>
            <p:extLst>
              <p:ext uri="{D42A27DB-BD31-4B8C-83A1-F6EECF244321}">
                <p14:modId xmlns:p14="http://schemas.microsoft.com/office/powerpoint/2010/main" val="3238407298"/>
              </p:ext>
            </p:extLst>
          </p:nvPr>
        </p:nvGraphicFramePr>
        <p:xfrm>
          <a:off x="4140498" y="4458194"/>
          <a:ext cx="3053931" cy="1649307"/>
        </p:xfrm>
        <a:graphic>
          <a:graphicData uri="http://schemas.openxmlformats.org/presentationml/2006/ole">
            <mc:AlternateContent xmlns:mc="http://schemas.openxmlformats.org/markup-compatibility/2006">
              <mc:Choice xmlns:v="urn:schemas-microsoft-com:vml" Requires="v">
                <p:oleObj spid="_x0000_s38931" name="公式" r:id="rId7" imgW="1295280" imgH="711000" progId="Equation.3">
                  <p:embed/>
                </p:oleObj>
              </mc:Choice>
              <mc:Fallback>
                <p:oleObj name="公式" r:id="rId7" imgW="1295280" imgH="711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498" y="4458194"/>
                        <a:ext cx="3053931" cy="164930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51486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wipe(left)">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70"/>
                                        </p:tgtEl>
                                        <p:attrNameLst>
                                          <p:attrName>style.visibility</p:attrName>
                                        </p:attrNameLst>
                                      </p:cBhvr>
                                      <p:to>
                                        <p:strVal val="visible"/>
                                      </p:to>
                                    </p:set>
                                    <p:animEffect transition="in" filter="wipe(up)">
                                      <p:cBhvr>
                                        <p:cTn id="12" dur="500"/>
                                        <p:tgtEl>
                                          <p:spTgt spid="368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70" grpId="0" animBg="1"/>
      <p:bldP spid="11"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3167063" y="2714626"/>
          <a:ext cx="2857500" cy="1571625"/>
        </p:xfrm>
        <a:graphic>
          <a:graphicData uri="http://schemas.openxmlformats.org/presentationml/2006/ole">
            <mc:AlternateContent xmlns:mc="http://schemas.openxmlformats.org/markup-compatibility/2006">
              <mc:Choice xmlns:v="urn:schemas-microsoft-com:vml" Requires="v">
                <p:oleObj spid="_x0000_s20531" name="Equation" r:id="rId3" imgW="2794000" imgH="1536700" progId="Equation.3">
                  <p:embed/>
                </p:oleObj>
              </mc:Choice>
              <mc:Fallback>
                <p:oleObj name="Equation" r:id="rId3" imgW="2794000" imgH="1536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63" y="2714626"/>
                        <a:ext cx="2857500" cy="157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3"/>
          <p:cNvGraphicFramePr>
            <a:graphicFrameLocks noChangeAspect="1"/>
          </p:cNvGraphicFramePr>
          <p:nvPr/>
        </p:nvGraphicFramePr>
        <p:xfrm>
          <a:off x="6302375" y="2714625"/>
          <a:ext cx="2865438" cy="1576388"/>
        </p:xfrm>
        <a:graphic>
          <a:graphicData uri="http://schemas.openxmlformats.org/presentationml/2006/ole">
            <mc:AlternateContent xmlns:mc="http://schemas.openxmlformats.org/markup-compatibility/2006">
              <mc:Choice xmlns:v="urn:schemas-microsoft-com:vml" Requires="v">
                <p:oleObj spid="_x0000_s20532" name="Equation" r:id="rId5" imgW="2794000" imgH="1536700" progId="Equation.3">
                  <p:embed/>
                </p:oleObj>
              </mc:Choice>
              <mc:Fallback>
                <p:oleObj name="Equation" r:id="rId5" imgW="2794000" imgH="1536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2375" y="2714625"/>
                        <a:ext cx="2865438" cy="157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0" name="Rectangle 4"/>
          <p:cNvSpPr>
            <a:spLocks noChangeArrowheads="1"/>
          </p:cNvSpPr>
          <p:nvPr/>
        </p:nvSpPr>
        <p:spPr bwMode="auto">
          <a:xfrm>
            <a:off x="2438401" y="4495801"/>
            <a:ext cx="4994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则三元一次线性方程组的解为</a:t>
            </a:r>
            <a:r>
              <a:rPr lang="en-US" altLang="zh-CN" sz="2800" b="1">
                <a:ea typeface="隶书" panose="02010509060101010101" pitchFamily="49" charset="-122"/>
              </a:rPr>
              <a:t>:</a:t>
            </a:r>
          </a:p>
        </p:txBody>
      </p:sp>
      <p:graphicFrame>
        <p:nvGraphicFramePr>
          <p:cNvPr id="39941" name="Object 5"/>
          <p:cNvGraphicFramePr>
            <a:graphicFrameLocks noChangeAspect="1"/>
          </p:cNvGraphicFramePr>
          <p:nvPr/>
        </p:nvGraphicFramePr>
        <p:xfrm>
          <a:off x="3200400" y="5181600"/>
          <a:ext cx="1270000" cy="825500"/>
        </p:xfrm>
        <a:graphic>
          <a:graphicData uri="http://schemas.openxmlformats.org/presentationml/2006/ole">
            <mc:AlternateContent xmlns:mc="http://schemas.openxmlformats.org/markup-compatibility/2006">
              <mc:Choice xmlns:v="urn:schemas-microsoft-com:vml" Requires="v">
                <p:oleObj spid="_x0000_s20533" name="Equation" r:id="rId7" imgW="1270000" imgH="825500" progId="Equation.3">
                  <p:embed/>
                </p:oleObj>
              </mc:Choice>
              <mc:Fallback>
                <p:oleObj name="Equation" r:id="rId7" imgW="1270000" imgH="825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181600"/>
                        <a:ext cx="1270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2" name="Object 6"/>
          <p:cNvGraphicFramePr>
            <a:graphicFrameLocks noChangeAspect="1"/>
          </p:cNvGraphicFramePr>
          <p:nvPr/>
        </p:nvGraphicFramePr>
        <p:xfrm>
          <a:off x="4972050" y="5181600"/>
          <a:ext cx="1308100" cy="825500"/>
        </p:xfrm>
        <a:graphic>
          <a:graphicData uri="http://schemas.openxmlformats.org/presentationml/2006/ole">
            <mc:AlternateContent xmlns:mc="http://schemas.openxmlformats.org/markup-compatibility/2006">
              <mc:Choice xmlns:v="urn:schemas-microsoft-com:vml" Requires="v">
                <p:oleObj spid="_x0000_s20534" name="Equation" r:id="rId9" imgW="1308100" imgH="825500" progId="Equation.3">
                  <p:embed/>
                </p:oleObj>
              </mc:Choice>
              <mc:Fallback>
                <p:oleObj name="Equation" r:id="rId9" imgW="1308100" imgH="825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2050" y="5181600"/>
                        <a:ext cx="13081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3" name="Object 7"/>
          <p:cNvGraphicFramePr>
            <a:graphicFrameLocks noChangeAspect="1"/>
          </p:cNvGraphicFramePr>
          <p:nvPr/>
        </p:nvGraphicFramePr>
        <p:xfrm>
          <a:off x="6934200" y="5181600"/>
          <a:ext cx="1295400" cy="825500"/>
        </p:xfrm>
        <a:graphic>
          <a:graphicData uri="http://schemas.openxmlformats.org/presentationml/2006/ole">
            <mc:AlternateContent xmlns:mc="http://schemas.openxmlformats.org/markup-compatibility/2006">
              <mc:Choice xmlns:v="urn:schemas-microsoft-com:vml" Requires="v">
                <p:oleObj spid="_x0000_s20535" name="Equation" r:id="rId11" imgW="1295400" imgH="825500" progId="Equation.3">
                  <p:embed/>
                </p:oleObj>
              </mc:Choice>
              <mc:Fallback>
                <p:oleObj name="Equation" r:id="rId11" imgW="1295400" imgH="825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4200" y="5181600"/>
                        <a:ext cx="1295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8"/>
          <p:cNvGraphicFramePr>
            <a:graphicFrameLocks noChangeAspect="1"/>
          </p:cNvGraphicFramePr>
          <p:nvPr/>
        </p:nvGraphicFramePr>
        <p:xfrm>
          <a:off x="3309939" y="993775"/>
          <a:ext cx="2714625" cy="1504950"/>
        </p:xfrm>
        <a:graphic>
          <a:graphicData uri="http://schemas.openxmlformats.org/presentationml/2006/ole">
            <mc:AlternateContent xmlns:mc="http://schemas.openxmlformats.org/markup-compatibility/2006">
              <mc:Choice xmlns:v="urn:schemas-microsoft-com:vml" Requires="v">
                <p:oleObj spid="_x0000_s20536" name="公式" r:id="rId13" imgW="1282680" imgH="711000" progId="Equation.3">
                  <p:embed/>
                </p:oleObj>
              </mc:Choice>
              <mc:Fallback>
                <p:oleObj name="公式" r:id="rId13" imgW="1282680" imgH="7110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9939" y="993775"/>
                        <a:ext cx="2714625" cy="150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9"/>
          <p:cNvGraphicFramePr>
            <a:graphicFrameLocks noChangeAspect="1"/>
          </p:cNvGraphicFramePr>
          <p:nvPr/>
        </p:nvGraphicFramePr>
        <p:xfrm>
          <a:off x="6324600" y="990600"/>
          <a:ext cx="2781300" cy="1536700"/>
        </p:xfrm>
        <a:graphic>
          <a:graphicData uri="http://schemas.openxmlformats.org/presentationml/2006/ole">
            <mc:AlternateContent xmlns:mc="http://schemas.openxmlformats.org/markup-compatibility/2006">
              <mc:Choice xmlns:v="urn:schemas-microsoft-com:vml" Requires="v">
                <p:oleObj spid="_x0000_s20537" name="Equation" r:id="rId15" imgW="2781300" imgH="1536700" progId="Equation.3">
                  <p:embed/>
                </p:oleObj>
              </mc:Choice>
              <mc:Fallback>
                <p:oleObj name="Equation" r:id="rId15" imgW="2781300" imgH="1536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4600" y="990600"/>
                        <a:ext cx="27813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32EA435-D77A-45AD-BCD3-6185184849EA}" type="slidenum">
              <a:rPr lang="en-US" altLang="zh-CN" sz="1200">
                <a:solidFill>
                  <a:srgbClr val="898989"/>
                </a:solidFill>
              </a:rPr>
              <a:pPr eaLnBrk="1" hangingPunct="1"/>
              <a:t>22</a:t>
            </a:fld>
            <a:endParaRPr lang="en-US" altLang="zh-CN" sz="1200">
              <a:solidFill>
                <a:srgbClr val="898989"/>
              </a:solidFill>
            </a:endParaRPr>
          </a:p>
        </p:txBody>
      </p:sp>
    </p:spTree>
    <p:extLst>
      <p:ext uri="{BB962C8B-B14F-4D97-AF65-F5344CB8AC3E}">
        <p14:creationId xmlns:p14="http://schemas.microsoft.com/office/powerpoint/2010/main" val="3453722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9940"/>
                                        </p:tgtEl>
                                        <p:attrNameLst>
                                          <p:attrName>style.visibility</p:attrName>
                                        </p:attrNameLst>
                                      </p:cBhvr>
                                      <p:to>
                                        <p:strVal val="visible"/>
                                      </p:to>
                                    </p:set>
                                    <p:animEffect transition="in" filter="wipe(left)">
                                      <p:cBhvr>
                                        <p:cTn id="7" dur="75"/>
                                        <p:tgtEl>
                                          <p:spTgt spid="39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wipe(left)">
                                      <p:cBhvr>
                                        <p:cTn id="12" dur="500"/>
                                        <p:tgtEl>
                                          <p:spTgt spid="39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wipe(left)">
                                      <p:cBhvr>
                                        <p:cTn id="17" dur="500"/>
                                        <p:tgtEl>
                                          <p:spTgt spid="39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9943"/>
                                        </p:tgtEl>
                                        <p:attrNameLst>
                                          <p:attrName>style.visibility</p:attrName>
                                        </p:attrNameLst>
                                      </p:cBhvr>
                                      <p:to>
                                        <p:strVal val="visible"/>
                                      </p:to>
                                    </p:set>
                                    <p:animEffect transition="in" filter="wipe(left)">
                                      <p:cBhvr>
                                        <p:cTn id="22"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0" name="Rectangle 2"/>
          <p:cNvSpPr>
            <a:spLocks noChangeArrowheads="1"/>
          </p:cNvSpPr>
          <p:nvPr/>
        </p:nvSpPr>
        <p:spPr bwMode="auto">
          <a:xfrm>
            <a:off x="2438401" y="784226"/>
            <a:ext cx="286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隶书" panose="02010509060101010101" pitchFamily="49" charset="-122"/>
              </a:rPr>
              <a:t>例</a:t>
            </a:r>
            <a:r>
              <a:rPr lang="zh-CN" altLang="en-US" sz="2800" b="1">
                <a:solidFill>
                  <a:srgbClr val="0000FF"/>
                </a:solidFill>
                <a:ea typeface="隶书" panose="02010509060101010101" pitchFamily="49" charset="-122"/>
              </a:rPr>
              <a:t>  </a:t>
            </a:r>
            <a:r>
              <a:rPr lang="zh-CN" altLang="en-US" sz="2800" b="1">
                <a:ea typeface="隶书" panose="02010509060101010101" pitchFamily="49" charset="-122"/>
              </a:rPr>
              <a:t>解线性方程组</a:t>
            </a:r>
          </a:p>
        </p:txBody>
      </p:sp>
      <p:graphicFrame>
        <p:nvGraphicFramePr>
          <p:cNvPr id="22530" name="Object 3"/>
          <p:cNvGraphicFramePr>
            <a:graphicFrameLocks noChangeAspect="1"/>
          </p:cNvGraphicFramePr>
          <p:nvPr/>
        </p:nvGraphicFramePr>
        <p:xfrm>
          <a:off x="3971925" y="1214438"/>
          <a:ext cx="3276600" cy="1714500"/>
        </p:xfrm>
        <a:graphic>
          <a:graphicData uri="http://schemas.openxmlformats.org/presentationml/2006/ole">
            <mc:AlternateContent xmlns:mc="http://schemas.openxmlformats.org/markup-compatibility/2006">
              <mc:Choice xmlns:v="urn:schemas-microsoft-com:vml" Requires="v">
                <p:oleObj spid="_x0000_s21596" name="公式" r:id="rId3" imgW="1358640" imgH="711000" progId="Equation.3">
                  <p:embed/>
                </p:oleObj>
              </mc:Choice>
              <mc:Fallback>
                <p:oleObj name="公式" r:id="rId3" imgW="1358640" imgH="71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5" y="1214438"/>
                        <a:ext cx="3276600"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8" name="Rectangle 4"/>
          <p:cNvSpPr>
            <a:spLocks noChangeArrowheads="1"/>
          </p:cNvSpPr>
          <p:nvPr/>
        </p:nvSpPr>
        <p:spPr bwMode="auto">
          <a:xfrm>
            <a:off x="2438401" y="2971801"/>
            <a:ext cx="542925" cy="519113"/>
          </a:xfrm>
          <a:prstGeom prst="rect">
            <a:avLst/>
          </a:prstGeom>
          <a:noFill/>
          <a:ln>
            <a:noFill/>
          </a:ln>
          <a:effectLst/>
          <a:extLst/>
        </p:spPr>
        <p:txBody>
          <a:bodyPr wrap="none">
            <a:spAutoFit/>
          </a:bodyPr>
          <a:lstStyle/>
          <a:p>
            <a:pPr>
              <a:defRPr/>
            </a:pPr>
            <a:r>
              <a:rPr lang="zh-CN" altLang="en-US" sz="2800" b="1">
                <a:solidFill>
                  <a:schemeClr val="tx2"/>
                </a:solidFill>
                <a:effectLst>
                  <a:outerShdw blurRad="38100" dist="38100" dir="2700000" algn="tl">
                    <a:srgbClr val="C0C0C0"/>
                  </a:outerShdw>
                </a:effectLst>
                <a:ea typeface="隶书" pitchFamily="49" charset="-122"/>
              </a:rPr>
              <a:t>解</a:t>
            </a:r>
          </a:p>
        </p:txBody>
      </p:sp>
      <p:sp>
        <p:nvSpPr>
          <p:cNvPr id="41989" name="Rectangle 5"/>
          <p:cNvSpPr>
            <a:spLocks noChangeArrowheads="1"/>
          </p:cNvSpPr>
          <p:nvPr/>
        </p:nvSpPr>
        <p:spPr bwMode="auto">
          <a:xfrm>
            <a:off x="3352801" y="2971801"/>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由于方程组的系数行列式</a:t>
            </a:r>
          </a:p>
        </p:txBody>
      </p:sp>
      <p:graphicFrame>
        <p:nvGraphicFramePr>
          <p:cNvPr id="41990" name="Object 6"/>
          <p:cNvGraphicFramePr>
            <a:graphicFrameLocks noChangeAspect="1"/>
          </p:cNvGraphicFramePr>
          <p:nvPr/>
        </p:nvGraphicFramePr>
        <p:xfrm>
          <a:off x="2438400" y="3581400"/>
          <a:ext cx="2730500" cy="1511300"/>
        </p:xfrm>
        <a:graphic>
          <a:graphicData uri="http://schemas.openxmlformats.org/presentationml/2006/ole">
            <mc:AlternateContent xmlns:mc="http://schemas.openxmlformats.org/markup-compatibility/2006">
              <mc:Choice xmlns:v="urn:schemas-microsoft-com:vml" Requires="v">
                <p:oleObj spid="_x0000_s21597" name="Equation" r:id="rId5" imgW="2730500" imgH="1511300" progId="Equation.DSMT4">
                  <p:embed/>
                </p:oleObj>
              </mc:Choice>
              <mc:Fallback>
                <p:oleObj name="Equation" r:id="rId5" imgW="2730500" imgH="151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581400"/>
                        <a:ext cx="27305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1" name="Line 7"/>
          <p:cNvSpPr>
            <a:spLocks noChangeShapeType="1"/>
          </p:cNvSpPr>
          <p:nvPr/>
        </p:nvSpPr>
        <p:spPr bwMode="auto">
          <a:xfrm>
            <a:off x="3429000" y="3810000"/>
            <a:ext cx="1524000" cy="106680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1992" name="Object 8"/>
          <p:cNvGraphicFramePr>
            <a:graphicFrameLocks noChangeAspect="1"/>
          </p:cNvGraphicFramePr>
          <p:nvPr/>
        </p:nvGraphicFramePr>
        <p:xfrm>
          <a:off x="5181600" y="4114800"/>
          <a:ext cx="1841500" cy="406400"/>
        </p:xfrm>
        <a:graphic>
          <a:graphicData uri="http://schemas.openxmlformats.org/presentationml/2006/ole">
            <mc:AlternateContent xmlns:mc="http://schemas.openxmlformats.org/markup-compatibility/2006">
              <mc:Choice xmlns:v="urn:schemas-microsoft-com:vml" Requires="v">
                <p:oleObj spid="_x0000_s21598" name="Equation" r:id="rId7" imgW="1841500" imgH="406400" progId="Equation.3">
                  <p:embed/>
                </p:oleObj>
              </mc:Choice>
              <mc:Fallback>
                <p:oleObj name="Equation" r:id="rId7" imgW="18415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4114800"/>
                        <a:ext cx="1841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3" name="Freeform 9"/>
          <p:cNvSpPr>
            <a:spLocks/>
          </p:cNvSpPr>
          <p:nvPr/>
        </p:nvSpPr>
        <p:spPr bwMode="auto">
          <a:xfrm rot="1648558">
            <a:off x="2859443" y="3798454"/>
            <a:ext cx="2689012" cy="1746386"/>
          </a:xfrm>
          <a:custGeom>
            <a:avLst/>
            <a:gdLst>
              <a:gd name="T0" fmla="*/ 2147483647 w 1000"/>
              <a:gd name="T1" fmla="*/ 0 h 672"/>
              <a:gd name="T2" fmla="*/ 2147483647 w 1000"/>
              <a:gd name="T3" fmla="*/ 2147483647 h 672"/>
              <a:gd name="T4" fmla="*/ 0 w 1000"/>
              <a:gd name="T5" fmla="*/ 2147483647 h 672"/>
              <a:gd name="T6" fmla="*/ 0 60000 65536"/>
              <a:gd name="T7" fmla="*/ 0 60000 65536"/>
              <a:gd name="T8" fmla="*/ 0 60000 65536"/>
              <a:gd name="T9" fmla="*/ 0 w 1000"/>
              <a:gd name="T10" fmla="*/ 0 h 672"/>
              <a:gd name="T11" fmla="*/ 1000 w 1000"/>
              <a:gd name="T12" fmla="*/ 672 h 672"/>
            </a:gdLst>
            <a:ahLst/>
            <a:cxnLst>
              <a:cxn ang="T6">
                <a:pos x="T0" y="T1"/>
              </a:cxn>
              <a:cxn ang="T7">
                <a:pos x="T2" y="T3"/>
              </a:cxn>
              <a:cxn ang="T8">
                <a:pos x="T4" y="T5"/>
              </a:cxn>
            </a:cxnLst>
            <a:rect l="T9" t="T10" r="T11" b="T12"/>
            <a:pathLst>
              <a:path w="1000" h="672">
                <a:moveTo>
                  <a:pt x="528" y="0"/>
                </a:moveTo>
                <a:cubicBezTo>
                  <a:pt x="764" y="88"/>
                  <a:pt x="1000" y="176"/>
                  <a:pt x="912" y="288"/>
                </a:cubicBezTo>
                <a:cubicBezTo>
                  <a:pt x="824" y="400"/>
                  <a:pt x="152" y="608"/>
                  <a:pt x="0" y="672"/>
                </a:cubicBezTo>
              </a:path>
            </a:pathLst>
          </a:custGeom>
          <a:noFill/>
          <a:ln w="28575" cap="rnd">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994" name="Object 10"/>
          <p:cNvGraphicFramePr>
            <a:graphicFrameLocks noChangeAspect="1"/>
          </p:cNvGraphicFramePr>
          <p:nvPr/>
        </p:nvGraphicFramePr>
        <p:xfrm>
          <a:off x="7086600" y="4114800"/>
          <a:ext cx="2908300" cy="406400"/>
        </p:xfrm>
        <a:graphic>
          <a:graphicData uri="http://schemas.openxmlformats.org/presentationml/2006/ole">
            <mc:AlternateContent xmlns:mc="http://schemas.openxmlformats.org/markup-compatibility/2006">
              <mc:Choice xmlns:v="urn:schemas-microsoft-com:vml" Requires="v">
                <p:oleObj spid="_x0000_s21599" name="Equation" r:id="rId9" imgW="2908300" imgH="406400" progId="Equation.3">
                  <p:embed/>
                </p:oleObj>
              </mc:Choice>
              <mc:Fallback>
                <p:oleObj name="Equation" r:id="rId9" imgW="2908300" imgH="406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6600" y="4114800"/>
                        <a:ext cx="290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5" name="Freeform 11"/>
          <p:cNvSpPr>
            <a:spLocks/>
          </p:cNvSpPr>
          <p:nvPr/>
        </p:nvSpPr>
        <p:spPr bwMode="auto">
          <a:xfrm rot="12993578">
            <a:off x="3557759" y="3869710"/>
            <a:ext cx="2214275" cy="1394446"/>
          </a:xfrm>
          <a:custGeom>
            <a:avLst/>
            <a:gdLst>
              <a:gd name="T0" fmla="*/ 2147483647 w 984"/>
              <a:gd name="T1" fmla="*/ 0 h 672"/>
              <a:gd name="T2" fmla="*/ 2147483647 w 984"/>
              <a:gd name="T3" fmla="*/ 2147483647 h 672"/>
              <a:gd name="T4" fmla="*/ 2147483647 w 984"/>
              <a:gd name="T5" fmla="*/ 2147483647 h 672"/>
              <a:gd name="T6" fmla="*/ 0 60000 65536"/>
              <a:gd name="T7" fmla="*/ 0 60000 65536"/>
              <a:gd name="T8" fmla="*/ 0 60000 65536"/>
              <a:gd name="T9" fmla="*/ 0 w 984"/>
              <a:gd name="T10" fmla="*/ 0 h 672"/>
              <a:gd name="T11" fmla="*/ 984 w 984"/>
              <a:gd name="T12" fmla="*/ 672 h 672"/>
            </a:gdLst>
            <a:ahLst/>
            <a:cxnLst>
              <a:cxn ang="T6">
                <a:pos x="T0" y="T1"/>
              </a:cxn>
              <a:cxn ang="T7">
                <a:pos x="T2" y="T3"/>
              </a:cxn>
              <a:cxn ang="T8">
                <a:pos x="T4" y="T5"/>
              </a:cxn>
            </a:cxnLst>
            <a:rect l="T9" t="T10" r="T11" b="T12"/>
            <a:pathLst>
              <a:path w="984" h="672">
                <a:moveTo>
                  <a:pt x="984" y="0"/>
                </a:moveTo>
                <a:cubicBezTo>
                  <a:pt x="564" y="112"/>
                  <a:pt x="144" y="224"/>
                  <a:pt x="72" y="336"/>
                </a:cubicBezTo>
                <a:cubicBezTo>
                  <a:pt x="0" y="448"/>
                  <a:pt x="472" y="616"/>
                  <a:pt x="552" y="672"/>
                </a:cubicBezTo>
              </a:path>
            </a:pathLst>
          </a:custGeom>
          <a:noFill/>
          <a:ln w="28575" cap="rnd">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996" name="Object 12"/>
          <p:cNvGraphicFramePr>
            <a:graphicFrameLocks noChangeAspect="1"/>
          </p:cNvGraphicFramePr>
          <p:nvPr/>
        </p:nvGraphicFramePr>
        <p:xfrm>
          <a:off x="2438400" y="5257800"/>
          <a:ext cx="1358900" cy="304800"/>
        </p:xfrm>
        <a:graphic>
          <a:graphicData uri="http://schemas.openxmlformats.org/presentationml/2006/ole">
            <mc:AlternateContent xmlns:mc="http://schemas.openxmlformats.org/markup-compatibility/2006">
              <mc:Choice xmlns:v="urn:schemas-microsoft-com:vml" Requires="v">
                <p:oleObj spid="_x0000_s21600" name="Equation" r:id="rId11" imgW="1358310" imgH="304668" progId="Equation.3">
                  <p:embed/>
                </p:oleObj>
              </mc:Choice>
              <mc:Fallback>
                <p:oleObj name="Equation" r:id="rId11" imgW="1358310" imgH="30466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5257800"/>
                        <a:ext cx="13589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7" name="Line 13"/>
          <p:cNvSpPr>
            <a:spLocks noChangeShapeType="1"/>
          </p:cNvSpPr>
          <p:nvPr/>
        </p:nvSpPr>
        <p:spPr bwMode="auto">
          <a:xfrm flipH="1">
            <a:off x="3352800" y="3886200"/>
            <a:ext cx="1447800" cy="990600"/>
          </a:xfrm>
          <a:prstGeom prst="line">
            <a:avLst/>
          </a:prstGeom>
          <a:noFill/>
          <a:ln w="28575" cap="rnd">
            <a:solidFill>
              <a:srgbClr val="00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1998" name="Object 14"/>
          <p:cNvGraphicFramePr>
            <a:graphicFrameLocks noChangeAspect="1"/>
          </p:cNvGraphicFramePr>
          <p:nvPr/>
        </p:nvGraphicFramePr>
        <p:xfrm>
          <a:off x="3886200" y="5257800"/>
          <a:ext cx="1828800" cy="406400"/>
        </p:xfrm>
        <a:graphic>
          <a:graphicData uri="http://schemas.openxmlformats.org/presentationml/2006/ole">
            <mc:AlternateContent xmlns:mc="http://schemas.openxmlformats.org/markup-compatibility/2006">
              <mc:Choice xmlns:v="urn:schemas-microsoft-com:vml" Requires="v">
                <p:oleObj spid="_x0000_s21601" name="Equation" r:id="rId13" imgW="1828800" imgH="406400" progId="Equation.3">
                  <p:embed/>
                </p:oleObj>
              </mc:Choice>
              <mc:Fallback>
                <p:oleObj name="Equation" r:id="rId13" imgW="1828800" imgH="406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5257800"/>
                        <a:ext cx="1828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9" name="Freeform 15"/>
          <p:cNvSpPr>
            <a:spLocks/>
          </p:cNvSpPr>
          <p:nvPr/>
        </p:nvSpPr>
        <p:spPr bwMode="auto">
          <a:xfrm>
            <a:off x="3213100" y="3810000"/>
            <a:ext cx="1663700" cy="1066800"/>
          </a:xfrm>
          <a:custGeom>
            <a:avLst/>
            <a:gdLst>
              <a:gd name="T0" fmla="*/ 2147483647 w 1048"/>
              <a:gd name="T1" fmla="*/ 0 h 672"/>
              <a:gd name="T2" fmla="*/ 2147483647 w 1048"/>
              <a:gd name="T3" fmla="*/ 2147483647 h 672"/>
              <a:gd name="T4" fmla="*/ 2147483647 w 1048"/>
              <a:gd name="T5" fmla="*/ 2147483647 h 672"/>
              <a:gd name="T6" fmla="*/ 0 60000 65536"/>
              <a:gd name="T7" fmla="*/ 0 60000 65536"/>
              <a:gd name="T8" fmla="*/ 0 60000 65536"/>
              <a:gd name="T9" fmla="*/ 0 w 1048"/>
              <a:gd name="T10" fmla="*/ 0 h 672"/>
              <a:gd name="T11" fmla="*/ 1048 w 1048"/>
              <a:gd name="T12" fmla="*/ 672 h 672"/>
            </a:gdLst>
            <a:ahLst/>
            <a:cxnLst>
              <a:cxn ang="T6">
                <a:pos x="T0" y="T1"/>
              </a:cxn>
              <a:cxn ang="T7">
                <a:pos x="T2" y="T3"/>
              </a:cxn>
              <a:cxn ang="T8">
                <a:pos x="T4" y="T5"/>
              </a:cxn>
            </a:cxnLst>
            <a:rect l="T9" t="T10" r="T11" b="T12"/>
            <a:pathLst>
              <a:path w="1048" h="672">
                <a:moveTo>
                  <a:pt x="520" y="0"/>
                </a:moveTo>
                <a:cubicBezTo>
                  <a:pt x="260" y="112"/>
                  <a:pt x="0" y="224"/>
                  <a:pt x="88" y="336"/>
                </a:cubicBezTo>
                <a:cubicBezTo>
                  <a:pt x="176" y="448"/>
                  <a:pt x="888" y="616"/>
                  <a:pt x="1048" y="672"/>
                </a:cubicBezTo>
              </a:path>
            </a:pathLst>
          </a:custGeom>
          <a:noFill/>
          <a:ln w="28575" cap="rnd">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2000" name="Object 16"/>
          <p:cNvGraphicFramePr>
            <a:graphicFrameLocks noChangeAspect="1"/>
          </p:cNvGraphicFramePr>
          <p:nvPr/>
        </p:nvGraphicFramePr>
        <p:xfrm>
          <a:off x="5715000" y="5257800"/>
          <a:ext cx="2400300" cy="406400"/>
        </p:xfrm>
        <a:graphic>
          <a:graphicData uri="http://schemas.openxmlformats.org/presentationml/2006/ole">
            <mc:AlternateContent xmlns:mc="http://schemas.openxmlformats.org/markup-compatibility/2006">
              <mc:Choice xmlns:v="urn:schemas-microsoft-com:vml" Requires="v">
                <p:oleObj spid="_x0000_s21602" name="Equation" r:id="rId15" imgW="2400300" imgH="406400" progId="Equation.3">
                  <p:embed/>
                </p:oleObj>
              </mc:Choice>
              <mc:Fallback>
                <p:oleObj name="Equation" r:id="rId15" imgW="2400300" imgH="40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5000" y="5257800"/>
                        <a:ext cx="2400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1" name="Freeform 17"/>
          <p:cNvSpPr>
            <a:spLocks/>
          </p:cNvSpPr>
          <p:nvPr/>
        </p:nvSpPr>
        <p:spPr bwMode="auto">
          <a:xfrm rot="8404339">
            <a:off x="2642704" y="3789730"/>
            <a:ext cx="2168744" cy="1487093"/>
          </a:xfrm>
          <a:custGeom>
            <a:avLst/>
            <a:gdLst>
              <a:gd name="T0" fmla="*/ 0 w 888"/>
              <a:gd name="T1" fmla="*/ 0 h 624"/>
              <a:gd name="T2" fmla="*/ 2147483647 w 888"/>
              <a:gd name="T3" fmla="*/ 2147483647 h 624"/>
              <a:gd name="T4" fmla="*/ 2147483647 w 888"/>
              <a:gd name="T5" fmla="*/ 2147483647 h 624"/>
              <a:gd name="T6" fmla="*/ 0 60000 65536"/>
              <a:gd name="T7" fmla="*/ 0 60000 65536"/>
              <a:gd name="T8" fmla="*/ 0 60000 65536"/>
              <a:gd name="T9" fmla="*/ 0 w 888"/>
              <a:gd name="T10" fmla="*/ 0 h 624"/>
              <a:gd name="T11" fmla="*/ 888 w 888"/>
              <a:gd name="T12" fmla="*/ 624 h 624"/>
            </a:gdLst>
            <a:ahLst/>
            <a:cxnLst>
              <a:cxn ang="T6">
                <a:pos x="T0" y="T1"/>
              </a:cxn>
              <a:cxn ang="T7">
                <a:pos x="T2" y="T3"/>
              </a:cxn>
              <a:cxn ang="T8">
                <a:pos x="T4" y="T5"/>
              </a:cxn>
            </a:cxnLst>
            <a:rect l="T9" t="T10" r="T11" b="T12"/>
            <a:pathLst>
              <a:path w="888" h="624">
                <a:moveTo>
                  <a:pt x="0" y="0"/>
                </a:moveTo>
                <a:cubicBezTo>
                  <a:pt x="372" y="92"/>
                  <a:pt x="744" y="184"/>
                  <a:pt x="816" y="288"/>
                </a:cubicBezTo>
                <a:cubicBezTo>
                  <a:pt x="888" y="392"/>
                  <a:pt x="496" y="568"/>
                  <a:pt x="432" y="624"/>
                </a:cubicBezTo>
              </a:path>
            </a:pathLst>
          </a:custGeom>
          <a:noFill/>
          <a:ln w="28575" cap="rnd">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2002" name="Object 18"/>
          <p:cNvGraphicFramePr>
            <a:graphicFrameLocks noChangeAspect="1"/>
          </p:cNvGraphicFramePr>
          <p:nvPr/>
        </p:nvGraphicFramePr>
        <p:xfrm>
          <a:off x="8153400" y="5257800"/>
          <a:ext cx="1854200" cy="406400"/>
        </p:xfrm>
        <a:graphic>
          <a:graphicData uri="http://schemas.openxmlformats.org/presentationml/2006/ole">
            <mc:AlternateContent xmlns:mc="http://schemas.openxmlformats.org/markup-compatibility/2006">
              <mc:Choice xmlns:v="urn:schemas-microsoft-com:vml" Requires="v">
                <p:oleObj spid="_x0000_s21603" name="Equation" r:id="rId17" imgW="1853396" imgH="406224" progId="Equation.3">
                  <p:embed/>
                </p:oleObj>
              </mc:Choice>
              <mc:Fallback>
                <p:oleObj name="Equation" r:id="rId17" imgW="1853396" imgH="40622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53400" y="5257800"/>
                        <a:ext cx="1854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3" name="Object 19"/>
          <p:cNvGraphicFramePr>
            <a:graphicFrameLocks noChangeAspect="1"/>
          </p:cNvGraphicFramePr>
          <p:nvPr/>
        </p:nvGraphicFramePr>
        <p:xfrm>
          <a:off x="2438400" y="5791200"/>
          <a:ext cx="698500" cy="304800"/>
        </p:xfrm>
        <a:graphic>
          <a:graphicData uri="http://schemas.openxmlformats.org/presentationml/2006/ole">
            <mc:AlternateContent xmlns:mc="http://schemas.openxmlformats.org/markup-compatibility/2006">
              <mc:Choice xmlns:v="urn:schemas-microsoft-com:vml" Requires="v">
                <p:oleObj spid="_x0000_s21604" name="Equation" r:id="rId19" imgW="698197" imgH="304668" progId="Equation.3">
                  <p:embed/>
                </p:oleObj>
              </mc:Choice>
              <mc:Fallback>
                <p:oleObj name="Equation" r:id="rId19" imgW="698197" imgH="3046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38400" y="5791200"/>
                        <a:ext cx="6985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4" name="Object 20"/>
          <p:cNvGraphicFramePr>
            <a:graphicFrameLocks noChangeAspect="1"/>
          </p:cNvGraphicFramePr>
          <p:nvPr/>
        </p:nvGraphicFramePr>
        <p:xfrm>
          <a:off x="3200400" y="5791200"/>
          <a:ext cx="584200" cy="368300"/>
        </p:xfrm>
        <a:graphic>
          <a:graphicData uri="http://schemas.openxmlformats.org/presentationml/2006/ole">
            <mc:AlternateContent xmlns:mc="http://schemas.openxmlformats.org/markup-compatibility/2006">
              <mc:Choice xmlns:v="urn:schemas-microsoft-com:vml" Requires="v">
                <p:oleObj spid="_x0000_s21605" name="Equation" r:id="rId21" imgW="583947" imgH="368140" progId="Equation.3">
                  <p:embed/>
                </p:oleObj>
              </mc:Choice>
              <mc:Fallback>
                <p:oleObj name="Equation" r:id="rId21" imgW="583947" imgH="3681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00400" y="5791200"/>
                        <a:ext cx="584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9D044A6-5CE5-4C34-A07D-386087013FA2}" type="slidenum">
              <a:rPr lang="en-US" altLang="zh-CN" sz="1200">
                <a:solidFill>
                  <a:srgbClr val="898989"/>
                </a:solidFill>
              </a:rPr>
              <a:pPr eaLnBrk="1" hangingPunct="1"/>
              <a:t>23</a:t>
            </a:fld>
            <a:endParaRPr lang="en-US" altLang="zh-CN" sz="1200">
              <a:solidFill>
                <a:srgbClr val="898989"/>
              </a:solidFill>
            </a:endParaRPr>
          </a:p>
        </p:txBody>
      </p:sp>
    </p:spTree>
    <p:extLst>
      <p:ext uri="{BB962C8B-B14F-4D97-AF65-F5344CB8AC3E}">
        <p14:creationId xmlns:p14="http://schemas.microsoft.com/office/powerpoint/2010/main" val="3611558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wipe(left)">
                                      <p:cBhvr>
                                        <p:cTn id="7" dur="500"/>
                                        <p:tgtEl>
                                          <p:spTgt spid="41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9"/>
                                        </p:tgtEl>
                                        <p:attrNameLst>
                                          <p:attrName>style.visibility</p:attrName>
                                        </p:attrNameLst>
                                      </p:cBhvr>
                                      <p:to>
                                        <p:strVal val="visible"/>
                                      </p:to>
                                    </p:set>
                                    <p:animEffect transition="in" filter="wipe(left)">
                                      <p:cBhvr>
                                        <p:cTn id="12" dur="500"/>
                                        <p:tgtEl>
                                          <p:spTgt spid="419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990"/>
                                        </p:tgtEl>
                                        <p:attrNameLst>
                                          <p:attrName>style.visibility</p:attrName>
                                        </p:attrNameLst>
                                      </p:cBhvr>
                                      <p:to>
                                        <p:strVal val="visible"/>
                                      </p:to>
                                    </p:set>
                                    <p:animEffect transition="in" filter="wipe(left)">
                                      <p:cBhvr>
                                        <p:cTn id="17" dur="500"/>
                                        <p:tgtEl>
                                          <p:spTgt spid="41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91"/>
                                        </p:tgtEl>
                                        <p:attrNameLst>
                                          <p:attrName>style.visibility</p:attrName>
                                        </p:attrNameLst>
                                      </p:cBhvr>
                                      <p:to>
                                        <p:strVal val="visible"/>
                                      </p:to>
                                    </p:set>
                                    <p:animEffect transition="in" filter="wipe(left)">
                                      <p:cBhvr>
                                        <p:cTn id="22" dur="500"/>
                                        <p:tgtEl>
                                          <p:spTgt spid="41991"/>
                                        </p:tgtEl>
                                      </p:cBhvr>
                                    </p:animEffect>
                                  </p:childTnLst>
                                  <p:subTnLst>
                                    <p:set>
                                      <p:cBhvr override="childStyle">
                                        <p:cTn dur="1" fill="hold" display="0" masterRel="nextClick" afterEffect="1"/>
                                        <p:tgtEl>
                                          <p:spTgt spid="4199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992"/>
                                        </p:tgtEl>
                                        <p:attrNameLst>
                                          <p:attrName>style.visibility</p:attrName>
                                        </p:attrNameLst>
                                      </p:cBhvr>
                                      <p:to>
                                        <p:strVal val="visible"/>
                                      </p:to>
                                    </p:set>
                                    <p:animEffect transition="in" filter="wipe(left)">
                                      <p:cBhvr>
                                        <p:cTn id="27" dur="500"/>
                                        <p:tgtEl>
                                          <p:spTgt spid="419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993"/>
                                        </p:tgtEl>
                                        <p:attrNameLst>
                                          <p:attrName>style.visibility</p:attrName>
                                        </p:attrNameLst>
                                      </p:cBhvr>
                                      <p:to>
                                        <p:strVal val="visible"/>
                                      </p:to>
                                    </p:set>
                                    <p:animEffect transition="in" filter="wipe(left)">
                                      <p:cBhvr>
                                        <p:cTn id="32" dur="500"/>
                                        <p:tgtEl>
                                          <p:spTgt spid="41993"/>
                                        </p:tgtEl>
                                      </p:cBhvr>
                                    </p:animEffect>
                                  </p:childTnLst>
                                  <p:subTnLst>
                                    <p:set>
                                      <p:cBhvr override="childStyle">
                                        <p:cTn dur="1" fill="hold" display="0" masterRel="nextClick" afterEffect="1"/>
                                        <p:tgtEl>
                                          <p:spTgt spid="41993"/>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1994"/>
                                        </p:tgtEl>
                                        <p:attrNameLst>
                                          <p:attrName>style.visibility</p:attrName>
                                        </p:attrNameLst>
                                      </p:cBhvr>
                                      <p:to>
                                        <p:strVal val="visible"/>
                                      </p:to>
                                    </p:set>
                                    <p:animEffect transition="in" filter="wipe(left)">
                                      <p:cBhvr>
                                        <p:cTn id="37" dur="500"/>
                                        <p:tgtEl>
                                          <p:spTgt spid="419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995"/>
                                        </p:tgtEl>
                                        <p:attrNameLst>
                                          <p:attrName>style.visibility</p:attrName>
                                        </p:attrNameLst>
                                      </p:cBhvr>
                                      <p:to>
                                        <p:strVal val="visible"/>
                                      </p:to>
                                    </p:set>
                                    <p:animEffect transition="in" filter="wipe(left)">
                                      <p:cBhvr>
                                        <p:cTn id="42" dur="500"/>
                                        <p:tgtEl>
                                          <p:spTgt spid="41995"/>
                                        </p:tgtEl>
                                      </p:cBhvr>
                                    </p:animEffect>
                                  </p:childTnLst>
                                  <p:subTnLst>
                                    <p:set>
                                      <p:cBhvr override="childStyle">
                                        <p:cTn dur="1" fill="hold" display="0" masterRel="nextClick" afterEffect="1"/>
                                        <p:tgtEl>
                                          <p:spTgt spid="41995"/>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1996"/>
                                        </p:tgtEl>
                                        <p:attrNameLst>
                                          <p:attrName>style.visibility</p:attrName>
                                        </p:attrNameLst>
                                      </p:cBhvr>
                                      <p:to>
                                        <p:strVal val="visible"/>
                                      </p:to>
                                    </p:set>
                                    <p:animEffect transition="in" filter="wipe(left)">
                                      <p:cBhvr>
                                        <p:cTn id="47" dur="500"/>
                                        <p:tgtEl>
                                          <p:spTgt spid="419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1997"/>
                                        </p:tgtEl>
                                        <p:attrNameLst>
                                          <p:attrName>style.visibility</p:attrName>
                                        </p:attrNameLst>
                                      </p:cBhvr>
                                      <p:to>
                                        <p:strVal val="visible"/>
                                      </p:to>
                                    </p:set>
                                    <p:animEffect transition="in" filter="wipe(left)">
                                      <p:cBhvr>
                                        <p:cTn id="52" dur="500"/>
                                        <p:tgtEl>
                                          <p:spTgt spid="41997"/>
                                        </p:tgtEl>
                                      </p:cBhvr>
                                    </p:animEffect>
                                  </p:childTnLst>
                                  <p:subTnLst>
                                    <p:set>
                                      <p:cBhvr override="childStyle">
                                        <p:cTn dur="1" fill="hold" display="0" masterRel="nextClick" afterEffect="1"/>
                                        <p:tgtEl>
                                          <p:spTgt spid="41997"/>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1998"/>
                                        </p:tgtEl>
                                        <p:attrNameLst>
                                          <p:attrName>style.visibility</p:attrName>
                                        </p:attrNameLst>
                                      </p:cBhvr>
                                      <p:to>
                                        <p:strVal val="visible"/>
                                      </p:to>
                                    </p:set>
                                    <p:animEffect transition="in" filter="wipe(left)">
                                      <p:cBhvr>
                                        <p:cTn id="57" dur="500"/>
                                        <p:tgtEl>
                                          <p:spTgt spid="4199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1999"/>
                                        </p:tgtEl>
                                        <p:attrNameLst>
                                          <p:attrName>style.visibility</p:attrName>
                                        </p:attrNameLst>
                                      </p:cBhvr>
                                      <p:to>
                                        <p:strVal val="visible"/>
                                      </p:to>
                                    </p:set>
                                    <p:animEffect transition="in" filter="wipe(left)">
                                      <p:cBhvr>
                                        <p:cTn id="62" dur="500"/>
                                        <p:tgtEl>
                                          <p:spTgt spid="41999"/>
                                        </p:tgtEl>
                                      </p:cBhvr>
                                    </p:animEffect>
                                  </p:childTnLst>
                                  <p:subTnLst>
                                    <p:set>
                                      <p:cBhvr override="childStyle">
                                        <p:cTn dur="1" fill="hold" display="0" masterRel="nextClick" afterEffect="1"/>
                                        <p:tgtEl>
                                          <p:spTgt spid="41999"/>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2000"/>
                                        </p:tgtEl>
                                        <p:attrNameLst>
                                          <p:attrName>style.visibility</p:attrName>
                                        </p:attrNameLst>
                                      </p:cBhvr>
                                      <p:to>
                                        <p:strVal val="visible"/>
                                      </p:to>
                                    </p:set>
                                    <p:animEffect transition="in" filter="wipe(left)">
                                      <p:cBhvr>
                                        <p:cTn id="67" dur="500"/>
                                        <p:tgtEl>
                                          <p:spTgt spid="4200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2001"/>
                                        </p:tgtEl>
                                        <p:attrNameLst>
                                          <p:attrName>style.visibility</p:attrName>
                                        </p:attrNameLst>
                                      </p:cBhvr>
                                      <p:to>
                                        <p:strVal val="visible"/>
                                      </p:to>
                                    </p:set>
                                    <p:animEffect transition="in" filter="wipe(left)">
                                      <p:cBhvr>
                                        <p:cTn id="72" dur="500"/>
                                        <p:tgtEl>
                                          <p:spTgt spid="42001"/>
                                        </p:tgtEl>
                                      </p:cBhvr>
                                    </p:animEffect>
                                  </p:childTnLst>
                                  <p:subTnLst>
                                    <p:set>
                                      <p:cBhvr override="childStyle">
                                        <p:cTn dur="1" fill="hold" display="0" masterRel="nextClick" afterEffect="1"/>
                                        <p:tgtEl>
                                          <p:spTgt spid="42001"/>
                                        </p:tgtEl>
                                        <p:attrNameLst>
                                          <p:attrName>style.visibility</p:attrName>
                                        </p:attrNameLst>
                                      </p:cBhvr>
                                      <p:to>
                                        <p:strVal val="hidden"/>
                                      </p:to>
                                    </p:set>
                                  </p:sub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2002"/>
                                        </p:tgtEl>
                                        <p:attrNameLst>
                                          <p:attrName>style.visibility</p:attrName>
                                        </p:attrNameLst>
                                      </p:cBhvr>
                                      <p:to>
                                        <p:strVal val="visible"/>
                                      </p:to>
                                    </p:set>
                                    <p:animEffect transition="in" filter="wipe(left)">
                                      <p:cBhvr>
                                        <p:cTn id="77" dur="500"/>
                                        <p:tgtEl>
                                          <p:spTgt spid="4200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2003"/>
                                        </p:tgtEl>
                                        <p:attrNameLst>
                                          <p:attrName>style.visibility</p:attrName>
                                        </p:attrNameLst>
                                      </p:cBhvr>
                                      <p:to>
                                        <p:strVal val="visible"/>
                                      </p:to>
                                    </p:set>
                                    <p:animEffect transition="in" filter="wipe(left)">
                                      <p:cBhvr>
                                        <p:cTn id="82" dur="500"/>
                                        <p:tgtEl>
                                          <p:spTgt spid="4200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2004"/>
                                        </p:tgtEl>
                                        <p:attrNameLst>
                                          <p:attrName>style.visibility</p:attrName>
                                        </p:attrNameLst>
                                      </p:cBhvr>
                                      <p:to>
                                        <p:strVal val="visible"/>
                                      </p:to>
                                    </p:set>
                                    <p:animEffect transition="in" filter="wipe(left)">
                                      <p:cBhvr>
                                        <p:cTn id="87" dur="500"/>
                                        <p:tgtEl>
                                          <p:spTgt spid="42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autoUpdateAnimBg="0"/>
      <p:bldP spid="41991" grpId="0" animBg="1"/>
      <p:bldP spid="41993" grpId="0" animBg="1"/>
      <p:bldP spid="41995" grpId="0" animBg="1"/>
      <p:bldP spid="41997" grpId="0" animBg="1"/>
      <p:bldP spid="41999" grpId="0" animBg="1"/>
      <p:bldP spid="4200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9" name="Text Box 2"/>
          <p:cNvSpPr txBox="1">
            <a:spLocks noChangeArrowheads="1"/>
          </p:cNvSpPr>
          <p:nvPr/>
        </p:nvSpPr>
        <p:spPr bwMode="auto">
          <a:xfrm>
            <a:off x="2346325" y="730251"/>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同理可得</a:t>
            </a:r>
          </a:p>
        </p:txBody>
      </p:sp>
      <p:graphicFrame>
        <p:nvGraphicFramePr>
          <p:cNvPr id="43011" name="Object 3"/>
          <p:cNvGraphicFramePr>
            <a:graphicFrameLocks noChangeAspect="1"/>
          </p:cNvGraphicFramePr>
          <p:nvPr/>
        </p:nvGraphicFramePr>
        <p:xfrm>
          <a:off x="2438400" y="1371600"/>
          <a:ext cx="2870200" cy="1511300"/>
        </p:xfrm>
        <a:graphic>
          <a:graphicData uri="http://schemas.openxmlformats.org/presentationml/2006/ole">
            <mc:AlternateContent xmlns:mc="http://schemas.openxmlformats.org/markup-compatibility/2006">
              <mc:Choice xmlns:v="urn:schemas-microsoft-com:vml" Requires="v">
                <p:oleObj spid="_x0000_s22635" name="Equation" r:id="rId3" imgW="2870200" imgH="1511300" progId="Equation.3">
                  <p:embed/>
                </p:oleObj>
              </mc:Choice>
              <mc:Fallback>
                <p:oleObj name="Equation" r:id="rId3" imgW="2870200" imgH="151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371600"/>
                        <a:ext cx="28702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2" name="Object 4"/>
          <p:cNvGraphicFramePr>
            <a:graphicFrameLocks noChangeAspect="1"/>
          </p:cNvGraphicFramePr>
          <p:nvPr/>
        </p:nvGraphicFramePr>
        <p:xfrm>
          <a:off x="5334000" y="1981200"/>
          <a:ext cx="787400" cy="355600"/>
        </p:xfrm>
        <a:graphic>
          <a:graphicData uri="http://schemas.openxmlformats.org/presentationml/2006/ole">
            <mc:AlternateContent xmlns:mc="http://schemas.openxmlformats.org/markup-compatibility/2006">
              <mc:Choice xmlns:v="urn:schemas-microsoft-com:vml" Requires="v">
                <p:oleObj spid="_x0000_s22636" name="Equation" r:id="rId5" imgW="787058" imgH="355446" progId="Equation.3">
                  <p:embed/>
                </p:oleObj>
              </mc:Choice>
              <mc:Fallback>
                <p:oleObj name="Equation" r:id="rId5" imgW="787058" imgH="3554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981200"/>
                        <a:ext cx="787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6184900" y="1371600"/>
          <a:ext cx="2857500" cy="1511300"/>
        </p:xfrm>
        <a:graphic>
          <a:graphicData uri="http://schemas.openxmlformats.org/presentationml/2006/ole">
            <mc:AlternateContent xmlns:mc="http://schemas.openxmlformats.org/markup-compatibility/2006">
              <mc:Choice xmlns:v="urn:schemas-microsoft-com:vml" Requires="v">
                <p:oleObj spid="_x0000_s22637" name="Equation" r:id="rId7" imgW="2857500" imgH="1511300" progId="Equation.3">
                  <p:embed/>
                </p:oleObj>
              </mc:Choice>
              <mc:Fallback>
                <p:oleObj name="Equation" r:id="rId7" imgW="2857500" imgH="151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4900" y="1371600"/>
                        <a:ext cx="28575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6"/>
          <p:cNvGraphicFramePr>
            <a:graphicFrameLocks noChangeAspect="1"/>
          </p:cNvGraphicFramePr>
          <p:nvPr/>
        </p:nvGraphicFramePr>
        <p:xfrm>
          <a:off x="9067800" y="1905000"/>
          <a:ext cx="965200" cy="368300"/>
        </p:xfrm>
        <a:graphic>
          <a:graphicData uri="http://schemas.openxmlformats.org/presentationml/2006/ole">
            <mc:AlternateContent xmlns:mc="http://schemas.openxmlformats.org/markup-compatibility/2006">
              <mc:Choice xmlns:v="urn:schemas-microsoft-com:vml" Requires="v">
                <p:oleObj spid="_x0000_s22638" name="Equation" r:id="rId9" imgW="965200" imgH="368300" progId="Equation.3">
                  <p:embed/>
                </p:oleObj>
              </mc:Choice>
              <mc:Fallback>
                <p:oleObj name="Equation" r:id="rId9" imgW="965200" imgH="368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67800" y="1905000"/>
                        <a:ext cx="965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7"/>
          <p:cNvGraphicFramePr>
            <a:graphicFrameLocks noChangeAspect="1"/>
          </p:cNvGraphicFramePr>
          <p:nvPr/>
        </p:nvGraphicFramePr>
        <p:xfrm>
          <a:off x="2438400" y="3124200"/>
          <a:ext cx="2857500" cy="1511300"/>
        </p:xfrm>
        <a:graphic>
          <a:graphicData uri="http://schemas.openxmlformats.org/presentationml/2006/ole">
            <mc:AlternateContent xmlns:mc="http://schemas.openxmlformats.org/markup-compatibility/2006">
              <mc:Choice xmlns:v="urn:schemas-microsoft-com:vml" Requires="v">
                <p:oleObj spid="_x0000_s22639" name="Equation" r:id="rId11" imgW="2857500" imgH="1511300" progId="Equation.3">
                  <p:embed/>
                </p:oleObj>
              </mc:Choice>
              <mc:Fallback>
                <p:oleObj name="Equation" r:id="rId11" imgW="2857500" imgH="151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3124200"/>
                        <a:ext cx="28575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6" name="Object 8"/>
          <p:cNvGraphicFramePr>
            <a:graphicFrameLocks noChangeAspect="1"/>
          </p:cNvGraphicFramePr>
          <p:nvPr/>
        </p:nvGraphicFramePr>
        <p:xfrm>
          <a:off x="5334000" y="3708400"/>
          <a:ext cx="787400" cy="355600"/>
        </p:xfrm>
        <a:graphic>
          <a:graphicData uri="http://schemas.openxmlformats.org/presentationml/2006/ole">
            <mc:AlternateContent xmlns:mc="http://schemas.openxmlformats.org/markup-compatibility/2006">
              <mc:Choice xmlns:v="urn:schemas-microsoft-com:vml" Requires="v">
                <p:oleObj spid="_x0000_s22640" name="Equation" r:id="rId13" imgW="787058" imgH="355446" progId="Equation.3">
                  <p:embed/>
                </p:oleObj>
              </mc:Choice>
              <mc:Fallback>
                <p:oleObj name="Equation" r:id="rId13" imgW="787058" imgH="3554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3708400"/>
                        <a:ext cx="787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7" name="Rectangle 9"/>
          <p:cNvSpPr>
            <a:spLocks noChangeArrowheads="1"/>
          </p:cNvSpPr>
          <p:nvPr/>
        </p:nvSpPr>
        <p:spPr bwMode="auto">
          <a:xfrm>
            <a:off x="2362201" y="4724401"/>
            <a:ext cx="2803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故方程组的解为</a:t>
            </a:r>
            <a:r>
              <a:rPr lang="en-US" altLang="zh-CN" sz="2800" b="1">
                <a:ea typeface="隶书" panose="02010509060101010101" pitchFamily="49" charset="-122"/>
              </a:rPr>
              <a:t>:</a:t>
            </a:r>
          </a:p>
        </p:txBody>
      </p:sp>
      <p:graphicFrame>
        <p:nvGraphicFramePr>
          <p:cNvPr id="43018" name="Object 10"/>
          <p:cNvGraphicFramePr>
            <a:graphicFrameLocks noChangeAspect="1"/>
          </p:cNvGraphicFramePr>
          <p:nvPr/>
        </p:nvGraphicFramePr>
        <p:xfrm>
          <a:off x="2819400" y="5499100"/>
          <a:ext cx="762000" cy="596900"/>
        </p:xfrm>
        <a:graphic>
          <a:graphicData uri="http://schemas.openxmlformats.org/presentationml/2006/ole">
            <mc:AlternateContent xmlns:mc="http://schemas.openxmlformats.org/markup-compatibility/2006">
              <mc:Choice xmlns:v="urn:schemas-microsoft-com:vml" Requires="v">
                <p:oleObj spid="_x0000_s22641" name="Equation" r:id="rId15" imgW="291973" imgH="228501" progId="Equation.DSMT4">
                  <p:embed/>
                </p:oleObj>
              </mc:Choice>
              <mc:Fallback>
                <p:oleObj name="Equation" r:id="rId15" imgW="291973" imgH="22850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5499100"/>
                        <a:ext cx="7620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9" name="Object 11"/>
          <p:cNvGraphicFramePr>
            <a:graphicFrameLocks noChangeAspect="1"/>
          </p:cNvGraphicFramePr>
          <p:nvPr/>
        </p:nvGraphicFramePr>
        <p:xfrm>
          <a:off x="3581400" y="5410201"/>
          <a:ext cx="457200" cy="811213"/>
        </p:xfrm>
        <a:graphic>
          <a:graphicData uri="http://schemas.openxmlformats.org/presentationml/2006/ole">
            <mc:AlternateContent xmlns:mc="http://schemas.openxmlformats.org/markup-compatibility/2006">
              <mc:Choice xmlns:v="urn:schemas-microsoft-com:vml" Requires="v">
                <p:oleObj spid="_x0000_s22642" name="Equation" r:id="rId17" imgW="228501" imgH="406224" progId="Equation.DSMT4">
                  <p:embed/>
                </p:oleObj>
              </mc:Choice>
              <mc:Fallback>
                <p:oleObj name="Equation" r:id="rId17" imgW="228501" imgH="406224"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81400" y="5410201"/>
                        <a:ext cx="457200"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0" name="Object 12"/>
          <p:cNvGraphicFramePr>
            <a:graphicFrameLocks noChangeAspect="1"/>
          </p:cNvGraphicFramePr>
          <p:nvPr/>
        </p:nvGraphicFramePr>
        <p:xfrm>
          <a:off x="4008438" y="5562600"/>
          <a:ext cx="563562" cy="431800"/>
        </p:xfrm>
        <a:graphic>
          <a:graphicData uri="http://schemas.openxmlformats.org/presentationml/2006/ole">
            <mc:AlternateContent xmlns:mc="http://schemas.openxmlformats.org/markup-compatibility/2006">
              <mc:Choice xmlns:v="urn:schemas-microsoft-com:vml" Requires="v">
                <p:oleObj spid="_x0000_s22643" name="Equation" r:id="rId19" imgW="215619" imgH="164885" progId="Equation.DSMT4">
                  <p:embed/>
                </p:oleObj>
              </mc:Choice>
              <mc:Fallback>
                <p:oleObj name="Equation" r:id="rId19" imgW="215619" imgH="16488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08438" y="5562600"/>
                        <a:ext cx="56356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1" name="Object 13"/>
          <p:cNvGraphicFramePr>
            <a:graphicFrameLocks noChangeAspect="1"/>
          </p:cNvGraphicFramePr>
          <p:nvPr/>
        </p:nvGraphicFramePr>
        <p:xfrm>
          <a:off x="5167314" y="5494338"/>
          <a:ext cx="795337" cy="596900"/>
        </p:xfrm>
        <a:graphic>
          <a:graphicData uri="http://schemas.openxmlformats.org/presentationml/2006/ole">
            <mc:AlternateContent xmlns:mc="http://schemas.openxmlformats.org/markup-compatibility/2006">
              <mc:Choice xmlns:v="urn:schemas-microsoft-com:vml" Requires="v">
                <p:oleObj spid="_x0000_s22644" name="Equation" r:id="rId21" imgW="304668" imgH="228501" progId="Equation.DSMT4">
                  <p:embed/>
                </p:oleObj>
              </mc:Choice>
              <mc:Fallback>
                <p:oleObj name="Equation" r:id="rId21" imgW="304668" imgH="228501"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67314" y="5494338"/>
                        <a:ext cx="795337"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2" name="Object 14"/>
          <p:cNvGraphicFramePr>
            <a:graphicFrameLocks noChangeAspect="1"/>
          </p:cNvGraphicFramePr>
          <p:nvPr/>
        </p:nvGraphicFramePr>
        <p:xfrm>
          <a:off x="5897563" y="5357813"/>
          <a:ext cx="482600" cy="811212"/>
        </p:xfrm>
        <a:graphic>
          <a:graphicData uri="http://schemas.openxmlformats.org/presentationml/2006/ole">
            <mc:AlternateContent xmlns:mc="http://schemas.openxmlformats.org/markup-compatibility/2006">
              <mc:Choice xmlns:v="urn:schemas-microsoft-com:vml" Requires="v">
                <p:oleObj spid="_x0000_s22645" name="Equation" r:id="rId23" imgW="241195" imgH="406224" progId="Equation.DSMT4">
                  <p:embed/>
                </p:oleObj>
              </mc:Choice>
              <mc:Fallback>
                <p:oleObj name="Equation" r:id="rId23" imgW="241195" imgH="406224"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97563" y="5357813"/>
                        <a:ext cx="482600"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3" name="Object 15"/>
          <p:cNvGraphicFramePr>
            <a:graphicFrameLocks noChangeAspect="1"/>
          </p:cNvGraphicFramePr>
          <p:nvPr/>
        </p:nvGraphicFramePr>
        <p:xfrm>
          <a:off x="6456364" y="5510213"/>
          <a:ext cx="630237" cy="431800"/>
        </p:xfrm>
        <a:graphic>
          <a:graphicData uri="http://schemas.openxmlformats.org/presentationml/2006/ole">
            <mc:AlternateContent xmlns:mc="http://schemas.openxmlformats.org/markup-compatibility/2006">
              <mc:Choice xmlns:v="urn:schemas-microsoft-com:vml" Requires="v">
                <p:oleObj spid="_x0000_s22646" name="Equation" r:id="rId25" imgW="241091" imgH="164957" progId="Equation.DSMT4">
                  <p:embed/>
                </p:oleObj>
              </mc:Choice>
              <mc:Fallback>
                <p:oleObj name="Equation" r:id="rId25" imgW="241091" imgH="164957"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56364" y="5510213"/>
                        <a:ext cx="63023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4" name="Object 16"/>
          <p:cNvGraphicFramePr>
            <a:graphicFrameLocks noChangeAspect="1"/>
          </p:cNvGraphicFramePr>
          <p:nvPr/>
        </p:nvGraphicFramePr>
        <p:xfrm>
          <a:off x="7756525" y="5494338"/>
          <a:ext cx="795338" cy="596900"/>
        </p:xfrm>
        <a:graphic>
          <a:graphicData uri="http://schemas.openxmlformats.org/presentationml/2006/ole">
            <mc:AlternateContent xmlns:mc="http://schemas.openxmlformats.org/markup-compatibility/2006">
              <mc:Choice xmlns:v="urn:schemas-microsoft-com:vml" Requires="v">
                <p:oleObj spid="_x0000_s22647" name="Equation" r:id="rId27" imgW="304668" imgH="228501" progId="Equation.DSMT4">
                  <p:embed/>
                </p:oleObj>
              </mc:Choice>
              <mc:Fallback>
                <p:oleObj name="Equation" r:id="rId27" imgW="304668" imgH="228501"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756525" y="5494338"/>
                        <a:ext cx="795338"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5" name="Object 17"/>
          <p:cNvGraphicFramePr>
            <a:graphicFrameLocks noChangeAspect="1"/>
          </p:cNvGraphicFramePr>
          <p:nvPr/>
        </p:nvGraphicFramePr>
        <p:xfrm>
          <a:off x="8521700" y="5357813"/>
          <a:ext cx="482600" cy="811212"/>
        </p:xfrm>
        <a:graphic>
          <a:graphicData uri="http://schemas.openxmlformats.org/presentationml/2006/ole">
            <mc:AlternateContent xmlns:mc="http://schemas.openxmlformats.org/markup-compatibility/2006">
              <mc:Choice xmlns:v="urn:schemas-microsoft-com:vml" Requires="v">
                <p:oleObj spid="_x0000_s22648" name="Equation" r:id="rId29" imgW="241195" imgH="406224" progId="Equation.DSMT4">
                  <p:embed/>
                </p:oleObj>
              </mc:Choice>
              <mc:Fallback>
                <p:oleObj name="Equation" r:id="rId29" imgW="241195" imgH="406224"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521700" y="5357813"/>
                        <a:ext cx="482600"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6" name="Object 18"/>
          <p:cNvGraphicFramePr>
            <a:graphicFrameLocks noChangeAspect="1"/>
          </p:cNvGraphicFramePr>
          <p:nvPr/>
        </p:nvGraphicFramePr>
        <p:xfrm>
          <a:off x="8961438" y="5510213"/>
          <a:ext cx="563562" cy="431800"/>
        </p:xfrm>
        <a:graphic>
          <a:graphicData uri="http://schemas.openxmlformats.org/presentationml/2006/ole">
            <mc:AlternateContent xmlns:mc="http://schemas.openxmlformats.org/markup-compatibility/2006">
              <mc:Choice xmlns:v="urn:schemas-microsoft-com:vml" Requires="v">
                <p:oleObj spid="_x0000_s22649" name="Equation" r:id="rId31" imgW="215619" imgH="164885" progId="Equation.DSMT4">
                  <p:embed/>
                </p:oleObj>
              </mc:Choice>
              <mc:Fallback>
                <p:oleObj name="Equation" r:id="rId31" imgW="215619" imgH="16488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961438" y="5510213"/>
                        <a:ext cx="56356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F5600E0-234D-4019-A16B-7CD2DF95A5AE}" type="slidenum">
              <a:rPr lang="en-US" altLang="zh-CN" sz="1200">
                <a:solidFill>
                  <a:srgbClr val="898989"/>
                </a:solidFill>
              </a:rPr>
              <a:pPr eaLnBrk="1" hangingPunct="1"/>
              <a:t>24</a:t>
            </a:fld>
            <a:endParaRPr lang="en-US" altLang="zh-CN" sz="1200">
              <a:solidFill>
                <a:srgbClr val="898989"/>
              </a:solidFill>
            </a:endParaRPr>
          </a:p>
        </p:txBody>
      </p:sp>
    </p:spTree>
    <p:extLst>
      <p:ext uri="{BB962C8B-B14F-4D97-AF65-F5344CB8AC3E}">
        <p14:creationId xmlns:p14="http://schemas.microsoft.com/office/powerpoint/2010/main" val="32668174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wipe(left)">
                                      <p:cBhvr>
                                        <p:cTn id="7" dur="500"/>
                                        <p:tgtEl>
                                          <p:spTgt spid="43011"/>
                                        </p:tgtEl>
                                      </p:cBhvr>
                                    </p:animEffect>
                                  </p:childTnLst>
                                </p:cTn>
                              </p:par>
                              <p:par>
                                <p:cTn id="8" presetID="22" presetClass="entr" presetSubtype="8" fill="hold" nodeType="withEffect">
                                  <p:stCondLst>
                                    <p:cond delay="0"/>
                                  </p:stCondLst>
                                  <p:childTnLst>
                                    <p:set>
                                      <p:cBhvr>
                                        <p:cTn id="9" dur="1" fill="hold">
                                          <p:stCondLst>
                                            <p:cond delay="0"/>
                                          </p:stCondLst>
                                        </p:cTn>
                                        <p:tgtEl>
                                          <p:spTgt spid="43012"/>
                                        </p:tgtEl>
                                        <p:attrNameLst>
                                          <p:attrName>style.visibility</p:attrName>
                                        </p:attrNameLst>
                                      </p:cBhvr>
                                      <p:to>
                                        <p:strVal val="visible"/>
                                      </p:to>
                                    </p:set>
                                    <p:animEffect transition="in" filter="wipe(left)">
                                      <p:cBhvr>
                                        <p:cTn id="10" dur="500"/>
                                        <p:tgtEl>
                                          <p:spTgt spid="43012"/>
                                        </p:tgtEl>
                                      </p:cBhvr>
                                    </p:animEffect>
                                  </p:childTnLst>
                                </p:cTn>
                              </p:par>
                              <p:par>
                                <p:cTn id="11" presetID="22" presetClass="entr" presetSubtype="8" fill="hold" nodeType="withEffect">
                                  <p:stCondLst>
                                    <p:cond delay="0"/>
                                  </p:stCondLst>
                                  <p:childTnLst>
                                    <p:set>
                                      <p:cBhvr>
                                        <p:cTn id="12" dur="1" fill="hold">
                                          <p:stCondLst>
                                            <p:cond delay="0"/>
                                          </p:stCondLst>
                                        </p:cTn>
                                        <p:tgtEl>
                                          <p:spTgt spid="43013"/>
                                        </p:tgtEl>
                                        <p:attrNameLst>
                                          <p:attrName>style.visibility</p:attrName>
                                        </p:attrNameLst>
                                      </p:cBhvr>
                                      <p:to>
                                        <p:strVal val="visible"/>
                                      </p:to>
                                    </p:set>
                                    <p:animEffect transition="in" filter="wipe(left)">
                                      <p:cBhvr>
                                        <p:cTn id="13" dur="500"/>
                                        <p:tgtEl>
                                          <p:spTgt spid="43013"/>
                                        </p:tgtEl>
                                      </p:cBhvr>
                                    </p:animEffect>
                                  </p:childTnLst>
                                </p:cTn>
                              </p:par>
                              <p:par>
                                <p:cTn id="14" presetID="22" presetClass="entr" presetSubtype="8" fill="hold" nodeType="withEffect">
                                  <p:stCondLst>
                                    <p:cond delay="0"/>
                                  </p:stCondLst>
                                  <p:childTnLst>
                                    <p:set>
                                      <p:cBhvr>
                                        <p:cTn id="15" dur="1" fill="hold">
                                          <p:stCondLst>
                                            <p:cond delay="0"/>
                                          </p:stCondLst>
                                        </p:cTn>
                                        <p:tgtEl>
                                          <p:spTgt spid="43014"/>
                                        </p:tgtEl>
                                        <p:attrNameLst>
                                          <p:attrName>style.visibility</p:attrName>
                                        </p:attrNameLst>
                                      </p:cBhvr>
                                      <p:to>
                                        <p:strVal val="visible"/>
                                      </p:to>
                                    </p:set>
                                    <p:animEffect transition="in" filter="wipe(left)">
                                      <p:cBhvr>
                                        <p:cTn id="16" dur="500"/>
                                        <p:tgtEl>
                                          <p:spTgt spid="43014"/>
                                        </p:tgtEl>
                                      </p:cBhvr>
                                    </p:animEffect>
                                  </p:childTnLst>
                                </p:cTn>
                              </p:par>
                              <p:par>
                                <p:cTn id="17" presetID="22" presetClass="entr" presetSubtype="8" fill="hold" nodeType="withEffect">
                                  <p:stCondLst>
                                    <p:cond delay="0"/>
                                  </p:stCondLst>
                                  <p:childTnLst>
                                    <p:set>
                                      <p:cBhvr>
                                        <p:cTn id="18" dur="1" fill="hold">
                                          <p:stCondLst>
                                            <p:cond delay="0"/>
                                          </p:stCondLst>
                                        </p:cTn>
                                        <p:tgtEl>
                                          <p:spTgt spid="43015"/>
                                        </p:tgtEl>
                                        <p:attrNameLst>
                                          <p:attrName>style.visibility</p:attrName>
                                        </p:attrNameLst>
                                      </p:cBhvr>
                                      <p:to>
                                        <p:strVal val="visible"/>
                                      </p:to>
                                    </p:set>
                                    <p:animEffect transition="in" filter="wipe(left)">
                                      <p:cBhvr>
                                        <p:cTn id="19" dur="500"/>
                                        <p:tgtEl>
                                          <p:spTgt spid="43015"/>
                                        </p:tgtEl>
                                      </p:cBhvr>
                                    </p:animEffect>
                                  </p:childTnLst>
                                </p:cTn>
                              </p:par>
                              <p:par>
                                <p:cTn id="20" presetID="22" presetClass="entr" presetSubtype="8" fill="hold" nodeType="withEffect">
                                  <p:stCondLst>
                                    <p:cond delay="0"/>
                                  </p:stCondLst>
                                  <p:childTnLst>
                                    <p:set>
                                      <p:cBhvr>
                                        <p:cTn id="21" dur="1" fill="hold">
                                          <p:stCondLst>
                                            <p:cond delay="0"/>
                                          </p:stCondLst>
                                        </p:cTn>
                                        <p:tgtEl>
                                          <p:spTgt spid="43016"/>
                                        </p:tgtEl>
                                        <p:attrNameLst>
                                          <p:attrName>style.visibility</p:attrName>
                                        </p:attrNameLst>
                                      </p:cBhvr>
                                      <p:to>
                                        <p:strVal val="visible"/>
                                      </p:to>
                                    </p:set>
                                    <p:animEffect transition="in" filter="wipe(left)">
                                      <p:cBhvr>
                                        <p:cTn id="22" dur="500"/>
                                        <p:tgtEl>
                                          <p:spTgt spid="430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43017"/>
                                        </p:tgtEl>
                                        <p:attrNameLst>
                                          <p:attrName>style.visibility</p:attrName>
                                        </p:attrNameLst>
                                      </p:cBhvr>
                                      <p:to>
                                        <p:strVal val="visible"/>
                                      </p:to>
                                    </p:set>
                                    <p:animEffect transition="in" filter="wipe(left)">
                                      <p:cBhvr>
                                        <p:cTn id="27" dur="75"/>
                                        <p:tgtEl>
                                          <p:spTgt spid="43017"/>
                                        </p:tgtEl>
                                      </p:cBhvr>
                                    </p:animEffect>
                                  </p:childTnLst>
                                </p:cTn>
                              </p:par>
                              <p:par>
                                <p:cTn id="28" presetID="22" presetClass="entr" presetSubtype="8" fill="hold" nodeType="withEffect">
                                  <p:stCondLst>
                                    <p:cond delay="0"/>
                                  </p:stCondLst>
                                  <p:childTnLst>
                                    <p:set>
                                      <p:cBhvr>
                                        <p:cTn id="29" dur="1" fill="hold">
                                          <p:stCondLst>
                                            <p:cond delay="0"/>
                                          </p:stCondLst>
                                        </p:cTn>
                                        <p:tgtEl>
                                          <p:spTgt spid="43018"/>
                                        </p:tgtEl>
                                        <p:attrNameLst>
                                          <p:attrName>style.visibility</p:attrName>
                                        </p:attrNameLst>
                                      </p:cBhvr>
                                      <p:to>
                                        <p:strVal val="visible"/>
                                      </p:to>
                                    </p:set>
                                    <p:animEffect transition="in" filter="wipe(left)">
                                      <p:cBhvr>
                                        <p:cTn id="30" dur="500"/>
                                        <p:tgtEl>
                                          <p:spTgt spid="43018"/>
                                        </p:tgtEl>
                                      </p:cBhvr>
                                    </p:animEffect>
                                  </p:childTnLst>
                                </p:cTn>
                              </p:par>
                              <p:par>
                                <p:cTn id="31" presetID="22" presetClass="entr" presetSubtype="8" fill="hold" nodeType="withEffect">
                                  <p:stCondLst>
                                    <p:cond delay="0"/>
                                  </p:stCondLst>
                                  <p:childTnLst>
                                    <p:set>
                                      <p:cBhvr>
                                        <p:cTn id="32" dur="1" fill="hold">
                                          <p:stCondLst>
                                            <p:cond delay="0"/>
                                          </p:stCondLst>
                                        </p:cTn>
                                        <p:tgtEl>
                                          <p:spTgt spid="43019"/>
                                        </p:tgtEl>
                                        <p:attrNameLst>
                                          <p:attrName>style.visibility</p:attrName>
                                        </p:attrNameLst>
                                      </p:cBhvr>
                                      <p:to>
                                        <p:strVal val="visible"/>
                                      </p:to>
                                    </p:set>
                                    <p:animEffect transition="in" filter="wipe(left)">
                                      <p:cBhvr>
                                        <p:cTn id="33" dur="500"/>
                                        <p:tgtEl>
                                          <p:spTgt spid="43019"/>
                                        </p:tgtEl>
                                      </p:cBhvr>
                                    </p:animEffect>
                                  </p:childTnLst>
                                </p:cTn>
                              </p:par>
                              <p:par>
                                <p:cTn id="34" presetID="22" presetClass="entr" presetSubtype="8" fill="hold" nodeType="withEffect">
                                  <p:stCondLst>
                                    <p:cond delay="0"/>
                                  </p:stCondLst>
                                  <p:childTnLst>
                                    <p:set>
                                      <p:cBhvr>
                                        <p:cTn id="35" dur="1" fill="hold">
                                          <p:stCondLst>
                                            <p:cond delay="0"/>
                                          </p:stCondLst>
                                        </p:cTn>
                                        <p:tgtEl>
                                          <p:spTgt spid="43020"/>
                                        </p:tgtEl>
                                        <p:attrNameLst>
                                          <p:attrName>style.visibility</p:attrName>
                                        </p:attrNameLst>
                                      </p:cBhvr>
                                      <p:to>
                                        <p:strVal val="visible"/>
                                      </p:to>
                                    </p:set>
                                    <p:animEffect transition="in" filter="wipe(left)">
                                      <p:cBhvr>
                                        <p:cTn id="36" dur="500"/>
                                        <p:tgtEl>
                                          <p:spTgt spid="43020"/>
                                        </p:tgtEl>
                                      </p:cBhvr>
                                    </p:animEffect>
                                  </p:childTnLst>
                                </p:cTn>
                              </p:par>
                              <p:par>
                                <p:cTn id="37" presetID="22" presetClass="entr" presetSubtype="8" fill="hold" nodeType="withEffect">
                                  <p:stCondLst>
                                    <p:cond delay="0"/>
                                  </p:stCondLst>
                                  <p:childTnLst>
                                    <p:set>
                                      <p:cBhvr>
                                        <p:cTn id="38" dur="1" fill="hold">
                                          <p:stCondLst>
                                            <p:cond delay="0"/>
                                          </p:stCondLst>
                                        </p:cTn>
                                        <p:tgtEl>
                                          <p:spTgt spid="43021"/>
                                        </p:tgtEl>
                                        <p:attrNameLst>
                                          <p:attrName>style.visibility</p:attrName>
                                        </p:attrNameLst>
                                      </p:cBhvr>
                                      <p:to>
                                        <p:strVal val="visible"/>
                                      </p:to>
                                    </p:set>
                                    <p:animEffect transition="in" filter="wipe(left)">
                                      <p:cBhvr>
                                        <p:cTn id="39" dur="500"/>
                                        <p:tgtEl>
                                          <p:spTgt spid="43021"/>
                                        </p:tgtEl>
                                      </p:cBhvr>
                                    </p:animEffect>
                                  </p:childTnLst>
                                </p:cTn>
                              </p:par>
                              <p:par>
                                <p:cTn id="40" presetID="22" presetClass="entr" presetSubtype="8" fill="hold" nodeType="withEffect">
                                  <p:stCondLst>
                                    <p:cond delay="0"/>
                                  </p:stCondLst>
                                  <p:childTnLst>
                                    <p:set>
                                      <p:cBhvr>
                                        <p:cTn id="41" dur="1" fill="hold">
                                          <p:stCondLst>
                                            <p:cond delay="0"/>
                                          </p:stCondLst>
                                        </p:cTn>
                                        <p:tgtEl>
                                          <p:spTgt spid="43022"/>
                                        </p:tgtEl>
                                        <p:attrNameLst>
                                          <p:attrName>style.visibility</p:attrName>
                                        </p:attrNameLst>
                                      </p:cBhvr>
                                      <p:to>
                                        <p:strVal val="visible"/>
                                      </p:to>
                                    </p:set>
                                    <p:animEffect transition="in" filter="wipe(left)">
                                      <p:cBhvr>
                                        <p:cTn id="42" dur="500"/>
                                        <p:tgtEl>
                                          <p:spTgt spid="43022"/>
                                        </p:tgtEl>
                                      </p:cBhvr>
                                    </p:animEffect>
                                  </p:childTnLst>
                                </p:cTn>
                              </p:par>
                              <p:par>
                                <p:cTn id="43" presetID="22" presetClass="entr" presetSubtype="8" fill="hold" nodeType="withEffect">
                                  <p:stCondLst>
                                    <p:cond delay="0"/>
                                  </p:stCondLst>
                                  <p:childTnLst>
                                    <p:set>
                                      <p:cBhvr>
                                        <p:cTn id="44" dur="1" fill="hold">
                                          <p:stCondLst>
                                            <p:cond delay="0"/>
                                          </p:stCondLst>
                                        </p:cTn>
                                        <p:tgtEl>
                                          <p:spTgt spid="43023"/>
                                        </p:tgtEl>
                                        <p:attrNameLst>
                                          <p:attrName>style.visibility</p:attrName>
                                        </p:attrNameLst>
                                      </p:cBhvr>
                                      <p:to>
                                        <p:strVal val="visible"/>
                                      </p:to>
                                    </p:set>
                                    <p:animEffect transition="in" filter="wipe(left)">
                                      <p:cBhvr>
                                        <p:cTn id="45" dur="500"/>
                                        <p:tgtEl>
                                          <p:spTgt spid="43023"/>
                                        </p:tgtEl>
                                      </p:cBhvr>
                                    </p:animEffect>
                                  </p:childTnLst>
                                </p:cTn>
                              </p:par>
                              <p:par>
                                <p:cTn id="46" presetID="22" presetClass="entr" presetSubtype="8" fill="hold" nodeType="withEffect">
                                  <p:stCondLst>
                                    <p:cond delay="0"/>
                                  </p:stCondLst>
                                  <p:childTnLst>
                                    <p:set>
                                      <p:cBhvr>
                                        <p:cTn id="47" dur="1" fill="hold">
                                          <p:stCondLst>
                                            <p:cond delay="0"/>
                                          </p:stCondLst>
                                        </p:cTn>
                                        <p:tgtEl>
                                          <p:spTgt spid="43024"/>
                                        </p:tgtEl>
                                        <p:attrNameLst>
                                          <p:attrName>style.visibility</p:attrName>
                                        </p:attrNameLst>
                                      </p:cBhvr>
                                      <p:to>
                                        <p:strVal val="visible"/>
                                      </p:to>
                                    </p:set>
                                    <p:animEffect transition="in" filter="wipe(left)">
                                      <p:cBhvr>
                                        <p:cTn id="48" dur="500"/>
                                        <p:tgtEl>
                                          <p:spTgt spid="43024"/>
                                        </p:tgtEl>
                                      </p:cBhvr>
                                    </p:animEffect>
                                  </p:childTnLst>
                                </p:cTn>
                              </p:par>
                              <p:par>
                                <p:cTn id="49" presetID="22" presetClass="entr" presetSubtype="8" fill="hold" nodeType="withEffect">
                                  <p:stCondLst>
                                    <p:cond delay="0"/>
                                  </p:stCondLst>
                                  <p:childTnLst>
                                    <p:set>
                                      <p:cBhvr>
                                        <p:cTn id="50" dur="1" fill="hold">
                                          <p:stCondLst>
                                            <p:cond delay="0"/>
                                          </p:stCondLst>
                                        </p:cTn>
                                        <p:tgtEl>
                                          <p:spTgt spid="43025"/>
                                        </p:tgtEl>
                                        <p:attrNameLst>
                                          <p:attrName>style.visibility</p:attrName>
                                        </p:attrNameLst>
                                      </p:cBhvr>
                                      <p:to>
                                        <p:strVal val="visible"/>
                                      </p:to>
                                    </p:set>
                                    <p:animEffect transition="in" filter="wipe(left)">
                                      <p:cBhvr>
                                        <p:cTn id="51" dur="500"/>
                                        <p:tgtEl>
                                          <p:spTgt spid="43025"/>
                                        </p:tgtEl>
                                      </p:cBhvr>
                                    </p:animEffect>
                                  </p:childTnLst>
                                </p:cTn>
                              </p:par>
                              <p:par>
                                <p:cTn id="52" presetID="22" presetClass="entr" presetSubtype="8" fill="hold" nodeType="withEffect">
                                  <p:stCondLst>
                                    <p:cond delay="0"/>
                                  </p:stCondLst>
                                  <p:childTnLst>
                                    <p:set>
                                      <p:cBhvr>
                                        <p:cTn id="53" dur="1" fill="hold">
                                          <p:stCondLst>
                                            <p:cond delay="0"/>
                                          </p:stCondLst>
                                        </p:cTn>
                                        <p:tgtEl>
                                          <p:spTgt spid="43026"/>
                                        </p:tgtEl>
                                        <p:attrNameLst>
                                          <p:attrName>style.visibility</p:attrName>
                                        </p:attrNameLst>
                                      </p:cBhvr>
                                      <p:to>
                                        <p:strVal val="visible"/>
                                      </p:to>
                                    </p:set>
                                    <p:animEffect transition="in" filter="wipe(left)">
                                      <p:cBhvr>
                                        <p:cTn id="54" dur="500"/>
                                        <p:tgtEl>
                                          <p:spTgt spid="43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738439" y="773113"/>
            <a:ext cx="6016625" cy="1143000"/>
          </a:xfrm>
        </p:spPr>
        <p:txBody>
          <a:bodyPr/>
          <a:lstStyle/>
          <a:p>
            <a:pPr eaLnBrk="1" hangingPunct="1"/>
            <a:r>
              <a:rPr lang="zh-CN" altLang="en-US" smtClean="0">
                <a:ea typeface="隶书" panose="02010509060101010101" pitchFamily="49" charset="-122"/>
              </a:rPr>
              <a:t>一、概念的引入</a:t>
            </a:r>
          </a:p>
        </p:txBody>
      </p:sp>
      <p:sp>
        <p:nvSpPr>
          <p:cNvPr id="119811" name="Text Box 3"/>
          <p:cNvSpPr txBox="1">
            <a:spLocks noChangeArrowheads="1"/>
          </p:cNvSpPr>
          <p:nvPr/>
        </p:nvSpPr>
        <p:spPr bwMode="auto">
          <a:xfrm>
            <a:off x="2438400" y="1838326"/>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隶书" panose="02010509060101010101" pitchFamily="49" charset="-122"/>
              </a:rPr>
              <a:t>引例</a:t>
            </a:r>
          </a:p>
        </p:txBody>
      </p:sp>
      <p:sp>
        <p:nvSpPr>
          <p:cNvPr id="119812" name="Text Box 4"/>
          <p:cNvSpPr txBox="1">
            <a:spLocks noChangeArrowheads="1"/>
          </p:cNvSpPr>
          <p:nvPr/>
        </p:nvSpPr>
        <p:spPr bwMode="auto">
          <a:xfrm>
            <a:off x="3505200" y="1828800"/>
            <a:ext cx="6477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隶书" panose="02010509060101010101" pitchFamily="49" charset="-122"/>
              </a:rPr>
              <a:t>用</a:t>
            </a:r>
            <a:r>
              <a:rPr lang="en-US" altLang="zh-CN" sz="2800" b="1">
                <a:ea typeface="隶书" panose="02010509060101010101" pitchFamily="49" charset="-122"/>
              </a:rPr>
              <a:t>1</a:t>
            </a:r>
            <a:r>
              <a:rPr lang="zh-CN" altLang="en-US" sz="2800" b="1">
                <a:ea typeface="隶书" panose="02010509060101010101" pitchFamily="49" charset="-122"/>
              </a:rPr>
              <a:t>、</a:t>
            </a:r>
            <a:r>
              <a:rPr lang="en-US" altLang="zh-CN" sz="2800" b="1">
                <a:ea typeface="隶书" panose="02010509060101010101" pitchFamily="49" charset="-122"/>
              </a:rPr>
              <a:t>2</a:t>
            </a:r>
            <a:r>
              <a:rPr lang="zh-CN" altLang="en-US" sz="2800" b="1">
                <a:ea typeface="隶书" panose="02010509060101010101" pitchFamily="49" charset="-122"/>
              </a:rPr>
              <a:t>、</a:t>
            </a:r>
            <a:r>
              <a:rPr lang="en-US" altLang="zh-CN" sz="2800" b="1">
                <a:ea typeface="隶书" panose="02010509060101010101" pitchFamily="49" charset="-122"/>
              </a:rPr>
              <a:t>3</a:t>
            </a:r>
            <a:r>
              <a:rPr lang="zh-CN" altLang="en-US" sz="2800" b="1">
                <a:ea typeface="隶书" panose="02010509060101010101" pitchFamily="49" charset="-122"/>
              </a:rPr>
              <a:t>三个数字，可以组成多少个没有重复数字的三位数？</a:t>
            </a:r>
          </a:p>
        </p:txBody>
      </p:sp>
      <p:sp>
        <p:nvSpPr>
          <p:cNvPr id="119813" name="Text Box 5"/>
          <p:cNvSpPr txBox="1">
            <a:spLocks noChangeArrowheads="1"/>
          </p:cNvSpPr>
          <p:nvPr/>
        </p:nvSpPr>
        <p:spPr bwMode="auto">
          <a:xfrm>
            <a:off x="2452688" y="2971801"/>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隶书" panose="02010509060101010101" pitchFamily="49" charset="-122"/>
              </a:rPr>
              <a:t>解：</a:t>
            </a:r>
          </a:p>
        </p:txBody>
      </p:sp>
      <p:grpSp>
        <p:nvGrpSpPr>
          <p:cNvPr id="3" name="Group 6"/>
          <p:cNvGrpSpPr>
            <a:grpSpLocks/>
          </p:cNvGrpSpPr>
          <p:nvPr/>
        </p:nvGrpSpPr>
        <p:grpSpPr bwMode="auto">
          <a:xfrm>
            <a:off x="3505200" y="3810000"/>
            <a:ext cx="1447800" cy="381000"/>
            <a:chOff x="1248" y="2400"/>
            <a:chExt cx="912" cy="240"/>
          </a:xfrm>
        </p:grpSpPr>
        <p:sp>
          <p:nvSpPr>
            <p:cNvPr id="24628" name="Rectangle 7"/>
            <p:cNvSpPr>
              <a:spLocks noChangeArrowheads="1"/>
            </p:cNvSpPr>
            <p:nvPr/>
          </p:nvSpPr>
          <p:spPr bwMode="auto">
            <a:xfrm>
              <a:off x="1248" y="240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24629" name="Rectangle 8"/>
            <p:cNvSpPr>
              <a:spLocks noChangeArrowheads="1"/>
            </p:cNvSpPr>
            <p:nvPr/>
          </p:nvSpPr>
          <p:spPr bwMode="auto">
            <a:xfrm>
              <a:off x="1584" y="240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24630" name="Rectangle 9"/>
            <p:cNvSpPr>
              <a:spLocks noChangeArrowheads="1"/>
            </p:cNvSpPr>
            <p:nvPr/>
          </p:nvSpPr>
          <p:spPr bwMode="auto">
            <a:xfrm>
              <a:off x="1920" y="240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grpSp>
      <p:grpSp>
        <p:nvGrpSpPr>
          <p:cNvPr id="4" name="Group 10"/>
          <p:cNvGrpSpPr>
            <a:grpSpLocks/>
          </p:cNvGrpSpPr>
          <p:nvPr/>
        </p:nvGrpSpPr>
        <p:grpSpPr bwMode="auto">
          <a:xfrm>
            <a:off x="5410200" y="3810000"/>
            <a:ext cx="1447800" cy="381000"/>
            <a:chOff x="2448" y="2400"/>
            <a:chExt cx="912" cy="240"/>
          </a:xfrm>
        </p:grpSpPr>
        <p:sp>
          <p:nvSpPr>
            <p:cNvPr id="24625" name="Rectangle 11"/>
            <p:cNvSpPr>
              <a:spLocks noChangeArrowheads="1"/>
            </p:cNvSpPr>
            <p:nvPr/>
          </p:nvSpPr>
          <p:spPr bwMode="auto">
            <a:xfrm>
              <a:off x="2448" y="240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24626" name="Rectangle 12"/>
            <p:cNvSpPr>
              <a:spLocks noChangeArrowheads="1"/>
            </p:cNvSpPr>
            <p:nvPr/>
          </p:nvSpPr>
          <p:spPr bwMode="auto">
            <a:xfrm>
              <a:off x="2784" y="240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24627" name="Rectangle 13"/>
            <p:cNvSpPr>
              <a:spLocks noChangeArrowheads="1"/>
            </p:cNvSpPr>
            <p:nvPr/>
          </p:nvSpPr>
          <p:spPr bwMode="auto">
            <a:xfrm>
              <a:off x="3120" y="240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grpSp>
      <p:grpSp>
        <p:nvGrpSpPr>
          <p:cNvPr id="5" name="Group 14"/>
          <p:cNvGrpSpPr>
            <a:grpSpLocks/>
          </p:cNvGrpSpPr>
          <p:nvPr/>
        </p:nvGrpSpPr>
        <p:grpSpPr bwMode="auto">
          <a:xfrm>
            <a:off x="7391400" y="3810000"/>
            <a:ext cx="1447800" cy="381000"/>
            <a:chOff x="3696" y="2400"/>
            <a:chExt cx="912" cy="240"/>
          </a:xfrm>
        </p:grpSpPr>
        <p:sp>
          <p:nvSpPr>
            <p:cNvPr id="24622" name="Rectangle 15"/>
            <p:cNvSpPr>
              <a:spLocks noChangeArrowheads="1"/>
            </p:cNvSpPr>
            <p:nvPr/>
          </p:nvSpPr>
          <p:spPr bwMode="auto">
            <a:xfrm>
              <a:off x="3696" y="240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24623" name="Rectangle 16"/>
            <p:cNvSpPr>
              <a:spLocks noChangeArrowheads="1"/>
            </p:cNvSpPr>
            <p:nvPr/>
          </p:nvSpPr>
          <p:spPr bwMode="auto">
            <a:xfrm>
              <a:off x="4032" y="240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24624" name="Rectangle 17"/>
            <p:cNvSpPr>
              <a:spLocks noChangeArrowheads="1"/>
            </p:cNvSpPr>
            <p:nvPr/>
          </p:nvSpPr>
          <p:spPr bwMode="auto">
            <a:xfrm>
              <a:off x="4368" y="240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grpSp>
      <p:sp>
        <p:nvSpPr>
          <p:cNvPr id="119826" name="Text Box 18"/>
          <p:cNvSpPr txBox="1">
            <a:spLocks noChangeArrowheads="1"/>
          </p:cNvSpPr>
          <p:nvPr/>
        </p:nvSpPr>
        <p:spPr bwMode="auto">
          <a:xfrm>
            <a:off x="4800600" y="2895600"/>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ea typeface="隶书" panose="02010509060101010101" pitchFamily="49" charset="-122"/>
              </a:rPr>
              <a:t>1     2     3</a:t>
            </a:r>
          </a:p>
        </p:txBody>
      </p:sp>
      <p:sp>
        <p:nvSpPr>
          <p:cNvPr id="119827" name="Text Box 19"/>
          <p:cNvSpPr txBox="1">
            <a:spLocks noChangeArrowheads="1"/>
          </p:cNvSpPr>
          <p:nvPr/>
        </p:nvSpPr>
        <p:spPr bwMode="auto">
          <a:xfrm>
            <a:off x="3505200" y="37338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ea typeface="隶书" panose="02010509060101010101" pitchFamily="49" charset="-122"/>
              </a:rPr>
              <a:t>1</a:t>
            </a:r>
          </a:p>
        </p:txBody>
      </p:sp>
      <p:sp>
        <p:nvSpPr>
          <p:cNvPr id="119828" name="Text Box 20"/>
          <p:cNvSpPr txBox="1">
            <a:spLocks noChangeArrowheads="1"/>
          </p:cNvSpPr>
          <p:nvPr/>
        </p:nvSpPr>
        <p:spPr bwMode="auto">
          <a:xfrm>
            <a:off x="5410200" y="37338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ea typeface="隶书" panose="02010509060101010101" pitchFamily="49" charset="-122"/>
              </a:rPr>
              <a:t>2</a:t>
            </a:r>
          </a:p>
        </p:txBody>
      </p:sp>
      <p:sp>
        <p:nvSpPr>
          <p:cNvPr id="119829" name="Text Box 21"/>
          <p:cNvSpPr txBox="1">
            <a:spLocks noChangeArrowheads="1"/>
          </p:cNvSpPr>
          <p:nvPr/>
        </p:nvSpPr>
        <p:spPr bwMode="auto">
          <a:xfrm>
            <a:off x="7391400" y="3722689"/>
            <a:ext cx="45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ea typeface="隶书" panose="02010509060101010101" pitchFamily="49" charset="-122"/>
              </a:rPr>
              <a:t>3</a:t>
            </a:r>
          </a:p>
        </p:txBody>
      </p:sp>
      <p:sp>
        <p:nvSpPr>
          <p:cNvPr id="119830" name="Text Box 22"/>
          <p:cNvSpPr txBox="1">
            <a:spLocks noChangeArrowheads="1"/>
          </p:cNvSpPr>
          <p:nvPr/>
        </p:nvSpPr>
        <p:spPr bwMode="auto">
          <a:xfrm>
            <a:off x="2590800" y="376872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ea typeface="隶书" panose="02010509060101010101" pitchFamily="49" charset="-122"/>
              </a:rPr>
              <a:t>百位</a:t>
            </a:r>
          </a:p>
        </p:txBody>
      </p:sp>
      <p:sp>
        <p:nvSpPr>
          <p:cNvPr id="119831" name="Text Box 23"/>
          <p:cNvSpPr txBox="1">
            <a:spLocks noChangeArrowheads="1"/>
          </p:cNvSpPr>
          <p:nvPr/>
        </p:nvSpPr>
        <p:spPr bwMode="auto">
          <a:xfrm>
            <a:off x="8839200" y="38100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ea typeface="隶书" panose="02010509060101010101" pitchFamily="49" charset="-122"/>
              </a:rPr>
              <a:t>3</a:t>
            </a:r>
            <a:r>
              <a:rPr lang="zh-CN" altLang="en-US" b="1">
                <a:ea typeface="隶书" panose="02010509060101010101" pitchFamily="49" charset="-122"/>
              </a:rPr>
              <a:t>种放法</a:t>
            </a:r>
          </a:p>
        </p:txBody>
      </p:sp>
      <p:sp>
        <p:nvSpPr>
          <p:cNvPr id="119832" name="Text Box 24"/>
          <p:cNvSpPr txBox="1">
            <a:spLocks noChangeArrowheads="1"/>
          </p:cNvSpPr>
          <p:nvPr/>
        </p:nvSpPr>
        <p:spPr bwMode="auto">
          <a:xfrm>
            <a:off x="2590800" y="442595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ea typeface="隶书" panose="02010509060101010101" pitchFamily="49" charset="-122"/>
              </a:rPr>
              <a:t>十位</a:t>
            </a:r>
          </a:p>
        </p:txBody>
      </p:sp>
      <p:grpSp>
        <p:nvGrpSpPr>
          <p:cNvPr id="6" name="Group 25"/>
          <p:cNvGrpSpPr>
            <a:grpSpLocks/>
          </p:cNvGrpSpPr>
          <p:nvPr/>
        </p:nvGrpSpPr>
        <p:grpSpPr bwMode="auto">
          <a:xfrm>
            <a:off x="5410200" y="4502150"/>
            <a:ext cx="1447800" cy="381000"/>
            <a:chOff x="2448" y="2880"/>
            <a:chExt cx="912" cy="240"/>
          </a:xfrm>
        </p:grpSpPr>
        <p:sp>
          <p:nvSpPr>
            <p:cNvPr id="24619" name="Rectangle 26"/>
            <p:cNvSpPr>
              <a:spLocks noChangeArrowheads="1"/>
            </p:cNvSpPr>
            <p:nvPr/>
          </p:nvSpPr>
          <p:spPr bwMode="auto">
            <a:xfrm>
              <a:off x="2448" y="288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24620" name="Rectangle 27"/>
            <p:cNvSpPr>
              <a:spLocks noChangeArrowheads="1"/>
            </p:cNvSpPr>
            <p:nvPr/>
          </p:nvSpPr>
          <p:spPr bwMode="auto">
            <a:xfrm>
              <a:off x="2784" y="288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24621" name="Rectangle 28"/>
            <p:cNvSpPr>
              <a:spLocks noChangeArrowheads="1"/>
            </p:cNvSpPr>
            <p:nvPr/>
          </p:nvSpPr>
          <p:spPr bwMode="auto">
            <a:xfrm>
              <a:off x="3120" y="288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grpSp>
      <p:grpSp>
        <p:nvGrpSpPr>
          <p:cNvPr id="7" name="Group 29"/>
          <p:cNvGrpSpPr>
            <a:grpSpLocks/>
          </p:cNvGrpSpPr>
          <p:nvPr/>
        </p:nvGrpSpPr>
        <p:grpSpPr bwMode="auto">
          <a:xfrm>
            <a:off x="3505200" y="4502150"/>
            <a:ext cx="1447800" cy="381000"/>
            <a:chOff x="1248" y="2880"/>
            <a:chExt cx="912" cy="240"/>
          </a:xfrm>
        </p:grpSpPr>
        <p:sp>
          <p:nvSpPr>
            <p:cNvPr id="24616" name="Rectangle 30"/>
            <p:cNvSpPr>
              <a:spLocks noChangeArrowheads="1"/>
            </p:cNvSpPr>
            <p:nvPr/>
          </p:nvSpPr>
          <p:spPr bwMode="auto">
            <a:xfrm>
              <a:off x="1584" y="288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24617" name="Rectangle 31"/>
            <p:cNvSpPr>
              <a:spLocks noChangeArrowheads="1"/>
            </p:cNvSpPr>
            <p:nvPr/>
          </p:nvSpPr>
          <p:spPr bwMode="auto">
            <a:xfrm>
              <a:off x="1920" y="288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24618" name="Rectangle 32"/>
            <p:cNvSpPr>
              <a:spLocks noChangeArrowheads="1"/>
            </p:cNvSpPr>
            <p:nvPr/>
          </p:nvSpPr>
          <p:spPr bwMode="auto">
            <a:xfrm>
              <a:off x="1248" y="288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grpSp>
      <p:sp>
        <p:nvSpPr>
          <p:cNvPr id="119841" name="Text Box 33"/>
          <p:cNvSpPr txBox="1">
            <a:spLocks noChangeArrowheads="1"/>
          </p:cNvSpPr>
          <p:nvPr/>
        </p:nvSpPr>
        <p:spPr bwMode="auto">
          <a:xfrm>
            <a:off x="3522663" y="4391025"/>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ea typeface="隶书" panose="02010509060101010101" pitchFamily="49" charset="-122"/>
              </a:rPr>
              <a:t>1</a:t>
            </a:r>
          </a:p>
        </p:txBody>
      </p:sp>
      <p:sp>
        <p:nvSpPr>
          <p:cNvPr id="119842" name="Text Box 34"/>
          <p:cNvSpPr txBox="1">
            <a:spLocks noChangeArrowheads="1"/>
          </p:cNvSpPr>
          <p:nvPr/>
        </p:nvSpPr>
        <p:spPr bwMode="auto">
          <a:xfrm>
            <a:off x="4056063" y="4391025"/>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ea typeface="隶书" panose="02010509060101010101" pitchFamily="49" charset="-122"/>
              </a:rPr>
              <a:t>2</a:t>
            </a:r>
          </a:p>
        </p:txBody>
      </p:sp>
      <p:sp>
        <p:nvSpPr>
          <p:cNvPr id="119843" name="Text Box 35"/>
          <p:cNvSpPr txBox="1">
            <a:spLocks noChangeArrowheads="1"/>
          </p:cNvSpPr>
          <p:nvPr/>
        </p:nvSpPr>
        <p:spPr bwMode="auto">
          <a:xfrm>
            <a:off x="5943600" y="4379914"/>
            <a:ext cx="45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ea typeface="隶书" panose="02010509060101010101" pitchFamily="49" charset="-122"/>
              </a:rPr>
              <a:t>3</a:t>
            </a:r>
          </a:p>
        </p:txBody>
      </p:sp>
      <p:sp>
        <p:nvSpPr>
          <p:cNvPr id="119844" name="Text Box 36"/>
          <p:cNvSpPr txBox="1">
            <a:spLocks noChangeArrowheads="1"/>
          </p:cNvSpPr>
          <p:nvPr/>
        </p:nvSpPr>
        <p:spPr bwMode="auto">
          <a:xfrm>
            <a:off x="5410200" y="4391025"/>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ea typeface="隶书" panose="02010509060101010101" pitchFamily="49" charset="-122"/>
              </a:rPr>
              <a:t>1</a:t>
            </a:r>
          </a:p>
        </p:txBody>
      </p:sp>
      <p:sp>
        <p:nvSpPr>
          <p:cNvPr id="119845" name="Text Box 37"/>
          <p:cNvSpPr txBox="1">
            <a:spLocks noChangeArrowheads="1"/>
          </p:cNvSpPr>
          <p:nvPr/>
        </p:nvSpPr>
        <p:spPr bwMode="auto">
          <a:xfrm>
            <a:off x="2590800" y="516572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ea typeface="隶书" panose="02010509060101010101" pitchFamily="49" charset="-122"/>
              </a:rPr>
              <a:t>个位</a:t>
            </a:r>
          </a:p>
        </p:txBody>
      </p:sp>
      <p:grpSp>
        <p:nvGrpSpPr>
          <p:cNvPr id="8" name="Group 38"/>
          <p:cNvGrpSpPr>
            <a:grpSpLocks/>
          </p:cNvGrpSpPr>
          <p:nvPr/>
        </p:nvGrpSpPr>
        <p:grpSpPr bwMode="auto">
          <a:xfrm>
            <a:off x="3505200" y="5211763"/>
            <a:ext cx="1447800" cy="393700"/>
            <a:chOff x="1248" y="3360"/>
            <a:chExt cx="912" cy="248"/>
          </a:xfrm>
        </p:grpSpPr>
        <p:sp>
          <p:nvSpPr>
            <p:cNvPr id="24613" name="Rectangle 39"/>
            <p:cNvSpPr>
              <a:spLocks noChangeArrowheads="1"/>
            </p:cNvSpPr>
            <p:nvPr/>
          </p:nvSpPr>
          <p:spPr bwMode="auto">
            <a:xfrm>
              <a:off x="1584" y="3360"/>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24614" name="Rectangle 40"/>
            <p:cNvSpPr>
              <a:spLocks noChangeArrowheads="1"/>
            </p:cNvSpPr>
            <p:nvPr/>
          </p:nvSpPr>
          <p:spPr bwMode="auto">
            <a:xfrm>
              <a:off x="1920" y="3368"/>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24615" name="Rectangle 41"/>
            <p:cNvSpPr>
              <a:spLocks noChangeArrowheads="1"/>
            </p:cNvSpPr>
            <p:nvPr/>
          </p:nvSpPr>
          <p:spPr bwMode="auto">
            <a:xfrm>
              <a:off x="1248" y="3368"/>
              <a:ext cx="240" cy="2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grpSp>
      <p:sp>
        <p:nvSpPr>
          <p:cNvPr id="119850" name="Text Box 42"/>
          <p:cNvSpPr txBox="1">
            <a:spLocks noChangeArrowheads="1"/>
          </p:cNvSpPr>
          <p:nvPr/>
        </p:nvSpPr>
        <p:spPr bwMode="auto">
          <a:xfrm>
            <a:off x="3505200" y="5113339"/>
            <a:ext cx="45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ea typeface="隶书" panose="02010509060101010101" pitchFamily="49" charset="-122"/>
              </a:rPr>
              <a:t>1</a:t>
            </a:r>
          </a:p>
        </p:txBody>
      </p:sp>
      <p:sp>
        <p:nvSpPr>
          <p:cNvPr id="119851" name="Text Box 43"/>
          <p:cNvSpPr txBox="1">
            <a:spLocks noChangeArrowheads="1"/>
          </p:cNvSpPr>
          <p:nvPr/>
        </p:nvSpPr>
        <p:spPr bwMode="auto">
          <a:xfrm>
            <a:off x="4038600" y="5113339"/>
            <a:ext cx="38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ea typeface="隶书" panose="02010509060101010101" pitchFamily="49" charset="-122"/>
              </a:rPr>
              <a:t>2</a:t>
            </a:r>
          </a:p>
        </p:txBody>
      </p:sp>
      <p:sp>
        <p:nvSpPr>
          <p:cNvPr id="119852" name="Text Box 44"/>
          <p:cNvSpPr txBox="1">
            <a:spLocks noChangeArrowheads="1"/>
          </p:cNvSpPr>
          <p:nvPr/>
        </p:nvSpPr>
        <p:spPr bwMode="auto">
          <a:xfrm>
            <a:off x="4548188" y="5135564"/>
            <a:ext cx="45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ea typeface="隶书" panose="02010509060101010101" pitchFamily="49" charset="-122"/>
              </a:rPr>
              <a:t>3</a:t>
            </a:r>
          </a:p>
        </p:txBody>
      </p:sp>
      <p:sp>
        <p:nvSpPr>
          <p:cNvPr id="119853" name="Text Box 45"/>
          <p:cNvSpPr txBox="1">
            <a:spLocks noChangeArrowheads="1"/>
          </p:cNvSpPr>
          <p:nvPr/>
        </p:nvSpPr>
        <p:spPr bwMode="auto">
          <a:xfrm>
            <a:off x="8839200" y="4437063"/>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ea typeface="隶书" panose="02010509060101010101" pitchFamily="49" charset="-122"/>
              </a:rPr>
              <a:t>2</a:t>
            </a:r>
            <a:r>
              <a:rPr lang="zh-CN" altLang="en-US" b="1">
                <a:ea typeface="隶书" panose="02010509060101010101" pitchFamily="49" charset="-122"/>
              </a:rPr>
              <a:t>种放法</a:t>
            </a:r>
          </a:p>
        </p:txBody>
      </p:sp>
      <p:sp>
        <p:nvSpPr>
          <p:cNvPr id="119854" name="Text Box 46"/>
          <p:cNvSpPr txBox="1">
            <a:spLocks noChangeArrowheads="1"/>
          </p:cNvSpPr>
          <p:nvPr/>
        </p:nvSpPr>
        <p:spPr bwMode="auto">
          <a:xfrm>
            <a:off x="8839200" y="5029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ea typeface="隶书" panose="02010509060101010101" pitchFamily="49" charset="-122"/>
              </a:rPr>
              <a:t>1</a:t>
            </a:r>
            <a:r>
              <a:rPr lang="zh-CN" altLang="en-US" b="1">
                <a:ea typeface="隶书" panose="02010509060101010101" pitchFamily="49" charset="-122"/>
              </a:rPr>
              <a:t>种放法</a:t>
            </a:r>
          </a:p>
        </p:txBody>
      </p:sp>
      <p:sp>
        <p:nvSpPr>
          <p:cNvPr id="119855" name="Text Box 47"/>
          <p:cNvSpPr txBox="1">
            <a:spLocks noChangeArrowheads="1"/>
          </p:cNvSpPr>
          <p:nvPr/>
        </p:nvSpPr>
        <p:spPr bwMode="auto">
          <a:xfrm>
            <a:off x="8235950" y="56388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ea typeface="隶书" panose="02010509060101010101" pitchFamily="49" charset="-122"/>
              </a:rPr>
              <a:t>种放法</a:t>
            </a:r>
            <a:r>
              <a:rPr lang="en-US" altLang="zh-CN" b="1">
                <a:ea typeface="隶书" panose="02010509060101010101" pitchFamily="49" charset="-122"/>
              </a:rPr>
              <a:t>.</a:t>
            </a:r>
          </a:p>
        </p:txBody>
      </p:sp>
      <p:sp>
        <p:nvSpPr>
          <p:cNvPr id="119856" name="Text Box 48"/>
          <p:cNvSpPr txBox="1">
            <a:spLocks noChangeArrowheads="1"/>
          </p:cNvSpPr>
          <p:nvPr/>
        </p:nvSpPr>
        <p:spPr bwMode="auto">
          <a:xfrm>
            <a:off x="5562600" y="563245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ea typeface="隶书" panose="02010509060101010101" pitchFamily="49" charset="-122"/>
              </a:rPr>
              <a:t>共有</a:t>
            </a:r>
          </a:p>
        </p:txBody>
      </p:sp>
      <p:graphicFrame>
        <p:nvGraphicFramePr>
          <p:cNvPr id="119857" name="Object 49"/>
          <p:cNvGraphicFramePr>
            <a:graphicFrameLocks noChangeAspect="1"/>
          </p:cNvGraphicFramePr>
          <p:nvPr/>
        </p:nvGraphicFramePr>
        <p:xfrm>
          <a:off x="6324600" y="5708650"/>
          <a:ext cx="1676400" cy="317500"/>
        </p:xfrm>
        <a:graphic>
          <a:graphicData uri="http://schemas.openxmlformats.org/presentationml/2006/ole">
            <mc:AlternateContent xmlns:mc="http://schemas.openxmlformats.org/markup-compatibility/2006">
              <mc:Choice xmlns:v="urn:schemas-microsoft-com:vml" Requires="v">
                <p:oleObj spid="_x0000_s23561" name="Equation" r:id="rId3" imgW="1675673" imgH="317362" progId="Equation.3">
                  <p:embed/>
                </p:oleObj>
              </mc:Choice>
              <mc:Fallback>
                <p:oleObj name="Equation" r:id="rId3" imgW="1675673" imgH="31736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5708650"/>
                        <a:ext cx="1676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58" name="AutoShape 50"/>
          <p:cNvSpPr>
            <a:spLocks/>
          </p:cNvSpPr>
          <p:nvPr/>
        </p:nvSpPr>
        <p:spPr bwMode="auto">
          <a:xfrm rot="5400000">
            <a:off x="5600700" y="1409700"/>
            <a:ext cx="228600" cy="4267200"/>
          </a:xfrm>
          <a:prstGeom prst="leftBrace">
            <a:avLst>
              <a:gd name="adj1" fmla="val 94025"/>
              <a:gd name="adj2" fmla="val 50000"/>
            </a:avLst>
          </a:prstGeom>
          <a:noFill/>
          <a:ln w="9525">
            <a:solidFill>
              <a:srgbClr val="0606FA"/>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ea typeface="隶书" panose="02010509060101010101" pitchFamily="49" charset="-122"/>
            </a:endParaRPr>
          </a:p>
        </p:txBody>
      </p:sp>
      <p:sp>
        <p:nvSpPr>
          <p:cNvPr id="119859" name="AutoShape 51"/>
          <p:cNvSpPr>
            <a:spLocks noChangeArrowheads="1"/>
          </p:cNvSpPr>
          <p:nvPr/>
        </p:nvSpPr>
        <p:spPr bwMode="auto">
          <a:xfrm>
            <a:off x="4156075" y="4225925"/>
            <a:ext cx="152400" cy="228600"/>
          </a:xfrm>
          <a:prstGeom prst="downArrow">
            <a:avLst>
              <a:gd name="adj1" fmla="val 50000"/>
              <a:gd name="adj2" fmla="val 37500"/>
            </a:avLst>
          </a:prstGeom>
          <a:solidFill>
            <a:srgbClr val="FF0000"/>
          </a:solidFill>
          <a:ln w="9525">
            <a:solidFill>
              <a:srgbClr val="FF0000"/>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60" name="AutoShape 52"/>
          <p:cNvSpPr>
            <a:spLocks noChangeArrowheads="1"/>
          </p:cNvSpPr>
          <p:nvPr/>
        </p:nvSpPr>
        <p:spPr bwMode="auto">
          <a:xfrm>
            <a:off x="4665663" y="4937125"/>
            <a:ext cx="152400" cy="228600"/>
          </a:xfrm>
          <a:prstGeom prst="downArrow">
            <a:avLst>
              <a:gd name="adj1" fmla="val 50000"/>
              <a:gd name="adj2" fmla="val 37500"/>
            </a:avLst>
          </a:prstGeom>
          <a:solidFill>
            <a:srgbClr val="FF0000"/>
          </a:solidFill>
          <a:ln w="9525">
            <a:solidFill>
              <a:srgbClr val="FF0000"/>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611" name="Rectangle 53"/>
          <p:cNvSpPr>
            <a:spLocks noChangeArrowheads="1"/>
          </p:cNvSpPr>
          <p:nvPr/>
        </p:nvSpPr>
        <p:spPr bwMode="auto">
          <a:xfrm>
            <a:off x="2952750" y="188914"/>
            <a:ext cx="66246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b="1">
                <a:solidFill>
                  <a:srgbClr val="6600FF"/>
                </a:solidFill>
                <a:latin typeface="黑体" panose="02010609060101010101" pitchFamily="49" charset="-122"/>
                <a:ea typeface="黑体" panose="02010609060101010101" pitchFamily="49" charset="-122"/>
              </a:rPr>
              <a:t>§1.2  </a:t>
            </a:r>
            <a:r>
              <a:rPr lang="zh-CN" altLang="en-US" sz="4000" b="1">
                <a:solidFill>
                  <a:srgbClr val="6600FF"/>
                </a:solidFill>
                <a:latin typeface="黑体" panose="02010609060101010101" pitchFamily="49" charset="-122"/>
                <a:ea typeface="黑体" panose="02010609060101010101" pitchFamily="49" charset="-122"/>
              </a:rPr>
              <a:t>排列、逆序与对换</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32824A9-BDF7-4AD9-B1A9-E7DA6DD280E2}" type="slidenum">
              <a:rPr lang="en-US" altLang="zh-CN" sz="1200">
                <a:solidFill>
                  <a:srgbClr val="898989"/>
                </a:solidFill>
              </a:rPr>
              <a:pPr eaLnBrk="1" hangingPunct="1"/>
              <a:t>25</a:t>
            </a:fld>
            <a:endParaRPr lang="en-US" altLang="zh-CN" sz="1200">
              <a:solidFill>
                <a:srgbClr val="898989"/>
              </a:solidFill>
            </a:endParaRPr>
          </a:p>
        </p:txBody>
      </p:sp>
    </p:spTree>
    <p:extLst>
      <p:ext uri="{BB962C8B-B14F-4D97-AF65-F5344CB8AC3E}">
        <p14:creationId xmlns:p14="http://schemas.microsoft.com/office/powerpoint/2010/main" val="424048618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19811"/>
                                        </p:tgtEl>
                                        <p:attrNameLst>
                                          <p:attrName>style.visibility</p:attrName>
                                        </p:attrNameLst>
                                      </p:cBhvr>
                                      <p:to>
                                        <p:strVal val="visible"/>
                                      </p:to>
                                    </p:set>
                                    <p:animEffect transition="in" filter="wipe(left)">
                                      <p:cBhvr>
                                        <p:cTn id="7" dur="75"/>
                                        <p:tgtEl>
                                          <p:spTgt spid="119811"/>
                                        </p:tgtEl>
                                      </p:cBhvr>
                                    </p:animEffect>
                                  </p:childTnLst>
                                </p:cTn>
                              </p:par>
                            </p:childTnLst>
                          </p:cTn>
                        </p:par>
                        <p:par>
                          <p:cTn id="8" fill="hold" nodeType="afterGroup">
                            <p:stCondLst>
                              <p:cond delay="15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119812"/>
                                        </p:tgtEl>
                                        <p:attrNameLst>
                                          <p:attrName>style.visibility</p:attrName>
                                        </p:attrNameLst>
                                      </p:cBhvr>
                                      <p:to>
                                        <p:strVal val="visible"/>
                                      </p:to>
                                    </p:set>
                                    <p:animEffect transition="in" filter="wipe(left)">
                                      <p:cBhvr>
                                        <p:cTn id="11" dur="75"/>
                                        <p:tgtEl>
                                          <p:spTgt spid="1198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119813"/>
                                        </p:tgtEl>
                                        <p:attrNameLst>
                                          <p:attrName>style.visibility</p:attrName>
                                        </p:attrNameLst>
                                      </p:cBhvr>
                                      <p:to>
                                        <p:strVal val="visible"/>
                                      </p:to>
                                    </p:set>
                                    <p:animEffect transition="in" filter="wipe(left)">
                                      <p:cBhvr>
                                        <p:cTn id="16" dur="75"/>
                                        <p:tgtEl>
                                          <p:spTgt spid="1198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119826"/>
                                        </p:tgtEl>
                                        <p:attrNameLst>
                                          <p:attrName>style.visibility</p:attrName>
                                        </p:attrNameLst>
                                      </p:cBhvr>
                                      <p:to>
                                        <p:strVal val="visible"/>
                                      </p:to>
                                    </p:set>
                                    <p:animEffect transition="in" filter="wipe(left)">
                                      <p:cBhvr>
                                        <p:cTn id="21" dur="75"/>
                                        <p:tgtEl>
                                          <p:spTgt spid="1198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9858"/>
                                        </p:tgtEl>
                                        <p:attrNameLst>
                                          <p:attrName>style.visibility</p:attrName>
                                        </p:attrNameLst>
                                      </p:cBhvr>
                                      <p:to>
                                        <p:strVal val="visible"/>
                                      </p:to>
                                    </p:set>
                                    <p:animEffect transition="in" filter="wipe(left)">
                                      <p:cBhvr>
                                        <p:cTn id="26" dur="500"/>
                                        <p:tgtEl>
                                          <p:spTgt spid="11985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119830"/>
                                        </p:tgtEl>
                                        <p:attrNameLst>
                                          <p:attrName>style.visibility</p:attrName>
                                        </p:attrNameLst>
                                      </p:cBhvr>
                                      <p:to>
                                        <p:strVal val="visible"/>
                                      </p:to>
                                    </p:set>
                                    <p:animEffect transition="in" filter="wipe(left)">
                                      <p:cBhvr>
                                        <p:cTn id="31" dur="75"/>
                                        <p:tgtEl>
                                          <p:spTgt spid="11983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iterate type="lt">
                                    <p:tmPct val="100000"/>
                                  </p:iterate>
                                  <p:childTnLst>
                                    <p:set>
                                      <p:cBhvr>
                                        <p:cTn id="50" dur="1" fill="hold">
                                          <p:stCondLst>
                                            <p:cond delay="0"/>
                                          </p:stCondLst>
                                        </p:cTn>
                                        <p:tgtEl>
                                          <p:spTgt spid="119827"/>
                                        </p:tgtEl>
                                        <p:attrNameLst>
                                          <p:attrName>style.visibility</p:attrName>
                                        </p:attrNameLst>
                                      </p:cBhvr>
                                      <p:to>
                                        <p:strVal val="visible"/>
                                      </p:to>
                                    </p:set>
                                    <p:animEffect transition="in" filter="wipe(left)">
                                      <p:cBhvr>
                                        <p:cTn id="51" dur="75"/>
                                        <p:tgtEl>
                                          <p:spTgt spid="11982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iterate type="lt">
                                    <p:tmPct val="100000"/>
                                  </p:iterate>
                                  <p:childTnLst>
                                    <p:set>
                                      <p:cBhvr>
                                        <p:cTn id="55" dur="1" fill="hold">
                                          <p:stCondLst>
                                            <p:cond delay="0"/>
                                          </p:stCondLst>
                                        </p:cTn>
                                        <p:tgtEl>
                                          <p:spTgt spid="119828"/>
                                        </p:tgtEl>
                                        <p:attrNameLst>
                                          <p:attrName>style.visibility</p:attrName>
                                        </p:attrNameLst>
                                      </p:cBhvr>
                                      <p:to>
                                        <p:strVal val="visible"/>
                                      </p:to>
                                    </p:set>
                                    <p:animEffect transition="in" filter="wipe(left)">
                                      <p:cBhvr>
                                        <p:cTn id="56" dur="75"/>
                                        <p:tgtEl>
                                          <p:spTgt spid="11982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iterate type="lt">
                                    <p:tmPct val="100000"/>
                                  </p:iterate>
                                  <p:childTnLst>
                                    <p:set>
                                      <p:cBhvr>
                                        <p:cTn id="60" dur="1" fill="hold">
                                          <p:stCondLst>
                                            <p:cond delay="0"/>
                                          </p:stCondLst>
                                        </p:cTn>
                                        <p:tgtEl>
                                          <p:spTgt spid="119829"/>
                                        </p:tgtEl>
                                        <p:attrNameLst>
                                          <p:attrName>style.visibility</p:attrName>
                                        </p:attrNameLst>
                                      </p:cBhvr>
                                      <p:to>
                                        <p:strVal val="visible"/>
                                      </p:to>
                                    </p:set>
                                    <p:animEffect transition="in" filter="wipe(left)">
                                      <p:cBhvr>
                                        <p:cTn id="61" dur="75"/>
                                        <p:tgtEl>
                                          <p:spTgt spid="11982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iterate type="lt">
                                    <p:tmPct val="100000"/>
                                  </p:iterate>
                                  <p:childTnLst>
                                    <p:set>
                                      <p:cBhvr>
                                        <p:cTn id="65" dur="1" fill="hold">
                                          <p:stCondLst>
                                            <p:cond delay="0"/>
                                          </p:stCondLst>
                                        </p:cTn>
                                        <p:tgtEl>
                                          <p:spTgt spid="119831"/>
                                        </p:tgtEl>
                                        <p:attrNameLst>
                                          <p:attrName>style.visibility</p:attrName>
                                        </p:attrNameLst>
                                      </p:cBhvr>
                                      <p:to>
                                        <p:strVal val="visible"/>
                                      </p:to>
                                    </p:set>
                                    <p:animEffect transition="in" filter="wipe(left)">
                                      <p:cBhvr>
                                        <p:cTn id="66" dur="75"/>
                                        <p:tgtEl>
                                          <p:spTgt spid="11983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iterate type="lt">
                                    <p:tmPct val="100000"/>
                                  </p:iterate>
                                  <p:childTnLst>
                                    <p:set>
                                      <p:cBhvr>
                                        <p:cTn id="70" dur="1" fill="hold">
                                          <p:stCondLst>
                                            <p:cond delay="0"/>
                                          </p:stCondLst>
                                        </p:cTn>
                                        <p:tgtEl>
                                          <p:spTgt spid="119832"/>
                                        </p:tgtEl>
                                        <p:attrNameLst>
                                          <p:attrName>style.visibility</p:attrName>
                                        </p:attrNameLst>
                                      </p:cBhvr>
                                      <p:to>
                                        <p:strVal val="visible"/>
                                      </p:to>
                                    </p:set>
                                    <p:animEffect transition="in" filter="wipe(left)">
                                      <p:cBhvr>
                                        <p:cTn id="71" dur="75"/>
                                        <p:tgtEl>
                                          <p:spTgt spid="11983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wipe(left)">
                                      <p:cBhvr>
                                        <p:cTn id="76" dur="500"/>
                                        <p:tgtEl>
                                          <p:spTgt spid="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iterate type="lt">
                                    <p:tmPct val="100000"/>
                                  </p:iterate>
                                  <p:childTnLst>
                                    <p:set>
                                      <p:cBhvr>
                                        <p:cTn id="85" dur="1" fill="hold">
                                          <p:stCondLst>
                                            <p:cond delay="0"/>
                                          </p:stCondLst>
                                        </p:cTn>
                                        <p:tgtEl>
                                          <p:spTgt spid="119841"/>
                                        </p:tgtEl>
                                        <p:attrNameLst>
                                          <p:attrName>style.visibility</p:attrName>
                                        </p:attrNameLst>
                                      </p:cBhvr>
                                      <p:to>
                                        <p:strVal val="visible"/>
                                      </p:to>
                                    </p:set>
                                    <p:animEffect transition="in" filter="wipe(left)">
                                      <p:cBhvr>
                                        <p:cTn id="86" dur="75"/>
                                        <p:tgtEl>
                                          <p:spTgt spid="11984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19859"/>
                                        </p:tgtEl>
                                        <p:attrNameLst>
                                          <p:attrName>style.visibility</p:attrName>
                                        </p:attrNameLst>
                                      </p:cBhvr>
                                      <p:to>
                                        <p:strVal val="visible"/>
                                      </p:to>
                                    </p:set>
                                    <p:animEffect transition="in" filter="wipe(up)">
                                      <p:cBhvr>
                                        <p:cTn id="91" dur="500"/>
                                        <p:tgtEl>
                                          <p:spTgt spid="11985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iterate type="lt">
                                    <p:tmPct val="100000"/>
                                  </p:iterate>
                                  <p:childTnLst>
                                    <p:set>
                                      <p:cBhvr>
                                        <p:cTn id="95" dur="1" fill="hold">
                                          <p:stCondLst>
                                            <p:cond delay="0"/>
                                          </p:stCondLst>
                                        </p:cTn>
                                        <p:tgtEl>
                                          <p:spTgt spid="119842"/>
                                        </p:tgtEl>
                                        <p:attrNameLst>
                                          <p:attrName>style.visibility</p:attrName>
                                        </p:attrNameLst>
                                      </p:cBhvr>
                                      <p:to>
                                        <p:strVal val="visible"/>
                                      </p:to>
                                    </p:set>
                                    <p:animEffect transition="in" filter="wipe(left)">
                                      <p:cBhvr>
                                        <p:cTn id="96" dur="75"/>
                                        <p:tgtEl>
                                          <p:spTgt spid="11984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iterate type="lt">
                                    <p:tmPct val="100000"/>
                                  </p:iterate>
                                  <p:childTnLst>
                                    <p:set>
                                      <p:cBhvr>
                                        <p:cTn id="100" dur="1" fill="hold">
                                          <p:stCondLst>
                                            <p:cond delay="0"/>
                                          </p:stCondLst>
                                        </p:cTn>
                                        <p:tgtEl>
                                          <p:spTgt spid="119844"/>
                                        </p:tgtEl>
                                        <p:attrNameLst>
                                          <p:attrName>style.visibility</p:attrName>
                                        </p:attrNameLst>
                                      </p:cBhvr>
                                      <p:to>
                                        <p:strVal val="visible"/>
                                      </p:to>
                                    </p:set>
                                    <p:animEffect transition="in" filter="wipe(left)">
                                      <p:cBhvr>
                                        <p:cTn id="101" dur="75"/>
                                        <p:tgtEl>
                                          <p:spTgt spid="119844"/>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iterate type="lt">
                                    <p:tmPct val="100000"/>
                                  </p:iterate>
                                  <p:childTnLst>
                                    <p:set>
                                      <p:cBhvr>
                                        <p:cTn id="105" dur="1" fill="hold">
                                          <p:stCondLst>
                                            <p:cond delay="0"/>
                                          </p:stCondLst>
                                        </p:cTn>
                                        <p:tgtEl>
                                          <p:spTgt spid="119843"/>
                                        </p:tgtEl>
                                        <p:attrNameLst>
                                          <p:attrName>style.visibility</p:attrName>
                                        </p:attrNameLst>
                                      </p:cBhvr>
                                      <p:to>
                                        <p:strVal val="visible"/>
                                      </p:to>
                                    </p:set>
                                    <p:animEffect transition="in" filter="wipe(left)">
                                      <p:cBhvr>
                                        <p:cTn id="106" dur="75"/>
                                        <p:tgtEl>
                                          <p:spTgt spid="11984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iterate type="lt">
                                    <p:tmPct val="100000"/>
                                  </p:iterate>
                                  <p:childTnLst>
                                    <p:set>
                                      <p:cBhvr>
                                        <p:cTn id="110" dur="1" fill="hold">
                                          <p:stCondLst>
                                            <p:cond delay="0"/>
                                          </p:stCondLst>
                                        </p:cTn>
                                        <p:tgtEl>
                                          <p:spTgt spid="119853"/>
                                        </p:tgtEl>
                                        <p:attrNameLst>
                                          <p:attrName>style.visibility</p:attrName>
                                        </p:attrNameLst>
                                      </p:cBhvr>
                                      <p:to>
                                        <p:strVal val="visible"/>
                                      </p:to>
                                    </p:set>
                                    <p:animEffect transition="in" filter="wipe(left)">
                                      <p:cBhvr>
                                        <p:cTn id="111" dur="75"/>
                                        <p:tgtEl>
                                          <p:spTgt spid="11985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iterate type="lt">
                                    <p:tmPct val="100000"/>
                                  </p:iterate>
                                  <p:childTnLst>
                                    <p:set>
                                      <p:cBhvr>
                                        <p:cTn id="115" dur="1" fill="hold">
                                          <p:stCondLst>
                                            <p:cond delay="0"/>
                                          </p:stCondLst>
                                        </p:cTn>
                                        <p:tgtEl>
                                          <p:spTgt spid="119845"/>
                                        </p:tgtEl>
                                        <p:attrNameLst>
                                          <p:attrName>style.visibility</p:attrName>
                                        </p:attrNameLst>
                                      </p:cBhvr>
                                      <p:to>
                                        <p:strVal val="visible"/>
                                      </p:to>
                                    </p:set>
                                    <p:animEffect transition="in" filter="wipe(left)">
                                      <p:cBhvr>
                                        <p:cTn id="116" dur="75"/>
                                        <p:tgtEl>
                                          <p:spTgt spid="119845"/>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8"/>
                                        </p:tgtEl>
                                        <p:attrNameLst>
                                          <p:attrName>style.visibility</p:attrName>
                                        </p:attrNameLst>
                                      </p:cBhvr>
                                      <p:to>
                                        <p:strVal val="visible"/>
                                      </p:to>
                                    </p:set>
                                    <p:animEffect transition="in" filter="wipe(left)">
                                      <p:cBhvr>
                                        <p:cTn id="121" dur="500"/>
                                        <p:tgtEl>
                                          <p:spTgt spid="8"/>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iterate type="lt">
                                    <p:tmPct val="100000"/>
                                  </p:iterate>
                                  <p:childTnLst>
                                    <p:set>
                                      <p:cBhvr>
                                        <p:cTn id="125" dur="1" fill="hold">
                                          <p:stCondLst>
                                            <p:cond delay="0"/>
                                          </p:stCondLst>
                                        </p:cTn>
                                        <p:tgtEl>
                                          <p:spTgt spid="119850"/>
                                        </p:tgtEl>
                                        <p:attrNameLst>
                                          <p:attrName>style.visibility</p:attrName>
                                        </p:attrNameLst>
                                      </p:cBhvr>
                                      <p:to>
                                        <p:strVal val="visible"/>
                                      </p:to>
                                    </p:set>
                                    <p:animEffect transition="in" filter="wipe(left)">
                                      <p:cBhvr>
                                        <p:cTn id="126" dur="75"/>
                                        <p:tgtEl>
                                          <p:spTgt spid="119850"/>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iterate type="lt">
                                    <p:tmPct val="100000"/>
                                  </p:iterate>
                                  <p:childTnLst>
                                    <p:set>
                                      <p:cBhvr>
                                        <p:cTn id="130" dur="1" fill="hold">
                                          <p:stCondLst>
                                            <p:cond delay="0"/>
                                          </p:stCondLst>
                                        </p:cTn>
                                        <p:tgtEl>
                                          <p:spTgt spid="119851"/>
                                        </p:tgtEl>
                                        <p:attrNameLst>
                                          <p:attrName>style.visibility</p:attrName>
                                        </p:attrNameLst>
                                      </p:cBhvr>
                                      <p:to>
                                        <p:strVal val="visible"/>
                                      </p:to>
                                    </p:set>
                                    <p:animEffect transition="in" filter="wipe(left)">
                                      <p:cBhvr>
                                        <p:cTn id="131" dur="75"/>
                                        <p:tgtEl>
                                          <p:spTgt spid="119851"/>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119860"/>
                                        </p:tgtEl>
                                        <p:attrNameLst>
                                          <p:attrName>style.visibility</p:attrName>
                                        </p:attrNameLst>
                                      </p:cBhvr>
                                      <p:to>
                                        <p:strVal val="visible"/>
                                      </p:to>
                                    </p:set>
                                    <p:animEffect transition="in" filter="wipe(up)">
                                      <p:cBhvr>
                                        <p:cTn id="136" dur="500"/>
                                        <p:tgtEl>
                                          <p:spTgt spid="119860"/>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iterate type="lt">
                                    <p:tmPct val="100000"/>
                                  </p:iterate>
                                  <p:childTnLst>
                                    <p:set>
                                      <p:cBhvr>
                                        <p:cTn id="140" dur="1" fill="hold">
                                          <p:stCondLst>
                                            <p:cond delay="0"/>
                                          </p:stCondLst>
                                        </p:cTn>
                                        <p:tgtEl>
                                          <p:spTgt spid="119852"/>
                                        </p:tgtEl>
                                        <p:attrNameLst>
                                          <p:attrName>style.visibility</p:attrName>
                                        </p:attrNameLst>
                                      </p:cBhvr>
                                      <p:to>
                                        <p:strVal val="visible"/>
                                      </p:to>
                                    </p:set>
                                    <p:animEffect transition="in" filter="wipe(left)">
                                      <p:cBhvr>
                                        <p:cTn id="141" dur="75"/>
                                        <p:tgtEl>
                                          <p:spTgt spid="119852"/>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iterate type="lt">
                                    <p:tmPct val="100000"/>
                                  </p:iterate>
                                  <p:childTnLst>
                                    <p:set>
                                      <p:cBhvr>
                                        <p:cTn id="145" dur="1" fill="hold">
                                          <p:stCondLst>
                                            <p:cond delay="0"/>
                                          </p:stCondLst>
                                        </p:cTn>
                                        <p:tgtEl>
                                          <p:spTgt spid="119854"/>
                                        </p:tgtEl>
                                        <p:attrNameLst>
                                          <p:attrName>style.visibility</p:attrName>
                                        </p:attrNameLst>
                                      </p:cBhvr>
                                      <p:to>
                                        <p:strVal val="visible"/>
                                      </p:to>
                                    </p:set>
                                    <p:animEffect transition="in" filter="wipe(left)">
                                      <p:cBhvr>
                                        <p:cTn id="146" dur="75"/>
                                        <p:tgtEl>
                                          <p:spTgt spid="119854"/>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iterate type="lt">
                                    <p:tmPct val="100000"/>
                                  </p:iterate>
                                  <p:childTnLst>
                                    <p:set>
                                      <p:cBhvr>
                                        <p:cTn id="150" dur="1" fill="hold">
                                          <p:stCondLst>
                                            <p:cond delay="0"/>
                                          </p:stCondLst>
                                        </p:cTn>
                                        <p:tgtEl>
                                          <p:spTgt spid="119856"/>
                                        </p:tgtEl>
                                        <p:attrNameLst>
                                          <p:attrName>style.visibility</p:attrName>
                                        </p:attrNameLst>
                                      </p:cBhvr>
                                      <p:to>
                                        <p:strVal val="visible"/>
                                      </p:to>
                                    </p:set>
                                    <p:animEffect transition="in" filter="wipe(left)">
                                      <p:cBhvr>
                                        <p:cTn id="151" dur="75"/>
                                        <p:tgtEl>
                                          <p:spTgt spid="119856"/>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nodeType="clickEffect">
                                  <p:stCondLst>
                                    <p:cond delay="0"/>
                                  </p:stCondLst>
                                  <p:childTnLst>
                                    <p:set>
                                      <p:cBhvr>
                                        <p:cTn id="155" dur="1" fill="hold">
                                          <p:stCondLst>
                                            <p:cond delay="0"/>
                                          </p:stCondLst>
                                        </p:cTn>
                                        <p:tgtEl>
                                          <p:spTgt spid="119857"/>
                                        </p:tgtEl>
                                        <p:attrNameLst>
                                          <p:attrName>style.visibility</p:attrName>
                                        </p:attrNameLst>
                                      </p:cBhvr>
                                      <p:to>
                                        <p:strVal val="visible"/>
                                      </p:to>
                                    </p:set>
                                    <p:animEffect transition="in" filter="wipe(left)">
                                      <p:cBhvr>
                                        <p:cTn id="156" dur="500"/>
                                        <p:tgtEl>
                                          <p:spTgt spid="119857"/>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grpId="0" nodeType="clickEffect">
                                  <p:stCondLst>
                                    <p:cond delay="0"/>
                                  </p:stCondLst>
                                  <p:iterate type="lt">
                                    <p:tmPct val="100000"/>
                                  </p:iterate>
                                  <p:childTnLst>
                                    <p:set>
                                      <p:cBhvr>
                                        <p:cTn id="160" dur="1" fill="hold">
                                          <p:stCondLst>
                                            <p:cond delay="0"/>
                                          </p:stCondLst>
                                        </p:cTn>
                                        <p:tgtEl>
                                          <p:spTgt spid="119855"/>
                                        </p:tgtEl>
                                        <p:attrNameLst>
                                          <p:attrName>style.visibility</p:attrName>
                                        </p:attrNameLst>
                                      </p:cBhvr>
                                      <p:to>
                                        <p:strVal val="visible"/>
                                      </p:to>
                                    </p:set>
                                    <p:animEffect transition="in" filter="wipe(left)">
                                      <p:cBhvr>
                                        <p:cTn id="161" dur="75"/>
                                        <p:tgtEl>
                                          <p:spTgt spid="119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P spid="119812" grpId="0" autoUpdateAnimBg="0"/>
      <p:bldP spid="119813" grpId="0" autoUpdateAnimBg="0"/>
      <p:bldP spid="119826" grpId="0" autoUpdateAnimBg="0"/>
      <p:bldP spid="119827" grpId="0" autoUpdateAnimBg="0"/>
      <p:bldP spid="119828" grpId="0" autoUpdateAnimBg="0"/>
      <p:bldP spid="119829" grpId="0" autoUpdateAnimBg="0"/>
      <p:bldP spid="119830" grpId="0" autoUpdateAnimBg="0"/>
      <p:bldP spid="119831" grpId="0" autoUpdateAnimBg="0"/>
      <p:bldP spid="119832" grpId="0" autoUpdateAnimBg="0"/>
      <p:bldP spid="119841" grpId="0" autoUpdateAnimBg="0"/>
      <p:bldP spid="119842" grpId="0" autoUpdateAnimBg="0"/>
      <p:bldP spid="119843" grpId="0" autoUpdateAnimBg="0"/>
      <p:bldP spid="119844" grpId="0" autoUpdateAnimBg="0"/>
      <p:bldP spid="119845" grpId="0" autoUpdateAnimBg="0"/>
      <p:bldP spid="119850" grpId="0" autoUpdateAnimBg="0"/>
      <p:bldP spid="119851" grpId="0" autoUpdateAnimBg="0"/>
      <p:bldP spid="119852" grpId="0" autoUpdateAnimBg="0"/>
      <p:bldP spid="119853" grpId="0" autoUpdateAnimBg="0"/>
      <p:bldP spid="119854" grpId="0" autoUpdateAnimBg="0"/>
      <p:bldP spid="119855" grpId="0" autoUpdateAnimBg="0"/>
      <p:bldP spid="119856" grpId="0" autoUpdateAnimBg="0"/>
      <p:bldP spid="119858" grpId="0" animBg="1" autoUpdateAnimBg="0"/>
      <p:bldP spid="119859" grpId="0" animBg="1"/>
      <p:bldP spid="1198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085975" y="533400"/>
            <a:ext cx="472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solidFill>
                  <a:schemeClr val="tx2"/>
                </a:solidFill>
                <a:latin typeface="黑体" panose="02010609060101010101" pitchFamily="49" charset="-122"/>
                <a:ea typeface="黑体" panose="02010609060101010101" pitchFamily="49" charset="-122"/>
              </a:rPr>
              <a:t>1.2.1 </a:t>
            </a:r>
            <a:r>
              <a:rPr lang="zh-CN" altLang="en-US" sz="3600" b="1">
                <a:solidFill>
                  <a:schemeClr val="tx2"/>
                </a:solidFill>
                <a:latin typeface="黑体" panose="02010609060101010101" pitchFamily="49" charset="-122"/>
                <a:ea typeface="黑体" panose="02010609060101010101" pitchFamily="49" charset="-122"/>
              </a:rPr>
              <a:t>排列与逆序</a:t>
            </a:r>
          </a:p>
        </p:txBody>
      </p:sp>
      <p:sp>
        <p:nvSpPr>
          <p:cNvPr id="64515" name="Text Box 3"/>
          <p:cNvSpPr txBox="1">
            <a:spLocks noChangeArrowheads="1"/>
          </p:cNvSpPr>
          <p:nvPr/>
        </p:nvSpPr>
        <p:spPr bwMode="auto">
          <a:xfrm>
            <a:off x="2057400" y="1295401"/>
            <a:ext cx="1811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latin typeface="黑体" panose="02010609060101010101" pitchFamily="49" charset="-122"/>
                <a:ea typeface="黑体" panose="02010609060101010101" pitchFamily="49" charset="-122"/>
              </a:rPr>
              <a:t>定义</a:t>
            </a:r>
            <a:r>
              <a:rPr lang="en-US" altLang="zh-CN" sz="2800" b="1">
                <a:solidFill>
                  <a:schemeClr val="accent2"/>
                </a:solidFill>
                <a:latin typeface="黑体" panose="02010609060101010101" pitchFamily="49" charset="-122"/>
                <a:ea typeface="黑体" panose="02010609060101010101" pitchFamily="49" charset="-122"/>
              </a:rPr>
              <a:t>1.2.1</a:t>
            </a:r>
          </a:p>
        </p:txBody>
      </p:sp>
      <p:sp>
        <p:nvSpPr>
          <p:cNvPr id="64516" name="Text Box 4"/>
          <p:cNvSpPr txBox="1">
            <a:spLocks noChangeArrowheads="1"/>
          </p:cNvSpPr>
          <p:nvPr/>
        </p:nvSpPr>
        <p:spPr bwMode="auto">
          <a:xfrm>
            <a:off x="3657601" y="1295400"/>
            <a:ext cx="64928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latin typeface="黑体" panose="02010609060101010101" pitchFamily="49" charset="-122"/>
                <a:ea typeface="黑体" panose="02010609060101010101" pitchFamily="49" charset="-122"/>
              </a:rPr>
              <a:t>由自然数</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r>
              <a:rPr lang="en-US" altLang="zh-CN" sz="2800" b="1" i="1" dirty="0">
                <a:ea typeface="黑体" panose="02010609060101010101" pitchFamily="49" charset="-122"/>
              </a:rPr>
              <a:t>n</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组成</a:t>
            </a:r>
            <a:r>
              <a:rPr lang="zh-CN" altLang="en-US" sz="2800" b="1" dirty="0" smtClean="0">
                <a:latin typeface="黑体" panose="02010609060101010101" pitchFamily="49" charset="-122"/>
                <a:ea typeface="黑体" panose="02010609060101010101" pitchFamily="49" charset="-122"/>
              </a:rPr>
              <a:t>的任意一个</a:t>
            </a:r>
            <a:r>
              <a:rPr lang="en-US" altLang="zh-CN" sz="2800" b="1" i="1" dirty="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元有序数组称为一个</a:t>
            </a:r>
            <a:r>
              <a:rPr lang="en-US" altLang="zh-CN" sz="2800" b="1" i="1" dirty="0" smtClean="0">
                <a:ea typeface="黑体" panose="02010609060101010101" pitchFamily="49" charset="-122"/>
              </a:rPr>
              <a:t>n</a:t>
            </a:r>
            <a:r>
              <a:rPr lang="zh-CN" altLang="en-US" sz="2800" b="1" dirty="0" smtClean="0">
                <a:ea typeface="黑体" panose="02010609060101010101" pitchFamily="49" charset="-122"/>
              </a:rPr>
              <a:t>级</a:t>
            </a:r>
            <a:r>
              <a:rPr lang="zh-CN" altLang="en-US" sz="2800" b="1" dirty="0" smtClean="0">
                <a:solidFill>
                  <a:schemeClr val="accent2"/>
                </a:solidFill>
                <a:latin typeface="黑体" panose="02010609060101010101" pitchFamily="49" charset="-122"/>
                <a:ea typeface="黑体" panose="02010609060101010101" pitchFamily="49" charset="-122"/>
              </a:rPr>
              <a:t>排列</a:t>
            </a:r>
            <a:r>
              <a:rPr lang="en-US" altLang="zh-CN" sz="2800" b="1" dirty="0">
                <a:solidFill>
                  <a:schemeClr val="accent2"/>
                </a:solidFill>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p:txBody>
      </p:sp>
      <p:sp>
        <p:nvSpPr>
          <p:cNvPr id="64517" name="Text Box 5"/>
          <p:cNvSpPr txBox="1">
            <a:spLocks noChangeArrowheads="1"/>
          </p:cNvSpPr>
          <p:nvPr/>
        </p:nvSpPr>
        <p:spPr bwMode="auto">
          <a:xfrm>
            <a:off x="2095501" y="2362201"/>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黑体" panose="02010609060101010101" pitchFamily="49" charset="-122"/>
              </a:rPr>
              <a:t>例如：</a:t>
            </a:r>
          </a:p>
        </p:txBody>
      </p:sp>
      <p:sp>
        <p:nvSpPr>
          <p:cNvPr id="64518" name="Text Box 6"/>
          <p:cNvSpPr txBox="1">
            <a:spLocks noChangeArrowheads="1"/>
          </p:cNvSpPr>
          <p:nvPr/>
        </p:nvSpPr>
        <p:spPr bwMode="auto">
          <a:xfrm>
            <a:off x="3200400" y="2362200"/>
            <a:ext cx="2171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1</a:t>
            </a:r>
            <a:r>
              <a:rPr lang="zh-CN" altLang="en-US" b="1"/>
              <a:t>，</a:t>
            </a:r>
            <a:r>
              <a:rPr lang="en-US" altLang="zh-CN" b="1"/>
              <a:t>2</a:t>
            </a:r>
            <a:r>
              <a:rPr lang="zh-CN" altLang="en-US" b="1"/>
              <a:t>，</a:t>
            </a:r>
            <a:r>
              <a:rPr lang="en-US" altLang="zh-CN" b="1"/>
              <a:t>3</a:t>
            </a:r>
            <a:r>
              <a:rPr lang="zh-CN" altLang="en-US" b="1"/>
              <a:t>，</a:t>
            </a:r>
            <a:r>
              <a:rPr lang="en-US" altLang="zh-CN" b="1"/>
              <a:t>4</a:t>
            </a:r>
            <a:r>
              <a:rPr lang="zh-CN" altLang="en-US" b="1"/>
              <a:t>，</a:t>
            </a:r>
            <a:r>
              <a:rPr lang="en-US" altLang="zh-CN" b="1"/>
              <a:t>5</a:t>
            </a:r>
          </a:p>
        </p:txBody>
      </p:sp>
      <p:sp>
        <p:nvSpPr>
          <p:cNvPr id="64519" name="Text Box 7"/>
          <p:cNvSpPr txBox="1">
            <a:spLocks noChangeArrowheads="1"/>
          </p:cNvSpPr>
          <p:nvPr/>
        </p:nvSpPr>
        <p:spPr bwMode="auto">
          <a:xfrm>
            <a:off x="3200400" y="2743200"/>
            <a:ext cx="2171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5</a:t>
            </a:r>
            <a:r>
              <a:rPr lang="zh-CN" altLang="en-US" b="1"/>
              <a:t>，</a:t>
            </a:r>
            <a:r>
              <a:rPr lang="en-US" altLang="zh-CN" b="1"/>
              <a:t>1</a:t>
            </a:r>
            <a:r>
              <a:rPr lang="zh-CN" altLang="en-US" b="1"/>
              <a:t>，</a:t>
            </a:r>
            <a:r>
              <a:rPr lang="en-US" altLang="zh-CN" b="1"/>
              <a:t>2</a:t>
            </a:r>
            <a:r>
              <a:rPr lang="zh-CN" altLang="en-US" b="1"/>
              <a:t>，</a:t>
            </a:r>
            <a:r>
              <a:rPr lang="en-US" altLang="zh-CN" b="1"/>
              <a:t>3</a:t>
            </a:r>
            <a:r>
              <a:rPr lang="zh-CN" altLang="en-US" b="1"/>
              <a:t>，</a:t>
            </a:r>
            <a:r>
              <a:rPr lang="en-US" altLang="zh-CN" b="1"/>
              <a:t>4</a:t>
            </a:r>
          </a:p>
        </p:txBody>
      </p:sp>
      <p:sp>
        <p:nvSpPr>
          <p:cNvPr id="64520" name="Text Box 8"/>
          <p:cNvSpPr txBox="1">
            <a:spLocks noChangeArrowheads="1"/>
          </p:cNvSpPr>
          <p:nvPr/>
        </p:nvSpPr>
        <p:spPr bwMode="auto">
          <a:xfrm>
            <a:off x="3200400" y="3124200"/>
            <a:ext cx="2171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5</a:t>
            </a:r>
            <a:r>
              <a:rPr lang="zh-CN" altLang="en-US" b="1"/>
              <a:t>，</a:t>
            </a:r>
            <a:r>
              <a:rPr lang="en-US" altLang="zh-CN" b="1"/>
              <a:t>3</a:t>
            </a:r>
            <a:r>
              <a:rPr lang="zh-CN" altLang="en-US" b="1"/>
              <a:t>，</a:t>
            </a:r>
            <a:r>
              <a:rPr lang="en-US" altLang="zh-CN" b="1"/>
              <a:t>2</a:t>
            </a:r>
            <a:r>
              <a:rPr lang="zh-CN" altLang="en-US" b="1"/>
              <a:t>，</a:t>
            </a:r>
            <a:r>
              <a:rPr lang="en-US" altLang="zh-CN" b="1"/>
              <a:t>1</a:t>
            </a:r>
            <a:r>
              <a:rPr lang="zh-CN" altLang="en-US" b="1"/>
              <a:t>，</a:t>
            </a:r>
            <a:r>
              <a:rPr lang="en-US" altLang="zh-CN" b="1"/>
              <a:t>4</a:t>
            </a:r>
          </a:p>
        </p:txBody>
      </p:sp>
      <p:sp>
        <p:nvSpPr>
          <p:cNvPr id="64521" name="Text Box 9"/>
          <p:cNvSpPr txBox="1">
            <a:spLocks noChangeArrowheads="1"/>
          </p:cNvSpPr>
          <p:nvPr/>
        </p:nvSpPr>
        <p:spPr bwMode="auto">
          <a:xfrm>
            <a:off x="5219700" y="2667001"/>
            <a:ext cx="544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都是数</a:t>
            </a:r>
            <a:r>
              <a:rPr lang="en-US" altLang="zh-CN" sz="2800" b="1"/>
              <a:t>1</a:t>
            </a:r>
            <a:r>
              <a:rPr lang="zh-CN" altLang="en-US" sz="2800" b="1"/>
              <a:t>，</a:t>
            </a:r>
            <a:r>
              <a:rPr lang="en-US" altLang="zh-CN" sz="2800" b="1"/>
              <a:t>2</a:t>
            </a:r>
            <a:r>
              <a:rPr lang="zh-CN" altLang="en-US" sz="2800" b="1"/>
              <a:t>，</a:t>
            </a:r>
            <a:r>
              <a:rPr lang="en-US" altLang="zh-CN" sz="2800" b="1"/>
              <a:t>3</a:t>
            </a:r>
            <a:r>
              <a:rPr lang="zh-CN" altLang="en-US" sz="2800" b="1"/>
              <a:t>，</a:t>
            </a:r>
            <a:r>
              <a:rPr lang="en-US" altLang="zh-CN" sz="2800" b="1"/>
              <a:t>4</a:t>
            </a:r>
            <a:r>
              <a:rPr lang="zh-CN" altLang="en-US" sz="2800" b="1"/>
              <a:t>，</a:t>
            </a:r>
            <a:r>
              <a:rPr lang="en-US" altLang="zh-CN" sz="2800" b="1"/>
              <a:t>5</a:t>
            </a:r>
            <a:r>
              <a:rPr lang="zh-CN" altLang="en-US" sz="2800" b="1"/>
              <a:t>的一个排列</a:t>
            </a:r>
            <a:r>
              <a:rPr lang="en-US" altLang="zh-CN" sz="2800" b="1"/>
              <a:t>.</a:t>
            </a:r>
          </a:p>
        </p:txBody>
      </p:sp>
      <p:sp>
        <p:nvSpPr>
          <p:cNvPr id="64522" name="Text Box 10"/>
          <p:cNvSpPr txBox="1">
            <a:spLocks noChangeArrowheads="1"/>
          </p:cNvSpPr>
          <p:nvPr/>
        </p:nvSpPr>
        <p:spPr bwMode="auto">
          <a:xfrm>
            <a:off x="2024064" y="3657601"/>
            <a:ext cx="5811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 </a:t>
            </a:r>
            <a:r>
              <a:rPr lang="zh-CN" altLang="en-US" sz="2800" b="1">
                <a:solidFill>
                  <a:schemeClr val="accent2"/>
                </a:solidFill>
                <a:ea typeface="黑体" panose="02010609060101010101" pitchFamily="49" charset="-122"/>
              </a:rPr>
              <a:t>问题：</a:t>
            </a:r>
            <a:r>
              <a:rPr lang="en-US" altLang="zh-CN" sz="2800" b="1" i="1"/>
              <a:t>n</a:t>
            </a:r>
            <a:r>
              <a:rPr lang="zh-CN" altLang="en-US" sz="2800" b="1"/>
              <a:t>个数的不同排列有           个</a:t>
            </a:r>
            <a:r>
              <a:rPr lang="en-US" altLang="zh-CN" sz="2800" b="1"/>
              <a:t>.</a:t>
            </a:r>
          </a:p>
        </p:txBody>
      </p:sp>
      <p:sp>
        <p:nvSpPr>
          <p:cNvPr id="64523" name="Text Box 11"/>
          <p:cNvSpPr txBox="1">
            <a:spLocks noChangeArrowheads="1"/>
          </p:cNvSpPr>
          <p:nvPr/>
        </p:nvSpPr>
        <p:spPr bwMode="auto">
          <a:xfrm>
            <a:off x="6596063" y="3630613"/>
            <a:ext cx="590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3300"/>
                </a:solidFill>
              </a:rPr>
              <a:t>n</a:t>
            </a:r>
            <a:r>
              <a:rPr lang="en-US" altLang="zh-CN" sz="2800" b="1">
                <a:solidFill>
                  <a:srgbClr val="FF3300"/>
                </a:solidFill>
              </a:rPr>
              <a:t> !</a:t>
            </a:r>
          </a:p>
        </p:txBody>
      </p:sp>
      <p:sp>
        <p:nvSpPr>
          <p:cNvPr id="64524" name="Text Box 12"/>
          <p:cNvSpPr txBox="1">
            <a:spLocks noChangeArrowheads="1"/>
          </p:cNvSpPr>
          <p:nvPr/>
        </p:nvSpPr>
        <p:spPr bwMode="auto">
          <a:xfrm>
            <a:off x="2095500" y="5029200"/>
            <a:ext cx="34002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0000"/>
                </a:solidFill>
                <a:ea typeface="黑体" panose="02010609060101010101" pitchFamily="49" charset="-122"/>
              </a:rPr>
              <a:t>标准排列</a:t>
            </a:r>
            <a:r>
              <a:rPr lang="en-US" altLang="zh-CN" sz="2800" b="1">
                <a:solidFill>
                  <a:srgbClr val="FF0000"/>
                </a:solidFill>
                <a:ea typeface="黑体" panose="02010609060101010101" pitchFamily="49" charset="-122"/>
              </a:rPr>
              <a:t>(</a:t>
            </a:r>
            <a:r>
              <a:rPr lang="zh-CN" altLang="en-US" sz="2800" b="1">
                <a:solidFill>
                  <a:srgbClr val="FF0000"/>
                </a:solidFill>
                <a:ea typeface="黑体" panose="02010609060101010101" pitchFamily="49" charset="-122"/>
              </a:rPr>
              <a:t>自然排列</a:t>
            </a:r>
            <a:r>
              <a:rPr lang="en-US" altLang="zh-CN" sz="2800" b="1">
                <a:solidFill>
                  <a:srgbClr val="FF0000"/>
                </a:solidFill>
                <a:ea typeface="黑体" panose="02010609060101010101" pitchFamily="49" charset="-122"/>
              </a:rPr>
              <a:t>).</a:t>
            </a:r>
            <a:endParaRPr lang="en-US" altLang="zh-CN" sz="2800" b="1">
              <a:solidFill>
                <a:srgbClr val="FF0000"/>
              </a:solidFill>
              <a:latin typeface="黑体" panose="02010609060101010101" pitchFamily="49" charset="-122"/>
              <a:ea typeface="黑体" panose="02010609060101010101" pitchFamily="49" charset="-122"/>
            </a:endParaRPr>
          </a:p>
        </p:txBody>
      </p:sp>
      <p:sp>
        <p:nvSpPr>
          <p:cNvPr id="64525" name="Text Box 13"/>
          <p:cNvSpPr txBox="1">
            <a:spLocks noChangeArrowheads="1"/>
          </p:cNvSpPr>
          <p:nvPr/>
        </p:nvSpPr>
        <p:spPr bwMode="auto">
          <a:xfrm>
            <a:off x="3167064" y="4419601"/>
            <a:ext cx="6256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黑体" panose="02010609060101010101" pitchFamily="49" charset="-122"/>
              </a:rPr>
              <a:t>按数的大小次序，由小到大的排列称为</a:t>
            </a:r>
            <a:endParaRPr lang="zh-CN" altLang="en-US" b="1"/>
          </a:p>
        </p:txBody>
      </p:sp>
      <p:sp>
        <p:nvSpPr>
          <p:cNvPr id="64526" name="Rectangle 14"/>
          <p:cNvSpPr>
            <a:spLocks noChangeArrowheads="1"/>
          </p:cNvSpPr>
          <p:nvPr/>
        </p:nvSpPr>
        <p:spPr bwMode="auto">
          <a:xfrm>
            <a:off x="2090166" y="4419600"/>
            <a:ext cx="9060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chemeClr val="accent2"/>
                </a:solidFill>
                <a:latin typeface="黑体" panose="02010609060101010101" pitchFamily="49" charset="-122"/>
                <a:ea typeface="黑体" panose="02010609060101010101" pitchFamily="49" charset="-122"/>
              </a:rPr>
              <a:t>定义</a:t>
            </a:r>
          </a:p>
        </p:txBody>
      </p:sp>
      <p:sp>
        <p:nvSpPr>
          <p:cNvPr id="64527" name="Rectangle 15"/>
          <p:cNvSpPr>
            <a:spLocks noChangeArrowheads="1"/>
          </p:cNvSpPr>
          <p:nvPr/>
        </p:nvSpPr>
        <p:spPr bwMode="auto">
          <a:xfrm>
            <a:off x="2238376" y="5718176"/>
            <a:ext cx="6010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ea typeface="黑体" panose="02010609060101010101" pitchFamily="49" charset="-122"/>
              </a:rPr>
              <a:t>n</a:t>
            </a:r>
            <a:r>
              <a:rPr lang="zh-CN" altLang="en-US" sz="2800" b="1">
                <a:ea typeface="黑体" panose="02010609060101010101" pitchFamily="49" charset="-122"/>
              </a:rPr>
              <a:t>阶排列</a:t>
            </a:r>
            <a:r>
              <a:rPr lang="en-US" altLang="zh-CN" sz="2800" b="1">
                <a:ea typeface="黑体" panose="02010609060101010101" pitchFamily="49" charset="-122"/>
              </a:rPr>
              <a:t>1234… </a:t>
            </a:r>
            <a:r>
              <a:rPr lang="en-US" altLang="zh-CN" sz="2800" b="1" i="1">
                <a:ea typeface="黑体" panose="02010609060101010101" pitchFamily="49" charset="-122"/>
              </a:rPr>
              <a:t>n</a:t>
            </a:r>
            <a:r>
              <a:rPr lang="zh-CN" altLang="en-US" sz="2800" b="1">
                <a:ea typeface="黑体" panose="02010609060101010101" pitchFamily="49" charset="-122"/>
              </a:rPr>
              <a:t>称为</a:t>
            </a:r>
            <a:r>
              <a:rPr lang="en-US" altLang="zh-CN" sz="2800" b="1" i="1">
                <a:ea typeface="黑体" panose="02010609060101010101" pitchFamily="49" charset="-122"/>
              </a:rPr>
              <a:t>n</a:t>
            </a:r>
            <a:r>
              <a:rPr lang="zh-CN" altLang="en-US" sz="2800" b="1">
                <a:ea typeface="黑体" panose="02010609060101010101" pitchFamily="49" charset="-122"/>
              </a:rPr>
              <a:t>阶</a:t>
            </a:r>
            <a:r>
              <a:rPr lang="zh-CN" altLang="en-US" sz="2800" b="1">
                <a:solidFill>
                  <a:srgbClr val="FF0000"/>
                </a:solidFill>
                <a:ea typeface="黑体" panose="02010609060101010101" pitchFamily="49" charset="-122"/>
              </a:rPr>
              <a:t>自然序排列</a:t>
            </a:r>
            <a:r>
              <a:rPr lang="en-US" altLang="zh-CN" sz="2800" b="1">
                <a:solidFill>
                  <a:srgbClr val="FF0000"/>
                </a:solidFill>
                <a:ea typeface="黑体" panose="02010609060101010101" pitchFamily="49" charset="-122"/>
              </a:rPr>
              <a:t>.</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AE69191-D880-41BA-9D3A-0CD7472B1297}" type="slidenum">
              <a:rPr lang="en-US" altLang="zh-CN" sz="1200">
                <a:solidFill>
                  <a:srgbClr val="898989"/>
                </a:solidFill>
              </a:rPr>
              <a:pPr eaLnBrk="1" hangingPunct="1"/>
              <a:t>26</a:t>
            </a:fld>
            <a:endParaRPr lang="en-US" altLang="zh-CN" sz="1200">
              <a:solidFill>
                <a:srgbClr val="898989"/>
              </a:solidFill>
            </a:endParaRPr>
          </a:p>
        </p:txBody>
      </p:sp>
    </p:spTree>
    <p:extLst>
      <p:ext uri="{BB962C8B-B14F-4D97-AF65-F5344CB8AC3E}">
        <p14:creationId xmlns:p14="http://schemas.microsoft.com/office/powerpoint/2010/main" val="21691295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6">
                                            <p:txEl>
                                              <p:pRg st="0" end="0"/>
                                            </p:txEl>
                                          </p:spTgt>
                                        </p:tgtEl>
                                        <p:attrNameLst>
                                          <p:attrName>style.visibility</p:attrName>
                                        </p:attrNameLst>
                                      </p:cBhvr>
                                      <p:to>
                                        <p:strVal val="visible"/>
                                      </p:to>
                                    </p:set>
                                    <p:animEffect transition="in" filter="wipe(left)">
                                      <p:cBhvr>
                                        <p:cTn id="12" dur="500"/>
                                        <p:tgtEl>
                                          <p:spTgt spid="6451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7">
                                            <p:txEl>
                                              <p:pRg st="0" end="0"/>
                                            </p:txEl>
                                          </p:spTgt>
                                        </p:tgtEl>
                                        <p:attrNameLst>
                                          <p:attrName>style.visibility</p:attrName>
                                        </p:attrNameLst>
                                      </p:cBhvr>
                                      <p:to>
                                        <p:strVal val="visible"/>
                                      </p:to>
                                    </p:set>
                                    <p:animEffect transition="in" filter="wipe(left)">
                                      <p:cBhvr>
                                        <p:cTn id="17" dur="500"/>
                                        <p:tgtEl>
                                          <p:spTgt spid="645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18">
                                            <p:txEl>
                                              <p:pRg st="0" end="0"/>
                                            </p:txEl>
                                          </p:spTgt>
                                        </p:tgtEl>
                                        <p:attrNameLst>
                                          <p:attrName>style.visibility</p:attrName>
                                        </p:attrNameLst>
                                      </p:cBhvr>
                                      <p:to>
                                        <p:strVal val="visible"/>
                                      </p:to>
                                    </p:set>
                                    <p:animEffect transition="in" filter="wipe(left)">
                                      <p:cBhvr>
                                        <p:cTn id="22" dur="500"/>
                                        <p:tgtEl>
                                          <p:spTgt spid="6451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4519">
                                            <p:txEl>
                                              <p:pRg st="0" end="0"/>
                                            </p:txEl>
                                          </p:spTgt>
                                        </p:tgtEl>
                                        <p:attrNameLst>
                                          <p:attrName>style.visibility</p:attrName>
                                        </p:attrNameLst>
                                      </p:cBhvr>
                                      <p:to>
                                        <p:strVal val="visible"/>
                                      </p:to>
                                    </p:set>
                                    <p:animEffect transition="in" filter="wipe(left)">
                                      <p:cBhvr>
                                        <p:cTn id="27" dur="500"/>
                                        <p:tgtEl>
                                          <p:spTgt spid="6451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4520">
                                            <p:txEl>
                                              <p:pRg st="0" end="0"/>
                                            </p:txEl>
                                          </p:spTgt>
                                        </p:tgtEl>
                                        <p:attrNameLst>
                                          <p:attrName>style.visibility</p:attrName>
                                        </p:attrNameLst>
                                      </p:cBhvr>
                                      <p:to>
                                        <p:strVal val="visible"/>
                                      </p:to>
                                    </p:set>
                                    <p:animEffect transition="in" filter="wipe(left)">
                                      <p:cBhvr>
                                        <p:cTn id="32" dur="500"/>
                                        <p:tgtEl>
                                          <p:spTgt spid="6452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4521">
                                            <p:txEl>
                                              <p:pRg st="0" end="0"/>
                                            </p:txEl>
                                          </p:spTgt>
                                        </p:tgtEl>
                                        <p:attrNameLst>
                                          <p:attrName>style.visibility</p:attrName>
                                        </p:attrNameLst>
                                      </p:cBhvr>
                                      <p:to>
                                        <p:strVal val="visible"/>
                                      </p:to>
                                    </p:set>
                                    <p:animEffect transition="in" filter="wipe(left)">
                                      <p:cBhvr>
                                        <p:cTn id="37" dur="500"/>
                                        <p:tgtEl>
                                          <p:spTgt spid="6452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4522">
                                            <p:txEl>
                                              <p:pRg st="0" end="0"/>
                                            </p:txEl>
                                          </p:spTgt>
                                        </p:tgtEl>
                                        <p:attrNameLst>
                                          <p:attrName>style.visibility</p:attrName>
                                        </p:attrNameLst>
                                      </p:cBhvr>
                                      <p:to>
                                        <p:strVal val="visible"/>
                                      </p:to>
                                    </p:set>
                                    <p:animEffect transition="in" filter="wipe(left)">
                                      <p:cBhvr>
                                        <p:cTn id="42" dur="500"/>
                                        <p:tgtEl>
                                          <p:spTgt spid="6452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4523">
                                            <p:txEl>
                                              <p:pRg st="0" end="0"/>
                                            </p:txEl>
                                          </p:spTgt>
                                        </p:tgtEl>
                                        <p:attrNameLst>
                                          <p:attrName>style.visibility</p:attrName>
                                        </p:attrNameLst>
                                      </p:cBhvr>
                                      <p:to>
                                        <p:strVal val="visible"/>
                                      </p:to>
                                    </p:set>
                                    <p:animEffect transition="in" filter="wipe(left)">
                                      <p:cBhvr>
                                        <p:cTn id="47" dur="500"/>
                                        <p:tgtEl>
                                          <p:spTgt spid="64523">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4526">
                                            <p:txEl>
                                              <p:pRg st="0" end="0"/>
                                            </p:txEl>
                                          </p:spTgt>
                                        </p:tgtEl>
                                        <p:attrNameLst>
                                          <p:attrName>style.visibility</p:attrName>
                                        </p:attrNameLst>
                                      </p:cBhvr>
                                      <p:to>
                                        <p:strVal val="visible"/>
                                      </p:to>
                                    </p:set>
                                    <p:animEffect transition="in" filter="wipe(left)">
                                      <p:cBhvr>
                                        <p:cTn id="52" dur="500"/>
                                        <p:tgtEl>
                                          <p:spTgt spid="6452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4525">
                                            <p:txEl>
                                              <p:pRg st="0" end="0"/>
                                            </p:txEl>
                                          </p:spTgt>
                                        </p:tgtEl>
                                        <p:attrNameLst>
                                          <p:attrName>style.visibility</p:attrName>
                                        </p:attrNameLst>
                                      </p:cBhvr>
                                      <p:to>
                                        <p:strVal val="visible"/>
                                      </p:to>
                                    </p:set>
                                    <p:animEffect transition="in" filter="wipe(left)">
                                      <p:cBhvr>
                                        <p:cTn id="57" dur="500"/>
                                        <p:tgtEl>
                                          <p:spTgt spid="64525">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4524">
                                            <p:txEl>
                                              <p:pRg st="0" end="0"/>
                                            </p:txEl>
                                          </p:spTgt>
                                        </p:tgtEl>
                                        <p:attrNameLst>
                                          <p:attrName>style.visibility</p:attrName>
                                        </p:attrNameLst>
                                      </p:cBhvr>
                                      <p:to>
                                        <p:strVal val="visible"/>
                                      </p:to>
                                    </p:set>
                                    <p:animEffect transition="in" filter="wipe(left)">
                                      <p:cBhvr>
                                        <p:cTn id="62" dur="500"/>
                                        <p:tgtEl>
                                          <p:spTgt spid="64524">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4527">
                                            <p:txEl>
                                              <p:pRg st="0" end="0"/>
                                            </p:txEl>
                                          </p:spTgt>
                                        </p:tgtEl>
                                        <p:attrNameLst>
                                          <p:attrName>style.visibility</p:attrName>
                                        </p:attrNameLst>
                                      </p:cBhvr>
                                      <p:to>
                                        <p:strVal val="visible"/>
                                      </p:to>
                                    </p:set>
                                    <p:animEffect transition="in" filter="wipe(left)">
                                      <p:cBhvr>
                                        <p:cTn id="67" dur="500"/>
                                        <p:tgtEl>
                                          <p:spTgt spid="645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P spid="64516" grpId="0" build="p" autoUpdateAnimBg="0"/>
      <p:bldP spid="64517" grpId="0" build="p" autoUpdateAnimBg="0"/>
      <p:bldP spid="64518" grpId="0" build="p" autoUpdateAnimBg="0"/>
      <p:bldP spid="64519" grpId="0" build="p" autoUpdateAnimBg="0"/>
      <p:bldP spid="64520" grpId="0" build="p" autoUpdateAnimBg="0"/>
      <p:bldP spid="64521" grpId="0" build="p" autoUpdateAnimBg="0"/>
      <p:bldP spid="64522" grpId="0" build="p" autoUpdateAnimBg="0"/>
      <p:bldP spid="64523" grpId="0" build="p" autoUpdateAnimBg="0"/>
      <p:bldP spid="64524" grpId="0" build="p" autoUpdateAnimBg="0"/>
      <p:bldP spid="64525" grpId="0" build="p" autoUpdateAnimBg="0"/>
      <p:bldP spid="64526" grpId="0" build="p" autoUpdateAnimBg="0"/>
      <p:bldP spid="6452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0834" name="Rectangle 2"/>
              <p:cNvSpPr>
                <a:spLocks noChangeArrowheads="1"/>
              </p:cNvSpPr>
              <p:nvPr/>
            </p:nvSpPr>
            <p:spPr bwMode="auto">
              <a:xfrm>
                <a:off x="2438400" y="3406775"/>
                <a:ext cx="7543800"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smtClean="0">
                    <a:solidFill>
                      <a:schemeClr val="tx2"/>
                    </a:solidFill>
                    <a:ea typeface="隶书" panose="02010509060101010101" pitchFamily="49" charset="-122"/>
                  </a:rPr>
                  <a:t>                  </a:t>
                </a:r>
                <a:r>
                  <a:rPr lang="zh-CN" altLang="en-US" sz="2800" b="1" dirty="0">
                    <a:solidFill>
                      <a:schemeClr val="tx2"/>
                    </a:solidFill>
                    <a:ea typeface="隶书" panose="02010509060101010101" pitchFamily="49" charset="-122"/>
                  </a:rPr>
                  <a:t>在一个排列</a:t>
                </a:r>
                <a:r>
                  <a:rPr lang="zh-CN" altLang="en-GB" sz="2800" b="1" dirty="0">
                    <a:solidFill>
                      <a:schemeClr val="tx2"/>
                    </a:solidFill>
                    <a:ea typeface="隶书" panose="02010509060101010101" pitchFamily="49" charset="-122"/>
                  </a:rPr>
                  <a:t>(</a:t>
                </a:r>
                <a:r>
                  <a:rPr lang="en-GB" altLang="zh-CN" sz="2800" b="1" i="1" dirty="0">
                    <a:solidFill>
                      <a:schemeClr val="tx2"/>
                    </a:solidFill>
                    <a:ea typeface="隶书" panose="02010509060101010101" pitchFamily="49" charset="-122"/>
                  </a:rPr>
                  <a:t>i</a:t>
                </a:r>
                <a:r>
                  <a:rPr lang="en-GB" altLang="zh-CN" sz="2800" b="1" baseline="-25000" dirty="0">
                    <a:solidFill>
                      <a:schemeClr val="tx2"/>
                    </a:solidFill>
                    <a:ea typeface="隶书" panose="02010509060101010101" pitchFamily="49" charset="-122"/>
                  </a:rPr>
                  <a:t>1</a:t>
                </a:r>
                <a:r>
                  <a:rPr lang="en-GB" altLang="zh-CN" sz="2800" b="1" i="1" dirty="0">
                    <a:solidFill>
                      <a:schemeClr val="tx2"/>
                    </a:solidFill>
                    <a:ea typeface="隶书" panose="02010509060101010101" pitchFamily="49" charset="-122"/>
                  </a:rPr>
                  <a:t>i</a:t>
                </a:r>
                <a:r>
                  <a:rPr lang="en-GB" altLang="zh-CN" sz="2800" b="1" baseline="-25000" dirty="0">
                    <a:solidFill>
                      <a:schemeClr val="tx2"/>
                    </a:solidFill>
                    <a:ea typeface="隶书" panose="02010509060101010101" pitchFamily="49" charset="-122"/>
                  </a:rPr>
                  <a:t>2</a:t>
                </a:r>
                <a:r>
                  <a:rPr lang="en-GB" altLang="zh-CN" sz="2800" b="1" dirty="0">
                    <a:solidFill>
                      <a:schemeClr val="tx2"/>
                    </a:solidFill>
                    <a:ea typeface="隶书" panose="02010509060101010101" pitchFamily="49" charset="-122"/>
                  </a:rPr>
                  <a:t>…</a:t>
                </a:r>
                <a:r>
                  <a:rPr lang="en-GB" altLang="zh-CN" sz="2800" b="1" i="1" dirty="0">
                    <a:solidFill>
                      <a:schemeClr val="tx2"/>
                    </a:solidFill>
                    <a:ea typeface="隶书" panose="02010509060101010101" pitchFamily="49" charset="-122"/>
                  </a:rPr>
                  <a:t>i</a:t>
                </a:r>
                <a:r>
                  <a:rPr lang="en-GB" altLang="zh-CN" sz="2800" b="1" i="1" baseline="-25000" dirty="0">
                    <a:solidFill>
                      <a:schemeClr val="tx2"/>
                    </a:solidFill>
                    <a:ea typeface="隶书" panose="02010509060101010101" pitchFamily="49" charset="-122"/>
                  </a:rPr>
                  <a:t>t</a:t>
                </a:r>
                <a:r>
                  <a:rPr lang="en-GB" altLang="zh-CN" sz="2800" b="1" dirty="0">
                    <a:solidFill>
                      <a:schemeClr val="tx2"/>
                    </a:solidFill>
                    <a:ea typeface="隶书" panose="02010509060101010101" pitchFamily="49" charset="-122"/>
                  </a:rPr>
                  <a:t>…</a:t>
                </a:r>
                <a:r>
                  <a:rPr lang="en-GB" altLang="zh-CN" sz="2800" b="1" i="1" dirty="0">
                    <a:solidFill>
                      <a:schemeClr val="tx2"/>
                    </a:solidFill>
                    <a:ea typeface="隶书" panose="02010509060101010101" pitchFamily="49" charset="-122"/>
                  </a:rPr>
                  <a:t>i</a:t>
                </a:r>
                <a:r>
                  <a:rPr lang="en-GB" altLang="zh-CN" sz="2800" b="1" i="1" baseline="-25000" dirty="0">
                    <a:solidFill>
                      <a:schemeClr val="tx2"/>
                    </a:solidFill>
                    <a:ea typeface="隶书" panose="02010509060101010101" pitchFamily="49" charset="-122"/>
                  </a:rPr>
                  <a:t>s</a:t>
                </a:r>
                <a:r>
                  <a:rPr lang="en-GB" altLang="zh-CN" sz="2800" b="1" dirty="0">
                    <a:solidFill>
                      <a:schemeClr val="tx2"/>
                    </a:solidFill>
                    <a:ea typeface="隶书" panose="02010509060101010101" pitchFamily="49" charset="-122"/>
                  </a:rPr>
                  <a:t>…</a:t>
                </a:r>
                <a:r>
                  <a:rPr lang="en-GB" altLang="zh-CN" sz="2800" b="1" i="1" dirty="0">
                    <a:solidFill>
                      <a:schemeClr val="tx2"/>
                    </a:solidFill>
                    <a:ea typeface="隶书" panose="02010509060101010101" pitchFamily="49" charset="-122"/>
                  </a:rPr>
                  <a:t>i</a:t>
                </a:r>
                <a:r>
                  <a:rPr lang="en-GB" altLang="zh-CN" sz="2800" b="1" i="1" baseline="-25000" dirty="0">
                    <a:solidFill>
                      <a:schemeClr val="tx2"/>
                    </a:solidFill>
                    <a:ea typeface="隶书" panose="02010509060101010101" pitchFamily="49" charset="-122"/>
                  </a:rPr>
                  <a:t>n</a:t>
                </a:r>
                <a:r>
                  <a:rPr lang="en-GB" altLang="zh-CN" sz="2800" b="1" dirty="0">
                    <a:solidFill>
                      <a:schemeClr val="tx2"/>
                    </a:solidFill>
                    <a:ea typeface="隶书" panose="02010509060101010101" pitchFamily="49" charset="-122"/>
                  </a:rPr>
                  <a:t>)</a:t>
                </a:r>
                <a:r>
                  <a:rPr lang="en-US" altLang="zh-CN" sz="2800" b="1" dirty="0">
                    <a:solidFill>
                      <a:schemeClr val="tx2"/>
                    </a:solidFill>
                    <a:ea typeface="隶书" panose="02010509060101010101" pitchFamily="49" charset="-122"/>
                  </a:rPr>
                  <a:t> </a:t>
                </a:r>
                <a:r>
                  <a:rPr lang="zh-CN" altLang="en-US" sz="2800" b="1" dirty="0">
                    <a:solidFill>
                      <a:schemeClr val="tx2"/>
                    </a:solidFill>
                    <a:ea typeface="隶书" panose="02010509060101010101" pitchFamily="49" charset="-122"/>
                  </a:rPr>
                  <a:t>中，若数</a:t>
                </a:r>
              </a:p>
              <a:p>
                <a:pPr eaLnBrk="1" hangingPunct="1"/>
                <a:r>
                  <a:rPr lang="en-GB" altLang="zh-CN" sz="2800" b="1" i="1" dirty="0">
                    <a:solidFill>
                      <a:schemeClr val="tx2"/>
                    </a:solidFill>
                    <a:ea typeface="隶书" panose="02010509060101010101" pitchFamily="49" charset="-122"/>
                  </a:rPr>
                  <a:t>i</a:t>
                </a:r>
                <a:r>
                  <a:rPr lang="en-GB" altLang="zh-CN" sz="2800" b="1" i="1" baseline="-25000" dirty="0">
                    <a:solidFill>
                      <a:schemeClr val="tx2"/>
                    </a:solidFill>
                    <a:ea typeface="隶书" panose="02010509060101010101" pitchFamily="49" charset="-122"/>
                  </a:rPr>
                  <a:t>t</a:t>
                </a:r>
                <a:r>
                  <a:rPr lang="en-GB" altLang="zh-CN" sz="2800" b="1" baseline="-25000" dirty="0">
                    <a:solidFill>
                      <a:schemeClr val="tx2"/>
                    </a:solidFill>
                    <a:ea typeface="隶书" panose="02010509060101010101" pitchFamily="49" charset="-122"/>
                  </a:rPr>
                  <a:t> </a:t>
                </a:r>
                <a:r>
                  <a:rPr lang="en-GB" altLang="zh-CN" sz="2800" b="1" dirty="0">
                    <a:solidFill>
                      <a:schemeClr val="tx2"/>
                    </a:solidFill>
                    <a:ea typeface="隶书" panose="02010509060101010101" pitchFamily="49" charset="-122"/>
                  </a:rPr>
                  <a:t>&gt;</a:t>
                </a:r>
                <a:r>
                  <a:rPr lang="en-GB" altLang="zh-CN" sz="2800" b="1" i="1" dirty="0">
                    <a:solidFill>
                      <a:schemeClr val="tx2"/>
                    </a:solidFill>
                    <a:ea typeface="隶书" panose="02010509060101010101" pitchFamily="49" charset="-122"/>
                  </a:rPr>
                  <a:t>i</a:t>
                </a:r>
                <a:r>
                  <a:rPr lang="en-GB" altLang="zh-CN" sz="2800" b="1" i="1" baseline="-25000" dirty="0">
                    <a:solidFill>
                      <a:schemeClr val="tx2"/>
                    </a:solidFill>
                    <a:ea typeface="隶书" panose="02010509060101010101" pitchFamily="49" charset="-122"/>
                  </a:rPr>
                  <a:t>s</a:t>
                </a:r>
                <a:r>
                  <a:rPr lang="en-US" altLang="zh-CN" sz="2800" b="1" dirty="0">
                    <a:solidFill>
                      <a:schemeClr val="tx2"/>
                    </a:solidFill>
                    <a:ea typeface="隶书" panose="02010509060101010101" pitchFamily="49" charset="-122"/>
                  </a:rPr>
                  <a:t> </a:t>
                </a:r>
                <a:r>
                  <a:rPr lang="en-US" altLang="zh-CN" sz="2800" b="1" dirty="0" smtClean="0">
                    <a:solidFill>
                      <a:schemeClr val="tx2"/>
                    </a:solidFill>
                    <a:ea typeface="隶书" panose="02010509060101010101" pitchFamily="49" charset="-122"/>
                  </a:rPr>
                  <a:t>(</a:t>
                </a:r>
                <a14:m>
                  <m:oMath xmlns:m="http://schemas.openxmlformats.org/officeDocument/2006/math">
                    <m:r>
                      <a:rPr lang="en-US" altLang="zh-CN" sz="2800" b="1" i="1" smtClean="0">
                        <a:solidFill>
                          <a:schemeClr val="tx2"/>
                        </a:solidFill>
                        <a:latin typeface="Cambria Math" panose="02040503050406030204" pitchFamily="18" charset="0"/>
                        <a:ea typeface="隶书" panose="02010509060101010101" pitchFamily="49" charset="-122"/>
                      </a:rPr>
                      <m:t>𝒕</m:t>
                    </m:r>
                    <m:r>
                      <a:rPr lang="en-US" altLang="zh-CN" sz="2800" b="1" i="1" smtClean="0">
                        <a:solidFill>
                          <a:schemeClr val="tx2"/>
                        </a:solidFill>
                        <a:latin typeface="Cambria Math" panose="02040503050406030204" pitchFamily="18" charset="0"/>
                        <a:ea typeface="隶书" panose="02010509060101010101" pitchFamily="49" charset="-122"/>
                      </a:rPr>
                      <m:t>&lt;</m:t>
                    </m:r>
                    <m:r>
                      <a:rPr lang="en-US" altLang="zh-CN" sz="2800" b="1" i="1" smtClean="0">
                        <a:solidFill>
                          <a:schemeClr val="tx2"/>
                        </a:solidFill>
                        <a:latin typeface="Cambria Math" panose="02040503050406030204" pitchFamily="18" charset="0"/>
                        <a:ea typeface="隶书" panose="02010509060101010101" pitchFamily="49" charset="-122"/>
                      </a:rPr>
                      <m:t>𝒔</m:t>
                    </m:r>
                  </m:oMath>
                </a14:m>
                <a:r>
                  <a:rPr lang="en-US" altLang="zh-CN" sz="2800" b="1" dirty="0" smtClean="0">
                    <a:solidFill>
                      <a:schemeClr val="tx2"/>
                    </a:solidFill>
                    <a:ea typeface="隶书" panose="02010509060101010101" pitchFamily="49" charset="-122"/>
                  </a:rPr>
                  <a:t>)</a:t>
                </a:r>
                <a:r>
                  <a:rPr lang="zh-CN" altLang="en-US" sz="2800" b="1" dirty="0" smtClean="0">
                    <a:solidFill>
                      <a:schemeClr val="tx2"/>
                    </a:solidFill>
                    <a:ea typeface="隶书" panose="02010509060101010101" pitchFamily="49" charset="-122"/>
                  </a:rPr>
                  <a:t>则</a:t>
                </a:r>
                <a:r>
                  <a:rPr lang="zh-CN" altLang="en-US" sz="2800" b="1" dirty="0">
                    <a:solidFill>
                      <a:schemeClr val="tx2"/>
                    </a:solidFill>
                    <a:ea typeface="隶书" panose="02010509060101010101" pitchFamily="49" charset="-122"/>
                  </a:rPr>
                  <a:t>称这两个数组成一个</a:t>
                </a:r>
                <a:r>
                  <a:rPr lang="zh-CN" altLang="en-US" sz="2800" b="1" dirty="0">
                    <a:solidFill>
                      <a:srgbClr val="FF0000"/>
                    </a:solidFill>
                    <a:ea typeface="隶书" panose="02010509060101010101" pitchFamily="49" charset="-122"/>
                  </a:rPr>
                  <a:t>逆序</a:t>
                </a:r>
                <a:r>
                  <a:rPr lang="en-US" altLang="zh-CN" sz="2800" b="1" dirty="0">
                    <a:solidFill>
                      <a:schemeClr val="tx2"/>
                    </a:solidFill>
                    <a:ea typeface="隶书" panose="02010509060101010101" pitchFamily="49" charset="-122"/>
                  </a:rPr>
                  <a:t>.</a:t>
                </a:r>
              </a:p>
            </p:txBody>
          </p:sp>
        </mc:Choice>
        <mc:Fallback>
          <p:sp>
            <p:nvSpPr>
              <p:cNvPr id="120834" name="Rectangle 2"/>
              <p:cNvSpPr>
                <a:spLocks noRot="1" noChangeAspect="1" noMove="1" noResize="1" noEditPoints="1" noAdjustHandles="1" noChangeArrowheads="1" noChangeShapeType="1" noTextEdit="1"/>
              </p:cNvSpPr>
              <p:nvPr/>
            </p:nvSpPr>
            <p:spPr bwMode="auto">
              <a:xfrm>
                <a:off x="2438400" y="3406775"/>
                <a:ext cx="7543800" cy="954107"/>
              </a:xfrm>
              <a:prstGeom prst="rect">
                <a:avLst/>
              </a:prstGeom>
              <a:blipFill rotWithShape="0">
                <a:blip r:embed="rId2"/>
                <a:stretch>
                  <a:fillRect l="-1616" t="-8974" b="-179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0835" name="Text Box 3"/>
          <p:cNvSpPr txBox="1">
            <a:spLocks noChangeArrowheads="1"/>
          </p:cNvSpPr>
          <p:nvPr/>
        </p:nvSpPr>
        <p:spPr bwMode="auto">
          <a:xfrm>
            <a:off x="2438401" y="4397376"/>
            <a:ext cx="491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隶书" panose="02010509060101010101" pitchFamily="49" charset="-122"/>
              </a:rPr>
              <a:t>例如    排列</a:t>
            </a:r>
            <a:r>
              <a:rPr lang="en-US" altLang="zh-CN" sz="2800" b="1">
                <a:solidFill>
                  <a:schemeClr val="tx2"/>
                </a:solidFill>
                <a:ea typeface="隶书" panose="02010509060101010101" pitchFamily="49" charset="-122"/>
              </a:rPr>
              <a:t>32514 </a:t>
            </a:r>
            <a:r>
              <a:rPr lang="zh-CN" altLang="en-US" sz="2800" b="1">
                <a:solidFill>
                  <a:schemeClr val="tx2"/>
                </a:solidFill>
                <a:ea typeface="隶书" panose="02010509060101010101" pitchFamily="49" charset="-122"/>
              </a:rPr>
              <a:t>中， </a:t>
            </a:r>
            <a:endParaRPr lang="zh-CN" altLang="en-US" b="1">
              <a:solidFill>
                <a:schemeClr val="tx2"/>
              </a:solidFill>
              <a:ea typeface="隶书" panose="02010509060101010101" pitchFamily="49" charset="-122"/>
            </a:endParaRPr>
          </a:p>
        </p:txBody>
      </p:sp>
      <p:sp>
        <p:nvSpPr>
          <p:cNvPr id="120836" name="Text Box 4"/>
          <p:cNvSpPr txBox="1">
            <a:spLocks noChangeArrowheads="1"/>
          </p:cNvSpPr>
          <p:nvPr/>
        </p:nvSpPr>
        <p:spPr bwMode="auto">
          <a:xfrm>
            <a:off x="2381251" y="3379788"/>
            <a:ext cx="1857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606FA"/>
                </a:solidFill>
                <a:ea typeface="隶书" panose="02010509060101010101" pitchFamily="49" charset="-122"/>
              </a:rPr>
              <a:t>定义</a:t>
            </a:r>
            <a:r>
              <a:rPr lang="en-US" altLang="zh-CN" sz="2800" b="1">
                <a:solidFill>
                  <a:srgbClr val="0606FA"/>
                </a:solidFill>
                <a:ea typeface="隶书" panose="02010509060101010101" pitchFamily="49" charset="-122"/>
              </a:rPr>
              <a:t>1.2.2</a:t>
            </a:r>
          </a:p>
        </p:txBody>
      </p:sp>
      <p:sp>
        <p:nvSpPr>
          <p:cNvPr id="120838" name="Rectangle 6"/>
          <p:cNvSpPr>
            <a:spLocks noChangeArrowheads="1"/>
          </p:cNvSpPr>
          <p:nvPr/>
        </p:nvSpPr>
        <p:spPr bwMode="auto">
          <a:xfrm>
            <a:off x="2309813" y="2717800"/>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606FA"/>
                </a:solidFill>
                <a:ea typeface="隶书" panose="02010509060101010101" pitchFamily="49" charset="-122"/>
              </a:rPr>
              <a:t>排列的逆序数</a:t>
            </a:r>
          </a:p>
        </p:txBody>
      </p:sp>
      <p:sp>
        <p:nvSpPr>
          <p:cNvPr id="120839" name="Text Box 7"/>
          <p:cNvSpPr txBox="1">
            <a:spLocks noChangeArrowheads="1"/>
          </p:cNvSpPr>
          <p:nvPr/>
        </p:nvSpPr>
        <p:spPr bwMode="auto">
          <a:xfrm>
            <a:off x="4572000" y="5464176"/>
            <a:ext cx="213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隶书" panose="02010509060101010101" pitchFamily="49" charset="-122"/>
              </a:rPr>
              <a:t>3   2   5   1   4</a:t>
            </a:r>
          </a:p>
        </p:txBody>
      </p:sp>
      <p:grpSp>
        <p:nvGrpSpPr>
          <p:cNvPr id="3" name="Group 8"/>
          <p:cNvGrpSpPr>
            <a:grpSpLocks/>
          </p:cNvGrpSpPr>
          <p:nvPr/>
        </p:nvGrpSpPr>
        <p:grpSpPr bwMode="auto">
          <a:xfrm>
            <a:off x="4495803" y="5845178"/>
            <a:ext cx="906463" cy="828676"/>
            <a:chOff x="1776" y="3321"/>
            <a:chExt cx="571" cy="522"/>
          </a:xfrm>
        </p:grpSpPr>
        <p:grpSp>
          <p:nvGrpSpPr>
            <p:cNvPr id="44054" name="Group 9"/>
            <p:cNvGrpSpPr>
              <a:grpSpLocks/>
            </p:cNvGrpSpPr>
            <p:nvPr/>
          </p:nvGrpSpPr>
          <p:grpSpPr bwMode="auto">
            <a:xfrm>
              <a:off x="1872" y="3321"/>
              <a:ext cx="336" cy="192"/>
              <a:chOff x="1344" y="3024"/>
              <a:chExt cx="336" cy="192"/>
            </a:xfrm>
          </p:grpSpPr>
          <p:sp>
            <p:nvSpPr>
              <p:cNvPr id="44056" name="Line 10"/>
              <p:cNvSpPr>
                <a:spLocks noChangeShapeType="1"/>
              </p:cNvSpPr>
              <p:nvPr/>
            </p:nvSpPr>
            <p:spPr bwMode="auto">
              <a:xfrm>
                <a:off x="1344" y="3024"/>
                <a:ext cx="192"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57" name="Line 11"/>
              <p:cNvSpPr>
                <a:spLocks noChangeShapeType="1"/>
              </p:cNvSpPr>
              <p:nvPr/>
            </p:nvSpPr>
            <p:spPr bwMode="auto">
              <a:xfrm flipH="1">
                <a:off x="1488" y="3024"/>
                <a:ext cx="192"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4055" name="Rectangle 12"/>
            <p:cNvSpPr>
              <a:spLocks noChangeArrowheads="1"/>
            </p:cNvSpPr>
            <p:nvPr/>
          </p:nvSpPr>
          <p:spPr bwMode="auto">
            <a:xfrm>
              <a:off x="1776" y="3513"/>
              <a:ext cx="5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隶书" panose="02010509060101010101" pitchFamily="49" charset="-122"/>
                </a:rPr>
                <a:t>逆序</a:t>
              </a:r>
            </a:p>
          </p:txBody>
        </p:sp>
      </p:grpSp>
      <p:grpSp>
        <p:nvGrpSpPr>
          <p:cNvPr id="5" name="Group 13"/>
          <p:cNvGrpSpPr>
            <a:grpSpLocks/>
          </p:cNvGrpSpPr>
          <p:nvPr/>
        </p:nvGrpSpPr>
        <p:grpSpPr bwMode="auto">
          <a:xfrm>
            <a:off x="5334003" y="4840288"/>
            <a:ext cx="906463" cy="762000"/>
            <a:chOff x="2304" y="2688"/>
            <a:chExt cx="571" cy="480"/>
          </a:xfrm>
        </p:grpSpPr>
        <p:grpSp>
          <p:nvGrpSpPr>
            <p:cNvPr id="44050" name="Group 14"/>
            <p:cNvGrpSpPr>
              <a:grpSpLocks/>
            </p:cNvGrpSpPr>
            <p:nvPr/>
          </p:nvGrpSpPr>
          <p:grpSpPr bwMode="auto">
            <a:xfrm rot="-10769307">
              <a:off x="2448" y="2976"/>
              <a:ext cx="336" cy="192"/>
              <a:chOff x="1344" y="3024"/>
              <a:chExt cx="336" cy="192"/>
            </a:xfrm>
          </p:grpSpPr>
          <p:sp>
            <p:nvSpPr>
              <p:cNvPr id="44052" name="Line 15"/>
              <p:cNvSpPr>
                <a:spLocks noChangeShapeType="1"/>
              </p:cNvSpPr>
              <p:nvPr/>
            </p:nvSpPr>
            <p:spPr bwMode="auto">
              <a:xfrm>
                <a:off x="1344" y="3024"/>
                <a:ext cx="192"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53" name="Line 16"/>
              <p:cNvSpPr>
                <a:spLocks noChangeShapeType="1"/>
              </p:cNvSpPr>
              <p:nvPr/>
            </p:nvSpPr>
            <p:spPr bwMode="auto">
              <a:xfrm flipH="1">
                <a:off x="1488" y="3024"/>
                <a:ext cx="192"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4051" name="Rectangle 17"/>
            <p:cNvSpPr>
              <a:spLocks noChangeArrowheads="1"/>
            </p:cNvSpPr>
            <p:nvPr/>
          </p:nvSpPr>
          <p:spPr bwMode="auto">
            <a:xfrm>
              <a:off x="2304" y="2688"/>
              <a:ext cx="5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隶书" panose="02010509060101010101" pitchFamily="49" charset="-122"/>
                </a:rPr>
                <a:t>逆序</a:t>
              </a:r>
            </a:p>
          </p:txBody>
        </p:sp>
      </p:grpSp>
      <p:grpSp>
        <p:nvGrpSpPr>
          <p:cNvPr id="7" name="Group 18"/>
          <p:cNvGrpSpPr>
            <a:grpSpLocks/>
          </p:cNvGrpSpPr>
          <p:nvPr/>
        </p:nvGrpSpPr>
        <p:grpSpPr bwMode="auto">
          <a:xfrm>
            <a:off x="5562600" y="5830892"/>
            <a:ext cx="1066800" cy="842963"/>
            <a:chOff x="2448" y="3312"/>
            <a:chExt cx="672" cy="531"/>
          </a:xfrm>
        </p:grpSpPr>
        <p:grpSp>
          <p:nvGrpSpPr>
            <p:cNvPr id="44046" name="Group 19"/>
            <p:cNvGrpSpPr>
              <a:grpSpLocks/>
            </p:cNvGrpSpPr>
            <p:nvPr/>
          </p:nvGrpSpPr>
          <p:grpSpPr bwMode="auto">
            <a:xfrm>
              <a:off x="2448" y="3312"/>
              <a:ext cx="672" cy="192"/>
              <a:chOff x="1344" y="3024"/>
              <a:chExt cx="336" cy="192"/>
            </a:xfrm>
          </p:grpSpPr>
          <p:sp>
            <p:nvSpPr>
              <p:cNvPr id="44048" name="Line 20"/>
              <p:cNvSpPr>
                <a:spLocks noChangeShapeType="1"/>
              </p:cNvSpPr>
              <p:nvPr/>
            </p:nvSpPr>
            <p:spPr bwMode="auto">
              <a:xfrm>
                <a:off x="1344" y="3024"/>
                <a:ext cx="192"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49" name="Line 21"/>
              <p:cNvSpPr>
                <a:spLocks noChangeShapeType="1"/>
              </p:cNvSpPr>
              <p:nvPr/>
            </p:nvSpPr>
            <p:spPr bwMode="auto">
              <a:xfrm flipH="1">
                <a:off x="1488" y="3024"/>
                <a:ext cx="192"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4047" name="Rectangle 22"/>
            <p:cNvSpPr>
              <a:spLocks noChangeArrowheads="1"/>
            </p:cNvSpPr>
            <p:nvPr/>
          </p:nvSpPr>
          <p:spPr bwMode="auto">
            <a:xfrm>
              <a:off x="2544" y="3513"/>
              <a:ext cx="5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隶书" panose="02010509060101010101" pitchFamily="49" charset="-122"/>
                </a:rPr>
                <a:t>逆序</a:t>
              </a:r>
            </a:p>
          </p:txBody>
        </p:sp>
      </p:grpSp>
      <p:sp>
        <p:nvSpPr>
          <p:cNvPr id="120857" name="Text Box 25"/>
          <p:cNvSpPr txBox="1">
            <a:spLocks noChangeArrowheads="1"/>
          </p:cNvSpPr>
          <p:nvPr/>
        </p:nvSpPr>
        <p:spPr bwMode="auto">
          <a:xfrm>
            <a:off x="2343151" y="766763"/>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ea typeface="黑体" panose="02010609060101010101" pitchFamily="49" charset="-122"/>
              </a:rPr>
              <a:t>注意</a:t>
            </a:r>
          </a:p>
        </p:txBody>
      </p:sp>
      <p:sp>
        <p:nvSpPr>
          <p:cNvPr id="120858" name="Text Box 26"/>
          <p:cNvSpPr txBox="1">
            <a:spLocks noChangeArrowheads="1"/>
          </p:cNvSpPr>
          <p:nvPr/>
        </p:nvSpPr>
        <p:spPr bwMode="auto">
          <a:xfrm>
            <a:off x="3619501" y="766763"/>
            <a:ext cx="5434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ea typeface="黑体" panose="02010609060101010101" pitchFamily="49" charset="-122"/>
              </a:rPr>
              <a:t>n</a:t>
            </a:r>
            <a:r>
              <a:rPr lang="zh-CN" altLang="en-US" sz="2800" b="1">
                <a:ea typeface="黑体" panose="02010609060101010101" pitchFamily="49" charset="-122"/>
              </a:rPr>
              <a:t>元排列中，自然排列只有一种，</a:t>
            </a:r>
          </a:p>
        </p:txBody>
      </p:sp>
      <p:sp>
        <p:nvSpPr>
          <p:cNvPr id="120859" name="Text Box 27"/>
          <p:cNvSpPr txBox="1">
            <a:spLocks noChangeArrowheads="1"/>
          </p:cNvSpPr>
          <p:nvPr/>
        </p:nvSpPr>
        <p:spPr bwMode="auto">
          <a:xfrm>
            <a:off x="2381251" y="1268414"/>
            <a:ext cx="6429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黑体" panose="02010609060101010101" pitchFamily="49" charset="-122"/>
              </a:rPr>
              <a:t>除此之外，任一</a:t>
            </a:r>
            <a:r>
              <a:rPr lang="en-US" altLang="zh-CN" sz="2800" b="1" i="1">
                <a:ea typeface="黑体" panose="02010609060101010101" pitchFamily="49" charset="-122"/>
              </a:rPr>
              <a:t>n</a:t>
            </a:r>
            <a:r>
              <a:rPr lang="zh-CN" altLang="en-US" sz="2800" b="1">
                <a:ea typeface="黑体" panose="02010609060101010101" pitchFamily="49" charset="-122"/>
              </a:rPr>
              <a:t>元排列都一定出现较大数码排在较小数码之前的情况</a:t>
            </a:r>
            <a:r>
              <a:rPr lang="en-US" altLang="zh-CN" sz="2800" b="1">
                <a:ea typeface="黑体" panose="02010609060101010101" pitchFamily="49" charset="-122"/>
              </a:rPr>
              <a:t>.</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29D477A-12F4-4522-8C94-379D2333162A}" type="slidenum">
              <a:rPr lang="en-US" altLang="zh-CN" sz="1200">
                <a:solidFill>
                  <a:srgbClr val="898989"/>
                </a:solidFill>
              </a:rPr>
              <a:pPr eaLnBrk="1" hangingPunct="1"/>
              <a:t>27</a:t>
            </a:fld>
            <a:endParaRPr lang="en-US" altLang="zh-CN" sz="1200">
              <a:solidFill>
                <a:srgbClr val="898989"/>
              </a:solidFill>
            </a:endParaRPr>
          </a:p>
        </p:txBody>
      </p:sp>
    </p:spTree>
    <p:extLst>
      <p:ext uri="{BB962C8B-B14F-4D97-AF65-F5344CB8AC3E}">
        <p14:creationId xmlns:p14="http://schemas.microsoft.com/office/powerpoint/2010/main" val="124555919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58">
                                            <p:txEl>
                                              <p:pRg st="0" end="0"/>
                                            </p:txEl>
                                          </p:spTgt>
                                        </p:tgtEl>
                                        <p:attrNameLst>
                                          <p:attrName>style.visibility</p:attrName>
                                        </p:attrNameLst>
                                      </p:cBhvr>
                                      <p:to>
                                        <p:strVal val="visible"/>
                                      </p:to>
                                    </p:set>
                                    <p:animEffect transition="in" filter="wipe(left)">
                                      <p:cBhvr>
                                        <p:cTn id="7" dur="500"/>
                                        <p:tgtEl>
                                          <p:spTgt spid="1208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59">
                                            <p:txEl>
                                              <p:pRg st="0" end="0"/>
                                            </p:txEl>
                                          </p:spTgt>
                                        </p:tgtEl>
                                        <p:attrNameLst>
                                          <p:attrName>style.visibility</p:attrName>
                                        </p:attrNameLst>
                                      </p:cBhvr>
                                      <p:to>
                                        <p:strVal val="visible"/>
                                      </p:to>
                                    </p:set>
                                    <p:animEffect transition="in" filter="wipe(left)">
                                      <p:cBhvr>
                                        <p:cTn id="12" dur="500"/>
                                        <p:tgtEl>
                                          <p:spTgt spid="1208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08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120836"/>
                                        </p:tgtEl>
                                        <p:attrNameLst>
                                          <p:attrName>style.visibility</p:attrName>
                                        </p:attrNameLst>
                                      </p:cBhvr>
                                      <p:to>
                                        <p:strVal val="visible"/>
                                      </p:to>
                                    </p:set>
                                    <p:animEffect transition="in" filter="wipe(left)">
                                      <p:cBhvr>
                                        <p:cTn id="21" dur="75"/>
                                        <p:tgtEl>
                                          <p:spTgt spid="1208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120834"/>
                                        </p:tgtEl>
                                        <p:attrNameLst>
                                          <p:attrName>style.visibility</p:attrName>
                                        </p:attrNameLst>
                                      </p:cBhvr>
                                      <p:to>
                                        <p:strVal val="visible"/>
                                      </p:to>
                                    </p:set>
                                    <p:animEffect transition="in" filter="wipe(left)">
                                      <p:cBhvr>
                                        <p:cTn id="26" dur="75"/>
                                        <p:tgtEl>
                                          <p:spTgt spid="1208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120835"/>
                                        </p:tgtEl>
                                        <p:attrNameLst>
                                          <p:attrName>style.visibility</p:attrName>
                                        </p:attrNameLst>
                                      </p:cBhvr>
                                      <p:to>
                                        <p:strVal val="visible"/>
                                      </p:to>
                                    </p:set>
                                    <p:animEffect transition="in" filter="wipe(left)">
                                      <p:cBhvr>
                                        <p:cTn id="31" dur="75"/>
                                        <p:tgtEl>
                                          <p:spTgt spid="1208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iterate type="lt">
                                    <p:tmPct val="100000"/>
                                  </p:iterate>
                                  <p:childTnLst>
                                    <p:set>
                                      <p:cBhvr>
                                        <p:cTn id="35" dur="1" fill="hold">
                                          <p:stCondLst>
                                            <p:cond delay="0"/>
                                          </p:stCondLst>
                                        </p:cTn>
                                        <p:tgtEl>
                                          <p:spTgt spid="120839"/>
                                        </p:tgtEl>
                                        <p:attrNameLst>
                                          <p:attrName>style.visibility</p:attrName>
                                        </p:attrNameLst>
                                      </p:cBhvr>
                                      <p:to>
                                        <p:strVal val="visible"/>
                                      </p:to>
                                    </p:set>
                                    <p:animEffect transition="in" filter="wipe(left)">
                                      <p:cBhvr>
                                        <p:cTn id="36" dur="75"/>
                                        <p:tgtEl>
                                          <p:spTgt spid="12083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P spid="120835" grpId="0" autoUpdateAnimBg="0"/>
      <p:bldP spid="120836" grpId="0" autoUpdateAnimBg="0"/>
      <p:bldP spid="120838" grpId="0"/>
      <p:bldP spid="120839" grpId="0" autoUpdateAnimBg="0"/>
      <p:bldP spid="120858" grpId="0" build="p" autoUpdateAnimBg="0"/>
      <p:bldP spid="12085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2438400" y="1143000"/>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606FA"/>
                </a:solidFill>
                <a:ea typeface="隶书" panose="02010509060101010101" pitchFamily="49" charset="-122"/>
              </a:rPr>
              <a:t>定义</a:t>
            </a:r>
            <a:r>
              <a:rPr lang="zh-CN" altLang="en-US" sz="2800" b="1" dirty="0">
                <a:solidFill>
                  <a:schemeClr val="tx2"/>
                </a:solidFill>
                <a:ea typeface="隶书" panose="02010509060101010101" pitchFamily="49" charset="-122"/>
              </a:rPr>
              <a:t>    一个排列中所有逆序的总数称为此排列的</a:t>
            </a:r>
            <a:r>
              <a:rPr lang="zh-CN" altLang="en-US" sz="2800" b="1" dirty="0">
                <a:solidFill>
                  <a:srgbClr val="FF0000"/>
                </a:solidFill>
                <a:ea typeface="隶书" panose="02010509060101010101" pitchFamily="49" charset="-122"/>
              </a:rPr>
              <a:t>逆序数</a:t>
            </a:r>
            <a:r>
              <a:rPr lang="zh-CN" altLang="en-US" sz="2800" b="1" dirty="0">
                <a:ea typeface="隶书" panose="02010509060101010101" pitchFamily="49" charset="-122"/>
              </a:rPr>
              <a:t>，</a:t>
            </a:r>
            <a:r>
              <a:rPr lang="zh-CN" altLang="en-US" sz="2800" b="1" dirty="0">
                <a:solidFill>
                  <a:srgbClr val="FF0000"/>
                </a:solidFill>
                <a:ea typeface="隶书" panose="02010509060101010101" pitchFamily="49" charset="-122"/>
              </a:rPr>
              <a:t>                                       </a:t>
            </a:r>
            <a:r>
              <a:rPr lang="en-US" altLang="zh-CN" sz="2800" b="1" dirty="0">
                <a:ea typeface="隶书" panose="02010509060101010101" pitchFamily="49" charset="-122"/>
              </a:rPr>
              <a:t>.</a:t>
            </a:r>
          </a:p>
        </p:txBody>
      </p:sp>
      <p:sp>
        <p:nvSpPr>
          <p:cNvPr id="121859" name="Text Box 3"/>
          <p:cNvSpPr txBox="1">
            <a:spLocks noChangeArrowheads="1"/>
          </p:cNvSpPr>
          <p:nvPr/>
        </p:nvSpPr>
        <p:spPr bwMode="auto">
          <a:xfrm>
            <a:off x="2438401" y="2300288"/>
            <a:ext cx="491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隶书" panose="02010509060101010101" pitchFamily="49" charset="-122"/>
              </a:rPr>
              <a:t>例如    排列</a:t>
            </a:r>
            <a:r>
              <a:rPr lang="en-US" altLang="zh-CN" sz="2800" b="1">
                <a:solidFill>
                  <a:schemeClr val="tx2"/>
                </a:solidFill>
                <a:ea typeface="隶书" panose="02010509060101010101" pitchFamily="49" charset="-122"/>
              </a:rPr>
              <a:t>32514 </a:t>
            </a:r>
            <a:r>
              <a:rPr lang="zh-CN" altLang="en-US" sz="2800" b="1">
                <a:solidFill>
                  <a:schemeClr val="tx2"/>
                </a:solidFill>
                <a:ea typeface="隶书" panose="02010509060101010101" pitchFamily="49" charset="-122"/>
              </a:rPr>
              <a:t>中， </a:t>
            </a:r>
            <a:endParaRPr lang="zh-CN" altLang="en-US" b="1">
              <a:solidFill>
                <a:schemeClr val="tx2"/>
              </a:solidFill>
              <a:ea typeface="隶书" panose="02010509060101010101" pitchFamily="49" charset="-122"/>
            </a:endParaRPr>
          </a:p>
        </p:txBody>
      </p:sp>
      <p:sp>
        <p:nvSpPr>
          <p:cNvPr id="121860" name="Text Box 4"/>
          <p:cNvSpPr txBox="1">
            <a:spLocks noChangeArrowheads="1"/>
          </p:cNvSpPr>
          <p:nvPr/>
        </p:nvSpPr>
        <p:spPr bwMode="auto">
          <a:xfrm>
            <a:off x="4419600" y="3733801"/>
            <a:ext cx="213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隶书" panose="02010509060101010101" pitchFamily="49" charset="-122"/>
              </a:rPr>
              <a:t>3   2   5   1   4</a:t>
            </a:r>
          </a:p>
        </p:txBody>
      </p:sp>
      <p:sp>
        <p:nvSpPr>
          <p:cNvPr id="121861" name="Line 5"/>
          <p:cNvSpPr>
            <a:spLocks noChangeShapeType="1"/>
          </p:cNvSpPr>
          <p:nvPr/>
        </p:nvSpPr>
        <p:spPr bwMode="auto">
          <a:xfrm>
            <a:off x="5943600" y="4191000"/>
            <a:ext cx="0" cy="304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1862" name="Rectangle 6"/>
          <p:cNvSpPr>
            <a:spLocks noChangeArrowheads="1"/>
          </p:cNvSpPr>
          <p:nvPr/>
        </p:nvSpPr>
        <p:spPr bwMode="auto">
          <a:xfrm>
            <a:off x="5791200" y="449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606FA"/>
                </a:solidFill>
                <a:ea typeface="隶书" panose="02010509060101010101" pitchFamily="49" charset="-122"/>
              </a:rPr>
              <a:t>3</a:t>
            </a:r>
          </a:p>
        </p:txBody>
      </p:sp>
      <p:sp>
        <p:nvSpPr>
          <p:cNvPr id="121863" name="Line 7"/>
          <p:cNvSpPr>
            <a:spLocks noChangeShapeType="1"/>
          </p:cNvSpPr>
          <p:nvPr/>
        </p:nvSpPr>
        <p:spPr bwMode="auto">
          <a:xfrm>
            <a:off x="5029200" y="4191000"/>
            <a:ext cx="0" cy="304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1864" name="Rectangle 8"/>
          <p:cNvSpPr>
            <a:spLocks noChangeArrowheads="1"/>
          </p:cNvSpPr>
          <p:nvPr/>
        </p:nvSpPr>
        <p:spPr bwMode="auto">
          <a:xfrm>
            <a:off x="4876800" y="449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606FA"/>
                </a:solidFill>
                <a:ea typeface="隶书" panose="02010509060101010101" pitchFamily="49" charset="-122"/>
              </a:rPr>
              <a:t>1</a:t>
            </a:r>
          </a:p>
        </p:txBody>
      </p:sp>
      <p:sp>
        <p:nvSpPr>
          <p:cNvPr id="121865" name="Line 9"/>
          <p:cNvSpPr>
            <a:spLocks noChangeShapeType="1"/>
          </p:cNvSpPr>
          <p:nvPr/>
        </p:nvSpPr>
        <p:spPr bwMode="auto">
          <a:xfrm flipV="1">
            <a:off x="4595813" y="3429000"/>
            <a:ext cx="0" cy="381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1866" name="Object 10"/>
          <p:cNvGraphicFramePr>
            <a:graphicFrameLocks noChangeAspect="1"/>
          </p:cNvGraphicFramePr>
          <p:nvPr/>
        </p:nvGraphicFramePr>
        <p:xfrm>
          <a:off x="4452938" y="3143250"/>
          <a:ext cx="203200" cy="317500"/>
        </p:xfrm>
        <a:graphic>
          <a:graphicData uri="http://schemas.openxmlformats.org/presentationml/2006/ole">
            <mc:AlternateContent xmlns:mc="http://schemas.openxmlformats.org/markup-compatibility/2006">
              <mc:Choice xmlns:v="urn:schemas-microsoft-com:vml" Requires="v">
                <p:oleObj spid="_x0000_s24606" name="Equation" r:id="rId3" imgW="203024" imgH="317225" progId="Equation.DSMT4">
                  <p:embed/>
                </p:oleObj>
              </mc:Choice>
              <mc:Fallback>
                <p:oleObj name="Equation" r:id="rId3" imgW="203024" imgH="3172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938" y="3143250"/>
                        <a:ext cx="203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7" name="Line 11"/>
          <p:cNvSpPr>
            <a:spLocks noChangeShapeType="1"/>
          </p:cNvSpPr>
          <p:nvPr/>
        </p:nvSpPr>
        <p:spPr bwMode="auto">
          <a:xfrm flipV="1">
            <a:off x="6381750" y="3429000"/>
            <a:ext cx="0" cy="381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1868" name="Object 12"/>
          <p:cNvGraphicFramePr>
            <a:graphicFrameLocks noChangeAspect="1"/>
          </p:cNvGraphicFramePr>
          <p:nvPr/>
        </p:nvGraphicFramePr>
        <p:xfrm>
          <a:off x="6275388" y="3048000"/>
          <a:ext cx="177800" cy="304800"/>
        </p:xfrm>
        <a:graphic>
          <a:graphicData uri="http://schemas.openxmlformats.org/presentationml/2006/ole">
            <mc:AlternateContent xmlns:mc="http://schemas.openxmlformats.org/markup-compatibility/2006">
              <mc:Choice xmlns:v="urn:schemas-microsoft-com:vml" Requires="v">
                <p:oleObj spid="_x0000_s24607" name="Equation" r:id="rId5" imgW="177569" imgH="304404" progId="Equation.DSMT4">
                  <p:embed/>
                </p:oleObj>
              </mc:Choice>
              <mc:Fallback>
                <p:oleObj name="Equation" r:id="rId5" imgW="177569" imgH="30440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5388" y="3048000"/>
                        <a:ext cx="177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9" name="Line 13"/>
          <p:cNvSpPr>
            <a:spLocks noChangeShapeType="1"/>
          </p:cNvSpPr>
          <p:nvPr/>
        </p:nvSpPr>
        <p:spPr bwMode="auto">
          <a:xfrm flipV="1">
            <a:off x="5453063" y="3352800"/>
            <a:ext cx="0" cy="381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1870" name="Object 14"/>
          <p:cNvGraphicFramePr>
            <a:graphicFrameLocks noChangeAspect="1"/>
          </p:cNvGraphicFramePr>
          <p:nvPr/>
        </p:nvGraphicFramePr>
        <p:xfrm>
          <a:off x="5321300" y="3048000"/>
          <a:ext cx="203200" cy="317500"/>
        </p:xfrm>
        <a:graphic>
          <a:graphicData uri="http://schemas.openxmlformats.org/presentationml/2006/ole">
            <mc:AlternateContent xmlns:mc="http://schemas.openxmlformats.org/markup-compatibility/2006">
              <mc:Choice xmlns:v="urn:schemas-microsoft-com:vml" Requires="v">
                <p:oleObj spid="_x0000_s24608" name="Equation" r:id="rId7" imgW="203024" imgH="317225" progId="Equation.DSMT4">
                  <p:embed/>
                </p:oleObj>
              </mc:Choice>
              <mc:Fallback>
                <p:oleObj name="Equation" r:id="rId7" imgW="203024" imgH="31722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1300" y="3048000"/>
                        <a:ext cx="203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71" name="Rectangle 15"/>
          <p:cNvSpPr>
            <a:spLocks noChangeArrowheads="1"/>
          </p:cNvSpPr>
          <p:nvPr/>
        </p:nvSpPr>
        <p:spPr bwMode="auto">
          <a:xfrm>
            <a:off x="2454275" y="5181601"/>
            <a:ext cx="5570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隶书" panose="02010509060101010101" pitchFamily="49" charset="-122"/>
              </a:rPr>
              <a:t>故此排列的</a:t>
            </a:r>
            <a:r>
              <a:rPr lang="zh-CN" altLang="en-US" sz="2800" b="1">
                <a:ea typeface="隶书" panose="02010509060101010101" pitchFamily="49" charset="-122"/>
              </a:rPr>
              <a:t>逆序数为</a:t>
            </a:r>
            <a:r>
              <a:rPr lang="en-US" altLang="zh-CN" sz="2800" b="1">
                <a:ea typeface="隶书" panose="02010509060101010101" pitchFamily="49" charset="-122"/>
              </a:rPr>
              <a:t>3+1+0+1+0=5</a:t>
            </a:r>
            <a:r>
              <a:rPr lang="en-US" altLang="zh-CN" sz="2800" b="1">
                <a:solidFill>
                  <a:schemeClr val="tx2"/>
                </a:solidFill>
                <a:ea typeface="隶书" panose="02010509060101010101" pitchFamily="49" charset="-122"/>
              </a:rPr>
              <a:t>.</a:t>
            </a:r>
          </a:p>
        </p:txBody>
      </p:sp>
      <p:graphicFrame>
        <p:nvGraphicFramePr>
          <p:cNvPr id="121874" name="Object 18"/>
          <p:cNvGraphicFramePr>
            <a:graphicFrameLocks noChangeAspect="1"/>
          </p:cNvGraphicFramePr>
          <p:nvPr/>
        </p:nvGraphicFramePr>
        <p:xfrm>
          <a:off x="3871913" y="1643064"/>
          <a:ext cx="3581400" cy="479425"/>
        </p:xfrm>
        <a:graphic>
          <a:graphicData uri="http://schemas.openxmlformats.org/presentationml/2006/ole">
            <mc:AlternateContent xmlns:mc="http://schemas.openxmlformats.org/markup-compatibility/2006">
              <mc:Choice xmlns:v="urn:schemas-microsoft-com:vml" Requires="v">
                <p:oleObj spid="_x0000_s24609" name="Equation" r:id="rId9" imgW="3305057" imgH="438285" progId="Equation.DSMT4">
                  <p:embed/>
                </p:oleObj>
              </mc:Choice>
              <mc:Fallback>
                <p:oleObj name="Equation" r:id="rId9" imgW="3305057" imgH="43828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1913" y="1643064"/>
                        <a:ext cx="35814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0352585-8845-440D-8F5A-FFCAA7E60F3B}" type="slidenum">
              <a:rPr lang="en-US" altLang="zh-CN" sz="1200">
                <a:solidFill>
                  <a:srgbClr val="898989"/>
                </a:solidFill>
              </a:rPr>
              <a:pPr eaLnBrk="1" hangingPunct="1"/>
              <a:t>28</a:t>
            </a:fld>
            <a:endParaRPr lang="en-US" altLang="zh-CN" sz="1200">
              <a:solidFill>
                <a:srgbClr val="898989"/>
              </a:solidFill>
            </a:endParaRPr>
          </a:p>
        </p:txBody>
      </p:sp>
    </p:spTree>
    <p:extLst>
      <p:ext uri="{BB962C8B-B14F-4D97-AF65-F5344CB8AC3E}">
        <p14:creationId xmlns:p14="http://schemas.microsoft.com/office/powerpoint/2010/main" val="35729270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1859"/>
                                        </p:tgtEl>
                                        <p:attrNameLst>
                                          <p:attrName>style.visibility</p:attrName>
                                        </p:attrNameLst>
                                      </p:cBhvr>
                                      <p:to>
                                        <p:strVal val="visible"/>
                                      </p:to>
                                    </p:set>
                                    <p:animEffect transition="in" filter="wipe(left)">
                                      <p:cBhvr>
                                        <p:cTn id="7" dur="75"/>
                                        <p:tgtEl>
                                          <p:spTgt spid="1218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21860"/>
                                        </p:tgtEl>
                                        <p:attrNameLst>
                                          <p:attrName>style.visibility</p:attrName>
                                        </p:attrNameLst>
                                      </p:cBhvr>
                                      <p:to>
                                        <p:strVal val="visible"/>
                                      </p:to>
                                    </p:set>
                                    <p:animEffect transition="in" filter="wipe(left)">
                                      <p:cBhvr>
                                        <p:cTn id="12" dur="75"/>
                                        <p:tgtEl>
                                          <p:spTgt spid="121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1865"/>
                                        </p:tgtEl>
                                        <p:attrNameLst>
                                          <p:attrName>style.visibility</p:attrName>
                                        </p:attrNameLst>
                                      </p:cBhvr>
                                      <p:to>
                                        <p:strVal val="visible"/>
                                      </p:to>
                                    </p:set>
                                    <p:animEffect transition="in" filter="wipe(left)">
                                      <p:cBhvr>
                                        <p:cTn id="17" dur="500"/>
                                        <p:tgtEl>
                                          <p:spTgt spid="1218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1866"/>
                                        </p:tgtEl>
                                        <p:attrNameLst>
                                          <p:attrName>style.visibility</p:attrName>
                                        </p:attrNameLst>
                                      </p:cBhvr>
                                      <p:to>
                                        <p:strVal val="visible"/>
                                      </p:to>
                                    </p:set>
                                    <p:animEffect transition="in" filter="wipe(left)">
                                      <p:cBhvr>
                                        <p:cTn id="22" dur="500"/>
                                        <p:tgtEl>
                                          <p:spTgt spid="1218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1863"/>
                                        </p:tgtEl>
                                        <p:attrNameLst>
                                          <p:attrName>style.visibility</p:attrName>
                                        </p:attrNameLst>
                                      </p:cBhvr>
                                      <p:to>
                                        <p:strVal val="visible"/>
                                      </p:to>
                                    </p:set>
                                    <p:animEffect transition="in" filter="wipe(left)">
                                      <p:cBhvr>
                                        <p:cTn id="27" dur="500"/>
                                        <p:tgtEl>
                                          <p:spTgt spid="1218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21864"/>
                                        </p:tgtEl>
                                        <p:attrNameLst>
                                          <p:attrName>style.visibility</p:attrName>
                                        </p:attrNameLst>
                                      </p:cBhvr>
                                      <p:to>
                                        <p:strVal val="visible"/>
                                      </p:to>
                                    </p:set>
                                    <p:animEffect transition="in" filter="wipe(left)">
                                      <p:cBhvr>
                                        <p:cTn id="32" dur="75"/>
                                        <p:tgtEl>
                                          <p:spTgt spid="1218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1869"/>
                                        </p:tgtEl>
                                        <p:attrNameLst>
                                          <p:attrName>style.visibility</p:attrName>
                                        </p:attrNameLst>
                                      </p:cBhvr>
                                      <p:to>
                                        <p:strVal val="visible"/>
                                      </p:to>
                                    </p:set>
                                    <p:animEffect transition="in" filter="wipe(left)">
                                      <p:cBhvr>
                                        <p:cTn id="37" dur="500"/>
                                        <p:tgtEl>
                                          <p:spTgt spid="1218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1870"/>
                                        </p:tgtEl>
                                        <p:attrNameLst>
                                          <p:attrName>style.visibility</p:attrName>
                                        </p:attrNameLst>
                                      </p:cBhvr>
                                      <p:to>
                                        <p:strVal val="visible"/>
                                      </p:to>
                                    </p:set>
                                    <p:animEffect transition="in" filter="wipe(left)">
                                      <p:cBhvr>
                                        <p:cTn id="42" dur="500"/>
                                        <p:tgtEl>
                                          <p:spTgt spid="1218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1861"/>
                                        </p:tgtEl>
                                        <p:attrNameLst>
                                          <p:attrName>style.visibility</p:attrName>
                                        </p:attrNameLst>
                                      </p:cBhvr>
                                      <p:to>
                                        <p:strVal val="visible"/>
                                      </p:to>
                                    </p:set>
                                    <p:animEffect transition="in" filter="wipe(left)">
                                      <p:cBhvr>
                                        <p:cTn id="47" dur="500"/>
                                        <p:tgtEl>
                                          <p:spTgt spid="1218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21862"/>
                                        </p:tgtEl>
                                        <p:attrNameLst>
                                          <p:attrName>style.visibility</p:attrName>
                                        </p:attrNameLst>
                                      </p:cBhvr>
                                      <p:to>
                                        <p:strVal val="visible"/>
                                      </p:to>
                                    </p:set>
                                    <p:animEffect transition="in" filter="wipe(left)">
                                      <p:cBhvr>
                                        <p:cTn id="52" dur="75"/>
                                        <p:tgtEl>
                                          <p:spTgt spid="1218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1867"/>
                                        </p:tgtEl>
                                        <p:attrNameLst>
                                          <p:attrName>style.visibility</p:attrName>
                                        </p:attrNameLst>
                                      </p:cBhvr>
                                      <p:to>
                                        <p:strVal val="visible"/>
                                      </p:to>
                                    </p:set>
                                    <p:animEffect transition="in" filter="wipe(left)">
                                      <p:cBhvr>
                                        <p:cTn id="57" dur="500"/>
                                        <p:tgtEl>
                                          <p:spTgt spid="12186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21868"/>
                                        </p:tgtEl>
                                        <p:attrNameLst>
                                          <p:attrName>style.visibility</p:attrName>
                                        </p:attrNameLst>
                                      </p:cBhvr>
                                      <p:to>
                                        <p:strVal val="visible"/>
                                      </p:to>
                                    </p:set>
                                    <p:animEffect transition="in" filter="wipe(left)">
                                      <p:cBhvr>
                                        <p:cTn id="62" dur="500"/>
                                        <p:tgtEl>
                                          <p:spTgt spid="12186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iterate type="lt">
                                    <p:tmPct val="100000"/>
                                  </p:iterate>
                                  <p:childTnLst>
                                    <p:set>
                                      <p:cBhvr>
                                        <p:cTn id="66" dur="1" fill="hold">
                                          <p:stCondLst>
                                            <p:cond delay="0"/>
                                          </p:stCondLst>
                                        </p:cTn>
                                        <p:tgtEl>
                                          <p:spTgt spid="121871"/>
                                        </p:tgtEl>
                                        <p:attrNameLst>
                                          <p:attrName>style.visibility</p:attrName>
                                        </p:attrNameLst>
                                      </p:cBhvr>
                                      <p:to>
                                        <p:strVal val="visible"/>
                                      </p:to>
                                    </p:set>
                                    <p:animEffect transition="in" filter="wipe(left)">
                                      <p:cBhvr>
                                        <p:cTn id="67" dur="75"/>
                                        <p:tgtEl>
                                          <p:spTgt spid="12187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21874"/>
                                        </p:tgtEl>
                                        <p:attrNameLst>
                                          <p:attrName>style.visibility</p:attrName>
                                        </p:attrNameLst>
                                      </p:cBhvr>
                                      <p:to>
                                        <p:strVal val="visible"/>
                                      </p:to>
                                    </p:set>
                                    <p:animEffect transition="in" filter="wipe(left)">
                                      <p:cBhvr>
                                        <p:cTn id="72" dur="500"/>
                                        <p:tgtEl>
                                          <p:spTgt spid="121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utoUpdateAnimBg="0"/>
      <p:bldP spid="121860" grpId="0" autoUpdateAnimBg="0"/>
      <p:bldP spid="121861" grpId="0" animBg="1"/>
      <p:bldP spid="121862" grpId="0" autoUpdateAnimBg="0"/>
      <p:bldP spid="121863" grpId="0" animBg="1"/>
      <p:bldP spid="121864" grpId="0" autoUpdateAnimBg="0"/>
      <p:bldP spid="121865" grpId="0" animBg="1"/>
      <p:bldP spid="121867" grpId="0" animBg="1"/>
      <p:bldP spid="121869" grpId="0" animBg="1"/>
      <p:bldP spid="12187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2481263" y="3227388"/>
            <a:ext cx="5911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a:solidFill>
                  <a:schemeClr val="tx2"/>
                </a:solidFill>
                <a:ea typeface="隶书" panose="02010509060101010101" pitchFamily="49" charset="-122"/>
              </a:rPr>
              <a:t>例</a:t>
            </a:r>
            <a:r>
              <a:rPr lang="en-US" altLang="zh-CN" sz="3600" b="1">
                <a:solidFill>
                  <a:schemeClr val="tx2"/>
                </a:solidFill>
                <a:ea typeface="隶书" panose="02010509060101010101" pitchFamily="49" charset="-122"/>
              </a:rPr>
              <a:t>1     </a:t>
            </a:r>
            <a:r>
              <a:rPr lang="zh-CN" altLang="en-US" sz="3600" b="1">
                <a:ea typeface="隶书" panose="02010509060101010101" pitchFamily="49" charset="-122"/>
              </a:rPr>
              <a:t>求排列</a:t>
            </a:r>
            <a:r>
              <a:rPr lang="en-US" altLang="zh-CN" sz="3600" b="1">
                <a:ea typeface="隶书" panose="02010509060101010101" pitchFamily="49" charset="-122"/>
              </a:rPr>
              <a:t>32514</a:t>
            </a:r>
            <a:r>
              <a:rPr lang="zh-CN" altLang="en-US" sz="3600" b="1">
                <a:ea typeface="隶书" panose="02010509060101010101" pitchFamily="49" charset="-122"/>
              </a:rPr>
              <a:t>的逆序数</a:t>
            </a:r>
            <a:r>
              <a:rPr lang="en-US" altLang="zh-CN" sz="3600" b="1">
                <a:ea typeface="隶书" panose="02010509060101010101" pitchFamily="49" charset="-122"/>
              </a:rPr>
              <a:t>.</a:t>
            </a:r>
          </a:p>
        </p:txBody>
      </p:sp>
      <p:sp>
        <p:nvSpPr>
          <p:cNvPr id="122883" name="Rectangle 3"/>
          <p:cNvSpPr>
            <a:spLocks noChangeArrowheads="1"/>
          </p:cNvSpPr>
          <p:nvPr/>
        </p:nvSpPr>
        <p:spPr bwMode="auto">
          <a:xfrm>
            <a:off x="2492375" y="3860801"/>
            <a:ext cx="1111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a:solidFill>
                  <a:schemeClr val="tx2"/>
                </a:solidFill>
                <a:ea typeface="隶书" panose="02010509060101010101" pitchFamily="49" charset="-122"/>
              </a:rPr>
              <a:t>解：</a:t>
            </a:r>
          </a:p>
        </p:txBody>
      </p:sp>
      <p:sp>
        <p:nvSpPr>
          <p:cNvPr id="122884" name="Rectangle 4"/>
          <p:cNvSpPr>
            <a:spLocks noChangeArrowheads="1"/>
          </p:cNvSpPr>
          <p:nvPr/>
        </p:nvSpPr>
        <p:spPr bwMode="auto">
          <a:xfrm>
            <a:off x="3597275" y="3860800"/>
            <a:ext cx="327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a:ea typeface="隶书" panose="02010509060101010101" pitchFamily="49" charset="-122"/>
              </a:rPr>
              <a:t>在排列</a:t>
            </a:r>
            <a:r>
              <a:rPr lang="en-US" altLang="zh-CN" sz="3600" b="1">
                <a:ea typeface="隶书" panose="02010509060101010101" pitchFamily="49" charset="-122"/>
              </a:rPr>
              <a:t>32514</a:t>
            </a:r>
            <a:r>
              <a:rPr lang="zh-CN" altLang="en-US" sz="3600" b="1">
                <a:ea typeface="隶书" panose="02010509060101010101" pitchFamily="49" charset="-122"/>
              </a:rPr>
              <a:t>中</a:t>
            </a:r>
            <a:r>
              <a:rPr lang="en-US" altLang="zh-CN" sz="3600" b="1">
                <a:ea typeface="隶书" panose="02010509060101010101" pitchFamily="49" charset="-122"/>
              </a:rPr>
              <a:t>,</a:t>
            </a:r>
          </a:p>
        </p:txBody>
      </p:sp>
      <p:sp>
        <p:nvSpPr>
          <p:cNvPr id="122885" name="Rectangle 5"/>
          <p:cNvSpPr>
            <a:spLocks noChangeArrowheads="1"/>
          </p:cNvSpPr>
          <p:nvPr/>
        </p:nvSpPr>
        <p:spPr bwMode="auto">
          <a:xfrm>
            <a:off x="2640013" y="4360863"/>
            <a:ext cx="4578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ea typeface="隶书" panose="02010509060101010101" pitchFamily="49" charset="-122"/>
              </a:rPr>
              <a:t>3</a:t>
            </a:r>
            <a:r>
              <a:rPr lang="zh-CN" altLang="en-US" sz="3600" b="1">
                <a:ea typeface="隶书" panose="02010509060101010101" pitchFamily="49" charset="-122"/>
              </a:rPr>
              <a:t>排在首位</a:t>
            </a:r>
            <a:r>
              <a:rPr lang="en-US" altLang="zh-CN" sz="3600" b="1">
                <a:ea typeface="隶书" panose="02010509060101010101" pitchFamily="49" charset="-122"/>
              </a:rPr>
              <a:t>,</a:t>
            </a:r>
            <a:r>
              <a:rPr lang="zh-CN" altLang="en-US" sz="3600" b="1">
                <a:ea typeface="隶书" panose="02010509060101010101" pitchFamily="49" charset="-122"/>
              </a:rPr>
              <a:t>逆序数为</a:t>
            </a:r>
            <a:r>
              <a:rPr lang="en-US" altLang="zh-CN" sz="3600" b="1">
                <a:ea typeface="隶书" panose="02010509060101010101" pitchFamily="49" charset="-122"/>
              </a:rPr>
              <a:t>0;</a:t>
            </a:r>
          </a:p>
        </p:txBody>
      </p:sp>
      <p:sp>
        <p:nvSpPr>
          <p:cNvPr id="122886" name="Rectangle 6"/>
          <p:cNvSpPr>
            <a:spLocks noChangeArrowheads="1"/>
          </p:cNvSpPr>
          <p:nvPr/>
        </p:nvSpPr>
        <p:spPr bwMode="auto">
          <a:xfrm>
            <a:off x="2640013" y="4960939"/>
            <a:ext cx="603091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ea typeface="隶书" panose="02010509060101010101" pitchFamily="49" charset="-122"/>
              </a:rPr>
              <a:t>2</a:t>
            </a:r>
            <a:r>
              <a:rPr lang="zh-CN" altLang="en-US" sz="3600" b="1">
                <a:ea typeface="隶书" panose="02010509060101010101" pitchFamily="49" charset="-122"/>
              </a:rPr>
              <a:t>的前面比</a:t>
            </a:r>
            <a:r>
              <a:rPr lang="en-US" altLang="zh-CN" sz="3600" b="1">
                <a:ea typeface="隶书" panose="02010509060101010101" pitchFamily="49" charset="-122"/>
              </a:rPr>
              <a:t>2</a:t>
            </a:r>
            <a:r>
              <a:rPr lang="zh-CN" altLang="en-US" sz="3600" b="1">
                <a:ea typeface="隶书" panose="02010509060101010101" pitchFamily="49" charset="-122"/>
              </a:rPr>
              <a:t>大的数只有一个</a:t>
            </a:r>
            <a:r>
              <a:rPr lang="en-US" altLang="zh-CN" sz="3600" b="1">
                <a:ea typeface="隶书" panose="02010509060101010101" pitchFamily="49" charset="-122"/>
              </a:rPr>
              <a:t>3,</a:t>
            </a:r>
            <a:endParaRPr lang="zh-CN" altLang="en-GB" sz="3600" b="1">
              <a:ea typeface="隶书" panose="02010509060101010101" pitchFamily="49" charset="-122"/>
            </a:endParaRPr>
          </a:p>
          <a:p>
            <a:pPr eaLnBrk="1" hangingPunct="1"/>
            <a:r>
              <a:rPr lang="zh-CN" altLang="en-US" sz="3600" b="1">
                <a:ea typeface="隶书" panose="02010509060101010101" pitchFamily="49" charset="-122"/>
              </a:rPr>
              <a:t>故逆序数为</a:t>
            </a:r>
            <a:r>
              <a:rPr lang="en-US" altLang="zh-CN" sz="3600" b="1">
                <a:ea typeface="隶书" panose="02010509060101010101" pitchFamily="49" charset="-122"/>
              </a:rPr>
              <a:t>1;</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25B70FA-DEB9-410A-943E-9A89E6052385}" type="slidenum">
              <a:rPr lang="en-US" altLang="zh-CN" sz="1200">
                <a:solidFill>
                  <a:srgbClr val="898989"/>
                </a:solidFill>
              </a:rPr>
              <a:pPr eaLnBrk="1" hangingPunct="1"/>
              <a:t>29</a:t>
            </a:fld>
            <a:endParaRPr lang="en-US" altLang="zh-CN" sz="1200">
              <a:solidFill>
                <a:srgbClr val="898989"/>
              </a:solidFill>
            </a:endParaRPr>
          </a:p>
        </p:txBody>
      </p:sp>
      <p:sp>
        <p:nvSpPr>
          <p:cNvPr id="45064" name="Text Box 2"/>
          <p:cNvSpPr txBox="1">
            <a:spLocks noChangeArrowheads="1"/>
          </p:cNvSpPr>
          <p:nvPr/>
        </p:nvSpPr>
        <p:spPr bwMode="auto">
          <a:xfrm>
            <a:off x="2044701" y="685800"/>
            <a:ext cx="4479925" cy="528638"/>
          </a:xfrm>
          <a:prstGeom prst="rect">
            <a:avLst/>
          </a:prstGeom>
          <a:solidFill>
            <a:schemeClr val="accent1">
              <a:alpha val="50195"/>
            </a:schemeClr>
          </a:solidFill>
          <a:ln w="9525">
            <a:solidFill>
              <a:srgbClr val="6600FF"/>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黑体" panose="02010609060101010101" pitchFamily="49" charset="-122"/>
              </a:rPr>
              <a:t>计算排列的</a:t>
            </a:r>
            <a:r>
              <a:rPr lang="zh-CN" altLang="en-US" sz="2800" b="1">
                <a:solidFill>
                  <a:srgbClr val="6600FF"/>
                </a:solidFill>
                <a:ea typeface="黑体" panose="02010609060101010101" pitchFamily="49" charset="-122"/>
              </a:rPr>
              <a:t>逆序数</a:t>
            </a:r>
            <a:r>
              <a:rPr lang="zh-CN" altLang="en-US" sz="2800" b="1">
                <a:ea typeface="黑体" panose="02010609060101010101" pitchFamily="49" charset="-122"/>
              </a:rPr>
              <a:t>的方法：</a:t>
            </a:r>
          </a:p>
        </p:txBody>
      </p:sp>
      <p:sp>
        <p:nvSpPr>
          <p:cNvPr id="45065" name="Rectangle 13"/>
          <p:cNvSpPr>
            <a:spLocks noChangeArrowheads="1"/>
          </p:cNvSpPr>
          <p:nvPr/>
        </p:nvSpPr>
        <p:spPr bwMode="auto">
          <a:xfrm>
            <a:off x="1989139" y="1484314"/>
            <a:ext cx="818365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chemeClr val="tx2"/>
                </a:solidFill>
              </a:rPr>
              <a:t>分别计算出排在 </a:t>
            </a:r>
            <a:r>
              <a:rPr lang="zh-CN" altLang="en-GB" sz="2800" b="1" dirty="0">
                <a:solidFill>
                  <a:schemeClr val="tx2"/>
                </a:solidFill>
              </a:rPr>
              <a:t>1,2,…,</a:t>
            </a:r>
            <a:r>
              <a:rPr lang="en-GB" altLang="zh-CN" sz="2800" b="1" i="1" dirty="0">
                <a:solidFill>
                  <a:schemeClr val="tx2"/>
                </a:solidFill>
              </a:rPr>
              <a:t>n</a:t>
            </a:r>
            <a:r>
              <a:rPr lang="en-GB" altLang="zh-CN" sz="2800" b="1" dirty="0">
                <a:solidFill>
                  <a:schemeClr val="tx2"/>
                </a:solidFill>
              </a:rPr>
              <a:t>-1,</a:t>
            </a:r>
            <a:r>
              <a:rPr lang="en-GB" altLang="zh-CN" sz="2800" b="1" i="1" dirty="0">
                <a:solidFill>
                  <a:schemeClr val="tx2"/>
                </a:solidFill>
              </a:rPr>
              <a:t>n</a:t>
            </a:r>
            <a:r>
              <a:rPr lang="zh-CN" altLang="en-US" sz="2800" b="1" dirty="0">
                <a:solidFill>
                  <a:schemeClr val="tx2"/>
                </a:solidFill>
              </a:rPr>
              <a:t>前面比它大的数码之和</a:t>
            </a:r>
          </a:p>
          <a:p>
            <a:pPr eaLnBrk="1" hangingPunct="1"/>
            <a:r>
              <a:rPr lang="zh-CN" altLang="en-US" sz="2800" b="1" dirty="0">
                <a:solidFill>
                  <a:schemeClr val="tx2"/>
                </a:solidFill>
              </a:rPr>
              <a:t>即分别算出</a:t>
            </a:r>
            <a:r>
              <a:rPr lang="zh-CN" altLang="en-US" sz="2800" dirty="0">
                <a:solidFill>
                  <a:schemeClr val="tx2"/>
                </a:solidFill>
              </a:rPr>
              <a:t> </a:t>
            </a:r>
            <a:r>
              <a:rPr lang="zh-CN" altLang="en-GB" sz="2800" b="1" dirty="0">
                <a:solidFill>
                  <a:schemeClr val="tx2"/>
                </a:solidFill>
              </a:rPr>
              <a:t>1,2,…,</a:t>
            </a:r>
            <a:r>
              <a:rPr lang="en-GB" altLang="zh-CN" sz="2800" b="1" i="1" dirty="0">
                <a:solidFill>
                  <a:schemeClr val="tx2"/>
                </a:solidFill>
              </a:rPr>
              <a:t>n</a:t>
            </a:r>
            <a:r>
              <a:rPr lang="en-GB" altLang="zh-CN" sz="2800" b="1" dirty="0">
                <a:solidFill>
                  <a:schemeClr val="tx2"/>
                </a:solidFill>
              </a:rPr>
              <a:t>-1,</a:t>
            </a:r>
            <a:r>
              <a:rPr lang="en-GB" altLang="zh-CN" sz="2800" b="1" i="1" dirty="0">
                <a:solidFill>
                  <a:schemeClr val="tx2"/>
                </a:solidFill>
              </a:rPr>
              <a:t>n</a:t>
            </a:r>
            <a:r>
              <a:rPr lang="zh-CN" altLang="en-US" sz="2800" b="1" dirty="0">
                <a:solidFill>
                  <a:schemeClr val="tx2"/>
                </a:solidFill>
              </a:rPr>
              <a:t>这</a:t>
            </a:r>
            <a:r>
              <a:rPr lang="en-GB" altLang="zh-CN" sz="2800" b="1" i="1" dirty="0">
                <a:solidFill>
                  <a:schemeClr val="tx2"/>
                </a:solidFill>
              </a:rPr>
              <a:t>n</a:t>
            </a:r>
            <a:r>
              <a:rPr lang="zh-CN" altLang="en-US" sz="2800" b="1" dirty="0">
                <a:solidFill>
                  <a:schemeClr val="tx2"/>
                </a:solidFill>
              </a:rPr>
              <a:t>个元素的逆序数，</a:t>
            </a:r>
            <a:r>
              <a:rPr lang="zh-CN" altLang="en-US" sz="2800" b="1" dirty="0" smtClean="0">
                <a:solidFill>
                  <a:schemeClr val="tx2"/>
                </a:solidFill>
              </a:rPr>
              <a:t>这</a:t>
            </a:r>
            <a:r>
              <a:rPr lang="en-GB" altLang="zh-CN" sz="2800" b="1" i="1" dirty="0">
                <a:solidFill>
                  <a:schemeClr val="tx2"/>
                </a:solidFill>
              </a:rPr>
              <a:t>n</a:t>
            </a:r>
            <a:r>
              <a:rPr lang="zh-CN" altLang="en-US" sz="2800" b="1" dirty="0" smtClean="0">
                <a:solidFill>
                  <a:schemeClr val="tx2"/>
                </a:solidFill>
              </a:rPr>
              <a:t>个</a:t>
            </a:r>
            <a:endParaRPr lang="zh-CN" altLang="en-US" sz="2800" b="1" dirty="0">
              <a:solidFill>
                <a:schemeClr val="tx2"/>
              </a:solidFill>
            </a:endParaRPr>
          </a:p>
          <a:p>
            <a:pPr eaLnBrk="1" hangingPunct="1"/>
            <a:r>
              <a:rPr lang="zh-CN" altLang="en-US" sz="2800" b="1" dirty="0">
                <a:solidFill>
                  <a:schemeClr val="tx2"/>
                </a:solidFill>
              </a:rPr>
              <a:t>元素的逆序数的总和即为所求排列的逆序数</a:t>
            </a:r>
            <a:r>
              <a:rPr lang="en-US" altLang="zh-CN" sz="2800" b="1" dirty="0">
                <a:solidFill>
                  <a:schemeClr val="tx2"/>
                </a:solidFill>
              </a:rPr>
              <a:t>.</a:t>
            </a:r>
          </a:p>
        </p:txBody>
      </p:sp>
    </p:spTree>
    <p:extLst>
      <p:ext uri="{BB962C8B-B14F-4D97-AF65-F5344CB8AC3E}">
        <p14:creationId xmlns:p14="http://schemas.microsoft.com/office/powerpoint/2010/main" val="263765480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2882"/>
                                        </p:tgtEl>
                                        <p:attrNameLst>
                                          <p:attrName>style.visibility</p:attrName>
                                        </p:attrNameLst>
                                      </p:cBhvr>
                                      <p:to>
                                        <p:strVal val="visible"/>
                                      </p:to>
                                    </p:set>
                                    <p:animEffect transition="in" filter="wipe(left)">
                                      <p:cBhvr>
                                        <p:cTn id="7" dur="75"/>
                                        <p:tgtEl>
                                          <p:spTgt spid="122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22883"/>
                                        </p:tgtEl>
                                        <p:attrNameLst>
                                          <p:attrName>style.visibility</p:attrName>
                                        </p:attrNameLst>
                                      </p:cBhvr>
                                      <p:to>
                                        <p:strVal val="visible"/>
                                      </p:to>
                                    </p:set>
                                    <p:animEffect transition="in" filter="wipe(left)">
                                      <p:cBhvr>
                                        <p:cTn id="12" dur="75"/>
                                        <p:tgtEl>
                                          <p:spTgt spid="122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22884"/>
                                        </p:tgtEl>
                                        <p:attrNameLst>
                                          <p:attrName>style.visibility</p:attrName>
                                        </p:attrNameLst>
                                      </p:cBhvr>
                                      <p:to>
                                        <p:strVal val="visible"/>
                                      </p:to>
                                    </p:set>
                                    <p:animEffect transition="in" filter="wipe(left)">
                                      <p:cBhvr>
                                        <p:cTn id="17" dur="75"/>
                                        <p:tgtEl>
                                          <p:spTgt spid="1228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22885"/>
                                        </p:tgtEl>
                                        <p:attrNameLst>
                                          <p:attrName>style.visibility</p:attrName>
                                        </p:attrNameLst>
                                      </p:cBhvr>
                                      <p:to>
                                        <p:strVal val="visible"/>
                                      </p:to>
                                    </p:set>
                                    <p:animEffect transition="in" filter="wipe(left)">
                                      <p:cBhvr>
                                        <p:cTn id="22" dur="75"/>
                                        <p:tgtEl>
                                          <p:spTgt spid="1228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22886"/>
                                        </p:tgtEl>
                                        <p:attrNameLst>
                                          <p:attrName>style.visibility</p:attrName>
                                        </p:attrNameLst>
                                      </p:cBhvr>
                                      <p:to>
                                        <p:strVal val="visible"/>
                                      </p:to>
                                    </p:set>
                                    <p:animEffect transition="in" filter="wipe(left)">
                                      <p:cBhvr>
                                        <p:cTn id="27" dur="75"/>
                                        <p:tgtEl>
                                          <p:spTgt spid="12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3" grpId="0" autoUpdateAnimBg="0"/>
      <p:bldP spid="122884" grpId="0" autoUpdateAnimBg="0"/>
      <p:bldP spid="122885" grpId="0" autoUpdateAnimBg="0"/>
      <p:bldP spid="12288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6">
            <a:hlinkClick r:id="" action="ppaction://noaction"/>
          </p:cNvPr>
          <p:cNvSpPr txBox="1">
            <a:spLocks noChangeArrowheads="1"/>
          </p:cNvSpPr>
          <p:nvPr/>
        </p:nvSpPr>
        <p:spPr bwMode="auto">
          <a:xfrm>
            <a:off x="1901116" y="772436"/>
            <a:ext cx="36718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marL="635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lnSpc>
                <a:spcPct val="90000"/>
              </a:lnSpc>
              <a:spcBef>
                <a:spcPct val="50000"/>
              </a:spcBef>
              <a:buClr>
                <a:srgbClr val="C0504D"/>
              </a:buClr>
              <a:buFontTx/>
              <a:buNone/>
            </a:pPr>
            <a:r>
              <a:rPr kumimoji="1" lang="zh-CN" altLang="en-US" sz="3600" b="1" dirty="0" smtClean="0">
                <a:solidFill>
                  <a:srgbClr val="C00000"/>
                </a:solidFill>
                <a:latin typeface="华文新魏" pitchFamily="2" charset="-122"/>
                <a:ea typeface="华文新魏" pitchFamily="2" charset="-122"/>
              </a:rPr>
              <a:t>学习要领：</a:t>
            </a:r>
            <a:endParaRPr kumimoji="1" lang="zh-CN" altLang="en-US" sz="3600" b="1" dirty="0">
              <a:solidFill>
                <a:srgbClr val="C00000"/>
              </a:solidFill>
              <a:latin typeface="华文新魏" pitchFamily="2" charset="-122"/>
              <a:ea typeface="华文新魏" pitchFamily="2" charset="-122"/>
            </a:endParaRPr>
          </a:p>
        </p:txBody>
      </p:sp>
      <p:sp>
        <p:nvSpPr>
          <p:cNvPr id="8" name="Text Box 6">
            <a:hlinkClick r:id="" action="ppaction://noaction"/>
          </p:cNvPr>
          <p:cNvSpPr txBox="1">
            <a:spLocks noChangeArrowheads="1"/>
          </p:cNvSpPr>
          <p:nvPr/>
        </p:nvSpPr>
        <p:spPr bwMode="auto">
          <a:xfrm>
            <a:off x="1975914" y="1794786"/>
            <a:ext cx="80645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marL="463550" indent="-4572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lnSpc>
                <a:spcPct val="90000"/>
              </a:lnSpc>
              <a:spcBef>
                <a:spcPct val="50000"/>
              </a:spcBef>
              <a:buClr>
                <a:srgbClr val="C0504D"/>
              </a:buClr>
              <a:buFont typeface="Wingdings" pitchFamily="2" charset="2"/>
              <a:buChar char="Ø"/>
            </a:pPr>
            <a:r>
              <a:rPr kumimoji="1" lang="zh-CN" altLang="en-US" sz="2800" b="1" dirty="0" smtClean="0">
                <a:solidFill>
                  <a:srgbClr val="000000"/>
                </a:solidFill>
                <a:latin typeface="宋体" charset="-122"/>
              </a:rPr>
              <a:t>认真看书，尽量读懂每句话</a:t>
            </a:r>
            <a:endParaRPr kumimoji="1" lang="zh-CN" altLang="en-US" sz="2800" b="1" dirty="0">
              <a:solidFill>
                <a:srgbClr val="000000"/>
              </a:solidFill>
              <a:latin typeface="宋体" charset="-122"/>
            </a:endParaRPr>
          </a:p>
        </p:txBody>
      </p:sp>
      <p:sp>
        <p:nvSpPr>
          <p:cNvPr id="4" name="Text Box 6">
            <a:hlinkClick r:id="" action="ppaction://noaction"/>
          </p:cNvPr>
          <p:cNvSpPr txBox="1">
            <a:spLocks noChangeArrowheads="1"/>
          </p:cNvSpPr>
          <p:nvPr/>
        </p:nvSpPr>
        <p:spPr bwMode="auto">
          <a:xfrm>
            <a:off x="2020072" y="2868004"/>
            <a:ext cx="80645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marL="463550" indent="-4572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lnSpc>
                <a:spcPct val="90000"/>
              </a:lnSpc>
              <a:spcBef>
                <a:spcPct val="50000"/>
              </a:spcBef>
              <a:buClr>
                <a:srgbClr val="C0504D"/>
              </a:buClr>
              <a:buFont typeface="Wingdings" pitchFamily="2" charset="2"/>
              <a:buChar char="Ø"/>
            </a:pPr>
            <a:r>
              <a:rPr kumimoji="1" lang="zh-CN" altLang="en-US" sz="2800" b="1" dirty="0" smtClean="0">
                <a:solidFill>
                  <a:srgbClr val="000000"/>
                </a:solidFill>
                <a:latin typeface="宋体" charset="-122"/>
              </a:rPr>
              <a:t>动手验算，归纳各种计算类型</a:t>
            </a:r>
            <a:endParaRPr kumimoji="1" lang="zh-CN" altLang="en-US" sz="2800" b="1" dirty="0">
              <a:solidFill>
                <a:srgbClr val="000000"/>
              </a:solidFill>
              <a:latin typeface="宋体" charset="-122"/>
            </a:endParaRPr>
          </a:p>
        </p:txBody>
      </p:sp>
      <p:sp>
        <p:nvSpPr>
          <p:cNvPr id="5" name="Text Box 6">
            <a:hlinkClick r:id="" action="ppaction://noaction"/>
          </p:cNvPr>
          <p:cNvSpPr txBox="1">
            <a:spLocks noChangeArrowheads="1"/>
          </p:cNvSpPr>
          <p:nvPr/>
        </p:nvSpPr>
        <p:spPr bwMode="auto">
          <a:xfrm>
            <a:off x="2019841" y="3941222"/>
            <a:ext cx="80645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marL="463550" indent="-4572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lnSpc>
                <a:spcPct val="90000"/>
              </a:lnSpc>
              <a:spcBef>
                <a:spcPct val="50000"/>
              </a:spcBef>
              <a:buClr>
                <a:srgbClr val="C0504D"/>
              </a:buClr>
              <a:buFont typeface="Wingdings" pitchFamily="2" charset="2"/>
              <a:buChar char="Ø"/>
            </a:pPr>
            <a:r>
              <a:rPr kumimoji="1" lang="zh-CN" altLang="en-US" sz="2800" b="1" dirty="0" smtClean="0">
                <a:solidFill>
                  <a:srgbClr val="000000"/>
                </a:solidFill>
                <a:latin typeface="宋体" charset="-122"/>
              </a:rPr>
              <a:t>熟记定义、定理和一些习题或例题的简单结果</a:t>
            </a:r>
            <a:endParaRPr kumimoji="1" lang="zh-CN" altLang="en-US" sz="2800" b="1" dirty="0">
              <a:solidFill>
                <a:srgbClr val="000000"/>
              </a:solidFill>
              <a:latin typeface="宋体" charset="-122"/>
            </a:endParaRPr>
          </a:p>
        </p:txBody>
      </p:sp>
      <p:sp>
        <p:nvSpPr>
          <p:cNvPr id="6" name="Text Box 6">
            <a:hlinkClick r:id="" action="ppaction://noaction"/>
          </p:cNvPr>
          <p:cNvSpPr txBox="1">
            <a:spLocks noChangeArrowheads="1"/>
          </p:cNvSpPr>
          <p:nvPr/>
        </p:nvSpPr>
        <p:spPr bwMode="auto">
          <a:xfrm>
            <a:off x="2019841" y="5014440"/>
            <a:ext cx="80645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marL="463550" indent="-4572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lnSpc>
                <a:spcPct val="90000"/>
              </a:lnSpc>
              <a:spcBef>
                <a:spcPct val="50000"/>
              </a:spcBef>
              <a:buClr>
                <a:srgbClr val="C0504D"/>
              </a:buClr>
              <a:buFont typeface="Wingdings" pitchFamily="2" charset="2"/>
              <a:buChar char="Ø"/>
            </a:pPr>
            <a:r>
              <a:rPr kumimoji="1" lang="zh-CN" altLang="en-US" sz="2800" b="1" dirty="0" smtClean="0">
                <a:solidFill>
                  <a:srgbClr val="000000"/>
                </a:solidFill>
                <a:latin typeface="宋体" charset="-122"/>
              </a:rPr>
              <a:t>完成各章节的所有课后习题</a:t>
            </a:r>
            <a:endParaRPr kumimoji="1" lang="zh-CN" altLang="en-US" sz="2800" b="1" dirty="0">
              <a:solidFill>
                <a:srgbClr val="000000"/>
              </a:solidFill>
              <a:latin typeface="宋体" charset="-122"/>
            </a:endParaRPr>
          </a:p>
        </p:txBody>
      </p:sp>
    </p:spTree>
    <p:extLst>
      <p:ext uri="{BB962C8B-B14F-4D97-AF65-F5344CB8AC3E}">
        <p14:creationId xmlns:p14="http://schemas.microsoft.com/office/powerpoint/2010/main" val="408554653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4637088" y="3136900"/>
            <a:ext cx="2012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chemeClr val="tx2"/>
                </a:solidFill>
                <a:ea typeface="隶书" panose="02010509060101010101" pitchFamily="49" charset="-122"/>
              </a:rPr>
              <a:t>3  2  5  1  4</a:t>
            </a:r>
          </a:p>
        </p:txBody>
      </p:sp>
      <p:graphicFrame>
        <p:nvGraphicFramePr>
          <p:cNvPr id="123907" name="Object 3"/>
          <p:cNvGraphicFramePr>
            <a:graphicFrameLocks noChangeAspect="1"/>
          </p:cNvGraphicFramePr>
          <p:nvPr/>
        </p:nvGraphicFramePr>
        <p:xfrm>
          <a:off x="4713288" y="3781425"/>
          <a:ext cx="203200" cy="317500"/>
        </p:xfrm>
        <a:graphic>
          <a:graphicData uri="http://schemas.openxmlformats.org/presentationml/2006/ole">
            <mc:AlternateContent xmlns:mc="http://schemas.openxmlformats.org/markup-compatibility/2006">
              <mc:Choice xmlns:v="urn:schemas-microsoft-com:vml" Requires="v">
                <p:oleObj spid="_x0000_s25651" name="Equation" r:id="rId3" imgW="203024" imgH="317225" progId="Equation.DSMT4">
                  <p:embed/>
                </p:oleObj>
              </mc:Choice>
              <mc:Fallback>
                <p:oleObj name="Equation" r:id="rId3" imgW="203024" imgH="3172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288" y="3781425"/>
                        <a:ext cx="203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08" name="Line 4"/>
          <p:cNvSpPr>
            <a:spLocks noChangeShapeType="1"/>
          </p:cNvSpPr>
          <p:nvPr/>
        </p:nvSpPr>
        <p:spPr bwMode="auto">
          <a:xfrm>
            <a:off x="5257800" y="3552825"/>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3909" name="Object 5"/>
          <p:cNvGraphicFramePr>
            <a:graphicFrameLocks noChangeAspect="1"/>
          </p:cNvGraphicFramePr>
          <p:nvPr/>
        </p:nvGraphicFramePr>
        <p:xfrm>
          <a:off x="5181600" y="3781425"/>
          <a:ext cx="177800" cy="304800"/>
        </p:xfrm>
        <a:graphic>
          <a:graphicData uri="http://schemas.openxmlformats.org/presentationml/2006/ole">
            <mc:AlternateContent xmlns:mc="http://schemas.openxmlformats.org/markup-compatibility/2006">
              <mc:Choice xmlns:v="urn:schemas-microsoft-com:vml" Requires="v">
                <p:oleObj spid="_x0000_s25652" name="Equation" r:id="rId5" imgW="177569" imgH="304404" progId="Equation.DSMT4">
                  <p:embed/>
                </p:oleObj>
              </mc:Choice>
              <mc:Fallback>
                <p:oleObj name="Equation" r:id="rId5" imgW="177569" imgH="30440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781425"/>
                        <a:ext cx="177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0" name="Line 6"/>
          <p:cNvSpPr>
            <a:spLocks noChangeShapeType="1"/>
          </p:cNvSpPr>
          <p:nvPr/>
        </p:nvSpPr>
        <p:spPr bwMode="auto">
          <a:xfrm>
            <a:off x="5638800" y="3552825"/>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3911" name="Object 7"/>
          <p:cNvGraphicFramePr>
            <a:graphicFrameLocks noChangeAspect="1"/>
          </p:cNvGraphicFramePr>
          <p:nvPr/>
        </p:nvGraphicFramePr>
        <p:xfrm>
          <a:off x="5562600" y="3781425"/>
          <a:ext cx="203200" cy="317500"/>
        </p:xfrm>
        <a:graphic>
          <a:graphicData uri="http://schemas.openxmlformats.org/presentationml/2006/ole">
            <mc:AlternateContent xmlns:mc="http://schemas.openxmlformats.org/markup-compatibility/2006">
              <mc:Choice xmlns:v="urn:schemas-microsoft-com:vml" Requires="v">
                <p:oleObj spid="_x0000_s25653" name="Equation" r:id="rId7" imgW="203024" imgH="317225" progId="Equation.DSMT4">
                  <p:embed/>
                </p:oleObj>
              </mc:Choice>
              <mc:Fallback>
                <p:oleObj name="Equation" r:id="rId7" imgW="203024" imgH="31722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781425"/>
                        <a:ext cx="203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2" name="Line 8"/>
          <p:cNvSpPr>
            <a:spLocks noChangeShapeType="1"/>
          </p:cNvSpPr>
          <p:nvPr/>
        </p:nvSpPr>
        <p:spPr bwMode="auto">
          <a:xfrm>
            <a:off x="6070600" y="3552825"/>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3913" name="Object 9"/>
          <p:cNvGraphicFramePr>
            <a:graphicFrameLocks noChangeAspect="1"/>
          </p:cNvGraphicFramePr>
          <p:nvPr/>
        </p:nvGraphicFramePr>
        <p:xfrm>
          <a:off x="5994400" y="3781425"/>
          <a:ext cx="215900" cy="317500"/>
        </p:xfrm>
        <a:graphic>
          <a:graphicData uri="http://schemas.openxmlformats.org/presentationml/2006/ole">
            <mc:AlternateContent xmlns:mc="http://schemas.openxmlformats.org/markup-compatibility/2006">
              <mc:Choice xmlns:v="urn:schemas-microsoft-com:vml" Requires="v">
                <p:oleObj spid="_x0000_s25654" name="Equation" r:id="rId9" imgW="215619" imgH="317087" progId="Equation.3">
                  <p:embed/>
                </p:oleObj>
              </mc:Choice>
              <mc:Fallback>
                <p:oleObj name="Equation" r:id="rId9" imgW="215619" imgH="31708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4400" y="3781425"/>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4" name="Line 10"/>
          <p:cNvSpPr>
            <a:spLocks noChangeShapeType="1"/>
          </p:cNvSpPr>
          <p:nvPr/>
        </p:nvSpPr>
        <p:spPr bwMode="auto">
          <a:xfrm>
            <a:off x="6451600" y="3552825"/>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3915" name="Object 11"/>
          <p:cNvGraphicFramePr>
            <a:graphicFrameLocks noChangeAspect="1"/>
          </p:cNvGraphicFramePr>
          <p:nvPr/>
        </p:nvGraphicFramePr>
        <p:xfrm>
          <a:off x="6375400" y="3781425"/>
          <a:ext cx="177800" cy="304800"/>
        </p:xfrm>
        <a:graphic>
          <a:graphicData uri="http://schemas.openxmlformats.org/presentationml/2006/ole">
            <mc:AlternateContent xmlns:mc="http://schemas.openxmlformats.org/markup-compatibility/2006">
              <mc:Choice xmlns:v="urn:schemas-microsoft-com:vml" Requires="v">
                <p:oleObj spid="_x0000_s25655" name="Equation" r:id="rId11" imgW="177569" imgH="304404" progId="Equation.3">
                  <p:embed/>
                </p:oleObj>
              </mc:Choice>
              <mc:Fallback>
                <p:oleObj name="Equation" r:id="rId11" imgW="177569" imgH="30440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5400" y="3781425"/>
                        <a:ext cx="177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6" name="Rectangle 12"/>
          <p:cNvSpPr>
            <a:spLocks noChangeArrowheads="1"/>
          </p:cNvSpPr>
          <p:nvPr/>
        </p:nvSpPr>
        <p:spPr bwMode="auto">
          <a:xfrm>
            <a:off x="2655889" y="4343400"/>
            <a:ext cx="4872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tx2"/>
                </a:solidFill>
                <a:ea typeface="隶书" panose="02010509060101010101" pitchFamily="49" charset="-122"/>
              </a:rPr>
              <a:t>于是排列</a:t>
            </a:r>
            <a:r>
              <a:rPr lang="en-US" altLang="zh-CN" sz="3200" b="1">
                <a:solidFill>
                  <a:schemeClr val="tx2"/>
                </a:solidFill>
                <a:ea typeface="隶书" panose="02010509060101010101" pitchFamily="49" charset="-122"/>
              </a:rPr>
              <a:t>32514</a:t>
            </a:r>
            <a:r>
              <a:rPr lang="zh-CN" altLang="en-US" sz="3200" b="1">
                <a:solidFill>
                  <a:schemeClr val="tx2"/>
                </a:solidFill>
                <a:ea typeface="隶书" panose="02010509060101010101" pitchFamily="49" charset="-122"/>
              </a:rPr>
              <a:t>的逆序数为</a:t>
            </a:r>
          </a:p>
        </p:txBody>
      </p:sp>
      <p:graphicFrame>
        <p:nvGraphicFramePr>
          <p:cNvPr id="123917" name="Object 13"/>
          <p:cNvGraphicFramePr>
            <a:graphicFrameLocks noChangeAspect="1"/>
          </p:cNvGraphicFramePr>
          <p:nvPr/>
        </p:nvGraphicFramePr>
        <p:xfrm>
          <a:off x="3095625" y="5000625"/>
          <a:ext cx="3792538" cy="476250"/>
        </p:xfrm>
        <a:graphic>
          <a:graphicData uri="http://schemas.openxmlformats.org/presentationml/2006/ole">
            <mc:AlternateContent xmlns:mc="http://schemas.openxmlformats.org/markup-compatibility/2006">
              <mc:Choice xmlns:v="urn:schemas-microsoft-com:vml" Requires="v">
                <p:oleObj spid="_x0000_s25656" name="Equation" r:id="rId13" imgW="1600335" imgH="190500" progId="Equation.DSMT4">
                  <p:embed/>
                </p:oleObj>
              </mc:Choice>
              <mc:Fallback>
                <p:oleObj name="Equation" r:id="rId13" imgW="1600335" imgH="1905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95625" y="5000625"/>
                        <a:ext cx="3792538"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8" name="Object 14"/>
          <p:cNvGraphicFramePr>
            <a:graphicFrameLocks noChangeAspect="1"/>
          </p:cNvGraphicFramePr>
          <p:nvPr/>
        </p:nvGraphicFramePr>
        <p:xfrm>
          <a:off x="6923088" y="5076825"/>
          <a:ext cx="584200" cy="304800"/>
        </p:xfrm>
        <a:graphic>
          <a:graphicData uri="http://schemas.openxmlformats.org/presentationml/2006/ole">
            <mc:AlternateContent xmlns:mc="http://schemas.openxmlformats.org/markup-compatibility/2006">
              <mc:Choice xmlns:v="urn:schemas-microsoft-com:vml" Requires="v">
                <p:oleObj spid="_x0000_s25657" name="Equation" r:id="rId15" imgW="571567" imgH="295343" progId="Equation.3">
                  <p:embed/>
                </p:oleObj>
              </mc:Choice>
              <mc:Fallback>
                <p:oleObj name="Equation" r:id="rId15" imgW="571567" imgH="29534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23088" y="5076825"/>
                        <a:ext cx="584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9" name="Line 15"/>
          <p:cNvSpPr>
            <a:spLocks noChangeShapeType="1"/>
          </p:cNvSpPr>
          <p:nvPr/>
        </p:nvSpPr>
        <p:spPr bwMode="auto">
          <a:xfrm>
            <a:off x="4789488" y="3552825"/>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920" name="Rectangle 16"/>
          <p:cNvSpPr>
            <a:spLocks noChangeArrowheads="1"/>
          </p:cNvSpPr>
          <p:nvPr/>
        </p:nvSpPr>
        <p:spPr bwMode="auto">
          <a:xfrm>
            <a:off x="2655888" y="838200"/>
            <a:ext cx="67421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chemeClr val="tx2"/>
                </a:solidFill>
                <a:ea typeface="隶书" panose="02010509060101010101" pitchFamily="49" charset="-122"/>
              </a:rPr>
              <a:t>5</a:t>
            </a:r>
            <a:r>
              <a:rPr lang="zh-CN" altLang="en-US" sz="3200" b="1">
                <a:solidFill>
                  <a:schemeClr val="tx2"/>
                </a:solidFill>
                <a:ea typeface="隶书" panose="02010509060101010101" pitchFamily="49" charset="-122"/>
              </a:rPr>
              <a:t>的前面没有比</a:t>
            </a:r>
            <a:r>
              <a:rPr lang="en-US" altLang="zh-CN" sz="3200" b="1">
                <a:solidFill>
                  <a:schemeClr val="tx2"/>
                </a:solidFill>
                <a:ea typeface="隶书" panose="02010509060101010101" pitchFamily="49" charset="-122"/>
              </a:rPr>
              <a:t>5</a:t>
            </a:r>
            <a:r>
              <a:rPr lang="zh-CN" altLang="en-US" sz="3200" b="1">
                <a:solidFill>
                  <a:schemeClr val="tx2"/>
                </a:solidFill>
                <a:ea typeface="隶书" panose="02010509060101010101" pitchFamily="49" charset="-122"/>
              </a:rPr>
              <a:t>大的数</a:t>
            </a:r>
            <a:r>
              <a:rPr lang="en-US" altLang="zh-CN" sz="3200" b="1">
                <a:solidFill>
                  <a:schemeClr val="tx2"/>
                </a:solidFill>
                <a:ea typeface="隶书" panose="02010509060101010101" pitchFamily="49" charset="-122"/>
              </a:rPr>
              <a:t>,</a:t>
            </a:r>
            <a:r>
              <a:rPr lang="zh-CN" altLang="en-US" sz="3200" b="1">
                <a:solidFill>
                  <a:schemeClr val="tx2"/>
                </a:solidFill>
                <a:ea typeface="隶书" panose="02010509060101010101" pitchFamily="49" charset="-122"/>
              </a:rPr>
              <a:t>其逆序数为</a:t>
            </a:r>
            <a:r>
              <a:rPr lang="en-US" altLang="zh-CN" sz="3200" b="1">
                <a:solidFill>
                  <a:schemeClr val="tx2"/>
                </a:solidFill>
                <a:ea typeface="隶书" panose="02010509060101010101" pitchFamily="49" charset="-122"/>
              </a:rPr>
              <a:t>0;</a:t>
            </a:r>
          </a:p>
        </p:txBody>
      </p:sp>
      <p:sp>
        <p:nvSpPr>
          <p:cNvPr id="123921" name="Rectangle 17"/>
          <p:cNvSpPr>
            <a:spLocks noChangeArrowheads="1"/>
          </p:cNvSpPr>
          <p:nvPr/>
        </p:nvSpPr>
        <p:spPr bwMode="auto">
          <a:xfrm>
            <a:off x="2655888" y="1600200"/>
            <a:ext cx="69453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chemeClr val="tx2"/>
                </a:solidFill>
                <a:ea typeface="隶书" panose="02010509060101010101" pitchFamily="49" charset="-122"/>
              </a:rPr>
              <a:t>1</a:t>
            </a:r>
            <a:r>
              <a:rPr lang="zh-CN" altLang="en-US" sz="3200" b="1">
                <a:solidFill>
                  <a:schemeClr val="tx2"/>
                </a:solidFill>
                <a:ea typeface="隶书" panose="02010509060101010101" pitchFamily="49" charset="-122"/>
              </a:rPr>
              <a:t>的前面比</a:t>
            </a:r>
            <a:r>
              <a:rPr lang="en-US" altLang="zh-CN" sz="3200" b="1">
                <a:solidFill>
                  <a:schemeClr val="tx2"/>
                </a:solidFill>
                <a:ea typeface="隶书" panose="02010509060101010101" pitchFamily="49" charset="-122"/>
              </a:rPr>
              <a:t>1</a:t>
            </a:r>
            <a:r>
              <a:rPr lang="zh-CN" altLang="en-US" sz="3200" b="1">
                <a:solidFill>
                  <a:schemeClr val="tx2"/>
                </a:solidFill>
                <a:ea typeface="隶书" panose="02010509060101010101" pitchFamily="49" charset="-122"/>
              </a:rPr>
              <a:t>大的数有</a:t>
            </a:r>
            <a:r>
              <a:rPr lang="en-US" altLang="zh-CN" sz="3200" b="1">
                <a:solidFill>
                  <a:schemeClr val="tx2"/>
                </a:solidFill>
                <a:ea typeface="隶书" panose="02010509060101010101" pitchFamily="49" charset="-122"/>
              </a:rPr>
              <a:t>3</a:t>
            </a:r>
            <a:r>
              <a:rPr lang="zh-CN" altLang="en-US" sz="3200" b="1">
                <a:solidFill>
                  <a:schemeClr val="tx2"/>
                </a:solidFill>
                <a:ea typeface="隶书" panose="02010509060101010101" pitchFamily="49" charset="-122"/>
              </a:rPr>
              <a:t>个</a:t>
            </a:r>
            <a:r>
              <a:rPr lang="en-US" altLang="zh-CN" sz="3200" b="1">
                <a:solidFill>
                  <a:schemeClr val="tx2"/>
                </a:solidFill>
                <a:ea typeface="隶书" panose="02010509060101010101" pitchFamily="49" charset="-122"/>
              </a:rPr>
              <a:t>,</a:t>
            </a:r>
            <a:r>
              <a:rPr lang="zh-CN" altLang="en-US" sz="3200" b="1">
                <a:solidFill>
                  <a:schemeClr val="tx2"/>
                </a:solidFill>
                <a:ea typeface="隶书" panose="02010509060101010101" pitchFamily="49" charset="-122"/>
              </a:rPr>
              <a:t>故逆序数为</a:t>
            </a:r>
            <a:r>
              <a:rPr lang="en-US" altLang="zh-CN" sz="3200" b="1">
                <a:solidFill>
                  <a:schemeClr val="tx2"/>
                </a:solidFill>
                <a:ea typeface="隶书" panose="02010509060101010101" pitchFamily="49" charset="-122"/>
              </a:rPr>
              <a:t>3;</a:t>
            </a:r>
          </a:p>
        </p:txBody>
      </p:sp>
      <p:sp>
        <p:nvSpPr>
          <p:cNvPr id="123922" name="Rectangle 18"/>
          <p:cNvSpPr>
            <a:spLocks noChangeArrowheads="1"/>
          </p:cNvSpPr>
          <p:nvPr/>
        </p:nvSpPr>
        <p:spPr bwMode="auto">
          <a:xfrm>
            <a:off x="2655888" y="2286000"/>
            <a:ext cx="69453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chemeClr val="tx2"/>
                </a:solidFill>
                <a:ea typeface="隶书" panose="02010509060101010101" pitchFamily="49" charset="-122"/>
              </a:rPr>
              <a:t>4</a:t>
            </a:r>
            <a:r>
              <a:rPr lang="zh-CN" altLang="en-US" sz="3200" b="1">
                <a:solidFill>
                  <a:schemeClr val="tx2"/>
                </a:solidFill>
                <a:ea typeface="隶书" panose="02010509060101010101" pitchFamily="49" charset="-122"/>
              </a:rPr>
              <a:t>的前面比</a:t>
            </a:r>
            <a:r>
              <a:rPr lang="en-US" altLang="zh-CN" sz="3200" b="1">
                <a:solidFill>
                  <a:schemeClr val="tx2"/>
                </a:solidFill>
                <a:ea typeface="隶书" panose="02010509060101010101" pitchFamily="49" charset="-122"/>
              </a:rPr>
              <a:t>4</a:t>
            </a:r>
            <a:r>
              <a:rPr lang="zh-CN" altLang="en-US" sz="3200" b="1">
                <a:solidFill>
                  <a:schemeClr val="tx2"/>
                </a:solidFill>
                <a:ea typeface="隶书" panose="02010509060101010101" pitchFamily="49" charset="-122"/>
              </a:rPr>
              <a:t>大的数有</a:t>
            </a:r>
            <a:r>
              <a:rPr lang="en-US" altLang="zh-CN" sz="3200" b="1">
                <a:solidFill>
                  <a:schemeClr val="tx2"/>
                </a:solidFill>
                <a:ea typeface="隶书" panose="02010509060101010101" pitchFamily="49" charset="-122"/>
              </a:rPr>
              <a:t>1</a:t>
            </a:r>
            <a:r>
              <a:rPr lang="zh-CN" altLang="en-US" sz="3200" b="1">
                <a:solidFill>
                  <a:schemeClr val="tx2"/>
                </a:solidFill>
                <a:ea typeface="隶书" panose="02010509060101010101" pitchFamily="49" charset="-122"/>
              </a:rPr>
              <a:t>个</a:t>
            </a:r>
            <a:r>
              <a:rPr lang="en-US" altLang="zh-CN" sz="3200" b="1">
                <a:solidFill>
                  <a:schemeClr val="tx2"/>
                </a:solidFill>
                <a:ea typeface="隶书" panose="02010509060101010101" pitchFamily="49" charset="-122"/>
              </a:rPr>
              <a:t>,</a:t>
            </a:r>
            <a:r>
              <a:rPr lang="zh-CN" altLang="en-US" sz="3200" b="1">
                <a:solidFill>
                  <a:schemeClr val="tx2"/>
                </a:solidFill>
                <a:ea typeface="隶书" panose="02010509060101010101" pitchFamily="49" charset="-122"/>
              </a:rPr>
              <a:t>故逆序数为</a:t>
            </a:r>
            <a:r>
              <a:rPr lang="en-US" altLang="zh-CN" sz="3200" b="1">
                <a:solidFill>
                  <a:schemeClr val="tx2"/>
                </a:solidFill>
                <a:ea typeface="隶书" panose="02010509060101010101" pitchFamily="49" charset="-122"/>
              </a:rPr>
              <a:t>1;</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90DC705-3DF5-4F9E-8C51-265D3AA77E4A}" type="slidenum">
              <a:rPr lang="en-US" altLang="zh-CN" sz="1200">
                <a:solidFill>
                  <a:srgbClr val="898989"/>
                </a:solidFill>
              </a:rPr>
              <a:pPr eaLnBrk="1" hangingPunct="1"/>
              <a:t>30</a:t>
            </a:fld>
            <a:endParaRPr lang="en-US" altLang="zh-CN" sz="1200">
              <a:solidFill>
                <a:srgbClr val="898989"/>
              </a:solidFill>
            </a:endParaRPr>
          </a:p>
        </p:txBody>
      </p:sp>
    </p:spTree>
    <p:extLst>
      <p:ext uri="{BB962C8B-B14F-4D97-AF65-F5344CB8AC3E}">
        <p14:creationId xmlns:p14="http://schemas.microsoft.com/office/powerpoint/2010/main" val="256231228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3920"/>
                                        </p:tgtEl>
                                        <p:attrNameLst>
                                          <p:attrName>style.visibility</p:attrName>
                                        </p:attrNameLst>
                                      </p:cBhvr>
                                      <p:to>
                                        <p:strVal val="visible"/>
                                      </p:to>
                                    </p:set>
                                    <p:animEffect transition="in" filter="wipe(left)">
                                      <p:cBhvr>
                                        <p:cTn id="7" dur="75"/>
                                        <p:tgtEl>
                                          <p:spTgt spid="1239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23921"/>
                                        </p:tgtEl>
                                        <p:attrNameLst>
                                          <p:attrName>style.visibility</p:attrName>
                                        </p:attrNameLst>
                                      </p:cBhvr>
                                      <p:to>
                                        <p:strVal val="visible"/>
                                      </p:to>
                                    </p:set>
                                    <p:animEffect transition="in" filter="wipe(left)">
                                      <p:cBhvr>
                                        <p:cTn id="12" dur="75"/>
                                        <p:tgtEl>
                                          <p:spTgt spid="1239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23922"/>
                                        </p:tgtEl>
                                        <p:attrNameLst>
                                          <p:attrName>style.visibility</p:attrName>
                                        </p:attrNameLst>
                                      </p:cBhvr>
                                      <p:to>
                                        <p:strVal val="visible"/>
                                      </p:to>
                                    </p:set>
                                    <p:animEffect transition="in" filter="wipe(left)">
                                      <p:cBhvr>
                                        <p:cTn id="17" dur="75"/>
                                        <p:tgtEl>
                                          <p:spTgt spid="1239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23906"/>
                                        </p:tgtEl>
                                        <p:attrNameLst>
                                          <p:attrName>style.visibility</p:attrName>
                                        </p:attrNameLst>
                                      </p:cBhvr>
                                      <p:to>
                                        <p:strVal val="visible"/>
                                      </p:to>
                                    </p:set>
                                    <p:animEffect transition="in" filter="wipe(left)">
                                      <p:cBhvr>
                                        <p:cTn id="22" dur="75"/>
                                        <p:tgtEl>
                                          <p:spTgt spid="1239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3919"/>
                                        </p:tgtEl>
                                        <p:attrNameLst>
                                          <p:attrName>style.visibility</p:attrName>
                                        </p:attrNameLst>
                                      </p:cBhvr>
                                      <p:to>
                                        <p:strVal val="visible"/>
                                      </p:to>
                                    </p:set>
                                    <p:animEffect transition="in" filter="wipe(up)">
                                      <p:cBhvr>
                                        <p:cTn id="27" dur="500"/>
                                        <p:tgtEl>
                                          <p:spTgt spid="1239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3907"/>
                                        </p:tgtEl>
                                        <p:attrNameLst>
                                          <p:attrName>style.visibility</p:attrName>
                                        </p:attrNameLst>
                                      </p:cBhvr>
                                      <p:to>
                                        <p:strVal val="visible"/>
                                      </p:to>
                                    </p:set>
                                    <p:animEffect transition="in" filter="wipe(left)">
                                      <p:cBhvr>
                                        <p:cTn id="32" dur="500"/>
                                        <p:tgtEl>
                                          <p:spTgt spid="1239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3908"/>
                                        </p:tgtEl>
                                        <p:attrNameLst>
                                          <p:attrName>style.visibility</p:attrName>
                                        </p:attrNameLst>
                                      </p:cBhvr>
                                      <p:to>
                                        <p:strVal val="visible"/>
                                      </p:to>
                                    </p:set>
                                    <p:animEffect transition="in" filter="wipe(up)">
                                      <p:cBhvr>
                                        <p:cTn id="37" dur="500"/>
                                        <p:tgtEl>
                                          <p:spTgt spid="1239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3909"/>
                                        </p:tgtEl>
                                        <p:attrNameLst>
                                          <p:attrName>style.visibility</p:attrName>
                                        </p:attrNameLst>
                                      </p:cBhvr>
                                      <p:to>
                                        <p:strVal val="visible"/>
                                      </p:to>
                                    </p:set>
                                    <p:animEffect transition="in" filter="wipe(left)">
                                      <p:cBhvr>
                                        <p:cTn id="42" dur="500"/>
                                        <p:tgtEl>
                                          <p:spTgt spid="1239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23910"/>
                                        </p:tgtEl>
                                        <p:attrNameLst>
                                          <p:attrName>style.visibility</p:attrName>
                                        </p:attrNameLst>
                                      </p:cBhvr>
                                      <p:to>
                                        <p:strVal val="visible"/>
                                      </p:to>
                                    </p:set>
                                    <p:animEffect transition="in" filter="wipe(up)">
                                      <p:cBhvr>
                                        <p:cTn id="47" dur="500"/>
                                        <p:tgtEl>
                                          <p:spTgt spid="1239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3911"/>
                                        </p:tgtEl>
                                        <p:attrNameLst>
                                          <p:attrName>style.visibility</p:attrName>
                                        </p:attrNameLst>
                                      </p:cBhvr>
                                      <p:to>
                                        <p:strVal val="visible"/>
                                      </p:to>
                                    </p:set>
                                    <p:animEffect transition="in" filter="wipe(left)">
                                      <p:cBhvr>
                                        <p:cTn id="52" dur="500"/>
                                        <p:tgtEl>
                                          <p:spTgt spid="1239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23912"/>
                                        </p:tgtEl>
                                        <p:attrNameLst>
                                          <p:attrName>style.visibility</p:attrName>
                                        </p:attrNameLst>
                                      </p:cBhvr>
                                      <p:to>
                                        <p:strVal val="visible"/>
                                      </p:to>
                                    </p:set>
                                    <p:animEffect transition="in" filter="wipe(up)">
                                      <p:cBhvr>
                                        <p:cTn id="57" dur="500"/>
                                        <p:tgtEl>
                                          <p:spTgt spid="1239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23913"/>
                                        </p:tgtEl>
                                        <p:attrNameLst>
                                          <p:attrName>style.visibility</p:attrName>
                                        </p:attrNameLst>
                                      </p:cBhvr>
                                      <p:to>
                                        <p:strVal val="visible"/>
                                      </p:to>
                                    </p:set>
                                    <p:animEffect transition="in" filter="wipe(left)">
                                      <p:cBhvr>
                                        <p:cTn id="62" dur="500"/>
                                        <p:tgtEl>
                                          <p:spTgt spid="1239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23914"/>
                                        </p:tgtEl>
                                        <p:attrNameLst>
                                          <p:attrName>style.visibility</p:attrName>
                                        </p:attrNameLst>
                                      </p:cBhvr>
                                      <p:to>
                                        <p:strVal val="visible"/>
                                      </p:to>
                                    </p:set>
                                    <p:animEffect transition="in" filter="wipe(up)">
                                      <p:cBhvr>
                                        <p:cTn id="67" dur="500"/>
                                        <p:tgtEl>
                                          <p:spTgt spid="1239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23915"/>
                                        </p:tgtEl>
                                        <p:attrNameLst>
                                          <p:attrName>style.visibility</p:attrName>
                                        </p:attrNameLst>
                                      </p:cBhvr>
                                      <p:to>
                                        <p:strVal val="visible"/>
                                      </p:to>
                                    </p:set>
                                    <p:animEffect transition="in" filter="wipe(left)">
                                      <p:cBhvr>
                                        <p:cTn id="72" dur="500"/>
                                        <p:tgtEl>
                                          <p:spTgt spid="1239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iterate type="lt">
                                    <p:tmPct val="100000"/>
                                  </p:iterate>
                                  <p:childTnLst>
                                    <p:set>
                                      <p:cBhvr>
                                        <p:cTn id="76" dur="1" fill="hold">
                                          <p:stCondLst>
                                            <p:cond delay="0"/>
                                          </p:stCondLst>
                                        </p:cTn>
                                        <p:tgtEl>
                                          <p:spTgt spid="123916"/>
                                        </p:tgtEl>
                                        <p:attrNameLst>
                                          <p:attrName>style.visibility</p:attrName>
                                        </p:attrNameLst>
                                      </p:cBhvr>
                                      <p:to>
                                        <p:strVal val="visible"/>
                                      </p:to>
                                    </p:set>
                                    <p:animEffect transition="in" filter="wipe(left)">
                                      <p:cBhvr>
                                        <p:cTn id="77" dur="75"/>
                                        <p:tgtEl>
                                          <p:spTgt spid="12391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23917"/>
                                        </p:tgtEl>
                                        <p:attrNameLst>
                                          <p:attrName>style.visibility</p:attrName>
                                        </p:attrNameLst>
                                      </p:cBhvr>
                                      <p:to>
                                        <p:strVal val="visible"/>
                                      </p:to>
                                    </p:set>
                                    <p:animEffect transition="in" filter="wipe(left)">
                                      <p:cBhvr>
                                        <p:cTn id="82" dur="500"/>
                                        <p:tgtEl>
                                          <p:spTgt spid="12391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23918"/>
                                        </p:tgtEl>
                                        <p:attrNameLst>
                                          <p:attrName>style.visibility</p:attrName>
                                        </p:attrNameLst>
                                      </p:cBhvr>
                                      <p:to>
                                        <p:strVal val="visible"/>
                                      </p:to>
                                    </p:set>
                                    <p:animEffect transition="in" filter="wipe(left)">
                                      <p:cBhvr>
                                        <p:cTn id="87" dur="500"/>
                                        <p:tgtEl>
                                          <p:spTgt spid="123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08" grpId="0" animBg="1"/>
      <p:bldP spid="123910" grpId="0" animBg="1"/>
      <p:bldP spid="123912" grpId="0" animBg="1"/>
      <p:bldP spid="123914" grpId="0" animBg="1"/>
      <p:bldP spid="123916" grpId="0" autoUpdateAnimBg="0"/>
      <p:bldP spid="123919" grpId="0" animBg="1"/>
      <p:bldP spid="123920" grpId="0" autoUpdateAnimBg="0"/>
      <p:bldP spid="123921" grpId="0" autoUpdateAnimBg="0"/>
      <p:bldP spid="12392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2438400" y="1119189"/>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例</a:t>
            </a:r>
            <a:r>
              <a:rPr lang="en-US" altLang="zh-CN" sz="2800" b="1">
                <a:ea typeface="隶书" panose="02010509060101010101" pitchFamily="49" charset="-122"/>
              </a:rPr>
              <a:t>2     </a:t>
            </a:r>
            <a:r>
              <a:rPr lang="zh-CN" altLang="en-US" sz="2800" b="1">
                <a:solidFill>
                  <a:schemeClr val="tx2"/>
                </a:solidFill>
                <a:ea typeface="隶书" panose="02010509060101010101" pitchFamily="49" charset="-122"/>
              </a:rPr>
              <a:t>计算下列排列的逆序数</a:t>
            </a:r>
            <a:endParaRPr lang="en-US" altLang="zh-CN" sz="2800" b="1">
              <a:solidFill>
                <a:schemeClr val="tx2"/>
              </a:solidFill>
              <a:ea typeface="隶书" panose="02010509060101010101" pitchFamily="49" charset="-122"/>
            </a:endParaRPr>
          </a:p>
        </p:txBody>
      </p:sp>
      <p:graphicFrame>
        <p:nvGraphicFramePr>
          <p:cNvPr id="124931" name="Object 3"/>
          <p:cNvGraphicFramePr>
            <a:graphicFrameLocks noChangeAspect="1"/>
          </p:cNvGraphicFramePr>
          <p:nvPr/>
        </p:nvGraphicFramePr>
        <p:xfrm>
          <a:off x="2603500" y="1993901"/>
          <a:ext cx="2463800" cy="417513"/>
        </p:xfrm>
        <a:graphic>
          <a:graphicData uri="http://schemas.openxmlformats.org/presentationml/2006/ole">
            <mc:AlternateContent xmlns:mc="http://schemas.openxmlformats.org/markup-compatibility/2006">
              <mc:Choice xmlns:v="urn:schemas-microsoft-com:vml" Requires="v">
                <p:oleObj spid="_x0000_s26730" name="Equation" r:id="rId3" imgW="2463800" imgH="419100" progId="Equation.DSMT4">
                  <p:embed/>
                </p:oleObj>
              </mc:Choice>
              <mc:Fallback>
                <p:oleObj name="Equation" r:id="rId3" imgW="24638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0" y="1993901"/>
                        <a:ext cx="24638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2" name="Text Box 4"/>
          <p:cNvSpPr txBox="1">
            <a:spLocks noChangeArrowheads="1"/>
          </p:cNvSpPr>
          <p:nvPr/>
        </p:nvSpPr>
        <p:spPr bwMode="auto">
          <a:xfrm>
            <a:off x="2552701" y="2667001"/>
            <a:ext cx="906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解：</a:t>
            </a:r>
            <a:endParaRPr lang="zh-CN" altLang="en-US" b="1">
              <a:ea typeface="隶书" panose="02010509060101010101" pitchFamily="49" charset="-122"/>
            </a:endParaRPr>
          </a:p>
        </p:txBody>
      </p:sp>
      <p:graphicFrame>
        <p:nvGraphicFramePr>
          <p:cNvPr id="124933" name="Object 5"/>
          <p:cNvGraphicFramePr>
            <a:graphicFrameLocks noChangeAspect="1"/>
          </p:cNvGraphicFramePr>
          <p:nvPr/>
        </p:nvGraphicFramePr>
        <p:xfrm>
          <a:off x="3690939" y="2794000"/>
          <a:ext cx="3405187" cy="420688"/>
        </p:xfrm>
        <a:graphic>
          <a:graphicData uri="http://schemas.openxmlformats.org/presentationml/2006/ole">
            <mc:AlternateContent xmlns:mc="http://schemas.openxmlformats.org/markup-compatibility/2006">
              <mc:Choice xmlns:v="urn:schemas-microsoft-com:vml" Requires="v">
                <p:oleObj spid="_x0000_s26731" name="Equation" r:id="rId5" imgW="3276600" imgH="406400" progId="Equation.DSMT4">
                  <p:embed/>
                </p:oleObj>
              </mc:Choice>
              <mc:Fallback>
                <p:oleObj name="Equation" r:id="rId5" imgW="3276600" imgH="406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0939" y="2794000"/>
                        <a:ext cx="3405187"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6"/>
          <p:cNvGrpSpPr>
            <a:grpSpLocks/>
          </p:cNvGrpSpPr>
          <p:nvPr/>
        </p:nvGrpSpPr>
        <p:grpSpPr bwMode="auto">
          <a:xfrm>
            <a:off x="6953251" y="3251200"/>
            <a:ext cx="214313" cy="558800"/>
            <a:chOff x="3264" y="1440"/>
            <a:chExt cx="135" cy="352"/>
          </a:xfrm>
        </p:grpSpPr>
        <p:sp>
          <p:nvSpPr>
            <p:cNvPr id="27683" name="Line 7"/>
            <p:cNvSpPr>
              <a:spLocks noChangeShapeType="1"/>
            </p:cNvSpPr>
            <p:nvPr/>
          </p:nvSpPr>
          <p:spPr bwMode="auto">
            <a:xfrm>
              <a:off x="3312" y="14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62" name="Object 8"/>
            <p:cNvGraphicFramePr>
              <a:graphicFrameLocks noChangeAspect="1"/>
            </p:cNvGraphicFramePr>
            <p:nvPr/>
          </p:nvGraphicFramePr>
          <p:xfrm>
            <a:off x="3264" y="1584"/>
            <a:ext cx="135" cy="208"/>
          </p:xfrm>
          <a:graphic>
            <a:graphicData uri="http://schemas.openxmlformats.org/presentationml/2006/ole">
              <mc:AlternateContent xmlns:mc="http://schemas.openxmlformats.org/markup-compatibility/2006">
                <mc:Choice xmlns:v="urn:schemas-microsoft-com:vml" Requires="v">
                  <p:oleObj spid="_x0000_s26732" name="公式" r:id="rId7" imgW="215806" imgH="330057" progId="Equation.3">
                    <p:embed/>
                  </p:oleObj>
                </mc:Choice>
                <mc:Fallback>
                  <p:oleObj name="公式" r:id="rId7" imgW="215806" imgH="3300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1584"/>
                          <a:ext cx="135"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9"/>
          <p:cNvGrpSpPr>
            <a:grpSpLocks/>
          </p:cNvGrpSpPr>
          <p:nvPr/>
        </p:nvGrpSpPr>
        <p:grpSpPr bwMode="auto">
          <a:xfrm>
            <a:off x="6524626" y="3251201"/>
            <a:ext cx="214313" cy="544513"/>
            <a:chOff x="3024" y="1440"/>
            <a:chExt cx="135" cy="343"/>
          </a:xfrm>
        </p:grpSpPr>
        <p:sp>
          <p:nvSpPr>
            <p:cNvPr id="27682" name="Line 10"/>
            <p:cNvSpPr>
              <a:spLocks noChangeShapeType="1"/>
            </p:cNvSpPr>
            <p:nvPr/>
          </p:nvSpPr>
          <p:spPr bwMode="auto">
            <a:xfrm>
              <a:off x="3072" y="14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61" name="Object 11"/>
            <p:cNvGraphicFramePr>
              <a:graphicFrameLocks noChangeAspect="1"/>
            </p:cNvGraphicFramePr>
            <p:nvPr/>
          </p:nvGraphicFramePr>
          <p:xfrm>
            <a:off x="3024" y="1584"/>
            <a:ext cx="135" cy="199"/>
          </p:xfrm>
          <a:graphic>
            <a:graphicData uri="http://schemas.openxmlformats.org/presentationml/2006/ole">
              <mc:AlternateContent xmlns:mc="http://schemas.openxmlformats.org/markup-compatibility/2006">
                <mc:Choice xmlns:v="urn:schemas-microsoft-com:vml" Requires="v">
                  <p:oleObj spid="_x0000_s26733" name="公式" r:id="rId9" imgW="215619" imgH="317087" progId="Equation.3">
                    <p:embed/>
                  </p:oleObj>
                </mc:Choice>
                <mc:Fallback>
                  <p:oleObj name="公式" r:id="rId9" imgW="215619" imgH="31708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 y="1584"/>
                          <a:ext cx="13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2"/>
          <p:cNvGrpSpPr>
            <a:grpSpLocks/>
          </p:cNvGrpSpPr>
          <p:nvPr/>
        </p:nvGrpSpPr>
        <p:grpSpPr bwMode="auto">
          <a:xfrm>
            <a:off x="6167438" y="3251201"/>
            <a:ext cx="214312" cy="544513"/>
            <a:chOff x="2784" y="1440"/>
            <a:chExt cx="135" cy="343"/>
          </a:xfrm>
        </p:grpSpPr>
        <p:sp>
          <p:nvSpPr>
            <p:cNvPr id="27681" name="Line 13"/>
            <p:cNvSpPr>
              <a:spLocks noChangeShapeType="1"/>
            </p:cNvSpPr>
            <p:nvPr/>
          </p:nvSpPr>
          <p:spPr bwMode="auto">
            <a:xfrm>
              <a:off x="2832" y="14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60" name="Object 14"/>
            <p:cNvGraphicFramePr>
              <a:graphicFrameLocks noChangeAspect="1"/>
            </p:cNvGraphicFramePr>
            <p:nvPr/>
          </p:nvGraphicFramePr>
          <p:xfrm>
            <a:off x="2784" y="1584"/>
            <a:ext cx="135" cy="199"/>
          </p:xfrm>
          <a:graphic>
            <a:graphicData uri="http://schemas.openxmlformats.org/presentationml/2006/ole">
              <mc:AlternateContent xmlns:mc="http://schemas.openxmlformats.org/markup-compatibility/2006">
                <mc:Choice xmlns:v="urn:schemas-microsoft-com:vml" Requires="v">
                  <p:oleObj spid="_x0000_s26734" name="公式" r:id="rId11" imgW="215619" imgH="317087" progId="Equation.3">
                    <p:embed/>
                  </p:oleObj>
                </mc:Choice>
                <mc:Fallback>
                  <p:oleObj name="公式" r:id="rId11" imgW="215619" imgH="31708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4" y="1584"/>
                          <a:ext cx="13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5"/>
          <p:cNvGrpSpPr>
            <a:grpSpLocks/>
          </p:cNvGrpSpPr>
          <p:nvPr/>
        </p:nvGrpSpPr>
        <p:grpSpPr bwMode="auto">
          <a:xfrm>
            <a:off x="5724525" y="3251200"/>
            <a:ext cx="228600" cy="558800"/>
            <a:chOff x="2544" y="1440"/>
            <a:chExt cx="144" cy="352"/>
          </a:xfrm>
        </p:grpSpPr>
        <p:sp>
          <p:nvSpPr>
            <p:cNvPr id="27680" name="Line 16"/>
            <p:cNvSpPr>
              <a:spLocks noChangeShapeType="1"/>
            </p:cNvSpPr>
            <p:nvPr/>
          </p:nvSpPr>
          <p:spPr bwMode="auto">
            <a:xfrm>
              <a:off x="2592" y="14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59" name="Object 17"/>
            <p:cNvGraphicFramePr>
              <a:graphicFrameLocks noChangeAspect="1"/>
            </p:cNvGraphicFramePr>
            <p:nvPr/>
          </p:nvGraphicFramePr>
          <p:xfrm>
            <a:off x="2544" y="1584"/>
            <a:ext cx="144" cy="208"/>
          </p:xfrm>
          <a:graphic>
            <a:graphicData uri="http://schemas.openxmlformats.org/presentationml/2006/ole">
              <mc:AlternateContent xmlns:mc="http://schemas.openxmlformats.org/markup-compatibility/2006">
                <mc:Choice xmlns:v="urn:schemas-microsoft-com:vml" Requires="v">
                  <p:oleObj spid="_x0000_s26735" name="公式" r:id="rId12" imgW="228600" imgH="330200" progId="Equation.3">
                    <p:embed/>
                  </p:oleObj>
                </mc:Choice>
                <mc:Fallback>
                  <p:oleObj name="公式" r:id="rId12" imgW="228600" imgH="330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44" y="1584"/>
                          <a:ext cx="14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18"/>
          <p:cNvGrpSpPr>
            <a:grpSpLocks/>
          </p:cNvGrpSpPr>
          <p:nvPr/>
        </p:nvGrpSpPr>
        <p:grpSpPr bwMode="auto">
          <a:xfrm>
            <a:off x="5334000" y="3251201"/>
            <a:ext cx="190500" cy="544513"/>
            <a:chOff x="2304" y="1440"/>
            <a:chExt cx="120" cy="343"/>
          </a:xfrm>
        </p:grpSpPr>
        <p:sp>
          <p:nvSpPr>
            <p:cNvPr id="27679" name="Line 19"/>
            <p:cNvSpPr>
              <a:spLocks noChangeShapeType="1"/>
            </p:cNvSpPr>
            <p:nvPr/>
          </p:nvSpPr>
          <p:spPr bwMode="auto">
            <a:xfrm>
              <a:off x="2352" y="14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58" name="Object 20"/>
            <p:cNvGraphicFramePr>
              <a:graphicFrameLocks noChangeAspect="1"/>
            </p:cNvGraphicFramePr>
            <p:nvPr/>
          </p:nvGraphicFramePr>
          <p:xfrm>
            <a:off x="2304" y="1584"/>
            <a:ext cx="120" cy="199"/>
          </p:xfrm>
          <a:graphic>
            <a:graphicData uri="http://schemas.openxmlformats.org/presentationml/2006/ole">
              <mc:AlternateContent xmlns:mc="http://schemas.openxmlformats.org/markup-compatibility/2006">
                <mc:Choice xmlns:v="urn:schemas-microsoft-com:vml" Requires="v">
                  <p:oleObj spid="_x0000_s26736" name="公式" r:id="rId14" imgW="190335" imgH="317225" progId="Equation.3">
                    <p:embed/>
                  </p:oleObj>
                </mc:Choice>
                <mc:Fallback>
                  <p:oleObj name="公式" r:id="rId14" imgW="190335" imgH="317225"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04" y="1584"/>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1"/>
          <p:cNvGrpSpPr>
            <a:grpSpLocks/>
          </p:cNvGrpSpPr>
          <p:nvPr/>
        </p:nvGrpSpPr>
        <p:grpSpPr bwMode="auto">
          <a:xfrm>
            <a:off x="4953001" y="3251200"/>
            <a:ext cx="214313" cy="558800"/>
            <a:chOff x="2112" y="2048"/>
            <a:chExt cx="135" cy="352"/>
          </a:xfrm>
        </p:grpSpPr>
        <p:sp>
          <p:nvSpPr>
            <p:cNvPr id="27678" name="Line 22"/>
            <p:cNvSpPr>
              <a:spLocks noChangeShapeType="1"/>
            </p:cNvSpPr>
            <p:nvPr/>
          </p:nvSpPr>
          <p:spPr bwMode="auto">
            <a:xfrm>
              <a:off x="2184" y="204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57" name="Object 23"/>
            <p:cNvGraphicFramePr>
              <a:graphicFrameLocks noChangeAspect="1"/>
            </p:cNvGraphicFramePr>
            <p:nvPr/>
          </p:nvGraphicFramePr>
          <p:xfrm>
            <a:off x="2112" y="2192"/>
            <a:ext cx="135" cy="208"/>
          </p:xfrm>
          <a:graphic>
            <a:graphicData uri="http://schemas.openxmlformats.org/presentationml/2006/ole">
              <mc:AlternateContent xmlns:mc="http://schemas.openxmlformats.org/markup-compatibility/2006">
                <mc:Choice xmlns:v="urn:schemas-microsoft-com:vml" Requires="v">
                  <p:oleObj spid="_x0000_s26737" name="公式" r:id="rId16" imgW="215806" imgH="330057" progId="Equation.3">
                    <p:embed/>
                  </p:oleObj>
                </mc:Choice>
                <mc:Fallback>
                  <p:oleObj name="公式" r:id="rId16" imgW="215806" imgH="330057"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12" y="2192"/>
                          <a:ext cx="135"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24"/>
          <p:cNvGrpSpPr>
            <a:grpSpLocks/>
          </p:cNvGrpSpPr>
          <p:nvPr/>
        </p:nvGrpSpPr>
        <p:grpSpPr bwMode="auto">
          <a:xfrm>
            <a:off x="4524376" y="3214688"/>
            <a:ext cx="214313" cy="596900"/>
            <a:chOff x="1872" y="2024"/>
            <a:chExt cx="135" cy="376"/>
          </a:xfrm>
        </p:grpSpPr>
        <p:sp>
          <p:nvSpPr>
            <p:cNvPr id="27677" name="Line 25"/>
            <p:cNvSpPr>
              <a:spLocks noChangeShapeType="1"/>
            </p:cNvSpPr>
            <p:nvPr/>
          </p:nvSpPr>
          <p:spPr bwMode="auto">
            <a:xfrm>
              <a:off x="1944" y="20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56" name="Object 26"/>
            <p:cNvGraphicFramePr>
              <a:graphicFrameLocks noChangeAspect="1"/>
            </p:cNvGraphicFramePr>
            <p:nvPr/>
          </p:nvGraphicFramePr>
          <p:xfrm>
            <a:off x="1872" y="2192"/>
            <a:ext cx="135" cy="208"/>
          </p:xfrm>
          <a:graphic>
            <a:graphicData uri="http://schemas.openxmlformats.org/presentationml/2006/ole">
              <mc:AlternateContent xmlns:mc="http://schemas.openxmlformats.org/markup-compatibility/2006">
                <mc:Choice xmlns:v="urn:schemas-microsoft-com:vml" Requires="v">
                  <p:oleObj spid="_x0000_s26738" name="公式" r:id="rId18" imgW="215806" imgH="330057" progId="Equation.3">
                    <p:embed/>
                  </p:oleObj>
                </mc:Choice>
                <mc:Fallback>
                  <p:oleObj name="公式" r:id="rId18" imgW="215806" imgH="330057"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2" y="2192"/>
                          <a:ext cx="135"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27"/>
          <p:cNvGrpSpPr>
            <a:grpSpLocks/>
          </p:cNvGrpSpPr>
          <p:nvPr/>
        </p:nvGrpSpPr>
        <p:grpSpPr bwMode="auto">
          <a:xfrm>
            <a:off x="4191000" y="3251201"/>
            <a:ext cx="190500" cy="544513"/>
            <a:chOff x="1632" y="1440"/>
            <a:chExt cx="120" cy="343"/>
          </a:xfrm>
        </p:grpSpPr>
        <p:sp>
          <p:nvSpPr>
            <p:cNvPr id="27676" name="Line 28"/>
            <p:cNvSpPr>
              <a:spLocks noChangeShapeType="1"/>
            </p:cNvSpPr>
            <p:nvPr/>
          </p:nvSpPr>
          <p:spPr bwMode="auto">
            <a:xfrm>
              <a:off x="1680" y="14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55" name="Object 29"/>
            <p:cNvGraphicFramePr>
              <a:graphicFrameLocks noChangeAspect="1"/>
            </p:cNvGraphicFramePr>
            <p:nvPr/>
          </p:nvGraphicFramePr>
          <p:xfrm>
            <a:off x="1632" y="1584"/>
            <a:ext cx="120" cy="199"/>
          </p:xfrm>
          <a:graphic>
            <a:graphicData uri="http://schemas.openxmlformats.org/presentationml/2006/ole">
              <mc:AlternateContent xmlns:mc="http://schemas.openxmlformats.org/markup-compatibility/2006">
                <mc:Choice xmlns:v="urn:schemas-microsoft-com:vml" Requires="v">
                  <p:oleObj spid="_x0000_s26739" name="公式" r:id="rId19" imgW="190335" imgH="317225" progId="Equation.3">
                    <p:embed/>
                  </p:oleObj>
                </mc:Choice>
                <mc:Fallback>
                  <p:oleObj name="公式" r:id="rId19" imgW="190335" imgH="317225"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32" y="1584"/>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30"/>
          <p:cNvGrpSpPr>
            <a:grpSpLocks/>
          </p:cNvGrpSpPr>
          <p:nvPr/>
        </p:nvGrpSpPr>
        <p:grpSpPr bwMode="auto">
          <a:xfrm>
            <a:off x="3733801" y="3251200"/>
            <a:ext cx="214313" cy="558800"/>
            <a:chOff x="1344" y="1440"/>
            <a:chExt cx="135" cy="352"/>
          </a:xfrm>
        </p:grpSpPr>
        <p:sp>
          <p:nvSpPr>
            <p:cNvPr id="27675" name="Line 31"/>
            <p:cNvSpPr>
              <a:spLocks noChangeShapeType="1"/>
            </p:cNvSpPr>
            <p:nvPr/>
          </p:nvSpPr>
          <p:spPr bwMode="auto">
            <a:xfrm>
              <a:off x="1440" y="14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54" name="Object 32"/>
            <p:cNvGraphicFramePr>
              <a:graphicFrameLocks noChangeAspect="1"/>
            </p:cNvGraphicFramePr>
            <p:nvPr/>
          </p:nvGraphicFramePr>
          <p:xfrm>
            <a:off x="1344" y="1584"/>
            <a:ext cx="135" cy="208"/>
          </p:xfrm>
          <a:graphic>
            <a:graphicData uri="http://schemas.openxmlformats.org/presentationml/2006/ole">
              <mc:AlternateContent xmlns:mc="http://schemas.openxmlformats.org/markup-compatibility/2006">
                <mc:Choice xmlns:v="urn:schemas-microsoft-com:vml" Requires="v">
                  <p:oleObj spid="_x0000_s26740" name="公式" r:id="rId20" imgW="215806" imgH="330057" progId="Equation.3">
                    <p:embed/>
                  </p:oleObj>
                </mc:Choice>
                <mc:Fallback>
                  <p:oleObj name="公式" r:id="rId20" imgW="215806" imgH="330057"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44" y="1584"/>
                          <a:ext cx="135"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4962" name="Object 34"/>
          <p:cNvGraphicFramePr>
            <a:graphicFrameLocks noChangeAspect="1"/>
          </p:cNvGraphicFramePr>
          <p:nvPr/>
        </p:nvGraphicFramePr>
        <p:xfrm>
          <a:off x="4667250" y="4783138"/>
          <a:ext cx="698500" cy="330200"/>
        </p:xfrm>
        <a:graphic>
          <a:graphicData uri="http://schemas.openxmlformats.org/presentationml/2006/ole">
            <mc:AlternateContent xmlns:mc="http://schemas.openxmlformats.org/markup-compatibility/2006">
              <mc:Choice xmlns:v="urn:schemas-microsoft-com:vml" Requires="v">
                <p:oleObj spid="_x0000_s26741" name="Equation" r:id="rId21" imgW="698500" imgH="330200" progId="Equation.DSMT4">
                  <p:embed/>
                </p:oleObj>
              </mc:Choice>
              <mc:Fallback>
                <p:oleObj name="Equation" r:id="rId21" imgW="698500" imgH="3302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67250" y="4783138"/>
                        <a:ext cx="698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A50E662-679F-4E8D-A724-C6AA7CBFD8F7}" type="slidenum">
              <a:rPr lang="en-US" altLang="zh-CN" sz="1200">
                <a:solidFill>
                  <a:srgbClr val="898989"/>
                </a:solidFill>
              </a:rPr>
              <a:pPr eaLnBrk="1" hangingPunct="1"/>
              <a:t>31</a:t>
            </a:fld>
            <a:endParaRPr lang="en-US" altLang="zh-CN" sz="1200">
              <a:solidFill>
                <a:srgbClr val="898989"/>
              </a:solidFill>
            </a:endParaRPr>
          </a:p>
        </p:txBody>
      </p:sp>
      <p:graphicFrame>
        <p:nvGraphicFramePr>
          <p:cNvPr id="27653" name="Object 40"/>
          <p:cNvGraphicFramePr>
            <a:graphicFrameLocks noChangeAspect="1"/>
          </p:cNvGraphicFramePr>
          <p:nvPr/>
        </p:nvGraphicFramePr>
        <p:xfrm>
          <a:off x="2325689" y="4198939"/>
          <a:ext cx="7413625" cy="515937"/>
        </p:xfrm>
        <a:graphic>
          <a:graphicData uri="http://schemas.openxmlformats.org/presentationml/2006/ole">
            <mc:AlternateContent xmlns:mc="http://schemas.openxmlformats.org/markup-compatibility/2006">
              <mc:Choice xmlns:v="urn:schemas-microsoft-com:vml" Requires="v">
                <p:oleObj spid="_x0000_s26742" name="公式" r:id="rId23" imgW="2920680" imgH="203040" progId="Equation.3">
                  <p:embed/>
                </p:oleObj>
              </mc:Choice>
              <mc:Fallback>
                <p:oleObj name="公式" r:id="rId23" imgW="2920680" imgH="203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25689" y="4198939"/>
                        <a:ext cx="7413625"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6645534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4932"/>
                                        </p:tgtEl>
                                        <p:attrNameLst>
                                          <p:attrName>style.visibility</p:attrName>
                                        </p:attrNameLst>
                                      </p:cBhvr>
                                      <p:to>
                                        <p:strVal val="visible"/>
                                      </p:to>
                                    </p:set>
                                    <p:animEffect transition="in" filter="wipe(left)">
                                      <p:cBhvr>
                                        <p:cTn id="7" dur="75"/>
                                        <p:tgtEl>
                                          <p:spTgt spid="124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4933"/>
                                        </p:tgtEl>
                                        <p:attrNameLst>
                                          <p:attrName>style.visibility</p:attrName>
                                        </p:attrNameLst>
                                      </p:cBhvr>
                                      <p:to>
                                        <p:strVal val="visible"/>
                                      </p:to>
                                    </p:set>
                                    <p:animEffect transition="in" filter="wipe(left)">
                                      <p:cBhvr>
                                        <p:cTn id="12" dur="500"/>
                                        <p:tgtEl>
                                          <p:spTgt spid="124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27653"/>
                                        </p:tgtEl>
                                        <p:attrNameLst>
                                          <p:attrName>style.visibility</p:attrName>
                                        </p:attrNameLst>
                                      </p:cBhvr>
                                      <p:to>
                                        <p:strVal val="visible"/>
                                      </p:to>
                                    </p:set>
                                    <p:animEffect transition="in" filter="wipe(down)">
                                      <p:cBhvr>
                                        <p:cTn id="62" dur="500"/>
                                        <p:tgtEl>
                                          <p:spTgt spid="2765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4962"/>
                                        </p:tgtEl>
                                        <p:attrNameLst>
                                          <p:attrName>style.visibility</p:attrName>
                                        </p:attrNameLst>
                                      </p:cBhvr>
                                      <p:to>
                                        <p:strVal val="visible"/>
                                      </p:to>
                                    </p:set>
                                    <p:animEffect transition="in" filter="wipe(left)">
                                      <p:cBhvr>
                                        <p:cTn id="67" dur="500"/>
                                        <p:tgtEl>
                                          <p:spTgt spid="124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ChangeArrowheads="1"/>
          </p:cNvSpPr>
          <p:nvPr/>
        </p:nvSpPr>
        <p:spPr bwMode="auto">
          <a:xfrm>
            <a:off x="2452688" y="1976439"/>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解：</a:t>
            </a:r>
          </a:p>
        </p:txBody>
      </p:sp>
      <p:graphicFrame>
        <p:nvGraphicFramePr>
          <p:cNvPr id="125959" name="Object 7"/>
          <p:cNvGraphicFramePr>
            <a:graphicFrameLocks noChangeAspect="1"/>
          </p:cNvGraphicFramePr>
          <p:nvPr/>
        </p:nvGraphicFramePr>
        <p:xfrm>
          <a:off x="3452814" y="2687638"/>
          <a:ext cx="153987" cy="241300"/>
        </p:xfrm>
        <a:graphic>
          <a:graphicData uri="http://schemas.openxmlformats.org/presentationml/2006/ole">
            <mc:AlternateContent xmlns:mc="http://schemas.openxmlformats.org/markup-compatibility/2006">
              <mc:Choice xmlns:v="urn:schemas-microsoft-com:vml" Requires="v">
                <p:oleObj spid="_x0000_s27722" name="Equation" r:id="rId3" imgW="203024" imgH="317225" progId="Equation.DSMT4">
                  <p:embed/>
                </p:oleObj>
              </mc:Choice>
              <mc:Fallback>
                <p:oleObj name="Equation" r:id="rId3" imgW="203024" imgH="3172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814" y="2687638"/>
                        <a:ext cx="153987"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60" name="Line 8"/>
          <p:cNvSpPr>
            <a:spLocks noChangeShapeType="1"/>
          </p:cNvSpPr>
          <p:nvPr/>
        </p:nvSpPr>
        <p:spPr bwMode="auto">
          <a:xfrm>
            <a:off x="3733800" y="2438400"/>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62" name="Line 10"/>
          <p:cNvSpPr>
            <a:spLocks noChangeShapeType="1"/>
          </p:cNvSpPr>
          <p:nvPr/>
        </p:nvSpPr>
        <p:spPr bwMode="auto">
          <a:xfrm>
            <a:off x="3937000" y="2438400"/>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5963" name="Object 11"/>
          <p:cNvGraphicFramePr>
            <a:graphicFrameLocks noChangeAspect="1"/>
          </p:cNvGraphicFramePr>
          <p:nvPr/>
        </p:nvGraphicFramePr>
        <p:xfrm>
          <a:off x="3881439" y="2687638"/>
          <a:ext cx="153987" cy="241300"/>
        </p:xfrm>
        <a:graphic>
          <a:graphicData uri="http://schemas.openxmlformats.org/presentationml/2006/ole">
            <mc:AlternateContent xmlns:mc="http://schemas.openxmlformats.org/markup-compatibility/2006">
              <mc:Choice xmlns:v="urn:schemas-microsoft-com:vml" Requires="v">
                <p:oleObj spid="_x0000_s27723" name="Equation" r:id="rId5" imgW="203024" imgH="317225" progId="Equation.DSMT4">
                  <p:embed/>
                </p:oleObj>
              </mc:Choice>
              <mc:Fallback>
                <p:oleObj name="Equation" r:id="rId5" imgW="203024" imgH="31722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1439" y="2687638"/>
                        <a:ext cx="153987"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64" name="Line 12"/>
          <p:cNvSpPr>
            <a:spLocks noChangeShapeType="1"/>
          </p:cNvSpPr>
          <p:nvPr/>
        </p:nvSpPr>
        <p:spPr bwMode="auto">
          <a:xfrm>
            <a:off x="4933950" y="2438400"/>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66" name="Line 14"/>
          <p:cNvSpPr>
            <a:spLocks noChangeShapeType="1"/>
          </p:cNvSpPr>
          <p:nvPr/>
        </p:nvSpPr>
        <p:spPr bwMode="auto">
          <a:xfrm>
            <a:off x="5881688" y="2438400"/>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68" name="Line 16"/>
          <p:cNvSpPr>
            <a:spLocks noChangeShapeType="1"/>
          </p:cNvSpPr>
          <p:nvPr/>
        </p:nvSpPr>
        <p:spPr bwMode="auto">
          <a:xfrm>
            <a:off x="3530600" y="2438400"/>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69" name="Line 17"/>
          <p:cNvSpPr>
            <a:spLocks noChangeShapeType="1"/>
          </p:cNvSpPr>
          <p:nvPr/>
        </p:nvSpPr>
        <p:spPr bwMode="auto">
          <a:xfrm>
            <a:off x="6502400" y="2438400"/>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8467555-AFED-4AAA-BA3A-12F9928C772E}" type="slidenum">
              <a:rPr lang="en-US" altLang="zh-CN" sz="1200">
                <a:solidFill>
                  <a:srgbClr val="898989"/>
                </a:solidFill>
              </a:rPr>
              <a:pPr eaLnBrk="1" hangingPunct="1"/>
              <a:t>32</a:t>
            </a:fld>
            <a:endParaRPr lang="en-US" altLang="zh-CN" sz="1200">
              <a:solidFill>
                <a:srgbClr val="898989"/>
              </a:solidFill>
            </a:endParaRPr>
          </a:p>
        </p:txBody>
      </p:sp>
      <p:graphicFrame>
        <p:nvGraphicFramePr>
          <p:cNvPr id="28676" name="Object 20"/>
          <p:cNvGraphicFramePr>
            <a:graphicFrameLocks noChangeAspect="1"/>
          </p:cNvGraphicFramePr>
          <p:nvPr/>
        </p:nvGraphicFramePr>
        <p:xfrm>
          <a:off x="2498725" y="1211263"/>
          <a:ext cx="4383088" cy="582612"/>
        </p:xfrm>
        <a:graphic>
          <a:graphicData uri="http://schemas.openxmlformats.org/presentationml/2006/ole">
            <mc:AlternateContent xmlns:mc="http://schemas.openxmlformats.org/markup-compatibility/2006">
              <mc:Choice xmlns:v="urn:schemas-microsoft-com:vml" Requires="v">
                <p:oleObj spid="_x0000_s27724" name="公式" r:id="rId7" imgW="1625400" imgH="215640" progId="Equation.3">
                  <p:embed/>
                </p:oleObj>
              </mc:Choice>
              <mc:Fallback>
                <p:oleObj name="公式" r:id="rId7" imgW="16254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8725" y="1211263"/>
                        <a:ext cx="4383088"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21"/>
          <p:cNvGraphicFramePr>
            <a:graphicFrameLocks noChangeAspect="1"/>
          </p:cNvGraphicFramePr>
          <p:nvPr/>
        </p:nvGraphicFramePr>
        <p:xfrm>
          <a:off x="3406776" y="1997075"/>
          <a:ext cx="3332163" cy="503238"/>
        </p:xfrm>
        <a:graphic>
          <a:graphicData uri="http://schemas.openxmlformats.org/presentationml/2006/ole">
            <mc:AlternateContent xmlns:mc="http://schemas.openxmlformats.org/markup-compatibility/2006">
              <mc:Choice xmlns:v="urn:schemas-microsoft-com:vml" Requires="v">
                <p:oleObj spid="_x0000_s27725" name="公式" r:id="rId9" imgW="1346040" imgH="203040" progId="Equation.3">
                  <p:embed/>
                </p:oleObj>
              </mc:Choice>
              <mc:Fallback>
                <p:oleObj name="公式" r:id="rId9" imgW="134604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6776" y="1997075"/>
                        <a:ext cx="333216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3668714" y="2687638"/>
          <a:ext cx="153987" cy="241300"/>
        </p:xfrm>
        <a:graphic>
          <a:graphicData uri="http://schemas.openxmlformats.org/presentationml/2006/ole">
            <mc:AlternateContent xmlns:mc="http://schemas.openxmlformats.org/markup-compatibility/2006">
              <mc:Choice xmlns:v="urn:schemas-microsoft-com:vml" Requires="v">
                <p:oleObj spid="_x0000_s27726" name="Equation" r:id="rId11" imgW="203024" imgH="317225" progId="Equation.DSMT4">
                  <p:embed/>
                </p:oleObj>
              </mc:Choice>
              <mc:Fallback>
                <p:oleObj name="Equation" r:id="rId11" imgW="203024" imgH="3172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714" y="2687638"/>
                        <a:ext cx="153987"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7"/>
          <p:cNvGraphicFramePr>
            <a:graphicFrameLocks noChangeAspect="1"/>
          </p:cNvGraphicFramePr>
          <p:nvPr/>
        </p:nvGraphicFramePr>
        <p:xfrm>
          <a:off x="4870450" y="2667000"/>
          <a:ext cx="153988" cy="241300"/>
        </p:xfrm>
        <a:graphic>
          <a:graphicData uri="http://schemas.openxmlformats.org/presentationml/2006/ole">
            <mc:AlternateContent xmlns:mc="http://schemas.openxmlformats.org/markup-compatibility/2006">
              <mc:Choice xmlns:v="urn:schemas-microsoft-com:vml" Requires="v">
                <p:oleObj spid="_x0000_s27727" name="Equation" r:id="rId12" imgW="203024" imgH="317225" progId="Equation.DSMT4">
                  <p:embed/>
                </p:oleObj>
              </mc:Choice>
              <mc:Fallback>
                <p:oleObj name="Equation" r:id="rId12" imgW="203024" imgH="3172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450" y="2667000"/>
                        <a:ext cx="153988"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p:cNvGraphicFramePr>
            <a:graphicFrameLocks noChangeAspect="1"/>
          </p:cNvGraphicFramePr>
          <p:nvPr/>
        </p:nvGraphicFramePr>
        <p:xfrm>
          <a:off x="5810250" y="2667000"/>
          <a:ext cx="153988" cy="241300"/>
        </p:xfrm>
        <a:graphic>
          <a:graphicData uri="http://schemas.openxmlformats.org/presentationml/2006/ole">
            <mc:AlternateContent xmlns:mc="http://schemas.openxmlformats.org/markup-compatibility/2006">
              <mc:Choice xmlns:v="urn:schemas-microsoft-com:vml" Requires="v">
                <p:oleObj spid="_x0000_s27728" name="Equation" r:id="rId13" imgW="203024" imgH="317225" progId="Equation.DSMT4">
                  <p:embed/>
                </p:oleObj>
              </mc:Choice>
              <mc:Fallback>
                <p:oleObj name="Equation" r:id="rId13" imgW="203024" imgH="3172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0" y="2667000"/>
                        <a:ext cx="153988"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p:cNvGraphicFramePr>
            <a:graphicFrameLocks noChangeAspect="1"/>
          </p:cNvGraphicFramePr>
          <p:nvPr/>
        </p:nvGraphicFramePr>
        <p:xfrm>
          <a:off x="6442075" y="2667000"/>
          <a:ext cx="153988" cy="241300"/>
        </p:xfrm>
        <a:graphic>
          <a:graphicData uri="http://schemas.openxmlformats.org/presentationml/2006/ole">
            <mc:AlternateContent xmlns:mc="http://schemas.openxmlformats.org/markup-compatibility/2006">
              <mc:Choice xmlns:v="urn:schemas-microsoft-com:vml" Requires="v">
                <p:oleObj spid="_x0000_s27729" name="Equation" r:id="rId14" imgW="203024" imgH="317225" progId="Equation.DSMT4">
                  <p:embed/>
                </p:oleObj>
              </mc:Choice>
              <mc:Fallback>
                <p:oleObj name="Equation" r:id="rId14" imgW="203024" imgH="3172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075" y="2667000"/>
                        <a:ext cx="153988"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27"/>
          <p:cNvGraphicFramePr>
            <a:graphicFrameLocks noChangeAspect="1"/>
          </p:cNvGraphicFramePr>
          <p:nvPr/>
        </p:nvGraphicFramePr>
        <p:xfrm>
          <a:off x="2733676" y="3214688"/>
          <a:ext cx="4791075" cy="539750"/>
        </p:xfrm>
        <a:graphic>
          <a:graphicData uri="http://schemas.openxmlformats.org/presentationml/2006/ole">
            <mc:AlternateContent xmlns:mc="http://schemas.openxmlformats.org/markup-compatibility/2006">
              <mc:Choice xmlns:v="urn:schemas-microsoft-com:vml" Requires="v">
                <p:oleObj spid="_x0000_s27730" name="公式" r:id="rId15" imgW="1803240" imgH="203040" progId="Equation.3">
                  <p:embed/>
                </p:oleObj>
              </mc:Choice>
              <mc:Fallback>
                <p:oleObj name="公式" r:id="rId15" imgW="180324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33676" y="3214688"/>
                        <a:ext cx="479107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7722900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wipe(left)">
                                      <p:cBhvr>
                                        <p:cTn id="7" dur="500"/>
                                        <p:tgtEl>
                                          <p:spTgt spid="125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wipe(down)">
                                      <p:cBhvr>
                                        <p:cTn id="12" dur="500"/>
                                        <p:tgtEl>
                                          <p:spTgt spid="286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5968"/>
                                        </p:tgtEl>
                                        <p:attrNameLst>
                                          <p:attrName>style.visibility</p:attrName>
                                        </p:attrNameLst>
                                      </p:cBhvr>
                                      <p:to>
                                        <p:strVal val="visible"/>
                                      </p:to>
                                    </p:set>
                                    <p:animEffect transition="in" filter="wipe(up)">
                                      <p:cBhvr>
                                        <p:cTn id="17" dur="500"/>
                                        <p:tgtEl>
                                          <p:spTgt spid="1259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5959"/>
                                        </p:tgtEl>
                                        <p:attrNameLst>
                                          <p:attrName>style.visibility</p:attrName>
                                        </p:attrNameLst>
                                      </p:cBhvr>
                                      <p:to>
                                        <p:strVal val="visible"/>
                                      </p:to>
                                    </p:set>
                                    <p:animEffect transition="in" filter="wipe(left)">
                                      <p:cBhvr>
                                        <p:cTn id="22" dur="500"/>
                                        <p:tgtEl>
                                          <p:spTgt spid="1259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5960"/>
                                        </p:tgtEl>
                                        <p:attrNameLst>
                                          <p:attrName>style.visibility</p:attrName>
                                        </p:attrNameLst>
                                      </p:cBhvr>
                                      <p:to>
                                        <p:strVal val="visible"/>
                                      </p:to>
                                    </p:set>
                                    <p:animEffect transition="in" filter="wipe(up)">
                                      <p:cBhvr>
                                        <p:cTn id="27" dur="500"/>
                                        <p:tgtEl>
                                          <p:spTgt spid="1259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5962"/>
                                        </p:tgtEl>
                                        <p:attrNameLst>
                                          <p:attrName>style.visibility</p:attrName>
                                        </p:attrNameLst>
                                      </p:cBhvr>
                                      <p:to>
                                        <p:strVal val="visible"/>
                                      </p:to>
                                    </p:set>
                                    <p:animEffect transition="in" filter="wipe(up)">
                                      <p:cBhvr>
                                        <p:cTn id="37" dur="500"/>
                                        <p:tgtEl>
                                          <p:spTgt spid="1259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5963"/>
                                        </p:tgtEl>
                                        <p:attrNameLst>
                                          <p:attrName>style.visibility</p:attrName>
                                        </p:attrNameLst>
                                      </p:cBhvr>
                                      <p:to>
                                        <p:strVal val="visible"/>
                                      </p:to>
                                    </p:set>
                                    <p:animEffect transition="in" filter="wipe(left)">
                                      <p:cBhvr>
                                        <p:cTn id="42" dur="500"/>
                                        <p:tgtEl>
                                          <p:spTgt spid="12596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25964"/>
                                        </p:tgtEl>
                                        <p:attrNameLst>
                                          <p:attrName>style.visibility</p:attrName>
                                        </p:attrNameLst>
                                      </p:cBhvr>
                                      <p:to>
                                        <p:strVal val="visible"/>
                                      </p:to>
                                    </p:set>
                                    <p:animEffect transition="in" filter="wipe(up)">
                                      <p:cBhvr>
                                        <p:cTn id="47" dur="500"/>
                                        <p:tgtEl>
                                          <p:spTgt spid="12596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5966"/>
                                        </p:tgtEl>
                                        <p:attrNameLst>
                                          <p:attrName>style.visibility</p:attrName>
                                        </p:attrNameLst>
                                      </p:cBhvr>
                                      <p:to>
                                        <p:strVal val="visible"/>
                                      </p:to>
                                    </p:set>
                                    <p:animEffect transition="in" filter="wipe(up)">
                                      <p:cBhvr>
                                        <p:cTn id="52" dur="500"/>
                                        <p:tgtEl>
                                          <p:spTgt spid="12596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25969"/>
                                        </p:tgtEl>
                                        <p:attrNameLst>
                                          <p:attrName>style.visibility</p:attrName>
                                        </p:attrNameLst>
                                      </p:cBhvr>
                                      <p:to>
                                        <p:strVal val="visible"/>
                                      </p:to>
                                    </p:set>
                                    <p:animEffect transition="in" filter="wipe(up)">
                                      <p:cBhvr>
                                        <p:cTn id="57" dur="500"/>
                                        <p:tgtEl>
                                          <p:spTgt spid="1259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left)">
                                      <p:cBhvr>
                                        <p:cTn id="62" dur="500"/>
                                        <p:tgtEl>
                                          <p:spTgt spid="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left)">
                                      <p:cBhvr>
                                        <p:cTn id="67" dur="500"/>
                                        <p:tgtEl>
                                          <p:spTgt spid="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28682"/>
                                        </p:tgtEl>
                                        <p:attrNameLst>
                                          <p:attrName>style.visibility</p:attrName>
                                        </p:attrNameLst>
                                      </p:cBhvr>
                                      <p:to>
                                        <p:strVal val="visible"/>
                                      </p:to>
                                    </p:set>
                                    <p:animEffect transition="in" filter="wipe(down)">
                                      <p:cBhvr>
                                        <p:cTn id="77" dur="500"/>
                                        <p:tgtEl>
                                          <p:spTgt spid="28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60" grpId="0" animBg="1"/>
      <p:bldP spid="125962" grpId="0" animBg="1"/>
      <p:bldP spid="125964" grpId="0" animBg="1"/>
      <p:bldP spid="125966" grpId="0" animBg="1"/>
      <p:bldP spid="125968" grpId="0" animBg="1"/>
      <p:bldP spid="1259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ChangeArrowheads="1"/>
          </p:cNvSpPr>
          <p:nvPr/>
        </p:nvSpPr>
        <p:spPr bwMode="auto">
          <a:xfrm>
            <a:off x="2546351" y="2143126"/>
            <a:ext cx="906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解：</a:t>
            </a:r>
          </a:p>
        </p:txBody>
      </p:sp>
      <p:graphicFrame>
        <p:nvGraphicFramePr>
          <p:cNvPr id="126981" name="Object 5"/>
          <p:cNvGraphicFramePr>
            <a:graphicFrameLocks noChangeAspect="1"/>
          </p:cNvGraphicFramePr>
          <p:nvPr/>
        </p:nvGraphicFramePr>
        <p:xfrm>
          <a:off x="3505200" y="3889375"/>
          <a:ext cx="1587500" cy="825500"/>
        </p:xfrm>
        <a:graphic>
          <a:graphicData uri="http://schemas.openxmlformats.org/presentationml/2006/ole">
            <mc:AlternateContent xmlns:mc="http://schemas.openxmlformats.org/markup-compatibility/2006">
              <mc:Choice xmlns:v="urn:schemas-microsoft-com:vml" Requires="v">
                <p:oleObj spid="_x0000_s28770" name="Equation" r:id="rId3" imgW="1587500" imgH="825500" progId="Equation.DSMT4">
                  <p:embed/>
                </p:oleObj>
              </mc:Choice>
              <mc:Fallback>
                <p:oleObj name="Equation" r:id="rId3" imgW="1587500" imgH="825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889375"/>
                        <a:ext cx="15875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6"/>
          <p:cNvGrpSpPr>
            <a:grpSpLocks/>
          </p:cNvGrpSpPr>
          <p:nvPr/>
        </p:nvGrpSpPr>
        <p:grpSpPr bwMode="auto">
          <a:xfrm>
            <a:off x="2895601" y="4724401"/>
            <a:ext cx="4683125" cy="523875"/>
            <a:chOff x="864" y="3072"/>
            <a:chExt cx="2950" cy="330"/>
          </a:xfrm>
        </p:grpSpPr>
        <p:sp>
          <p:nvSpPr>
            <p:cNvPr id="29721" name="Text Box 7"/>
            <p:cNvSpPr txBox="1">
              <a:spLocks noChangeArrowheads="1"/>
            </p:cNvSpPr>
            <p:nvPr/>
          </p:nvSpPr>
          <p:spPr bwMode="auto">
            <a:xfrm>
              <a:off x="864" y="3072"/>
              <a:ext cx="295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隶书" panose="02010509060101010101" pitchFamily="49" charset="-122"/>
                </a:rPr>
                <a:t>当                          时为偶数；</a:t>
              </a:r>
            </a:p>
          </p:txBody>
        </p:sp>
        <p:graphicFrame>
          <p:nvGraphicFramePr>
            <p:cNvPr id="29709" name="Object 8"/>
            <p:cNvGraphicFramePr>
              <a:graphicFrameLocks noChangeAspect="1"/>
            </p:cNvGraphicFramePr>
            <p:nvPr/>
          </p:nvGraphicFramePr>
          <p:xfrm>
            <a:off x="1272" y="3149"/>
            <a:ext cx="1224" cy="232"/>
          </p:xfrm>
          <a:graphic>
            <a:graphicData uri="http://schemas.openxmlformats.org/presentationml/2006/ole">
              <mc:AlternateContent xmlns:mc="http://schemas.openxmlformats.org/markup-compatibility/2006">
                <mc:Choice xmlns:v="urn:schemas-microsoft-com:vml" Requires="v">
                  <p:oleObj spid="_x0000_s28771" name="Equation" r:id="rId5" imgW="1943100" imgH="368300" progId="Equation.3">
                    <p:embed/>
                  </p:oleObj>
                </mc:Choice>
                <mc:Fallback>
                  <p:oleObj name="Equation" r:id="rId5" imgW="19431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2" y="3149"/>
                          <a:ext cx="122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9"/>
          <p:cNvGrpSpPr>
            <a:grpSpLocks/>
          </p:cNvGrpSpPr>
          <p:nvPr/>
        </p:nvGrpSpPr>
        <p:grpSpPr bwMode="auto">
          <a:xfrm>
            <a:off x="2895601" y="5348289"/>
            <a:ext cx="4860925" cy="523875"/>
            <a:chOff x="864" y="3513"/>
            <a:chExt cx="3062" cy="330"/>
          </a:xfrm>
        </p:grpSpPr>
        <p:sp>
          <p:nvSpPr>
            <p:cNvPr id="29720" name="Rectangle 10"/>
            <p:cNvSpPr>
              <a:spLocks noChangeArrowheads="1"/>
            </p:cNvSpPr>
            <p:nvPr/>
          </p:nvSpPr>
          <p:spPr bwMode="auto">
            <a:xfrm>
              <a:off x="864" y="3513"/>
              <a:ext cx="306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隶书" panose="02010509060101010101" pitchFamily="49" charset="-122"/>
                </a:rPr>
                <a:t>当                               时为奇数</a:t>
              </a:r>
              <a:r>
                <a:rPr lang="en-US" altLang="zh-CN" sz="2800" b="1">
                  <a:solidFill>
                    <a:schemeClr val="tx2"/>
                  </a:solidFill>
                  <a:ea typeface="隶书" panose="02010509060101010101" pitchFamily="49" charset="-122"/>
                </a:rPr>
                <a:t>.</a:t>
              </a:r>
            </a:p>
          </p:txBody>
        </p:sp>
        <p:graphicFrame>
          <p:nvGraphicFramePr>
            <p:cNvPr id="29708" name="Object 11"/>
            <p:cNvGraphicFramePr>
              <a:graphicFrameLocks noChangeAspect="1"/>
            </p:cNvGraphicFramePr>
            <p:nvPr/>
          </p:nvGraphicFramePr>
          <p:xfrm>
            <a:off x="1252" y="3601"/>
            <a:ext cx="1576" cy="233"/>
          </p:xfrm>
          <a:graphic>
            <a:graphicData uri="http://schemas.openxmlformats.org/presentationml/2006/ole">
              <mc:AlternateContent xmlns:mc="http://schemas.openxmlformats.org/markup-compatibility/2006">
                <mc:Choice xmlns:v="urn:schemas-microsoft-com:vml" Requires="v">
                  <p:oleObj spid="_x0000_s28772" name="Equation" r:id="rId7" imgW="2489200" imgH="368300" progId="Equation.3">
                    <p:embed/>
                  </p:oleObj>
                </mc:Choice>
                <mc:Fallback>
                  <p:oleObj name="Equation" r:id="rId7" imgW="2489200" imgH="368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2" y="3601"/>
                          <a:ext cx="157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6990" name="Object 14"/>
          <p:cNvGraphicFramePr>
            <a:graphicFrameLocks noChangeAspect="1"/>
          </p:cNvGraphicFramePr>
          <p:nvPr/>
        </p:nvGraphicFramePr>
        <p:xfrm>
          <a:off x="3505200" y="2209801"/>
          <a:ext cx="3429000" cy="404813"/>
        </p:xfrm>
        <a:graphic>
          <a:graphicData uri="http://schemas.openxmlformats.org/presentationml/2006/ole">
            <mc:AlternateContent xmlns:mc="http://schemas.openxmlformats.org/markup-compatibility/2006">
              <mc:Choice xmlns:v="urn:schemas-microsoft-com:vml" Requires="v">
                <p:oleObj spid="_x0000_s28773" name="Equation" r:id="rId9" imgW="2984500" imgH="406400" progId="Equation.DSMT4">
                  <p:embed/>
                </p:oleObj>
              </mc:Choice>
              <mc:Fallback>
                <p:oleObj name="Equation" r:id="rId9" imgW="2984500" imgH="406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2209801"/>
                        <a:ext cx="34290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92" name="Object 16"/>
          <p:cNvGraphicFramePr>
            <a:graphicFrameLocks noChangeAspect="1"/>
          </p:cNvGraphicFramePr>
          <p:nvPr/>
        </p:nvGraphicFramePr>
        <p:xfrm>
          <a:off x="3505200" y="2895600"/>
          <a:ext cx="203200" cy="317500"/>
        </p:xfrm>
        <a:graphic>
          <a:graphicData uri="http://schemas.openxmlformats.org/presentationml/2006/ole">
            <mc:AlternateContent xmlns:mc="http://schemas.openxmlformats.org/markup-compatibility/2006">
              <mc:Choice xmlns:v="urn:schemas-microsoft-com:vml" Requires="v">
                <p:oleObj spid="_x0000_s28774" name="Equation" r:id="rId11" imgW="203024" imgH="317225" progId="Equation.DSMT4">
                  <p:embed/>
                </p:oleObj>
              </mc:Choice>
              <mc:Fallback>
                <p:oleObj name="Equation" r:id="rId11" imgW="203024" imgH="31722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2895600"/>
                        <a:ext cx="203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3" name="Line 17"/>
          <p:cNvSpPr>
            <a:spLocks noChangeShapeType="1"/>
          </p:cNvSpPr>
          <p:nvPr/>
        </p:nvSpPr>
        <p:spPr bwMode="auto">
          <a:xfrm>
            <a:off x="4202113" y="2667000"/>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6994" name="Object 18"/>
          <p:cNvGraphicFramePr>
            <a:graphicFrameLocks noChangeAspect="1"/>
          </p:cNvGraphicFramePr>
          <p:nvPr/>
        </p:nvGraphicFramePr>
        <p:xfrm>
          <a:off x="4125913" y="2895600"/>
          <a:ext cx="177800" cy="304800"/>
        </p:xfrm>
        <a:graphic>
          <a:graphicData uri="http://schemas.openxmlformats.org/presentationml/2006/ole">
            <mc:AlternateContent xmlns:mc="http://schemas.openxmlformats.org/markup-compatibility/2006">
              <mc:Choice xmlns:v="urn:schemas-microsoft-com:vml" Requires="v">
                <p:oleObj spid="_x0000_s28775" name="Equation" r:id="rId13" imgW="177569" imgH="304404" progId="Equation.DSMT4">
                  <p:embed/>
                </p:oleObj>
              </mc:Choice>
              <mc:Fallback>
                <p:oleObj name="Equation" r:id="rId13" imgW="177569" imgH="304404"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5913" y="2895600"/>
                        <a:ext cx="177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5" name="Line 19"/>
          <p:cNvSpPr>
            <a:spLocks noChangeShapeType="1"/>
          </p:cNvSpPr>
          <p:nvPr/>
        </p:nvSpPr>
        <p:spPr bwMode="auto">
          <a:xfrm>
            <a:off x="5310188" y="2628900"/>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997" name="Line 21"/>
          <p:cNvSpPr>
            <a:spLocks noChangeShapeType="1"/>
          </p:cNvSpPr>
          <p:nvPr/>
        </p:nvSpPr>
        <p:spPr bwMode="auto">
          <a:xfrm>
            <a:off x="6400800" y="2590800"/>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999" name="Line 23"/>
          <p:cNvSpPr>
            <a:spLocks noChangeShapeType="1"/>
          </p:cNvSpPr>
          <p:nvPr/>
        </p:nvSpPr>
        <p:spPr bwMode="auto">
          <a:xfrm>
            <a:off x="3581400" y="2667000"/>
            <a:ext cx="0" cy="228600"/>
          </a:xfrm>
          <a:prstGeom prst="line">
            <a:avLst/>
          </a:prstGeom>
          <a:noFill/>
          <a:ln w="9525">
            <a:solidFill>
              <a:srgbClr val="0606FA"/>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7000" name="Line 24"/>
          <p:cNvSpPr>
            <a:spLocks noChangeShapeType="1"/>
          </p:cNvSpPr>
          <p:nvPr/>
        </p:nvSpPr>
        <p:spPr bwMode="auto">
          <a:xfrm flipV="1">
            <a:off x="6527800" y="1828800"/>
            <a:ext cx="0" cy="381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29D0D53-24BD-4A23-9ED0-7E20573C20D9}" type="slidenum">
              <a:rPr lang="en-US" altLang="zh-CN" sz="1200">
                <a:solidFill>
                  <a:srgbClr val="898989"/>
                </a:solidFill>
              </a:rPr>
              <a:pPr eaLnBrk="1" hangingPunct="1"/>
              <a:t>33</a:t>
            </a:fld>
            <a:endParaRPr lang="en-US" altLang="zh-CN" sz="1200">
              <a:solidFill>
                <a:srgbClr val="898989"/>
              </a:solidFill>
            </a:endParaRPr>
          </a:p>
        </p:txBody>
      </p:sp>
      <p:cxnSp>
        <p:nvCxnSpPr>
          <p:cNvPr id="30" name="直接箭头连接符 29"/>
          <p:cNvCxnSpPr/>
          <p:nvPr/>
        </p:nvCxnSpPr>
        <p:spPr>
          <a:xfrm>
            <a:off x="6881814" y="2571750"/>
            <a:ext cx="357187" cy="285750"/>
          </a:xfrm>
          <a:prstGeom prst="straightConnector1">
            <a:avLst/>
          </a:prstGeom>
          <a:ln>
            <a:solidFill>
              <a:srgbClr val="00B050"/>
            </a:solidFill>
            <a:tailEnd type="arrow"/>
          </a:ln>
        </p:spPr>
        <p:style>
          <a:lnRef idx="1">
            <a:schemeClr val="accent6"/>
          </a:lnRef>
          <a:fillRef idx="0">
            <a:schemeClr val="accent6"/>
          </a:fillRef>
          <a:effectRef idx="0">
            <a:schemeClr val="accent6"/>
          </a:effectRef>
          <a:fontRef idx="minor">
            <a:schemeClr val="tx1"/>
          </a:fontRef>
        </p:style>
      </p:cxnSp>
      <p:graphicFrame>
        <p:nvGraphicFramePr>
          <p:cNvPr id="29702" name="Object 29"/>
          <p:cNvGraphicFramePr>
            <a:graphicFrameLocks noChangeAspect="1"/>
          </p:cNvGraphicFramePr>
          <p:nvPr/>
        </p:nvGraphicFramePr>
        <p:xfrm>
          <a:off x="6167438" y="1533525"/>
          <a:ext cx="646112" cy="323850"/>
        </p:xfrm>
        <a:graphic>
          <a:graphicData uri="http://schemas.openxmlformats.org/presentationml/2006/ole">
            <mc:AlternateContent xmlns:mc="http://schemas.openxmlformats.org/markup-compatibility/2006">
              <mc:Choice xmlns:v="urn:schemas-microsoft-com:vml" Requires="v">
                <p:oleObj spid="_x0000_s28776" name="公式" r:id="rId15" imgW="355320" imgH="177480" progId="Equation.3">
                  <p:embed/>
                </p:oleObj>
              </mc:Choice>
              <mc:Fallback>
                <p:oleObj name="公式" r:id="rId15" imgW="35532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67438" y="1533525"/>
                        <a:ext cx="646112"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30"/>
          <p:cNvGraphicFramePr>
            <a:graphicFrameLocks noChangeAspect="1"/>
          </p:cNvGraphicFramePr>
          <p:nvPr/>
        </p:nvGraphicFramePr>
        <p:xfrm>
          <a:off x="5167313" y="2857501"/>
          <a:ext cx="285750" cy="371475"/>
        </p:xfrm>
        <a:graphic>
          <a:graphicData uri="http://schemas.openxmlformats.org/presentationml/2006/ole">
            <mc:AlternateContent xmlns:mc="http://schemas.openxmlformats.org/markup-compatibility/2006">
              <mc:Choice xmlns:v="urn:schemas-microsoft-com:vml" Requires="v">
                <p:oleObj spid="_x0000_s28777" name="公式" r:id="rId17" imgW="126720" imgH="164880" progId="Equation.3">
                  <p:embed/>
                </p:oleObj>
              </mc:Choice>
              <mc:Fallback>
                <p:oleObj name="公式" r:id="rId17" imgW="12672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67313" y="2857501"/>
                        <a:ext cx="28575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31"/>
          <p:cNvGraphicFramePr>
            <a:graphicFrameLocks noChangeAspect="1"/>
          </p:cNvGraphicFramePr>
          <p:nvPr/>
        </p:nvGraphicFramePr>
        <p:xfrm>
          <a:off x="6092826" y="2857500"/>
          <a:ext cx="646113" cy="323850"/>
        </p:xfrm>
        <a:graphic>
          <a:graphicData uri="http://schemas.openxmlformats.org/presentationml/2006/ole">
            <mc:AlternateContent xmlns:mc="http://schemas.openxmlformats.org/markup-compatibility/2006">
              <mc:Choice xmlns:v="urn:schemas-microsoft-com:vml" Requires="v">
                <p:oleObj spid="_x0000_s28778" name="公式" r:id="rId19" imgW="355320" imgH="177480" progId="Equation.3">
                  <p:embed/>
                </p:oleObj>
              </mc:Choice>
              <mc:Fallback>
                <p:oleObj name="公式" r:id="rId19" imgW="355320" imgH="177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92826" y="2857500"/>
                        <a:ext cx="646113"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32"/>
          <p:cNvGraphicFramePr>
            <a:graphicFrameLocks noChangeAspect="1"/>
          </p:cNvGraphicFramePr>
          <p:nvPr/>
        </p:nvGraphicFramePr>
        <p:xfrm>
          <a:off x="6953250" y="2857500"/>
          <a:ext cx="622300" cy="323850"/>
        </p:xfrm>
        <a:graphic>
          <a:graphicData uri="http://schemas.openxmlformats.org/presentationml/2006/ole">
            <mc:AlternateContent xmlns:mc="http://schemas.openxmlformats.org/markup-compatibility/2006">
              <mc:Choice xmlns:v="urn:schemas-microsoft-com:vml" Requires="v">
                <p:oleObj spid="_x0000_s28779" name="公式" r:id="rId21" imgW="342720" imgH="177480" progId="Equation.3">
                  <p:embed/>
                </p:oleObj>
              </mc:Choice>
              <mc:Fallback>
                <p:oleObj name="公式" r:id="rId21" imgW="342720" imgH="177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53250" y="2857500"/>
                        <a:ext cx="6223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33"/>
          <p:cNvGraphicFramePr>
            <a:graphicFrameLocks noChangeAspect="1"/>
          </p:cNvGraphicFramePr>
          <p:nvPr/>
        </p:nvGraphicFramePr>
        <p:xfrm>
          <a:off x="2524125" y="917575"/>
          <a:ext cx="4286250" cy="565150"/>
        </p:xfrm>
        <a:graphic>
          <a:graphicData uri="http://schemas.openxmlformats.org/presentationml/2006/ole">
            <mc:AlternateContent xmlns:mc="http://schemas.openxmlformats.org/markup-compatibility/2006">
              <mc:Choice xmlns:v="urn:schemas-microsoft-com:vml" Requires="v">
                <p:oleObj spid="_x0000_s28780" name="公式" r:id="rId23" imgW="1638000" imgH="215640" progId="Equation.3">
                  <p:embed/>
                </p:oleObj>
              </mc:Choice>
              <mc:Fallback>
                <p:oleObj name="公式" r:id="rId23" imgW="1638000" imgH="215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24125" y="917575"/>
                        <a:ext cx="42862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7" name="Object 34"/>
          <p:cNvGraphicFramePr>
            <a:graphicFrameLocks noChangeAspect="1"/>
          </p:cNvGraphicFramePr>
          <p:nvPr/>
        </p:nvGraphicFramePr>
        <p:xfrm>
          <a:off x="1952625" y="3357564"/>
          <a:ext cx="8358188" cy="473075"/>
        </p:xfrm>
        <a:graphic>
          <a:graphicData uri="http://schemas.openxmlformats.org/presentationml/2006/ole">
            <mc:AlternateContent xmlns:mc="http://schemas.openxmlformats.org/markup-compatibility/2006">
              <mc:Choice xmlns:v="urn:schemas-microsoft-com:vml" Requires="v">
                <p:oleObj spid="_x0000_s28781" name="公式" r:id="rId25" imgW="3593880" imgH="203040" progId="Equation.3">
                  <p:embed/>
                </p:oleObj>
              </mc:Choice>
              <mc:Fallback>
                <p:oleObj name="公式" r:id="rId25" imgW="3593880" imgH="2030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52625" y="3357564"/>
                        <a:ext cx="835818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3742821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6979"/>
                                        </p:tgtEl>
                                        <p:attrNameLst>
                                          <p:attrName>style.visibility</p:attrName>
                                        </p:attrNameLst>
                                      </p:cBhvr>
                                      <p:to>
                                        <p:strVal val="visible"/>
                                      </p:to>
                                    </p:set>
                                    <p:animEffect transition="in" filter="wipe(left)">
                                      <p:cBhvr>
                                        <p:cTn id="7" dur="75"/>
                                        <p:tgtEl>
                                          <p:spTgt spid="1269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6990"/>
                                        </p:tgtEl>
                                        <p:attrNameLst>
                                          <p:attrName>style.visibility</p:attrName>
                                        </p:attrNameLst>
                                      </p:cBhvr>
                                      <p:to>
                                        <p:strVal val="visible"/>
                                      </p:to>
                                    </p:set>
                                    <p:animEffect transition="in" filter="wipe(left)">
                                      <p:cBhvr>
                                        <p:cTn id="12" dur="500"/>
                                        <p:tgtEl>
                                          <p:spTgt spid="126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6999"/>
                                        </p:tgtEl>
                                        <p:attrNameLst>
                                          <p:attrName>style.visibility</p:attrName>
                                        </p:attrNameLst>
                                      </p:cBhvr>
                                      <p:to>
                                        <p:strVal val="visible"/>
                                      </p:to>
                                    </p:set>
                                    <p:animEffect transition="in" filter="wipe(left)">
                                      <p:cBhvr>
                                        <p:cTn id="17" dur="500"/>
                                        <p:tgtEl>
                                          <p:spTgt spid="1269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6992"/>
                                        </p:tgtEl>
                                        <p:attrNameLst>
                                          <p:attrName>style.visibility</p:attrName>
                                        </p:attrNameLst>
                                      </p:cBhvr>
                                      <p:to>
                                        <p:strVal val="visible"/>
                                      </p:to>
                                    </p:set>
                                    <p:animEffect transition="in" filter="wipe(left)">
                                      <p:cBhvr>
                                        <p:cTn id="22" dur="500"/>
                                        <p:tgtEl>
                                          <p:spTgt spid="1269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6993"/>
                                        </p:tgtEl>
                                        <p:attrNameLst>
                                          <p:attrName>style.visibility</p:attrName>
                                        </p:attrNameLst>
                                      </p:cBhvr>
                                      <p:to>
                                        <p:strVal val="visible"/>
                                      </p:to>
                                    </p:set>
                                    <p:animEffect transition="in" filter="wipe(left)">
                                      <p:cBhvr>
                                        <p:cTn id="27" dur="500"/>
                                        <p:tgtEl>
                                          <p:spTgt spid="1269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6994"/>
                                        </p:tgtEl>
                                        <p:attrNameLst>
                                          <p:attrName>style.visibility</p:attrName>
                                        </p:attrNameLst>
                                      </p:cBhvr>
                                      <p:to>
                                        <p:strVal val="visible"/>
                                      </p:to>
                                    </p:set>
                                    <p:animEffect transition="in" filter="wipe(left)">
                                      <p:cBhvr>
                                        <p:cTn id="32" dur="500"/>
                                        <p:tgtEl>
                                          <p:spTgt spid="1269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6995"/>
                                        </p:tgtEl>
                                        <p:attrNameLst>
                                          <p:attrName>style.visibility</p:attrName>
                                        </p:attrNameLst>
                                      </p:cBhvr>
                                      <p:to>
                                        <p:strVal val="visible"/>
                                      </p:to>
                                    </p:set>
                                    <p:animEffect transition="in" filter="wipe(left)">
                                      <p:cBhvr>
                                        <p:cTn id="37" dur="500"/>
                                        <p:tgtEl>
                                          <p:spTgt spid="1269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970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6997"/>
                                        </p:tgtEl>
                                        <p:attrNameLst>
                                          <p:attrName>style.visibility</p:attrName>
                                        </p:attrNameLst>
                                      </p:cBhvr>
                                      <p:to>
                                        <p:strVal val="visible"/>
                                      </p:to>
                                    </p:set>
                                    <p:animEffect transition="in" filter="wipe(left)">
                                      <p:cBhvr>
                                        <p:cTn id="46" dur="500"/>
                                        <p:tgtEl>
                                          <p:spTgt spid="12699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9704"/>
                                        </p:tgtEl>
                                        <p:attrNameLst>
                                          <p:attrName>style.visibility</p:attrName>
                                        </p:attrNameLst>
                                      </p:cBhvr>
                                      <p:to>
                                        <p:strVal val="visible"/>
                                      </p:to>
                                    </p:set>
                                    <p:animEffect transition="in" filter="wipe(down)">
                                      <p:cBhvr>
                                        <p:cTn id="51" dur="500"/>
                                        <p:tgtEl>
                                          <p:spTgt spid="2970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7000"/>
                                        </p:tgtEl>
                                        <p:attrNameLst>
                                          <p:attrName>style.visibility</p:attrName>
                                        </p:attrNameLst>
                                      </p:cBhvr>
                                      <p:to>
                                        <p:strVal val="visible"/>
                                      </p:to>
                                    </p:set>
                                    <p:animEffect transition="in" filter="wipe(left)">
                                      <p:cBhvr>
                                        <p:cTn id="56" dur="500"/>
                                        <p:tgtEl>
                                          <p:spTgt spid="12700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9702"/>
                                        </p:tgtEl>
                                        <p:attrNameLst>
                                          <p:attrName>style.visibility</p:attrName>
                                        </p:attrNameLst>
                                      </p:cBhvr>
                                      <p:to>
                                        <p:strVal val="visible"/>
                                      </p:to>
                                    </p:set>
                                    <p:animEffect transition="in" filter="wipe(down)">
                                      <p:cBhvr>
                                        <p:cTn id="61" dur="500"/>
                                        <p:tgtEl>
                                          <p:spTgt spid="2970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9705"/>
                                        </p:tgtEl>
                                        <p:attrNameLst>
                                          <p:attrName>style.visibility</p:attrName>
                                        </p:attrNameLst>
                                      </p:cBhvr>
                                      <p:to>
                                        <p:strVal val="visible"/>
                                      </p:to>
                                    </p:set>
                                    <p:animEffect transition="in" filter="wipe(down)">
                                      <p:cBhvr>
                                        <p:cTn id="71" dur="500"/>
                                        <p:tgtEl>
                                          <p:spTgt spid="2970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9707"/>
                                        </p:tgtEl>
                                        <p:attrNameLst>
                                          <p:attrName>style.visibility</p:attrName>
                                        </p:attrNameLst>
                                      </p:cBhvr>
                                      <p:to>
                                        <p:strVal val="visible"/>
                                      </p:to>
                                    </p:set>
                                    <p:animEffect transition="in" filter="wipe(down)">
                                      <p:cBhvr>
                                        <p:cTn id="76" dur="500"/>
                                        <p:tgtEl>
                                          <p:spTgt spid="2970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26981"/>
                                        </p:tgtEl>
                                        <p:attrNameLst>
                                          <p:attrName>style.visibility</p:attrName>
                                        </p:attrNameLst>
                                      </p:cBhvr>
                                      <p:to>
                                        <p:strVal val="visible"/>
                                      </p:to>
                                    </p:set>
                                    <p:animEffect transition="in" filter="wipe(left)">
                                      <p:cBhvr>
                                        <p:cTn id="81" dur="500"/>
                                        <p:tgtEl>
                                          <p:spTgt spid="12698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3"/>
                                        </p:tgtEl>
                                        <p:attrNameLst>
                                          <p:attrName>style.visibility</p:attrName>
                                        </p:attrNameLst>
                                      </p:cBhvr>
                                      <p:to>
                                        <p:strVal val="visible"/>
                                      </p:to>
                                    </p:set>
                                    <p:animEffect transition="in" filter="wipe(left)">
                                      <p:cBhvr>
                                        <p:cTn id="86" dur="500"/>
                                        <p:tgtEl>
                                          <p:spTgt spid="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wipe(left)">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utoUpdateAnimBg="0"/>
      <p:bldP spid="126993" grpId="0" animBg="1"/>
      <p:bldP spid="126995" grpId="0" animBg="1"/>
      <p:bldP spid="126997" grpId="0" animBg="1"/>
      <p:bldP spid="126999" grpId="0" animBg="1"/>
      <p:bldP spid="12700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10000" y="990601"/>
            <a:ext cx="53238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黑体" panose="02010609060101010101" pitchFamily="49" charset="-122"/>
              </a:rPr>
              <a:t>逆序数为奇数的</a:t>
            </a:r>
            <a:r>
              <a:rPr lang="zh-CN" altLang="en-US" sz="2800" b="1" dirty="0" smtClean="0">
                <a:ea typeface="黑体" panose="02010609060101010101" pitchFamily="49" charset="-122"/>
              </a:rPr>
              <a:t>排列称为</a:t>
            </a:r>
            <a:r>
              <a:rPr lang="zh-CN" altLang="en-US" sz="2800" b="1" dirty="0" smtClean="0">
                <a:solidFill>
                  <a:schemeClr val="accent2"/>
                </a:solidFill>
                <a:ea typeface="黑体" panose="02010609060101010101" pitchFamily="49" charset="-122"/>
              </a:rPr>
              <a:t>奇</a:t>
            </a:r>
            <a:r>
              <a:rPr lang="zh-CN" altLang="en-US" sz="2800" b="1" dirty="0">
                <a:solidFill>
                  <a:schemeClr val="accent2"/>
                </a:solidFill>
                <a:ea typeface="黑体" panose="02010609060101010101" pitchFamily="49" charset="-122"/>
              </a:rPr>
              <a:t>排列</a:t>
            </a:r>
            <a:r>
              <a:rPr lang="en-US" altLang="zh-CN" sz="2800" b="1" dirty="0">
                <a:ea typeface="黑体" panose="02010609060101010101" pitchFamily="49" charset="-122"/>
              </a:rPr>
              <a:t>.</a:t>
            </a:r>
          </a:p>
        </p:txBody>
      </p:sp>
      <p:sp>
        <p:nvSpPr>
          <p:cNvPr id="69635" name="Text Box 3"/>
          <p:cNvSpPr txBox="1">
            <a:spLocks noChangeArrowheads="1"/>
          </p:cNvSpPr>
          <p:nvPr/>
        </p:nvSpPr>
        <p:spPr bwMode="auto">
          <a:xfrm>
            <a:off x="3810000" y="1676401"/>
            <a:ext cx="53238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黑体" panose="02010609060101010101" pitchFamily="49" charset="-122"/>
              </a:rPr>
              <a:t>逆序数为偶数的</a:t>
            </a:r>
            <a:r>
              <a:rPr lang="zh-CN" altLang="en-US" sz="2800" b="1" dirty="0" smtClean="0">
                <a:ea typeface="黑体" panose="02010609060101010101" pitchFamily="49" charset="-122"/>
              </a:rPr>
              <a:t>排列称为</a:t>
            </a:r>
            <a:r>
              <a:rPr lang="zh-CN" altLang="en-US" sz="2800" b="1" dirty="0" smtClean="0">
                <a:solidFill>
                  <a:schemeClr val="accent2"/>
                </a:solidFill>
                <a:ea typeface="黑体" panose="02010609060101010101" pitchFamily="49" charset="-122"/>
              </a:rPr>
              <a:t>偶</a:t>
            </a:r>
            <a:r>
              <a:rPr lang="zh-CN" altLang="en-US" sz="2800" b="1" dirty="0">
                <a:solidFill>
                  <a:schemeClr val="accent2"/>
                </a:solidFill>
                <a:ea typeface="黑体" panose="02010609060101010101" pitchFamily="49" charset="-122"/>
              </a:rPr>
              <a:t>排列</a:t>
            </a:r>
            <a:r>
              <a:rPr lang="en-US" altLang="zh-CN" sz="2800" b="1" dirty="0">
                <a:ea typeface="黑体" panose="02010609060101010101" pitchFamily="49" charset="-122"/>
              </a:rPr>
              <a:t>.</a:t>
            </a:r>
          </a:p>
        </p:txBody>
      </p:sp>
      <p:sp>
        <p:nvSpPr>
          <p:cNvPr id="69636" name="Rectangle 4"/>
          <p:cNvSpPr>
            <a:spLocks noChangeArrowheads="1"/>
          </p:cNvSpPr>
          <p:nvPr/>
        </p:nvSpPr>
        <p:spPr bwMode="auto">
          <a:xfrm>
            <a:off x="2212975" y="990601"/>
            <a:ext cx="1811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dirty="0">
                <a:solidFill>
                  <a:schemeClr val="accent2"/>
                </a:solidFill>
                <a:latin typeface="黑体" panose="02010609060101010101" pitchFamily="49" charset="-122"/>
                <a:ea typeface="黑体" panose="02010609060101010101" pitchFamily="49" charset="-122"/>
              </a:rPr>
              <a:t>定义</a:t>
            </a:r>
            <a:r>
              <a:rPr lang="en-US" altLang="zh-CN" sz="2800" b="1" dirty="0">
                <a:solidFill>
                  <a:schemeClr val="accent2"/>
                </a:solidFill>
                <a:latin typeface="黑体" panose="02010609060101010101" pitchFamily="49" charset="-122"/>
                <a:ea typeface="黑体" panose="02010609060101010101" pitchFamily="49" charset="-122"/>
              </a:rPr>
              <a:t>1.2.3</a:t>
            </a:r>
          </a:p>
        </p:txBody>
      </p:sp>
      <p:sp>
        <p:nvSpPr>
          <p:cNvPr id="69637" name="Rectangle 5"/>
          <p:cNvSpPr>
            <a:spLocks noChangeArrowheads="1"/>
          </p:cNvSpPr>
          <p:nvPr/>
        </p:nvSpPr>
        <p:spPr bwMode="auto">
          <a:xfrm>
            <a:off x="2463801" y="2438401"/>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黑体" panose="02010609060101010101" pitchFamily="49" charset="-122"/>
              </a:rPr>
              <a:t>例如</a:t>
            </a:r>
          </a:p>
        </p:txBody>
      </p:sp>
      <p:graphicFrame>
        <p:nvGraphicFramePr>
          <p:cNvPr id="69638" name="Object 6"/>
          <p:cNvGraphicFramePr>
            <a:graphicFrameLocks noChangeAspect="1"/>
          </p:cNvGraphicFramePr>
          <p:nvPr/>
        </p:nvGraphicFramePr>
        <p:xfrm>
          <a:off x="3429000" y="2492376"/>
          <a:ext cx="2286000" cy="512763"/>
        </p:xfrm>
        <a:graphic>
          <a:graphicData uri="http://schemas.openxmlformats.org/presentationml/2006/ole">
            <mc:AlternateContent xmlns:mc="http://schemas.openxmlformats.org/markup-compatibility/2006">
              <mc:Choice xmlns:v="urn:schemas-microsoft-com:vml" Requires="v">
                <p:oleObj spid="_x0000_s29738" name="Equation" r:id="rId3" imgW="1016000" imgH="228600" progId="Equation.3">
                  <p:embed/>
                </p:oleObj>
              </mc:Choice>
              <mc:Fallback>
                <p:oleObj name="Equation" r:id="rId3" imgW="1016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492376"/>
                        <a:ext cx="22860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9" name="Rectangle 7"/>
          <p:cNvSpPr>
            <a:spLocks noChangeArrowheads="1"/>
          </p:cNvSpPr>
          <p:nvPr/>
        </p:nvSpPr>
        <p:spPr bwMode="auto">
          <a:xfrm>
            <a:off x="5746751" y="2438401"/>
            <a:ext cx="3305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黑体" panose="02010609060101010101" pitchFamily="49" charset="-122"/>
              </a:rPr>
              <a:t>所以</a:t>
            </a:r>
            <a:r>
              <a:rPr lang="en-US" altLang="zh-CN" sz="2800" b="1">
                <a:ea typeface="黑体" panose="02010609060101010101" pitchFamily="49" charset="-122"/>
              </a:rPr>
              <a:t>32514</a:t>
            </a:r>
            <a:r>
              <a:rPr lang="zh-CN" altLang="en-US" sz="2800" b="1">
                <a:ea typeface="黑体" panose="02010609060101010101" pitchFamily="49" charset="-122"/>
              </a:rPr>
              <a:t>是</a:t>
            </a:r>
            <a:r>
              <a:rPr lang="zh-CN" altLang="en-US" sz="2800" b="1">
                <a:solidFill>
                  <a:srgbClr val="FF0000"/>
                </a:solidFill>
                <a:ea typeface="黑体" panose="02010609060101010101" pitchFamily="49" charset="-122"/>
              </a:rPr>
              <a:t>奇排列</a:t>
            </a:r>
            <a:r>
              <a:rPr lang="en-US" altLang="zh-CN" sz="2800" b="1">
                <a:ea typeface="黑体" panose="02010609060101010101" pitchFamily="49" charset="-122"/>
              </a:rPr>
              <a:t>.</a:t>
            </a:r>
          </a:p>
        </p:txBody>
      </p:sp>
      <p:graphicFrame>
        <p:nvGraphicFramePr>
          <p:cNvPr id="69640" name="Object 8"/>
          <p:cNvGraphicFramePr>
            <a:graphicFrameLocks noChangeAspect="1"/>
          </p:cNvGraphicFramePr>
          <p:nvPr/>
        </p:nvGraphicFramePr>
        <p:xfrm>
          <a:off x="2667001" y="3200401"/>
          <a:ext cx="2486025" cy="512763"/>
        </p:xfrm>
        <a:graphic>
          <a:graphicData uri="http://schemas.openxmlformats.org/presentationml/2006/ole">
            <mc:AlternateContent xmlns:mc="http://schemas.openxmlformats.org/markup-compatibility/2006">
              <mc:Choice xmlns:v="urn:schemas-microsoft-com:vml" Requires="v">
                <p:oleObj spid="_x0000_s29739" name="Equation" r:id="rId5" imgW="1104900" imgH="228600" progId="Equation.3">
                  <p:embed/>
                </p:oleObj>
              </mc:Choice>
              <mc:Fallback>
                <p:oleObj name="Equation" r:id="rId5" imgW="1104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1" y="3200401"/>
                        <a:ext cx="248602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1" name="Rectangle 9"/>
          <p:cNvSpPr>
            <a:spLocks noChangeArrowheads="1"/>
          </p:cNvSpPr>
          <p:nvPr/>
        </p:nvSpPr>
        <p:spPr bwMode="auto">
          <a:xfrm>
            <a:off x="5334000" y="3124201"/>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黑体" panose="02010609060101010101" pitchFamily="49" charset="-122"/>
              </a:rPr>
              <a:t>所以</a:t>
            </a:r>
            <a:r>
              <a:rPr lang="en-US" altLang="zh-CN" sz="2800" b="1">
                <a:ea typeface="黑体" panose="02010609060101010101" pitchFamily="49" charset="-122"/>
              </a:rPr>
              <a:t>123 ···</a:t>
            </a:r>
            <a:r>
              <a:rPr lang="en-US" altLang="zh-CN" sz="2800" b="1" i="1">
                <a:ea typeface="黑体" panose="02010609060101010101" pitchFamily="49" charset="-122"/>
              </a:rPr>
              <a:t>n</a:t>
            </a:r>
            <a:r>
              <a:rPr lang="zh-CN" altLang="en-US" sz="2800" b="1">
                <a:latin typeface="黑体" panose="02010609060101010101" pitchFamily="49" charset="-122"/>
                <a:ea typeface="黑体" panose="02010609060101010101" pitchFamily="49" charset="-122"/>
              </a:rPr>
              <a:t>是</a:t>
            </a:r>
            <a:r>
              <a:rPr lang="zh-CN" altLang="en-US" sz="2800" b="1">
                <a:solidFill>
                  <a:srgbClr val="FF0000"/>
                </a:solidFill>
                <a:ea typeface="黑体" panose="02010609060101010101" pitchFamily="49" charset="-122"/>
              </a:rPr>
              <a:t>偶排列</a:t>
            </a:r>
            <a:r>
              <a:rPr lang="en-US" altLang="zh-CN" sz="2800" b="1">
                <a:ea typeface="黑体" panose="02010609060101010101" pitchFamily="49" charset="-122"/>
              </a:rPr>
              <a:t>.</a:t>
            </a:r>
          </a:p>
        </p:txBody>
      </p:sp>
      <p:graphicFrame>
        <p:nvGraphicFramePr>
          <p:cNvPr id="69642" name="Object 10"/>
          <p:cNvGraphicFramePr>
            <a:graphicFrameLocks noChangeAspect="1"/>
          </p:cNvGraphicFramePr>
          <p:nvPr/>
        </p:nvGraphicFramePr>
        <p:xfrm>
          <a:off x="2590800" y="3657600"/>
          <a:ext cx="4572000" cy="966788"/>
        </p:xfrm>
        <a:graphic>
          <a:graphicData uri="http://schemas.openxmlformats.org/presentationml/2006/ole">
            <mc:AlternateContent xmlns:mc="http://schemas.openxmlformats.org/markup-compatibility/2006">
              <mc:Choice xmlns:v="urn:schemas-microsoft-com:vml" Requires="v">
                <p:oleObj spid="_x0000_s29740" name="Equation" r:id="rId7" imgW="2094591" imgH="444307" progId="Equation.3">
                  <p:embed/>
                </p:oleObj>
              </mc:Choice>
              <mc:Fallback>
                <p:oleObj name="Equation" r:id="rId7" imgW="2094591"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657600"/>
                        <a:ext cx="4572000"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3" name="Object 11"/>
          <p:cNvGraphicFramePr>
            <a:graphicFrameLocks noChangeAspect="1"/>
          </p:cNvGraphicFramePr>
          <p:nvPr/>
        </p:nvGraphicFramePr>
        <p:xfrm>
          <a:off x="2362200" y="4572000"/>
          <a:ext cx="3733800" cy="509588"/>
        </p:xfrm>
        <a:graphic>
          <a:graphicData uri="http://schemas.openxmlformats.org/presentationml/2006/ole">
            <mc:AlternateContent xmlns:mc="http://schemas.openxmlformats.org/markup-compatibility/2006">
              <mc:Choice xmlns:v="urn:schemas-microsoft-com:vml" Requires="v">
                <p:oleObj spid="_x0000_s29741" name="Equation" r:id="rId9" imgW="1765300" imgH="241300" progId="Equation.3">
                  <p:embed/>
                </p:oleObj>
              </mc:Choice>
              <mc:Fallback>
                <p:oleObj name="Equation" r:id="rId9" imgW="17653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4572000"/>
                        <a:ext cx="373380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4" name="Rectangle 12"/>
          <p:cNvSpPr>
            <a:spLocks noChangeArrowheads="1"/>
          </p:cNvSpPr>
          <p:nvPr/>
        </p:nvSpPr>
        <p:spPr bwMode="auto">
          <a:xfrm>
            <a:off x="6096000" y="4572001"/>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ea typeface="黑体" panose="02010609060101010101" pitchFamily="49" charset="-122"/>
              </a:rPr>
              <a:t>n</a:t>
            </a:r>
            <a:r>
              <a:rPr lang="en-US" altLang="zh-CN" sz="2800" b="1">
                <a:latin typeface="黑体" panose="02010609060101010101" pitchFamily="49" charset="-122"/>
                <a:ea typeface="黑体" panose="02010609060101010101" pitchFamily="49" charset="-122"/>
              </a:rPr>
              <a:t>(</a:t>
            </a:r>
            <a:r>
              <a:rPr lang="en-US" altLang="zh-CN" sz="2800" b="1" i="1">
                <a:ea typeface="黑体" panose="02010609060101010101" pitchFamily="49" charset="-122"/>
              </a:rPr>
              <a:t>n</a:t>
            </a:r>
            <a:r>
              <a:rPr lang="en-US" altLang="zh-CN" sz="2800" b="1">
                <a:latin typeface="黑体" panose="02010609060101010101" pitchFamily="49" charset="-122"/>
                <a:ea typeface="黑体" panose="02010609060101010101" pitchFamily="49" charset="-122"/>
              </a:rPr>
              <a:t>-1)</a:t>
            </a:r>
            <a:r>
              <a:rPr lang="en-US" altLang="zh-CN" sz="2800" b="1">
                <a:ea typeface="黑体" panose="02010609060101010101" pitchFamily="49" charset="-122"/>
              </a:rPr>
              <a:t>···321</a:t>
            </a:r>
            <a:r>
              <a:rPr lang="zh-CN" altLang="en-US" sz="2800" b="1">
                <a:latin typeface="黑体" panose="02010609060101010101" pitchFamily="49" charset="-122"/>
                <a:ea typeface="黑体" panose="02010609060101010101" pitchFamily="49" charset="-122"/>
              </a:rPr>
              <a:t>是</a:t>
            </a:r>
            <a:r>
              <a:rPr lang="zh-CN" altLang="en-US" sz="2800" b="1">
                <a:solidFill>
                  <a:srgbClr val="FF0000"/>
                </a:solidFill>
                <a:ea typeface="黑体" panose="02010609060101010101" pitchFamily="49" charset="-122"/>
              </a:rPr>
              <a:t>偶排列</a:t>
            </a:r>
            <a:r>
              <a:rPr lang="en-US" altLang="zh-CN" sz="2800" b="1">
                <a:ea typeface="黑体" panose="02010609060101010101" pitchFamily="49" charset="-122"/>
              </a:rPr>
              <a:t>.</a:t>
            </a:r>
          </a:p>
        </p:txBody>
      </p:sp>
      <p:graphicFrame>
        <p:nvGraphicFramePr>
          <p:cNvPr id="69645" name="Object 13"/>
          <p:cNvGraphicFramePr>
            <a:graphicFrameLocks noChangeAspect="1"/>
          </p:cNvGraphicFramePr>
          <p:nvPr/>
        </p:nvGraphicFramePr>
        <p:xfrm>
          <a:off x="2362200" y="5181600"/>
          <a:ext cx="4324350" cy="509588"/>
        </p:xfrm>
        <a:graphic>
          <a:graphicData uri="http://schemas.openxmlformats.org/presentationml/2006/ole">
            <mc:AlternateContent xmlns:mc="http://schemas.openxmlformats.org/markup-compatibility/2006">
              <mc:Choice xmlns:v="urn:schemas-microsoft-com:vml" Requires="v">
                <p:oleObj spid="_x0000_s29742" name="Equation" r:id="rId11" imgW="2044700" imgH="241300" progId="Equation.3">
                  <p:embed/>
                </p:oleObj>
              </mc:Choice>
              <mc:Fallback>
                <p:oleObj name="Equation" r:id="rId11" imgW="20447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5181600"/>
                        <a:ext cx="432435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6" name="Rectangle 14"/>
          <p:cNvSpPr>
            <a:spLocks noChangeArrowheads="1"/>
          </p:cNvSpPr>
          <p:nvPr/>
        </p:nvSpPr>
        <p:spPr bwMode="auto">
          <a:xfrm>
            <a:off x="6686550" y="5172075"/>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dirty="0">
                <a:ea typeface="黑体" panose="02010609060101010101" pitchFamily="49" charset="-122"/>
              </a:rPr>
              <a:t>n</a:t>
            </a:r>
            <a:r>
              <a:rPr lang="en-US" altLang="zh-CN" sz="2800" b="1" dirty="0">
                <a:latin typeface="黑体" panose="02010609060101010101" pitchFamily="49" charset="-122"/>
                <a:ea typeface="黑体" panose="02010609060101010101" pitchFamily="49" charset="-122"/>
              </a:rPr>
              <a:t>(</a:t>
            </a:r>
            <a:r>
              <a:rPr lang="en-US" altLang="zh-CN" sz="2800" b="1" i="1" dirty="0">
                <a:ea typeface="黑体" panose="02010609060101010101" pitchFamily="49" charset="-122"/>
              </a:rPr>
              <a:t>n</a:t>
            </a:r>
            <a:r>
              <a:rPr lang="en-US" altLang="zh-CN" sz="2800" b="1" dirty="0">
                <a:latin typeface="黑体" panose="02010609060101010101" pitchFamily="49" charset="-122"/>
                <a:ea typeface="黑体" panose="02010609060101010101" pitchFamily="49" charset="-122"/>
              </a:rPr>
              <a:t>-1)</a:t>
            </a:r>
            <a:r>
              <a:rPr lang="en-US" altLang="zh-CN" sz="2800" b="1" dirty="0">
                <a:ea typeface="黑体" panose="02010609060101010101" pitchFamily="49" charset="-122"/>
              </a:rPr>
              <a:t>···321</a:t>
            </a:r>
            <a:r>
              <a:rPr lang="zh-CN" altLang="en-US" sz="2800" b="1" dirty="0">
                <a:latin typeface="黑体" panose="02010609060101010101" pitchFamily="49" charset="-122"/>
                <a:ea typeface="黑体" panose="02010609060101010101" pitchFamily="49" charset="-122"/>
              </a:rPr>
              <a:t>是</a:t>
            </a:r>
            <a:r>
              <a:rPr lang="zh-CN" altLang="en-US" sz="2800" b="1" dirty="0">
                <a:solidFill>
                  <a:srgbClr val="FF0000"/>
                </a:solidFill>
                <a:ea typeface="黑体" panose="02010609060101010101" pitchFamily="49" charset="-122"/>
              </a:rPr>
              <a:t>奇排列</a:t>
            </a:r>
            <a:r>
              <a:rPr lang="en-US" altLang="zh-CN" sz="2800" b="1" dirty="0">
                <a:ea typeface="黑体" panose="02010609060101010101" pitchFamily="49" charset="-122"/>
              </a:rPr>
              <a:t>.</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EB2AB84-2A98-4550-9F2B-0E12DF7F25C8}" type="slidenum">
              <a:rPr lang="en-US" altLang="zh-CN" sz="1200">
                <a:solidFill>
                  <a:srgbClr val="898989"/>
                </a:solidFill>
              </a:rPr>
              <a:pPr eaLnBrk="1" hangingPunct="1"/>
              <a:t>34</a:t>
            </a:fld>
            <a:endParaRPr lang="en-US" altLang="zh-CN" sz="1200">
              <a:solidFill>
                <a:srgbClr val="898989"/>
              </a:solidFill>
            </a:endParaRPr>
          </a:p>
        </p:txBody>
      </p:sp>
    </p:spTree>
    <p:extLst>
      <p:ext uri="{BB962C8B-B14F-4D97-AF65-F5344CB8AC3E}">
        <p14:creationId xmlns:p14="http://schemas.microsoft.com/office/powerpoint/2010/main" val="34050319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wipe(left)">
                                      <p:cBhvr>
                                        <p:cTn id="7" dur="500"/>
                                        <p:tgtEl>
                                          <p:spTgt spid="696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animEffect transition="in" filter="wipe(left)">
                                      <p:cBhvr>
                                        <p:cTn id="12" dur="500"/>
                                        <p:tgtEl>
                                          <p:spTgt spid="696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7">
                                            <p:txEl>
                                              <p:pRg st="0" end="0"/>
                                            </p:txEl>
                                          </p:spTgt>
                                        </p:tgtEl>
                                        <p:attrNameLst>
                                          <p:attrName>style.visibility</p:attrName>
                                        </p:attrNameLst>
                                      </p:cBhvr>
                                      <p:to>
                                        <p:strVal val="visible"/>
                                      </p:to>
                                    </p:set>
                                    <p:animEffect transition="in" filter="wipe(left)">
                                      <p:cBhvr>
                                        <p:cTn id="17" dur="500"/>
                                        <p:tgtEl>
                                          <p:spTgt spid="6963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9638"/>
                                        </p:tgtEl>
                                        <p:attrNameLst>
                                          <p:attrName>style.visibility</p:attrName>
                                        </p:attrNameLst>
                                      </p:cBhvr>
                                      <p:to>
                                        <p:strVal val="visible"/>
                                      </p:to>
                                    </p:set>
                                    <p:animEffect transition="in" filter="wipe(left)">
                                      <p:cBhvr>
                                        <p:cTn id="22" dur="500"/>
                                        <p:tgtEl>
                                          <p:spTgt spid="696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639">
                                            <p:txEl>
                                              <p:pRg st="0" end="0"/>
                                            </p:txEl>
                                          </p:spTgt>
                                        </p:tgtEl>
                                        <p:attrNameLst>
                                          <p:attrName>style.visibility</p:attrName>
                                        </p:attrNameLst>
                                      </p:cBhvr>
                                      <p:to>
                                        <p:strVal val="visible"/>
                                      </p:to>
                                    </p:set>
                                    <p:animEffect transition="in" filter="wipe(left)">
                                      <p:cBhvr>
                                        <p:cTn id="27" dur="500"/>
                                        <p:tgtEl>
                                          <p:spTgt spid="6963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9640"/>
                                        </p:tgtEl>
                                        <p:attrNameLst>
                                          <p:attrName>style.visibility</p:attrName>
                                        </p:attrNameLst>
                                      </p:cBhvr>
                                      <p:to>
                                        <p:strVal val="visible"/>
                                      </p:to>
                                    </p:set>
                                    <p:animEffect transition="in" filter="wipe(left)">
                                      <p:cBhvr>
                                        <p:cTn id="32" dur="500"/>
                                        <p:tgtEl>
                                          <p:spTgt spid="696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641">
                                            <p:txEl>
                                              <p:pRg st="0" end="0"/>
                                            </p:txEl>
                                          </p:spTgt>
                                        </p:tgtEl>
                                        <p:attrNameLst>
                                          <p:attrName>style.visibility</p:attrName>
                                        </p:attrNameLst>
                                      </p:cBhvr>
                                      <p:to>
                                        <p:strVal val="visible"/>
                                      </p:to>
                                    </p:set>
                                    <p:animEffect transition="in" filter="wipe(left)">
                                      <p:cBhvr>
                                        <p:cTn id="37" dur="500"/>
                                        <p:tgtEl>
                                          <p:spTgt spid="6964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9642"/>
                                        </p:tgtEl>
                                        <p:attrNameLst>
                                          <p:attrName>style.visibility</p:attrName>
                                        </p:attrNameLst>
                                      </p:cBhvr>
                                      <p:to>
                                        <p:strVal val="visible"/>
                                      </p:to>
                                    </p:set>
                                    <p:animEffect transition="in" filter="wipe(left)">
                                      <p:cBhvr>
                                        <p:cTn id="42" dur="500"/>
                                        <p:tgtEl>
                                          <p:spTgt spid="696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9643"/>
                                        </p:tgtEl>
                                        <p:attrNameLst>
                                          <p:attrName>style.visibility</p:attrName>
                                        </p:attrNameLst>
                                      </p:cBhvr>
                                      <p:to>
                                        <p:strVal val="visible"/>
                                      </p:to>
                                    </p:set>
                                    <p:animEffect transition="in" filter="wipe(left)">
                                      <p:cBhvr>
                                        <p:cTn id="47" dur="500"/>
                                        <p:tgtEl>
                                          <p:spTgt spid="696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9644">
                                            <p:txEl>
                                              <p:pRg st="0" end="0"/>
                                            </p:txEl>
                                          </p:spTgt>
                                        </p:tgtEl>
                                        <p:attrNameLst>
                                          <p:attrName>style.visibility</p:attrName>
                                        </p:attrNameLst>
                                      </p:cBhvr>
                                      <p:to>
                                        <p:strVal val="visible"/>
                                      </p:to>
                                    </p:set>
                                    <p:animEffect transition="in" filter="wipe(left)">
                                      <p:cBhvr>
                                        <p:cTn id="52" dur="500"/>
                                        <p:tgtEl>
                                          <p:spTgt spid="69644">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9645"/>
                                        </p:tgtEl>
                                        <p:attrNameLst>
                                          <p:attrName>style.visibility</p:attrName>
                                        </p:attrNameLst>
                                      </p:cBhvr>
                                      <p:to>
                                        <p:strVal val="visible"/>
                                      </p:to>
                                    </p:set>
                                    <p:animEffect transition="in" filter="wipe(left)">
                                      <p:cBhvr>
                                        <p:cTn id="57" dur="500"/>
                                        <p:tgtEl>
                                          <p:spTgt spid="6964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9646">
                                            <p:txEl>
                                              <p:pRg st="0" end="0"/>
                                            </p:txEl>
                                          </p:spTgt>
                                        </p:tgtEl>
                                        <p:attrNameLst>
                                          <p:attrName>style.visibility</p:attrName>
                                        </p:attrNameLst>
                                      </p:cBhvr>
                                      <p:to>
                                        <p:strVal val="visible"/>
                                      </p:to>
                                    </p:set>
                                    <p:animEffect transition="in" filter="wipe(left)">
                                      <p:cBhvr>
                                        <p:cTn id="62" dur="500"/>
                                        <p:tgtEl>
                                          <p:spTgt spid="696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autoUpdateAnimBg="0"/>
      <p:bldP spid="69635" grpId="0" build="p" autoUpdateAnimBg="0"/>
      <p:bldP spid="69637" grpId="0" build="p" autoUpdateAnimBg="0"/>
      <p:bldP spid="69639" grpId="0" build="p" autoUpdateAnimBg="0"/>
      <p:bldP spid="69641" grpId="0" build="p" autoUpdateAnimBg="0"/>
      <p:bldP spid="69644" grpId="0" build="p" autoUpdateAnimBg="0"/>
      <p:bldP spid="69646"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132528" y="816046"/>
            <a:ext cx="4824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黑体" panose="02010609060101010101" pitchFamily="49" charset="-122"/>
              </a:rPr>
              <a:t>考虑，在 </a:t>
            </a:r>
            <a:r>
              <a:rPr lang="en-US" altLang="zh-CN" sz="2800" b="1" dirty="0">
                <a:ea typeface="黑体" panose="02010609060101010101" pitchFamily="49" charset="-122"/>
              </a:rPr>
              <a:t>1</a:t>
            </a:r>
            <a:r>
              <a:rPr lang="zh-CN" altLang="en-US" sz="2800" b="1" dirty="0">
                <a:ea typeface="黑体" panose="02010609060101010101" pitchFamily="49" charset="-122"/>
              </a:rPr>
              <a:t>，</a:t>
            </a:r>
            <a:r>
              <a:rPr lang="en-US" altLang="zh-CN" sz="2800" b="1" dirty="0">
                <a:ea typeface="黑体" panose="02010609060101010101" pitchFamily="49" charset="-122"/>
              </a:rPr>
              <a:t>2</a:t>
            </a:r>
            <a:r>
              <a:rPr lang="zh-CN" altLang="en-US" sz="2800" b="1" dirty="0">
                <a:ea typeface="黑体" panose="02010609060101010101" pitchFamily="49" charset="-122"/>
              </a:rPr>
              <a:t>，</a:t>
            </a:r>
            <a:r>
              <a:rPr lang="en-US" altLang="zh-CN" sz="2800" b="1" dirty="0">
                <a:ea typeface="黑体" panose="02010609060101010101" pitchFamily="49" charset="-122"/>
              </a:rPr>
              <a:t>3 </a:t>
            </a:r>
            <a:r>
              <a:rPr lang="zh-CN" altLang="en-US" sz="2800" b="1" dirty="0">
                <a:ea typeface="黑体" panose="02010609060101010101" pitchFamily="49" charset="-122"/>
              </a:rPr>
              <a:t>的全排列中</a:t>
            </a:r>
          </a:p>
        </p:txBody>
      </p:sp>
      <p:sp>
        <p:nvSpPr>
          <p:cNvPr id="70659" name="Text Box 3"/>
          <p:cNvSpPr txBox="1">
            <a:spLocks noChangeArrowheads="1"/>
          </p:cNvSpPr>
          <p:nvPr/>
        </p:nvSpPr>
        <p:spPr bwMode="auto">
          <a:xfrm>
            <a:off x="2180947" y="1484314"/>
            <a:ext cx="353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有       个偶排列</a:t>
            </a:r>
            <a:r>
              <a:rPr lang="zh-CN" altLang="en-US" b="1" dirty="0"/>
              <a:t>：</a:t>
            </a:r>
          </a:p>
        </p:txBody>
      </p:sp>
      <p:sp>
        <p:nvSpPr>
          <p:cNvPr id="70660" name="Text Box 4"/>
          <p:cNvSpPr txBox="1">
            <a:spLocks noChangeArrowheads="1"/>
          </p:cNvSpPr>
          <p:nvPr/>
        </p:nvSpPr>
        <p:spPr bwMode="auto">
          <a:xfrm>
            <a:off x="2180947" y="2017714"/>
            <a:ext cx="316240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有       个奇排列：</a:t>
            </a:r>
          </a:p>
        </p:txBody>
      </p:sp>
      <p:sp>
        <p:nvSpPr>
          <p:cNvPr id="70661" name="Text Box 5"/>
          <p:cNvSpPr txBox="1">
            <a:spLocks noChangeArrowheads="1"/>
          </p:cNvSpPr>
          <p:nvPr/>
        </p:nvSpPr>
        <p:spPr bwMode="auto">
          <a:xfrm>
            <a:off x="6238875" y="1484313"/>
            <a:ext cx="2498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123</a:t>
            </a:r>
            <a:r>
              <a:rPr lang="zh-CN" altLang="en-US" sz="2800" b="1" dirty="0"/>
              <a:t>，</a:t>
            </a:r>
            <a:r>
              <a:rPr lang="en-US" altLang="zh-CN" sz="2800" b="1" dirty="0"/>
              <a:t>231</a:t>
            </a:r>
            <a:r>
              <a:rPr lang="zh-CN" altLang="en-US" sz="2800" b="1" dirty="0"/>
              <a:t>，</a:t>
            </a:r>
            <a:r>
              <a:rPr lang="en-US" altLang="zh-CN" sz="2800" b="1" dirty="0"/>
              <a:t>312</a:t>
            </a:r>
          </a:p>
        </p:txBody>
      </p:sp>
      <p:sp>
        <p:nvSpPr>
          <p:cNvPr id="70662" name="Text Box 6"/>
          <p:cNvSpPr txBox="1">
            <a:spLocks noChangeArrowheads="1"/>
          </p:cNvSpPr>
          <p:nvPr/>
        </p:nvSpPr>
        <p:spPr bwMode="auto">
          <a:xfrm>
            <a:off x="6238875" y="2017713"/>
            <a:ext cx="2498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132</a:t>
            </a:r>
            <a:r>
              <a:rPr lang="zh-CN" altLang="en-US" sz="2800" b="1" dirty="0"/>
              <a:t>，</a:t>
            </a:r>
            <a:r>
              <a:rPr lang="en-US" altLang="zh-CN" sz="2800" b="1" dirty="0"/>
              <a:t>213</a:t>
            </a:r>
            <a:r>
              <a:rPr lang="zh-CN" altLang="en-US" sz="2800" b="1" dirty="0"/>
              <a:t>，</a:t>
            </a:r>
            <a:r>
              <a:rPr lang="en-US" altLang="zh-CN" sz="2800" b="1" dirty="0"/>
              <a:t>321</a:t>
            </a:r>
          </a:p>
        </p:txBody>
      </p:sp>
      <p:sp>
        <p:nvSpPr>
          <p:cNvPr id="70663" name="Text Box 7"/>
          <p:cNvSpPr txBox="1">
            <a:spLocks noChangeArrowheads="1"/>
          </p:cNvSpPr>
          <p:nvPr/>
        </p:nvSpPr>
        <p:spPr bwMode="auto">
          <a:xfrm>
            <a:off x="2810615" y="1491457"/>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3300"/>
                </a:solidFill>
              </a:rPr>
              <a:t>3</a:t>
            </a:r>
          </a:p>
        </p:txBody>
      </p:sp>
      <p:sp>
        <p:nvSpPr>
          <p:cNvPr id="70664" name="Text Box 8"/>
          <p:cNvSpPr txBox="1">
            <a:spLocks noChangeArrowheads="1"/>
          </p:cNvSpPr>
          <p:nvPr/>
        </p:nvSpPr>
        <p:spPr bwMode="auto">
          <a:xfrm>
            <a:off x="2810615" y="2023634"/>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3300"/>
                </a:solidFill>
              </a:rPr>
              <a:t>3</a:t>
            </a:r>
          </a:p>
        </p:txBody>
      </p:sp>
      <p:sp>
        <p:nvSpPr>
          <p:cNvPr id="70665" name="Text Box 9"/>
          <p:cNvSpPr txBox="1">
            <a:spLocks noChangeArrowheads="1"/>
          </p:cNvSpPr>
          <p:nvPr/>
        </p:nvSpPr>
        <p:spPr bwMode="auto">
          <a:xfrm>
            <a:off x="2180947" y="3397112"/>
            <a:ext cx="9031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latin typeface="黑体" panose="02010609060101010101" pitchFamily="49" charset="-122"/>
                <a:ea typeface="黑体" panose="02010609060101010101" pitchFamily="49" charset="-122"/>
              </a:rPr>
              <a:t>一般说来，在</a:t>
            </a:r>
            <a:r>
              <a:rPr lang="en-US" altLang="zh-CN" sz="2800" b="1" i="1" dirty="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个数码的全排列中，奇偶排列各占</a:t>
            </a:r>
            <a:r>
              <a:rPr lang="zh-CN" altLang="en-US" sz="2800" b="1" dirty="0" smtClean="0">
                <a:latin typeface="黑体" panose="02010609060101010101" pitchFamily="49" charset="-122"/>
                <a:ea typeface="黑体" panose="02010609060101010101" pitchFamily="49" charset="-122"/>
              </a:rPr>
              <a:t>一半</a:t>
            </a:r>
            <a:r>
              <a:rPr lang="en-US" altLang="zh-CN" sz="2800" b="1" dirty="0" smtClean="0"/>
              <a:t>.</a:t>
            </a:r>
            <a:endParaRPr lang="en-US" altLang="zh-CN" sz="2800" b="1" dirty="0"/>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5BA6CE3-6216-4454-8BBA-7A801ECAC0F6}" type="slidenum">
              <a:rPr lang="en-US" altLang="zh-CN" sz="1200">
                <a:solidFill>
                  <a:srgbClr val="898989"/>
                </a:solidFill>
              </a:rPr>
              <a:pPr eaLnBrk="1" hangingPunct="1"/>
              <a:t>35</a:t>
            </a:fld>
            <a:endParaRPr lang="en-US" altLang="zh-CN" sz="1200">
              <a:solidFill>
                <a:srgbClr val="898989"/>
              </a:solidFill>
            </a:endParaRPr>
          </a:p>
        </p:txBody>
      </p:sp>
    </p:spTree>
    <p:extLst>
      <p:ext uri="{BB962C8B-B14F-4D97-AF65-F5344CB8AC3E}">
        <p14:creationId xmlns:p14="http://schemas.microsoft.com/office/powerpoint/2010/main" val="8687028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59">
                                            <p:txEl>
                                              <p:pRg st="0" end="0"/>
                                            </p:txEl>
                                          </p:spTgt>
                                        </p:tgtEl>
                                        <p:attrNameLst>
                                          <p:attrName>style.visibility</p:attrName>
                                        </p:attrNameLst>
                                      </p:cBhvr>
                                      <p:to>
                                        <p:strVal val="visible"/>
                                      </p:to>
                                    </p:set>
                                    <p:animEffect transition="in" filter="wipe(left)">
                                      <p:cBhvr>
                                        <p:cTn id="12" dur="500"/>
                                        <p:tgtEl>
                                          <p:spTgt spid="706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60">
                                            <p:txEl>
                                              <p:pRg st="0" end="0"/>
                                            </p:txEl>
                                          </p:spTgt>
                                        </p:tgtEl>
                                        <p:attrNameLst>
                                          <p:attrName>style.visibility</p:attrName>
                                        </p:attrNameLst>
                                      </p:cBhvr>
                                      <p:to>
                                        <p:strVal val="visible"/>
                                      </p:to>
                                    </p:set>
                                    <p:animEffect transition="in" filter="wipe(left)">
                                      <p:cBhvr>
                                        <p:cTn id="17" dur="500"/>
                                        <p:tgtEl>
                                          <p:spTgt spid="7066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661">
                                            <p:txEl>
                                              <p:pRg st="0" end="0"/>
                                            </p:txEl>
                                          </p:spTgt>
                                        </p:tgtEl>
                                        <p:attrNameLst>
                                          <p:attrName>style.visibility</p:attrName>
                                        </p:attrNameLst>
                                      </p:cBhvr>
                                      <p:to>
                                        <p:strVal val="visible"/>
                                      </p:to>
                                    </p:set>
                                    <p:animEffect transition="in" filter="wipe(left)">
                                      <p:cBhvr>
                                        <p:cTn id="22" dur="500"/>
                                        <p:tgtEl>
                                          <p:spTgt spid="7066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662">
                                            <p:txEl>
                                              <p:pRg st="0" end="0"/>
                                            </p:txEl>
                                          </p:spTgt>
                                        </p:tgtEl>
                                        <p:attrNameLst>
                                          <p:attrName>style.visibility</p:attrName>
                                        </p:attrNameLst>
                                      </p:cBhvr>
                                      <p:to>
                                        <p:strVal val="visible"/>
                                      </p:to>
                                    </p:set>
                                    <p:animEffect transition="in" filter="wipe(left)">
                                      <p:cBhvr>
                                        <p:cTn id="27" dur="500"/>
                                        <p:tgtEl>
                                          <p:spTgt spid="7066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663">
                                            <p:txEl>
                                              <p:pRg st="0" end="0"/>
                                            </p:txEl>
                                          </p:spTgt>
                                        </p:tgtEl>
                                        <p:attrNameLst>
                                          <p:attrName>style.visibility</p:attrName>
                                        </p:attrNameLst>
                                      </p:cBhvr>
                                      <p:to>
                                        <p:strVal val="visible"/>
                                      </p:to>
                                    </p:set>
                                    <p:animEffect transition="in" filter="wipe(left)">
                                      <p:cBhvr>
                                        <p:cTn id="32" dur="500"/>
                                        <p:tgtEl>
                                          <p:spTgt spid="7066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664">
                                            <p:txEl>
                                              <p:pRg st="0" end="0"/>
                                            </p:txEl>
                                          </p:spTgt>
                                        </p:tgtEl>
                                        <p:attrNameLst>
                                          <p:attrName>style.visibility</p:attrName>
                                        </p:attrNameLst>
                                      </p:cBhvr>
                                      <p:to>
                                        <p:strVal val="visible"/>
                                      </p:to>
                                    </p:set>
                                    <p:animEffect transition="in" filter="wipe(left)">
                                      <p:cBhvr>
                                        <p:cTn id="37" dur="500"/>
                                        <p:tgtEl>
                                          <p:spTgt spid="7066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0665">
                                            <p:txEl>
                                              <p:pRg st="0" end="0"/>
                                            </p:txEl>
                                          </p:spTgt>
                                        </p:tgtEl>
                                        <p:attrNameLst>
                                          <p:attrName>style.visibility</p:attrName>
                                        </p:attrNameLst>
                                      </p:cBhvr>
                                      <p:to>
                                        <p:strVal val="visible"/>
                                      </p:to>
                                    </p:set>
                                    <p:animEffect transition="in" filter="wipe(left)">
                                      <p:cBhvr>
                                        <p:cTn id="42" dur="500"/>
                                        <p:tgtEl>
                                          <p:spTgt spid="706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bldP spid="70659" grpId="0" build="p" autoUpdateAnimBg="0"/>
      <p:bldP spid="70660" grpId="0" build="p" autoUpdateAnimBg="0"/>
      <p:bldP spid="70661" grpId="0" build="p" autoUpdateAnimBg="0"/>
      <p:bldP spid="70662" grpId="0" build="p" autoUpdateAnimBg="0"/>
      <p:bldP spid="70663" grpId="0" build="p" autoUpdateAnimBg="0"/>
      <p:bldP spid="70664" grpId="0" build="p" autoUpdateAnimBg="0"/>
      <p:bldP spid="70665" grpId="0" uiExpand="1"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025650" y="1600201"/>
            <a:ext cx="1811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chemeClr val="accent2"/>
                </a:solidFill>
                <a:latin typeface="黑体" panose="02010609060101010101" pitchFamily="49" charset="-122"/>
                <a:ea typeface="黑体" panose="02010609060101010101" pitchFamily="49" charset="-122"/>
              </a:rPr>
              <a:t>定义</a:t>
            </a:r>
            <a:r>
              <a:rPr lang="en-US" altLang="zh-CN" sz="2800" b="1" dirty="0">
                <a:solidFill>
                  <a:schemeClr val="accent2"/>
                </a:solidFill>
                <a:latin typeface="黑体" panose="02010609060101010101" pitchFamily="49" charset="-122"/>
                <a:ea typeface="黑体" panose="02010609060101010101" pitchFamily="49" charset="-122"/>
              </a:rPr>
              <a:t>1.2.4</a:t>
            </a:r>
          </a:p>
        </p:txBody>
      </p:sp>
      <p:sp>
        <p:nvSpPr>
          <p:cNvPr id="71683" name="Text Box 3"/>
          <p:cNvSpPr txBox="1">
            <a:spLocks noChangeArrowheads="1"/>
          </p:cNvSpPr>
          <p:nvPr/>
        </p:nvSpPr>
        <p:spPr bwMode="auto">
          <a:xfrm>
            <a:off x="3810000" y="1600200"/>
            <a:ext cx="6172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latin typeface="黑体" panose="02010609060101010101" pitchFamily="49" charset="-122"/>
                <a:ea typeface="黑体" panose="02010609060101010101" pitchFamily="49" charset="-122"/>
              </a:rPr>
              <a:t>把一个排列中的任意两个数交换位置，而其余数码不动，叫做对该排列作一次对换，简称</a:t>
            </a:r>
            <a:r>
              <a:rPr lang="zh-CN" altLang="en-US" sz="2800" b="1">
                <a:solidFill>
                  <a:schemeClr val="accent2"/>
                </a:solidFill>
                <a:latin typeface="黑体" panose="02010609060101010101" pitchFamily="49" charset="-122"/>
                <a:ea typeface="黑体" panose="02010609060101010101" pitchFamily="49" charset="-122"/>
              </a:rPr>
              <a:t>对换</a:t>
            </a:r>
            <a:r>
              <a:rPr lang="en-US" altLang="zh-CN" sz="2800" b="1">
                <a:solidFill>
                  <a:schemeClr val="accent2"/>
                </a:solidFill>
                <a:latin typeface="黑体" panose="02010609060101010101" pitchFamily="49" charset="-122"/>
                <a:ea typeface="黑体" panose="02010609060101010101" pitchFamily="49" charset="-122"/>
              </a:rPr>
              <a:t>.</a:t>
            </a:r>
          </a:p>
        </p:txBody>
      </p:sp>
      <p:sp>
        <p:nvSpPr>
          <p:cNvPr id="71684" name="Text Box 4"/>
          <p:cNvSpPr txBox="1">
            <a:spLocks noChangeArrowheads="1"/>
          </p:cNvSpPr>
          <p:nvPr/>
        </p:nvSpPr>
        <p:spPr bwMode="auto">
          <a:xfrm>
            <a:off x="3810000" y="2971801"/>
            <a:ext cx="6078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latin typeface="黑体" panose="02010609060101010101" pitchFamily="49" charset="-122"/>
                <a:ea typeface="黑体" panose="02010609060101010101" pitchFamily="49" charset="-122"/>
              </a:rPr>
              <a:t>将相邻的两个数对换，称为</a:t>
            </a:r>
            <a:r>
              <a:rPr lang="zh-CN" altLang="en-US" sz="2800" b="1">
                <a:solidFill>
                  <a:schemeClr val="accent2"/>
                </a:solidFill>
                <a:latin typeface="黑体" panose="02010609060101010101" pitchFamily="49" charset="-122"/>
                <a:ea typeface="黑体" panose="02010609060101010101" pitchFamily="49" charset="-122"/>
              </a:rPr>
              <a:t>相邻对换</a:t>
            </a:r>
            <a:r>
              <a:rPr lang="en-US" altLang="zh-CN" sz="2800" b="1">
                <a:solidFill>
                  <a:schemeClr val="accent2"/>
                </a:solidFill>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p:txBody>
      </p:sp>
      <p:graphicFrame>
        <p:nvGraphicFramePr>
          <p:cNvPr id="71685" name="Object 5"/>
          <p:cNvGraphicFramePr>
            <a:graphicFrameLocks noChangeAspect="1"/>
          </p:cNvGraphicFramePr>
          <p:nvPr/>
        </p:nvGraphicFramePr>
        <p:xfrm>
          <a:off x="3494088" y="3733800"/>
          <a:ext cx="3352800" cy="457200"/>
        </p:xfrm>
        <a:graphic>
          <a:graphicData uri="http://schemas.openxmlformats.org/presentationml/2006/ole">
            <mc:AlternateContent xmlns:mc="http://schemas.openxmlformats.org/markup-compatibility/2006">
              <mc:Choice xmlns:v="urn:schemas-microsoft-com:vml" Requires="v">
                <p:oleObj spid="_x0000_s30802" name="Equation" r:id="rId3" imgW="2590800" imgH="431800" progId="Equation.3">
                  <p:embed/>
                </p:oleObj>
              </mc:Choice>
              <mc:Fallback>
                <p:oleObj name="Equation" r:id="rId3" imgW="25908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088" y="3733800"/>
                        <a:ext cx="3352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6" name="Text Box 6"/>
          <p:cNvSpPr txBox="1">
            <a:spLocks noChangeArrowheads="1"/>
          </p:cNvSpPr>
          <p:nvPr/>
        </p:nvSpPr>
        <p:spPr bwMode="auto">
          <a:xfrm>
            <a:off x="2133601" y="3657601"/>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黑体" panose="02010609060101010101" pitchFamily="49" charset="-122"/>
              </a:rPr>
              <a:t>例如</a:t>
            </a:r>
          </a:p>
        </p:txBody>
      </p:sp>
      <p:graphicFrame>
        <p:nvGraphicFramePr>
          <p:cNvPr id="71687" name="Object 7"/>
          <p:cNvGraphicFramePr>
            <a:graphicFrameLocks noChangeAspect="1"/>
          </p:cNvGraphicFramePr>
          <p:nvPr/>
        </p:nvGraphicFramePr>
        <p:xfrm>
          <a:off x="4810125" y="3714751"/>
          <a:ext cx="604838" cy="493713"/>
        </p:xfrm>
        <a:graphic>
          <a:graphicData uri="http://schemas.openxmlformats.org/presentationml/2006/ole">
            <mc:AlternateContent xmlns:mc="http://schemas.openxmlformats.org/markup-compatibility/2006">
              <mc:Choice xmlns:v="urn:schemas-microsoft-com:vml" Requires="v">
                <p:oleObj spid="_x0000_s30803" name="Equation" r:id="rId5" imgW="476351" imgH="381000" progId="Equation.3">
                  <p:embed/>
                </p:oleObj>
              </mc:Choice>
              <mc:Fallback>
                <p:oleObj name="Equation" r:id="rId5" imgW="476351" imgH="381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125" y="3714751"/>
                        <a:ext cx="60483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8" name="Line 8"/>
          <p:cNvSpPr>
            <a:spLocks noChangeShapeType="1"/>
          </p:cNvSpPr>
          <p:nvPr/>
        </p:nvSpPr>
        <p:spPr bwMode="auto">
          <a:xfrm>
            <a:off x="5094288" y="4114800"/>
            <a:ext cx="0" cy="381000"/>
          </a:xfrm>
          <a:prstGeom prst="line">
            <a:avLst/>
          </a:prstGeom>
          <a:noFill/>
          <a:ln w="28575">
            <a:solidFill>
              <a:srgbClr val="F9070D"/>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71689" name="Object 9"/>
          <p:cNvGraphicFramePr>
            <a:graphicFrameLocks noChangeAspect="1"/>
          </p:cNvGraphicFramePr>
          <p:nvPr/>
        </p:nvGraphicFramePr>
        <p:xfrm>
          <a:off x="3429001" y="4495800"/>
          <a:ext cx="3484563" cy="457200"/>
        </p:xfrm>
        <a:graphic>
          <a:graphicData uri="http://schemas.openxmlformats.org/presentationml/2006/ole">
            <mc:AlternateContent xmlns:mc="http://schemas.openxmlformats.org/markup-compatibility/2006">
              <mc:Choice xmlns:v="urn:schemas-microsoft-com:vml" Requires="v">
                <p:oleObj spid="_x0000_s30804" name="Equation" r:id="rId7" imgW="2692400" imgH="431800" progId="Equation.3">
                  <p:embed/>
                </p:oleObj>
              </mc:Choice>
              <mc:Fallback>
                <p:oleObj name="Equation" r:id="rId7" imgW="26924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1" y="4495800"/>
                        <a:ext cx="34845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0" name="Object 10"/>
          <p:cNvGraphicFramePr>
            <a:graphicFrameLocks noChangeAspect="1"/>
          </p:cNvGraphicFramePr>
          <p:nvPr/>
        </p:nvGraphicFramePr>
        <p:xfrm>
          <a:off x="4881564" y="4495801"/>
          <a:ext cx="642937" cy="523875"/>
        </p:xfrm>
        <a:graphic>
          <a:graphicData uri="http://schemas.openxmlformats.org/presentationml/2006/ole">
            <mc:AlternateContent xmlns:mc="http://schemas.openxmlformats.org/markup-compatibility/2006">
              <mc:Choice xmlns:v="urn:schemas-microsoft-com:vml" Requires="v">
                <p:oleObj spid="_x0000_s30805" name="Equation" r:id="rId9" imgW="476351" imgH="381000" progId="Equation.3">
                  <p:embed/>
                </p:oleObj>
              </mc:Choice>
              <mc:Fallback>
                <p:oleObj name="Equation" r:id="rId9" imgW="476351" imgH="381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1564" y="4495801"/>
                        <a:ext cx="642937"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1" name="Object 11"/>
          <p:cNvGraphicFramePr>
            <a:graphicFrameLocks noChangeAspect="1"/>
          </p:cNvGraphicFramePr>
          <p:nvPr/>
        </p:nvGraphicFramePr>
        <p:xfrm>
          <a:off x="3429000" y="5181600"/>
          <a:ext cx="3530600" cy="431800"/>
        </p:xfrm>
        <a:graphic>
          <a:graphicData uri="http://schemas.openxmlformats.org/presentationml/2006/ole">
            <mc:AlternateContent xmlns:mc="http://schemas.openxmlformats.org/markup-compatibility/2006">
              <mc:Choice xmlns:v="urn:schemas-microsoft-com:vml" Requires="v">
                <p:oleObj spid="_x0000_s30806" name="Equation" r:id="rId11" imgW="3530600" imgH="431800" progId="Equation.3">
                  <p:embed/>
                </p:oleObj>
              </mc:Choice>
              <mc:Fallback>
                <p:oleObj name="Equation" r:id="rId11" imgW="35306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5181600"/>
                        <a:ext cx="3530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2" name="Line 12"/>
          <p:cNvSpPr>
            <a:spLocks noChangeShapeType="1"/>
          </p:cNvSpPr>
          <p:nvPr/>
        </p:nvSpPr>
        <p:spPr bwMode="auto">
          <a:xfrm>
            <a:off x="5105400" y="5562600"/>
            <a:ext cx="0" cy="381000"/>
          </a:xfrm>
          <a:prstGeom prst="line">
            <a:avLst/>
          </a:prstGeom>
          <a:noFill/>
          <a:ln w="38100">
            <a:solidFill>
              <a:srgbClr val="F9070D"/>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71693" name="Object 13"/>
          <p:cNvGraphicFramePr>
            <a:graphicFrameLocks noChangeAspect="1"/>
          </p:cNvGraphicFramePr>
          <p:nvPr/>
        </p:nvGraphicFramePr>
        <p:xfrm>
          <a:off x="3429000" y="5943600"/>
          <a:ext cx="3594100" cy="431800"/>
        </p:xfrm>
        <a:graphic>
          <a:graphicData uri="http://schemas.openxmlformats.org/presentationml/2006/ole">
            <mc:AlternateContent xmlns:mc="http://schemas.openxmlformats.org/markup-compatibility/2006">
              <mc:Choice xmlns:v="urn:schemas-microsoft-com:vml" Requires="v">
                <p:oleObj spid="_x0000_s30807" name="Equation" r:id="rId13" imgW="3594100" imgH="431800" progId="Equation.3">
                  <p:embed/>
                </p:oleObj>
              </mc:Choice>
              <mc:Fallback>
                <p:oleObj name="Equation" r:id="rId13" imgW="3594100" imgH="431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5943600"/>
                        <a:ext cx="3594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4" name="Object 14"/>
          <p:cNvGraphicFramePr>
            <a:graphicFrameLocks noChangeAspect="1"/>
          </p:cNvGraphicFramePr>
          <p:nvPr/>
        </p:nvGraphicFramePr>
        <p:xfrm>
          <a:off x="5737225" y="5214938"/>
          <a:ext cx="215900" cy="317500"/>
        </p:xfrm>
        <a:graphic>
          <a:graphicData uri="http://schemas.openxmlformats.org/presentationml/2006/ole">
            <mc:AlternateContent xmlns:mc="http://schemas.openxmlformats.org/markup-compatibility/2006">
              <mc:Choice xmlns:v="urn:schemas-microsoft-com:vml" Requires="v">
                <p:oleObj spid="_x0000_s30808" name="Equation" r:id="rId15" imgW="209584" imgH="304800" progId="Equation.3">
                  <p:embed/>
                </p:oleObj>
              </mc:Choice>
              <mc:Fallback>
                <p:oleObj name="Equation" r:id="rId15" imgW="209584" imgH="304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37225" y="52149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5" name="Object 15"/>
          <p:cNvGraphicFramePr>
            <a:graphicFrameLocks noChangeAspect="1"/>
          </p:cNvGraphicFramePr>
          <p:nvPr/>
        </p:nvGraphicFramePr>
        <p:xfrm>
          <a:off x="5765801" y="6019800"/>
          <a:ext cx="258763" cy="273050"/>
        </p:xfrm>
        <a:graphic>
          <a:graphicData uri="http://schemas.openxmlformats.org/presentationml/2006/ole">
            <mc:AlternateContent xmlns:mc="http://schemas.openxmlformats.org/markup-compatibility/2006">
              <mc:Choice xmlns:v="urn:schemas-microsoft-com:vml" Requires="v">
                <p:oleObj spid="_x0000_s30809" name="Equation" r:id="rId17" imgW="219024" imgH="228600" progId="Equation.3">
                  <p:embed/>
                </p:oleObj>
              </mc:Choice>
              <mc:Fallback>
                <p:oleObj name="Equation" r:id="rId17" imgW="219024"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65801" y="6019800"/>
                        <a:ext cx="25876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6" name="Object 16"/>
          <p:cNvGraphicFramePr>
            <a:graphicFrameLocks noChangeAspect="1"/>
          </p:cNvGraphicFramePr>
          <p:nvPr/>
        </p:nvGraphicFramePr>
        <p:xfrm>
          <a:off x="4381501" y="5257800"/>
          <a:ext cx="258763" cy="273050"/>
        </p:xfrm>
        <a:graphic>
          <a:graphicData uri="http://schemas.openxmlformats.org/presentationml/2006/ole">
            <mc:AlternateContent xmlns:mc="http://schemas.openxmlformats.org/markup-compatibility/2006">
              <mc:Choice xmlns:v="urn:schemas-microsoft-com:vml" Requires="v">
                <p:oleObj spid="_x0000_s30810" name="Equation" r:id="rId19" imgW="219024" imgH="228600" progId="Equation.3">
                  <p:embed/>
                </p:oleObj>
              </mc:Choice>
              <mc:Fallback>
                <p:oleObj name="Equation" r:id="rId19" imgW="219024"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81501" y="5257800"/>
                        <a:ext cx="25876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7" name="Object 17"/>
          <p:cNvGraphicFramePr>
            <a:graphicFrameLocks noChangeAspect="1"/>
          </p:cNvGraphicFramePr>
          <p:nvPr/>
        </p:nvGraphicFramePr>
        <p:xfrm>
          <a:off x="4451350" y="5969000"/>
          <a:ext cx="215900" cy="317500"/>
        </p:xfrm>
        <a:graphic>
          <a:graphicData uri="http://schemas.openxmlformats.org/presentationml/2006/ole">
            <mc:AlternateContent xmlns:mc="http://schemas.openxmlformats.org/markup-compatibility/2006">
              <mc:Choice xmlns:v="urn:schemas-microsoft-com:vml" Requires="v">
                <p:oleObj spid="_x0000_s30811" name="Equation" r:id="rId21" imgW="209584" imgH="304800" progId="Equation.3">
                  <p:embed/>
                </p:oleObj>
              </mc:Choice>
              <mc:Fallback>
                <p:oleObj name="Equation" r:id="rId21" imgW="209584" imgH="3048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51350" y="5969000"/>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8" name="Rectangle 18"/>
          <p:cNvSpPr>
            <a:spLocks noChangeArrowheads="1"/>
          </p:cNvSpPr>
          <p:nvPr/>
        </p:nvSpPr>
        <p:spPr bwMode="auto">
          <a:xfrm>
            <a:off x="2095500" y="762000"/>
            <a:ext cx="518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dirty="0">
                <a:solidFill>
                  <a:schemeClr val="tx2"/>
                </a:solidFill>
                <a:latin typeface="黑体" panose="02010609060101010101" pitchFamily="49" charset="-122"/>
                <a:ea typeface="黑体" panose="02010609060101010101" pitchFamily="49" charset="-122"/>
              </a:rPr>
              <a:t>2.</a:t>
            </a:r>
            <a:r>
              <a:rPr lang="zh-CN" altLang="en-US" sz="3600" b="1" dirty="0">
                <a:solidFill>
                  <a:schemeClr val="tx2"/>
                </a:solidFill>
                <a:latin typeface="黑体" panose="02010609060101010101" pitchFamily="49" charset="-122"/>
                <a:ea typeface="黑体" panose="02010609060101010101" pitchFamily="49" charset="-122"/>
              </a:rPr>
              <a:t>对换</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C10DF9F-9490-4477-B0FA-7F2D9C10FC26}" type="slidenum">
              <a:rPr lang="en-US" altLang="zh-CN" sz="1200">
                <a:solidFill>
                  <a:srgbClr val="898989"/>
                </a:solidFill>
              </a:rPr>
              <a:pPr eaLnBrk="1" hangingPunct="1"/>
              <a:t>36</a:t>
            </a:fld>
            <a:endParaRPr lang="en-US" altLang="zh-CN" sz="1200">
              <a:solidFill>
                <a:srgbClr val="898989"/>
              </a:solidFill>
            </a:endParaRPr>
          </a:p>
        </p:txBody>
      </p:sp>
    </p:spTree>
    <p:extLst>
      <p:ext uri="{BB962C8B-B14F-4D97-AF65-F5344CB8AC3E}">
        <p14:creationId xmlns:p14="http://schemas.microsoft.com/office/powerpoint/2010/main" val="1082855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Effect transition="in" filter="wipe(left)">
                                      <p:cBhvr>
                                        <p:cTn id="7" dur="500"/>
                                        <p:tgtEl>
                                          <p:spTgt spid="716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xEl>
                                              <p:pRg st="0" end="0"/>
                                            </p:txEl>
                                          </p:spTgt>
                                        </p:tgtEl>
                                        <p:attrNameLst>
                                          <p:attrName>style.visibility</p:attrName>
                                        </p:attrNameLst>
                                      </p:cBhvr>
                                      <p:to>
                                        <p:strVal val="visible"/>
                                      </p:to>
                                    </p:set>
                                    <p:animEffect transition="in" filter="wipe(left)">
                                      <p:cBhvr>
                                        <p:cTn id="12" dur="500"/>
                                        <p:tgtEl>
                                          <p:spTgt spid="7168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1684">
                                            <p:txEl>
                                              <p:pRg st="0" end="0"/>
                                            </p:txEl>
                                          </p:spTgt>
                                        </p:tgtEl>
                                        <p:attrNameLst>
                                          <p:attrName>style.visibility</p:attrName>
                                        </p:attrNameLst>
                                      </p:cBhvr>
                                      <p:to>
                                        <p:strVal val="visible"/>
                                      </p:to>
                                    </p:set>
                                    <p:animEffect transition="in" filter="wipe(left)">
                                      <p:cBhvr>
                                        <p:cTn id="15" dur="500"/>
                                        <p:tgtEl>
                                          <p:spTgt spid="7168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71686"/>
                                        </p:tgtEl>
                                        <p:attrNameLst>
                                          <p:attrName>style.visibility</p:attrName>
                                        </p:attrNameLst>
                                      </p:cBhvr>
                                      <p:to>
                                        <p:strVal val="visible"/>
                                      </p:to>
                                    </p:set>
                                    <p:animEffect transition="in" filter="wipe(left)">
                                      <p:cBhvr>
                                        <p:cTn id="20" dur="75"/>
                                        <p:tgtEl>
                                          <p:spTgt spid="716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71685"/>
                                        </p:tgtEl>
                                        <p:attrNameLst>
                                          <p:attrName>style.visibility</p:attrName>
                                        </p:attrNameLst>
                                      </p:cBhvr>
                                      <p:to>
                                        <p:strVal val="visible"/>
                                      </p:to>
                                    </p:set>
                                    <p:animEffect transition="in" filter="wipe(left)">
                                      <p:cBhvr>
                                        <p:cTn id="25" dur="500"/>
                                        <p:tgtEl>
                                          <p:spTgt spid="7168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1687"/>
                                        </p:tgtEl>
                                        <p:attrNameLst>
                                          <p:attrName>style.visibility</p:attrName>
                                        </p:attrNameLst>
                                      </p:cBhvr>
                                      <p:to>
                                        <p:strVal val="visible"/>
                                      </p:to>
                                    </p:set>
                                    <p:animEffect transition="in" filter="wipe(left)">
                                      <p:cBhvr>
                                        <p:cTn id="30" dur="500"/>
                                        <p:tgtEl>
                                          <p:spTgt spid="7168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71688"/>
                                        </p:tgtEl>
                                        <p:attrNameLst>
                                          <p:attrName>style.visibility</p:attrName>
                                        </p:attrNameLst>
                                      </p:cBhvr>
                                      <p:to>
                                        <p:strVal val="visible"/>
                                      </p:to>
                                    </p:set>
                                    <p:animEffect transition="in" filter="wipe(up)">
                                      <p:cBhvr>
                                        <p:cTn id="35" dur="500"/>
                                        <p:tgtEl>
                                          <p:spTgt spid="7168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71689"/>
                                        </p:tgtEl>
                                        <p:attrNameLst>
                                          <p:attrName>style.visibility</p:attrName>
                                        </p:attrNameLst>
                                      </p:cBhvr>
                                      <p:to>
                                        <p:strVal val="visible"/>
                                      </p:to>
                                    </p:set>
                                    <p:animEffect transition="in" filter="wipe(left)">
                                      <p:cBhvr>
                                        <p:cTn id="40" dur="500"/>
                                        <p:tgtEl>
                                          <p:spTgt spid="7168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71690"/>
                                        </p:tgtEl>
                                        <p:attrNameLst>
                                          <p:attrName>style.visibility</p:attrName>
                                        </p:attrNameLst>
                                      </p:cBhvr>
                                      <p:to>
                                        <p:strVal val="visible"/>
                                      </p:to>
                                    </p:set>
                                    <p:animEffect transition="in" filter="dissolve">
                                      <p:cBhvr>
                                        <p:cTn id="45" dur="500"/>
                                        <p:tgtEl>
                                          <p:spTgt spid="7169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71691"/>
                                        </p:tgtEl>
                                        <p:attrNameLst>
                                          <p:attrName>style.visibility</p:attrName>
                                        </p:attrNameLst>
                                      </p:cBhvr>
                                      <p:to>
                                        <p:strVal val="visible"/>
                                      </p:to>
                                    </p:set>
                                    <p:animEffect transition="in" filter="wipe(left)">
                                      <p:cBhvr>
                                        <p:cTn id="50" dur="500"/>
                                        <p:tgtEl>
                                          <p:spTgt spid="7169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71692"/>
                                        </p:tgtEl>
                                        <p:attrNameLst>
                                          <p:attrName>style.visibility</p:attrName>
                                        </p:attrNameLst>
                                      </p:cBhvr>
                                      <p:to>
                                        <p:strVal val="visible"/>
                                      </p:to>
                                    </p:set>
                                    <p:animEffect transition="in" filter="wipe(up)">
                                      <p:cBhvr>
                                        <p:cTn id="55" dur="500"/>
                                        <p:tgtEl>
                                          <p:spTgt spid="7169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71693"/>
                                        </p:tgtEl>
                                        <p:attrNameLst>
                                          <p:attrName>style.visibility</p:attrName>
                                        </p:attrNameLst>
                                      </p:cBhvr>
                                      <p:to>
                                        <p:strVal val="visible"/>
                                      </p:to>
                                    </p:set>
                                    <p:animEffect transition="in" filter="wipe(left)">
                                      <p:cBhvr>
                                        <p:cTn id="60" dur="500"/>
                                        <p:tgtEl>
                                          <p:spTgt spid="7169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71694"/>
                                        </p:tgtEl>
                                        <p:attrNameLst>
                                          <p:attrName>style.visibility</p:attrName>
                                        </p:attrNameLst>
                                      </p:cBhvr>
                                      <p:to>
                                        <p:strVal val="visible"/>
                                      </p:to>
                                    </p:set>
                                    <p:animEffect transition="in" filter="wipe(left)">
                                      <p:cBhvr>
                                        <p:cTn id="65" dur="500"/>
                                        <p:tgtEl>
                                          <p:spTgt spid="7169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71696"/>
                                        </p:tgtEl>
                                        <p:attrNameLst>
                                          <p:attrName>style.visibility</p:attrName>
                                        </p:attrNameLst>
                                      </p:cBhvr>
                                      <p:to>
                                        <p:strVal val="visible"/>
                                      </p:to>
                                    </p:set>
                                    <p:animEffect transition="in" filter="wipe(left)">
                                      <p:cBhvr>
                                        <p:cTn id="70" dur="500"/>
                                        <p:tgtEl>
                                          <p:spTgt spid="7169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71695"/>
                                        </p:tgtEl>
                                        <p:attrNameLst>
                                          <p:attrName>style.visibility</p:attrName>
                                        </p:attrNameLst>
                                      </p:cBhvr>
                                      <p:to>
                                        <p:strVal val="visible"/>
                                      </p:to>
                                    </p:set>
                                    <p:animEffect transition="in" filter="wipe(left)">
                                      <p:cBhvr>
                                        <p:cTn id="75" dur="500"/>
                                        <p:tgtEl>
                                          <p:spTgt spid="7169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71697"/>
                                        </p:tgtEl>
                                        <p:attrNameLst>
                                          <p:attrName>style.visibility</p:attrName>
                                        </p:attrNameLst>
                                      </p:cBhvr>
                                      <p:to>
                                        <p:strVal val="visible"/>
                                      </p:to>
                                    </p:set>
                                    <p:animEffect transition="in" filter="wipe(left)">
                                      <p:cBhvr>
                                        <p:cTn id="80" dur="500"/>
                                        <p:tgtEl>
                                          <p:spTgt spid="71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autoUpdateAnimBg="0"/>
      <p:bldP spid="71683" grpId="0" build="p" autoUpdateAnimBg="0"/>
      <p:bldP spid="71684" grpId="0" build="p" autoUpdateAnimBg="0"/>
      <p:bldP spid="71686" grpId="0" autoUpdateAnimBg="0"/>
      <p:bldP spid="71688" grpId="0" animBg="1"/>
      <p:bldP spid="7169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2362200" y="609600"/>
            <a:ext cx="762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FF"/>
                </a:solidFill>
                <a:latin typeface="黑体" panose="02010609060101010101" pitchFamily="49" charset="-122"/>
                <a:ea typeface="黑体" panose="02010609060101010101" pitchFamily="49" charset="-122"/>
              </a:rPr>
              <a:t>定理</a:t>
            </a:r>
            <a:r>
              <a:rPr lang="en-US" altLang="zh-CN" sz="2800" b="1">
                <a:solidFill>
                  <a:srgbClr val="0000FF"/>
                </a:solidFill>
                <a:latin typeface="黑体" panose="02010609060101010101" pitchFamily="49" charset="-122"/>
                <a:ea typeface="黑体" panose="02010609060101010101" pitchFamily="49" charset="-122"/>
              </a:rPr>
              <a:t>1   </a:t>
            </a:r>
            <a:r>
              <a:rPr lang="zh-CN" altLang="en-US" sz="2800" b="1">
                <a:solidFill>
                  <a:schemeClr val="tx2"/>
                </a:solidFill>
                <a:latin typeface="黑体" panose="02010609060101010101" pitchFamily="49" charset="-122"/>
                <a:ea typeface="黑体" panose="02010609060101010101" pitchFamily="49" charset="-122"/>
              </a:rPr>
              <a:t>一个排列中的任意两个元素对换，排列改变奇偶性．</a:t>
            </a:r>
          </a:p>
        </p:txBody>
      </p:sp>
      <p:sp>
        <p:nvSpPr>
          <p:cNvPr id="72707" name="Text Box 3"/>
          <p:cNvSpPr txBox="1">
            <a:spLocks noChangeArrowheads="1"/>
          </p:cNvSpPr>
          <p:nvPr/>
        </p:nvSpPr>
        <p:spPr bwMode="auto">
          <a:xfrm>
            <a:off x="2292351" y="1739901"/>
            <a:ext cx="1654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00FF"/>
                </a:solidFill>
                <a:ea typeface="黑体" panose="02010609060101010101" pitchFamily="49" charset="-122"/>
              </a:rPr>
              <a:t>证明</a:t>
            </a:r>
          </a:p>
        </p:txBody>
      </p:sp>
      <p:sp>
        <p:nvSpPr>
          <p:cNvPr id="72708" name="Text Box 4"/>
          <p:cNvSpPr txBox="1">
            <a:spLocks noChangeArrowheads="1"/>
          </p:cNvSpPr>
          <p:nvPr/>
        </p:nvSpPr>
        <p:spPr bwMode="auto">
          <a:xfrm>
            <a:off x="3492500" y="1739901"/>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黑体" panose="02010609060101010101" pitchFamily="49" charset="-122"/>
              </a:rPr>
              <a:t>设排列为</a:t>
            </a:r>
          </a:p>
        </p:txBody>
      </p:sp>
      <p:graphicFrame>
        <p:nvGraphicFramePr>
          <p:cNvPr id="72709" name="Object 5"/>
          <p:cNvGraphicFramePr>
            <a:graphicFrameLocks noChangeAspect="1"/>
          </p:cNvGraphicFramePr>
          <p:nvPr/>
        </p:nvGraphicFramePr>
        <p:xfrm>
          <a:off x="2743200" y="2590800"/>
          <a:ext cx="2501900" cy="431800"/>
        </p:xfrm>
        <a:graphic>
          <a:graphicData uri="http://schemas.openxmlformats.org/presentationml/2006/ole">
            <mc:AlternateContent xmlns:mc="http://schemas.openxmlformats.org/markup-compatibility/2006">
              <mc:Choice xmlns:v="urn:schemas-microsoft-com:vml" Requires="v">
                <p:oleObj spid="_x0000_s31816" name="Equation" r:id="rId3" imgW="2501900" imgH="431800" progId="Equation.3">
                  <p:embed/>
                </p:oleObj>
              </mc:Choice>
              <mc:Fallback>
                <p:oleObj name="Equation" r:id="rId3" imgW="25019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90800"/>
                        <a:ext cx="2501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6"/>
          <p:cNvGrpSpPr>
            <a:grpSpLocks/>
          </p:cNvGrpSpPr>
          <p:nvPr/>
        </p:nvGrpSpPr>
        <p:grpSpPr bwMode="auto">
          <a:xfrm>
            <a:off x="5187951" y="2393951"/>
            <a:ext cx="1616075" cy="492125"/>
            <a:chOff x="2400" y="2352"/>
            <a:chExt cx="1018" cy="310"/>
          </a:xfrm>
        </p:grpSpPr>
        <p:sp>
          <p:nvSpPr>
            <p:cNvPr id="32792" name="Line 7"/>
            <p:cNvSpPr>
              <a:spLocks noChangeShapeType="1"/>
            </p:cNvSpPr>
            <p:nvPr/>
          </p:nvSpPr>
          <p:spPr bwMode="auto">
            <a:xfrm>
              <a:off x="2410" y="2662"/>
              <a:ext cx="1008" cy="0"/>
            </a:xfrm>
            <a:prstGeom prst="line">
              <a:avLst/>
            </a:prstGeom>
            <a:noFill/>
            <a:ln w="28575">
              <a:solidFill>
                <a:srgbClr val="F9070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3" name="Text Box 8"/>
            <p:cNvSpPr txBox="1">
              <a:spLocks noChangeArrowheads="1"/>
            </p:cNvSpPr>
            <p:nvPr/>
          </p:nvSpPr>
          <p:spPr bwMode="auto">
            <a:xfrm>
              <a:off x="2400" y="2352"/>
              <a:ext cx="8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tx2"/>
                  </a:solidFill>
                </a:rPr>
                <a:t>对换   与</a:t>
              </a:r>
            </a:p>
          </p:txBody>
        </p:sp>
        <p:graphicFrame>
          <p:nvGraphicFramePr>
            <p:cNvPr id="32778" name="Object 9"/>
            <p:cNvGraphicFramePr>
              <a:graphicFrameLocks noChangeAspect="1"/>
            </p:cNvGraphicFramePr>
            <p:nvPr/>
          </p:nvGraphicFramePr>
          <p:xfrm>
            <a:off x="2842" y="2422"/>
            <a:ext cx="151" cy="159"/>
          </p:xfrm>
          <a:graphic>
            <a:graphicData uri="http://schemas.openxmlformats.org/presentationml/2006/ole">
              <mc:AlternateContent xmlns:mc="http://schemas.openxmlformats.org/markup-compatibility/2006">
                <mc:Choice xmlns:v="urn:schemas-microsoft-com:vml" Requires="v">
                  <p:oleObj spid="_x0000_s31817" name="公式" r:id="rId5" imgW="241195" imgH="253890" progId="Equation.3">
                    <p:embed/>
                  </p:oleObj>
                </mc:Choice>
                <mc:Fallback>
                  <p:oleObj name="公式" r:id="rId5" imgW="24119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2" y="2422"/>
                          <a:ext cx="15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9" name="Object 10"/>
            <p:cNvGraphicFramePr>
              <a:graphicFrameLocks noChangeAspect="1"/>
            </p:cNvGraphicFramePr>
            <p:nvPr/>
          </p:nvGraphicFramePr>
          <p:xfrm>
            <a:off x="3178" y="2374"/>
            <a:ext cx="144" cy="208"/>
          </p:xfrm>
          <a:graphic>
            <a:graphicData uri="http://schemas.openxmlformats.org/presentationml/2006/ole">
              <mc:AlternateContent xmlns:mc="http://schemas.openxmlformats.org/markup-compatibility/2006">
                <mc:Choice xmlns:v="urn:schemas-microsoft-com:vml" Requires="v">
                  <p:oleObj spid="_x0000_s31818" name="公式" r:id="rId7" imgW="228600" imgH="330200" progId="Equation.3">
                    <p:embed/>
                  </p:oleObj>
                </mc:Choice>
                <mc:Fallback>
                  <p:oleObj name="公式" r:id="rId7" imgW="228600" imgH="330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8" y="2374"/>
                          <a:ext cx="14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2715" name="Object 11"/>
          <p:cNvGraphicFramePr>
            <a:graphicFrameLocks noChangeAspect="1"/>
          </p:cNvGraphicFramePr>
          <p:nvPr/>
        </p:nvGraphicFramePr>
        <p:xfrm>
          <a:off x="6851650" y="2590800"/>
          <a:ext cx="2514600" cy="431800"/>
        </p:xfrm>
        <a:graphic>
          <a:graphicData uri="http://schemas.openxmlformats.org/presentationml/2006/ole">
            <mc:AlternateContent xmlns:mc="http://schemas.openxmlformats.org/markup-compatibility/2006">
              <mc:Choice xmlns:v="urn:schemas-microsoft-com:vml" Requires="v">
                <p:oleObj spid="_x0000_s31819" name="Equation" r:id="rId9" imgW="2514600" imgH="431800" progId="Equation.3">
                  <p:embed/>
                </p:oleObj>
              </mc:Choice>
              <mc:Fallback>
                <p:oleObj name="Equation" r:id="rId9" imgW="25146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1650" y="2590800"/>
                        <a:ext cx="2514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2"/>
          <p:cNvGrpSpPr>
            <a:grpSpLocks/>
          </p:cNvGrpSpPr>
          <p:nvPr/>
        </p:nvGrpSpPr>
        <p:grpSpPr bwMode="auto">
          <a:xfrm>
            <a:off x="2292351" y="3475038"/>
            <a:ext cx="5984875" cy="519112"/>
            <a:chOff x="336" y="2606"/>
            <a:chExt cx="3770" cy="327"/>
          </a:xfrm>
        </p:grpSpPr>
        <p:sp>
          <p:nvSpPr>
            <p:cNvPr id="32791" name="Rectangle 13"/>
            <p:cNvSpPr>
              <a:spLocks noChangeArrowheads="1"/>
            </p:cNvSpPr>
            <p:nvPr/>
          </p:nvSpPr>
          <p:spPr bwMode="auto">
            <a:xfrm>
              <a:off x="336" y="2606"/>
              <a:ext cx="37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黑体" panose="02010609060101010101" pitchFamily="49" charset="-122"/>
                </a:rPr>
                <a:t>除        外，其它元素的逆序数不改变</a:t>
              </a:r>
              <a:r>
                <a:rPr lang="en-US" altLang="zh-CN" sz="2800" b="1">
                  <a:solidFill>
                    <a:schemeClr val="tx2"/>
                  </a:solidFill>
                  <a:ea typeface="黑体" panose="02010609060101010101" pitchFamily="49" charset="-122"/>
                </a:rPr>
                <a:t>.</a:t>
              </a:r>
            </a:p>
          </p:txBody>
        </p:sp>
        <p:graphicFrame>
          <p:nvGraphicFramePr>
            <p:cNvPr id="32777" name="Object 14"/>
            <p:cNvGraphicFramePr>
              <a:graphicFrameLocks noChangeAspect="1"/>
            </p:cNvGraphicFramePr>
            <p:nvPr/>
          </p:nvGraphicFramePr>
          <p:xfrm>
            <a:off x="624" y="2688"/>
            <a:ext cx="360" cy="240"/>
          </p:xfrm>
          <a:graphic>
            <a:graphicData uri="http://schemas.openxmlformats.org/presentationml/2006/ole">
              <mc:AlternateContent xmlns:mc="http://schemas.openxmlformats.org/markup-compatibility/2006">
                <mc:Choice xmlns:v="urn:schemas-microsoft-com:vml" Requires="v">
                  <p:oleObj spid="_x0000_s31820" name="公式" r:id="rId11" imgW="571252" imgH="380835" progId="Equation.3">
                    <p:embed/>
                  </p:oleObj>
                </mc:Choice>
                <mc:Fallback>
                  <p:oleObj name="公式" r:id="rId11" imgW="571252" imgH="3808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 y="2688"/>
                          <a:ext cx="36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2719" name="Object 15"/>
          <p:cNvGraphicFramePr>
            <a:graphicFrameLocks noChangeAspect="1"/>
          </p:cNvGraphicFramePr>
          <p:nvPr/>
        </p:nvGraphicFramePr>
        <p:xfrm>
          <a:off x="3786188" y="2622551"/>
          <a:ext cx="381000" cy="307975"/>
        </p:xfrm>
        <a:graphic>
          <a:graphicData uri="http://schemas.openxmlformats.org/presentationml/2006/ole">
            <mc:AlternateContent xmlns:mc="http://schemas.openxmlformats.org/markup-compatibility/2006">
              <mc:Choice xmlns:v="urn:schemas-microsoft-com:vml" Requires="v">
                <p:oleObj spid="_x0000_s31821" name="Equation" r:id="rId13" imgW="381135" imgH="304800" progId="Equation.3">
                  <p:embed/>
                </p:oleObj>
              </mc:Choice>
              <mc:Fallback>
                <p:oleObj name="Equation" r:id="rId13" imgW="381135" imgH="304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86188" y="2622551"/>
                        <a:ext cx="3810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20" name="Object 16"/>
          <p:cNvGraphicFramePr>
            <a:graphicFrameLocks noChangeAspect="1"/>
          </p:cNvGraphicFramePr>
          <p:nvPr/>
        </p:nvGraphicFramePr>
        <p:xfrm>
          <a:off x="7881938" y="2622551"/>
          <a:ext cx="393700" cy="307975"/>
        </p:xfrm>
        <a:graphic>
          <a:graphicData uri="http://schemas.openxmlformats.org/presentationml/2006/ole">
            <mc:AlternateContent xmlns:mc="http://schemas.openxmlformats.org/markup-compatibility/2006">
              <mc:Choice xmlns:v="urn:schemas-microsoft-com:vml" Requires="v">
                <p:oleObj spid="_x0000_s31822" name="Equation" r:id="rId15" imgW="400016" imgH="304800" progId="Equation.3">
                  <p:embed/>
                </p:oleObj>
              </mc:Choice>
              <mc:Fallback>
                <p:oleObj name="Equation" r:id="rId15" imgW="400016" imgH="304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81938" y="2622551"/>
                        <a:ext cx="3937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7"/>
          <p:cNvGrpSpPr>
            <a:grpSpLocks/>
          </p:cNvGrpSpPr>
          <p:nvPr/>
        </p:nvGrpSpPr>
        <p:grpSpPr bwMode="auto">
          <a:xfrm>
            <a:off x="2279650" y="4953000"/>
            <a:ext cx="7399338" cy="541338"/>
            <a:chOff x="576" y="1680"/>
            <a:chExt cx="4661" cy="341"/>
          </a:xfrm>
        </p:grpSpPr>
        <p:graphicFrame>
          <p:nvGraphicFramePr>
            <p:cNvPr id="32775" name="Object 18"/>
            <p:cNvGraphicFramePr>
              <a:graphicFrameLocks noChangeAspect="1"/>
            </p:cNvGraphicFramePr>
            <p:nvPr/>
          </p:nvGraphicFramePr>
          <p:xfrm>
            <a:off x="1562" y="1776"/>
            <a:ext cx="151" cy="159"/>
          </p:xfrm>
          <a:graphic>
            <a:graphicData uri="http://schemas.openxmlformats.org/presentationml/2006/ole">
              <mc:AlternateContent xmlns:mc="http://schemas.openxmlformats.org/markup-compatibility/2006">
                <mc:Choice xmlns:v="urn:schemas-microsoft-com:vml" Requires="v">
                  <p:oleObj spid="_x0000_s31823" name="公式" r:id="rId17" imgW="241195" imgH="253890" progId="Equation.3">
                    <p:embed/>
                  </p:oleObj>
                </mc:Choice>
                <mc:Fallback>
                  <p:oleObj name="公式" r:id="rId17" imgW="24119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2" y="1776"/>
                          <a:ext cx="151"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6" name="Object 19"/>
            <p:cNvGraphicFramePr>
              <a:graphicFrameLocks noChangeAspect="1"/>
            </p:cNvGraphicFramePr>
            <p:nvPr/>
          </p:nvGraphicFramePr>
          <p:xfrm>
            <a:off x="3600" y="1760"/>
            <a:ext cx="144" cy="208"/>
          </p:xfrm>
          <a:graphic>
            <a:graphicData uri="http://schemas.openxmlformats.org/presentationml/2006/ole">
              <mc:AlternateContent xmlns:mc="http://schemas.openxmlformats.org/markup-compatibility/2006">
                <mc:Choice xmlns:v="urn:schemas-microsoft-com:vml" Requires="v">
                  <p:oleObj spid="_x0000_s31824" name="公式" r:id="rId18" imgW="228600" imgH="330200" progId="Equation.3">
                    <p:embed/>
                  </p:oleObj>
                </mc:Choice>
                <mc:Fallback>
                  <p:oleObj name="公式" r:id="rId18" imgW="228600" imgH="330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1760"/>
                          <a:ext cx="144"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9" name="Text Box 20"/>
            <p:cNvSpPr txBox="1">
              <a:spLocks noChangeArrowheads="1"/>
            </p:cNvSpPr>
            <p:nvPr/>
          </p:nvSpPr>
          <p:spPr bwMode="auto">
            <a:xfrm>
              <a:off x="3696" y="1694"/>
              <a:ext cx="15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黑体" panose="02010609060101010101" pitchFamily="49" charset="-122"/>
                </a:rPr>
                <a:t>的逆序数</a:t>
              </a:r>
              <a:r>
                <a:rPr lang="zh-CN" altLang="en-US" sz="2800" b="1">
                  <a:solidFill>
                    <a:srgbClr val="FF0000"/>
                  </a:solidFill>
                  <a:ea typeface="黑体" panose="02010609060101010101" pitchFamily="49" charset="-122"/>
                </a:rPr>
                <a:t>不变</a:t>
              </a:r>
              <a:r>
                <a:rPr lang="en-US" altLang="zh-CN" sz="2800" b="1">
                  <a:solidFill>
                    <a:schemeClr val="tx2"/>
                  </a:solidFill>
                  <a:ea typeface="黑体" panose="02010609060101010101" pitchFamily="49" charset="-122"/>
                </a:rPr>
                <a:t>;</a:t>
              </a:r>
            </a:p>
          </p:txBody>
        </p:sp>
        <p:sp>
          <p:nvSpPr>
            <p:cNvPr id="32790" name="Text Box 21"/>
            <p:cNvSpPr txBox="1">
              <a:spLocks noChangeArrowheads="1"/>
            </p:cNvSpPr>
            <p:nvPr/>
          </p:nvSpPr>
          <p:spPr bwMode="auto">
            <a:xfrm>
              <a:off x="576" y="1680"/>
              <a:ext cx="28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ea typeface="黑体" panose="02010609060101010101" pitchFamily="49" charset="-122"/>
                </a:rPr>
                <a:t>经对换后    的逆序数</a:t>
              </a:r>
              <a:r>
                <a:rPr lang="zh-CN" altLang="en-US" sz="2800" b="1">
                  <a:solidFill>
                    <a:srgbClr val="FF0000"/>
                  </a:solidFill>
                  <a:ea typeface="黑体" panose="02010609060101010101" pitchFamily="49" charset="-122"/>
                </a:rPr>
                <a:t>增加</a:t>
              </a:r>
              <a:r>
                <a:rPr lang="en-US" altLang="zh-CN" sz="2800" b="1">
                  <a:solidFill>
                    <a:srgbClr val="FF0000"/>
                  </a:solidFill>
                  <a:ea typeface="黑体" panose="02010609060101010101" pitchFamily="49" charset="-122"/>
                </a:rPr>
                <a:t>1</a:t>
              </a:r>
              <a:r>
                <a:rPr lang="en-US" altLang="zh-CN" sz="2800" b="1">
                  <a:solidFill>
                    <a:schemeClr val="tx2"/>
                  </a:solidFill>
                  <a:ea typeface="黑体" panose="02010609060101010101" pitchFamily="49" charset="-122"/>
                </a:rPr>
                <a:t> ,</a:t>
              </a:r>
            </a:p>
          </p:txBody>
        </p:sp>
      </p:grpSp>
      <p:grpSp>
        <p:nvGrpSpPr>
          <p:cNvPr id="6" name="Group 22"/>
          <p:cNvGrpSpPr>
            <a:grpSpLocks/>
          </p:cNvGrpSpPr>
          <p:nvPr/>
        </p:nvGrpSpPr>
        <p:grpSpPr bwMode="auto">
          <a:xfrm>
            <a:off x="2220913" y="4205288"/>
            <a:ext cx="2055812" cy="519112"/>
            <a:chOff x="576" y="1104"/>
            <a:chExt cx="1295" cy="327"/>
          </a:xfrm>
        </p:grpSpPr>
        <p:sp>
          <p:nvSpPr>
            <p:cNvPr id="32788" name="Text Box 23"/>
            <p:cNvSpPr txBox="1">
              <a:spLocks noChangeArrowheads="1"/>
            </p:cNvSpPr>
            <p:nvPr/>
          </p:nvSpPr>
          <p:spPr bwMode="auto">
            <a:xfrm>
              <a:off x="576" y="1104"/>
              <a:ext cx="12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rPr>
                <a:t>当         时，</a:t>
              </a:r>
            </a:p>
          </p:txBody>
        </p:sp>
        <p:graphicFrame>
          <p:nvGraphicFramePr>
            <p:cNvPr id="32774" name="Object 24"/>
            <p:cNvGraphicFramePr>
              <a:graphicFrameLocks noChangeAspect="1"/>
            </p:cNvGraphicFramePr>
            <p:nvPr/>
          </p:nvGraphicFramePr>
          <p:xfrm>
            <a:off x="864" y="1170"/>
            <a:ext cx="511" cy="208"/>
          </p:xfrm>
          <a:graphic>
            <a:graphicData uri="http://schemas.openxmlformats.org/presentationml/2006/ole">
              <mc:AlternateContent xmlns:mc="http://schemas.openxmlformats.org/markup-compatibility/2006">
                <mc:Choice xmlns:v="urn:schemas-microsoft-com:vml" Requires="v">
                  <p:oleObj spid="_x0000_s31825" name="公式" r:id="rId19" imgW="812447" imgH="330057" progId="Equation.3">
                    <p:embed/>
                  </p:oleObj>
                </mc:Choice>
                <mc:Fallback>
                  <p:oleObj name="公式" r:id="rId19" imgW="812447" imgH="33005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4" y="1170"/>
                          <a:ext cx="511"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5D8D6C7-2ED1-4C27-B96E-A0B059F8DC73}" type="slidenum">
              <a:rPr lang="en-US" altLang="zh-CN" sz="1200">
                <a:solidFill>
                  <a:srgbClr val="898989"/>
                </a:solidFill>
              </a:rPr>
              <a:pPr eaLnBrk="1" hangingPunct="1"/>
              <a:t>37</a:t>
            </a:fld>
            <a:endParaRPr lang="en-US" altLang="zh-CN" sz="1200">
              <a:solidFill>
                <a:srgbClr val="898989"/>
              </a:solidFill>
            </a:endParaRPr>
          </a:p>
        </p:txBody>
      </p:sp>
    </p:spTree>
    <p:extLst>
      <p:ext uri="{BB962C8B-B14F-4D97-AF65-F5344CB8AC3E}">
        <p14:creationId xmlns:p14="http://schemas.microsoft.com/office/powerpoint/2010/main" val="27472460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2706"/>
                                        </p:tgtEl>
                                        <p:attrNameLst>
                                          <p:attrName>style.visibility</p:attrName>
                                        </p:attrNameLst>
                                      </p:cBhvr>
                                      <p:to>
                                        <p:strVal val="visible"/>
                                      </p:to>
                                    </p:set>
                                    <p:animEffect transition="in" filter="wipe(left)">
                                      <p:cBhvr>
                                        <p:cTn id="7" dur="75"/>
                                        <p:tgtEl>
                                          <p:spTgt spid="72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72707"/>
                                        </p:tgtEl>
                                        <p:attrNameLst>
                                          <p:attrName>style.visibility</p:attrName>
                                        </p:attrNameLst>
                                      </p:cBhvr>
                                      <p:to>
                                        <p:strVal val="visible"/>
                                      </p:to>
                                    </p:set>
                                    <p:animEffect transition="in" filter="wipe(left)">
                                      <p:cBhvr>
                                        <p:cTn id="12" dur="75"/>
                                        <p:tgtEl>
                                          <p:spTgt spid="727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2708"/>
                                        </p:tgtEl>
                                        <p:attrNameLst>
                                          <p:attrName>style.visibility</p:attrName>
                                        </p:attrNameLst>
                                      </p:cBhvr>
                                      <p:to>
                                        <p:strVal val="visible"/>
                                      </p:to>
                                    </p:set>
                                    <p:animEffect transition="in" filter="wipe(left)">
                                      <p:cBhvr>
                                        <p:cTn id="17" dur="75"/>
                                        <p:tgtEl>
                                          <p:spTgt spid="727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709"/>
                                        </p:tgtEl>
                                        <p:attrNameLst>
                                          <p:attrName>style.visibility</p:attrName>
                                        </p:attrNameLst>
                                      </p:cBhvr>
                                      <p:to>
                                        <p:strVal val="visible"/>
                                      </p:to>
                                    </p:set>
                                    <p:animEffect transition="in" filter="wipe(left)">
                                      <p:cBhvr>
                                        <p:cTn id="22" dur="500"/>
                                        <p:tgtEl>
                                          <p:spTgt spid="727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2719"/>
                                        </p:tgtEl>
                                        <p:attrNameLst>
                                          <p:attrName>style.visibility</p:attrName>
                                        </p:attrNameLst>
                                      </p:cBhvr>
                                      <p:to>
                                        <p:strVal val="visible"/>
                                      </p:to>
                                    </p:set>
                                    <p:animEffect transition="in" filter="dissolve">
                                      <p:cBhvr>
                                        <p:cTn id="27" dur="500"/>
                                        <p:tgtEl>
                                          <p:spTgt spid="727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2715"/>
                                        </p:tgtEl>
                                        <p:attrNameLst>
                                          <p:attrName>style.visibility</p:attrName>
                                        </p:attrNameLst>
                                      </p:cBhvr>
                                      <p:to>
                                        <p:strVal val="visible"/>
                                      </p:to>
                                    </p:set>
                                    <p:animEffect transition="in" filter="wipe(left)">
                                      <p:cBhvr>
                                        <p:cTn id="37" dur="500"/>
                                        <p:tgtEl>
                                          <p:spTgt spid="727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72720"/>
                                        </p:tgtEl>
                                        <p:attrNameLst>
                                          <p:attrName>style.visibility</p:attrName>
                                        </p:attrNameLst>
                                      </p:cBhvr>
                                      <p:to>
                                        <p:strVal val="visible"/>
                                      </p:to>
                                    </p:set>
                                    <p:animEffect transition="in" filter="dissolve">
                                      <p:cBhvr>
                                        <p:cTn id="42" dur="500"/>
                                        <p:tgtEl>
                                          <p:spTgt spid="727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7" grpId="0" autoUpdateAnimBg="0"/>
      <p:bldP spid="7270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286001" y="1052513"/>
            <a:ext cx="2055813" cy="519112"/>
            <a:chOff x="576" y="2112"/>
            <a:chExt cx="1295" cy="327"/>
          </a:xfrm>
        </p:grpSpPr>
        <p:sp>
          <p:nvSpPr>
            <p:cNvPr id="33808" name="Rectangle 3"/>
            <p:cNvSpPr>
              <a:spLocks noChangeArrowheads="1"/>
            </p:cNvSpPr>
            <p:nvPr/>
          </p:nvSpPr>
          <p:spPr bwMode="auto">
            <a:xfrm>
              <a:off x="576" y="2112"/>
              <a:ext cx="12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rPr>
                <a:t>当         时，</a:t>
              </a:r>
            </a:p>
          </p:txBody>
        </p:sp>
        <p:graphicFrame>
          <p:nvGraphicFramePr>
            <p:cNvPr id="33799" name="Object 4"/>
            <p:cNvGraphicFramePr>
              <a:graphicFrameLocks noChangeAspect="1"/>
            </p:cNvGraphicFramePr>
            <p:nvPr/>
          </p:nvGraphicFramePr>
          <p:xfrm>
            <a:off x="864" y="2160"/>
            <a:ext cx="511" cy="208"/>
          </p:xfrm>
          <a:graphic>
            <a:graphicData uri="http://schemas.openxmlformats.org/presentationml/2006/ole">
              <mc:AlternateContent xmlns:mc="http://schemas.openxmlformats.org/markup-compatibility/2006">
                <mc:Choice xmlns:v="urn:schemas-microsoft-com:vml" Requires="v">
                  <p:oleObj spid="_x0000_s32812" name="公式" r:id="rId3" imgW="812447" imgH="330057" progId="Equation.3">
                    <p:embed/>
                  </p:oleObj>
                </mc:Choice>
                <mc:Fallback>
                  <p:oleObj name="公式" r:id="rId3" imgW="812447" imgH="3300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2160"/>
                          <a:ext cx="511"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5"/>
          <p:cNvGrpSpPr>
            <a:grpSpLocks/>
          </p:cNvGrpSpPr>
          <p:nvPr/>
        </p:nvGrpSpPr>
        <p:grpSpPr bwMode="auto">
          <a:xfrm>
            <a:off x="2289175" y="1814513"/>
            <a:ext cx="7056438" cy="519112"/>
            <a:chOff x="576" y="2544"/>
            <a:chExt cx="4445" cy="327"/>
          </a:xfrm>
        </p:grpSpPr>
        <p:sp>
          <p:nvSpPr>
            <p:cNvPr id="33807" name="Rectangle 6"/>
            <p:cNvSpPr>
              <a:spLocks noChangeArrowheads="1"/>
            </p:cNvSpPr>
            <p:nvPr/>
          </p:nvSpPr>
          <p:spPr bwMode="auto">
            <a:xfrm>
              <a:off x="576" y="2544"/>
              <a:ext cx="44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rPr>
                <a:t>经对换后    的逆序数不变 ， 的逆序数减少</a:t>
              </a:r>
              <a:r>
                <a:rPr lang="en-US" altLang="zh-CN" sz="2800" b="1">
                  <a:solidFill>
                    <a:schemeClr val="tx2"/>
                  </a:solidFill>
                </a:rPr>
                <a:t>1.</a:t>
              </a:r>
            </a:p>
          </p:txBody>
        </p:sp>
        <p:graphicFrame>
          <p:nvGraphicFramePr>
            <p:cNvPr id="33797" name="Object 7"/>
            <p:cNvGraphicFramePr>
              <a:graphicFrameLocks noChangeAspect="1"/>
            </p:cNvGraphicFramePr>
            <p:nvPr/>
          </p:nvGraphicFramePr>
          <p:xfrm>
            <a:off x="1584" y="2640"/>
            <a:ext cx="151" cy="159"/>
          </p:xfrm>
          <a:graphic>
            <a:graphicData uri="http://schemas.openxmlformats.org/presentationml/2006/ole">
              <mc:AlternateContent xmlns:mc="http://schemas.openxmlformats.org/markup-compatibility/2006">
                <mc:Choice xmlns:v="urn:schemas-microsoft-com:vml" Requires="v">
                  <p:oleObj spid="_x0000_s32813" name="公式" r:id="rId5" imgW="241195" imgH="253890" progId="Equation.3">
                    <p:embed/>
                  </p:oleObj>
                </mc:Choice>
                <mc:Fallback>
                  <p:oleObj name="公式" r:id="rId5" imgW="24119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2640"/>
                          <a:ext cx="15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8"/>
            <p:cNvGraphicFramePr>
              <a:graphicFrameLocks noChangeAspect="1"/>
            </p:cNvGraphicFramePr>
            <p:nvPr/>
          </p:nvGraphicFramePr>
          <p:xfrm>
            <a:off x="3303" y="2605"/>
            <a:ext cx="144" cy="208"/>
          </p:xfrm>
          <a:graphic>
            <a:graphicData uri="http://schemas.openxmlformats.org/presentationml/2006/ole">
              <mc:AlternateContent xmlns:mc="http://schemas.openxmlformats.org/markup-compatibility/2006">
                <mc:Choice xmlns:v="urn:schemas-microsoft-com:vml" Requires="v">
                  <p:oleObj spid="_x0000_s32814" name="公式" r:id="rId7" imgW="228600" imgH="330200" progId="Equation.3">
                    <p:embed/>
                  </p:oleObj>
                </mc:Choice>
                <mc:Fallback>
                  <p:oleObj name="公式" r:id="rId7" imgW="228600" imgH="330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3" y="2605"/>
                          <a:ext cx="14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737" name="Rectangle 9"/>
          <p:cNvSpPr>
            <a:spLocks noChangeArrowheads="1"/>
          </p:cNvSpPr>
          <p:nvPr/>
        </p:nvSpPr>
        <p:spPr bwMode="auto">
          <a:xfrm>
            <a:off x="2286001" y="2590801"/>
            <a:ext cx="6702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rPr>
              <a:t>因此对换相邻两个元素，排列改变奇偶性</a:t>
            </a:r>
            <a:r>
              <a:rPr lang="en-US" altLang="zh-CN" sz="2800" b="1">
                <a:solidFill>
                  <a:schemeClr val="accent2"/>
                </a:solidFill>
              </a:rPr>
              <a:t>.</a:t>
            </a:r>
          </a:p>
        </p:txBody>
      </p:sp>
      <p:sp>
        <p:nvSpPr>
          <p:cNvPr id="73738" name="Text Box 10"/>
          <p:cNvSpPr txBox="1">
            <a:spLocks noChangeArrowheads="1"/>
          </p:cNvSpPr>
          <p:nvPr/>
        </p:nvSpPr>
        <p:spPr bwMode="auto">
          <a:xfrm>
            <a:off x="2286001" y="3338513"/>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rPr>
              <a:t>设排列为</a:t>
            </a:r>
          </a:p>
        </p:txBody>
      </p:sp>
      <p:graphicFrame>
        <p:nvGraphicFramePr>
          <p:cNvPr id="73739" name="Object 11"/>
          <p:cNvGraphicFramePr>
            <a:graphicFrameLocks noChangeAspect="1"/>
          </p:cNvGraphicFramePr>
          <p:nvPr/>
        </p:nvGraphicFramePr>
        <p:xfrm>
          <a:off x="3962400" y="3414713"/>
          <a:ext cx="3505200" cy="457200"/>
        </p:xfrm>
        <a:graphic>
          <a:graphicData uri="http://schemas.openxmlformats.org/presentationml/2006/ole">
            <mc:AlternateContent xmlns:mc="http://schemas.openxmlformats.org/markup-compatibility/2006">
              <mc:Choice xmlns:v="urn:schemas-microsoft-com:vml" Requires="v">
                <p:oleObj spid="_x0000_s32815" name="公式" r:id="rId9" imgW="3505200" imgH="457200" progId="Equation.3">
                  <p:embed/>
                </p:oleObj>
              </mc:Choice>
              <mc:Fallback>
                <p:oleObj name="公式" r:id="rId9" imgW="35052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3414713"/>
                        <a:ext cx="3505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2"/>
          <p:cNvGrpSpPr>
            <a:grpSpLocks/>
          </p:cNvGrpSpPr>
          <p:nvPr/>
        </p:nvGrpSpPr>
        <p:grpSpPr bwMode="auto">
          <a:xfrm>
            <a:off x="2362201" y="4100513"/>
            <a:ext cx="2873375" cy="519112"/>
            <a:chOff x="3456" y="720"/>
            <a:chExt cx="1810" cy="327"/>
          </a:xfrm>
        </p:grpSpPr>
        <p:sp>
          <p:nvSpPr>
            <p:cNvPr id="33806" name="Text Box 13"/>
            <p:cNvSpPr txBox="1">
              <a:spLocks noChangeArrowheads="1"/>
            </p:cNvSpPr>
            <p:nvPr/>
          </p:nvSpPr>
          <p:spPr bwMode="auto">
            <a:xfrm>
              <a:off x="3456" y="720"/>
              <a:ext cx="181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tx2"/>
                  </a:solidFill>
                </a:rPr>
                <a:t>现来对换    与</a:t>
              </a:r>
            </a:p>
          </p:txBody>
        </p:sp>
        <p:graphicFrame>
          <p:nvGraphicFramePr>
            <p:cNvPr id="33795" name="Object 14"/>
            <p:cNvGraphicFramePr>
              <a:graphicFrameLocks noChangeAspect="1"/>
            </p:cNvGraphicFramePr>
            <p:nvPr/>
          </p:nvGraphicFramePr>
          <p:xfrm>
            <a:off x="4464" y="816"/>
            <a:ext cx="151" cy="159"/>
          </p:xfrm>
          <a:graphic>
            <a:graphicData uri="http://schemas.openxmlformats.org/presentationml/2006/ole">
              <mc:AlternateContent xmlns:mc="http://schemas.openxmlformats.org/markup-compatibility/2006">
                <mc:Choice xmlns:v="urn:schemas-microsoft-com:vml" Requires="v">
                  <p:oleObj spid="_x0000_s32816" name="公式" r:id="rId11" imgW="241195" imgH="253890" progId="Equation.3">
                    <p:embed/>
                  </p:oleObj>
                </mc:Choice>
                <mc:Fallback>
                  <p:oleObj name="公式" r:id="rId11" imgW="24119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816"/>
                          <a:ext cx="15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15"/>
            <p:cNvGraphicFramePr>
              <a:graphicFrameLocks noChangeAspect="1"/>
            </p:cNvGraphicFramePr>
            <p:nvPr/>
          </p:nvGraphicFramePr>
          <p:xfrm>
            <a:off x="4873" y="768"/>
            <a:ext cx="191" cy="208"/>
          </p:xfrm>
          <a:graphic>
            <a:graphicData uri="http://schemas.openxmlformats.org/presentationml/2006/ole">
              <mc:AlternateContent xmlns:mc="http://schemas.openxmlformats.org/markup-compatibility/2006">
                <mc:Choice xmlns:v="urn:schemas-microsoft-com:vml" Requires="v">
                  <p:oleObj spid="_x0000_s32817" name="公式" r:id="rId12" imgW="304668" imgH="330057" progId="Equation.3">
                    <p:embed/>
                  </p:oleObj>
                </mc:Choice>
                <mc:Fallback>
                  <p:oleObj name="公式" r:id="rId12" imgW="304668" imgH="33005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3" y="768"/>
                          <a:ext cx="191"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24DAB71-86B2-4233-B48D-A693BDFC7190}" type="slidenum">
              <a:rPr lang="en-US" altLang="zh-CN" sz="1200">
                <a:solidFill>
                  <a:srgbClr val="898989"/>
                </a:solidFill>
              </a:rPr>
              <a:pPr eaLnBrk="1" hangingPunct="1"/>
              <a:t>38</a:t>
            </a:fld>
            <a:endParaRPr lang="en-US" altLang="zh-CN" sz="1200">
              <a:solidFill>
                <a:srgbClr val="898989"/>
              </a:solidFill>
            </a:endParaRPr>
          </a:p>
        </p:txBody>
      </p:sp>
    </p:spTree>
    <p:extLst>
      <p:ext uri="{BB962C8B-B14F-4D97-AF65-F5344CB8AC3E}">
        <p14:creationId xmlns:p14="http://schemas.microsoft.com/office/powerpoint/2010/main" val="6780262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7"/>
                                        </p:tgtEl>
                                        <p:attrNameLst>
                                          <p:attrName>style.visibility</p:attrName>
                                        </p:attrNameLst>
                                      </p:cBhvr>
                                      <p:to>
                                        <p:strVal val="visible"/>
                                      </p:to>
                                    </p:set>
                                    <p:animEffect transition="in" filter="wipe(left)">
                                      <p:cBhvr>
                                        <p:cTn id="17" dur="500"/>
                                        <p:tgtEl>
                                          <p:spTgt spid="737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8"/>
                                        </p:tgtEl>
                                        <p:attrNameLst>
                                          <p:attrName>style.visibility</p:attrName>
                                        </p:attrNameLst>
                                      </p:cBhvr>
                                      <p:to>
                                        <p:strVal val="visible"/>
                                      </p:to>
                                    </p:set>
                                    <p:animEffect transition="in" filter="wipe(left)">
                                      <p:cBhvr>
                                        <p:cTn id="22" dur="500"/>
                                        <p:tgtEl>
                                          <p:spTgt spid="737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3739"/>
                                        </p:tgtEl>
                                        <p:attrNameLst>
                                          <p:attrName>style.visibility</p:attrName>
                                        </p:attrNameLst>
                                      </p:cBhvr>
                                      <p:to>
                                        <p:strVal val="visible"/>
                                      </p:to>
                                    </p:set>
                                    <p:animEffect transition="in" filter="wipe(left)">
                                      <p:cBhvr>
                                        <p:cTn id="27" dur="500"/>
                                        <p:tgtEl>
                                          <p:spTgt spid="737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7" grpId="0" autoUpdateAnimBg="0"/>
      <p:bldP spid="7373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743200" y="1600200"/>
            <a:ext cx="2438400" cy="533400"/>
            <a:chOff x="768" y="1008"/>
            <a:chExt cx="1536" cy="336"/>
          </a:xfrm>
        </p:grpSpPr>
        <p:sp>
          <p:nvSpPr>
            <p:cNvPr id="34843" name="Line 3"/>
            <p:cNvSpPr>
              <a:spLocks noChangeShapeType="1"/>
            </p:cNvSpPr>
            <p:nvPr/>
          </p:nvSpPr>
          <p:spPr bwMode="auto">
            <a:xfrm>
              <a:off x="768" y="1344"/>
              <a:ext cx="1536" cy="0"/>
            </a:xfrm>
            <a:prstGeom prst="line">
              <a:avLst/>
            </a:prstGeom>
            <a:noFill/>
            <a:ln w="28575">
              <a:solidFill>
                <a:srgbClr val="F9070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4" name="Rectangle 4"/>
            <p:cNvSpPr>
              <a:spLocks noChangeArrowheads="1"/>
            </p:cNvSpPr>
            <p:nvPr/>
          </p:nvSpPr>
          <p:spPr bwMode="auto">
            <a:xfrm>
              <a:off x="1008" y="1008"/>
              <a:ext cx="1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rPr>
                <a:t>次相邻对换</a:t>
              </a:r>
            </a:p>
          </p:txBody>
        </p:sp>
        <p:graphicFrame>
          <p:nvGraphicFramePr>
            <p:cNvPr id="34830" name="Object 5"/>
            <p:cNvGraphicFramePr>
              <a:graphicFrameLocks noChangeAspect="1"/>
            </p:cNvGraphicFramePr>
            <p:nvPr/>
          </p:nvGraphicFramePr>
          <p:xfrm>
            <a:off x="816" y="1104"/>
            <a:ext cx="215" cy="159"/>
          </p:xfrm>
          <a:graphic>
            <a:graphicData uri="http://schemas.openxmlformats.org/presentationml/2006/ole">
              <mc:AlternateContent xmlns:mc="http://schemas.openxmlformats.org/markup-compatibility/2006">
                <mc:Choice xmlns:v="urn:schemas-microsoft-com:vml" Requires="v">
                  <p:oleObj spid="_x0000_s33885" name="公式" r:id="rId3" imgW="342751" imgH="253890" progId="Equation.3">
                    <p:embed/>
                  </p:oleObj>
                </mc:Choice>
                <mc:Fallback>
                  <p:oleObj name="公式" r:id="rId3" imgW="342751"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1104"/>
                          <a:ext cx="215"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4758" name="Object 6"/>
          <p:cNvGraphicFramePr>
            <a:graphicFrameLocks noChangeAspect="1"/>
          </p:cNvGraphicFramePr>
          <p:nvPr/>
        </p:nvGraphicFramePr>
        <p:xfrm>
          <a:off x="5334001" y="1930400"/>
          <a:ext cx="3268663" cy="431800"/>
        </p:xfrm>
        <a:graphic>
          <a:graphicData uri="http://schemas.openxmlformats.org/presentationml/2006/ole">
            <mc:AlternateContent xmlns:mc="http://schemas.openxmlformats.org/markup-compatibility/2006">
              <mc:Choice xmlns:v="urn:schemas-microsoft-com:vml" Requires="v">
                <p:oleObj spid="_x0000_s33886" name="Equation" r:id="rId5" imgW="3581400" imgH="431800" progId="Equation.3">
                  <p:embed/>
                </p:oleObj>
              </mc:Choice>
              <mc:Fallback>
                <p:oleObj name="Equation" r:id="rId5" imgW="35814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1" y="1930400"/>
                        <a:ext cx="32686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7"/>
          <p:cNvGrpSpPr>
            <a:grpSpLocks/>
          </p:cNvGrpSpPr>
          <p:nvPr/>
        </p:nvGrpSpPr>
        <p:grpSpPr bwMode="auto">
          <a:xfrm>
            <a:off x="2728913" y="2619375"/>
            <a:ext cx="2971800" cy="533400"/>
            <a:chOff x="759" y="1650"/>
            <a:chExt cx="1872" cy="336"/>
          </a:xfrm>
        </p:grpSpPr>
        <p:sp>
          <p:nvSpPr>
            <p:cNvPr id="34841" name="Line 8"/>
            <p:cNvSpPr>
              <a:spLocks noChangeShapeType="1"/>
            </p:cNvSpPr>
            <p:nvPr/>
          </p:nvSpPr>
          <p:spPr bwMode="auto">
            <a:xfrm>
              <a:off x="759" y="1986"/>
              <a:ext cx="1872" cy="0"/>
            </a:xfrm>
            <a:prstGeom prst="line">
              <a:avLst/>
            </a:prstGeom>
            <a:noFill/>
            <a:ln w="28575">
              <a:solidFill>
                <a:srgbClr val="F9070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Rectangle 9"/>
            <p:cNvSpPr>
              <a:spLocks noChangeArrowheads="1"/>
            </p:cNvSpPr>
            <p:nvPr/>
          </p:nvSpPr>
          <p:spPr bwMode="auto">
            <a:xfrm>
              <a:off x="1383" y="1650"/>
              <a:ext cx="1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rPr>
                <a:t>次相邻对换</a:t>
              </a:r>
            </a:p>
          </p:txBody>
        </p:sp>
        <p:graphicFrame>
          <p:nvGraphicFramePr>
            <p:cNvPr id="34829" name="Object 10"/>
            <p:cNvGraphicFramePr>
              <a:graphicFrameLocks noChangeAspect="1"/>
            </p:cNvGraphicFramePr>
            <p:nvPr/>
          </p:nvGraphicFramePr>
          <p:xfrm>
            <a:off x="835" y="1722"/>
            <a:ext cx="543" cy="208"/>
          </p:xfrm>
          <a:graphic>
            <a:graphicData uri="http://schemas.openxmlformats.org/presentationml/2006/ole">
              <mc:AlternateContent xmlns:mc="http://schemas.openxmlformats.org/markup-compatibility/2006">
                <mc:Choice xmlns:v="urn:schemas-microsoft-com:vml" Requires="v">
                  <p:oleObj spid="_x0000_s33887" name="公式" r:id="rId7" imgW="863225" imgH="330057" progId="Equation.3">
                    <p:embed/>
                  </p:oleObj>
                </mc:Choice>
                <mc:Fallback>
                  <p:oleObj name="公式" r:id="rId7" imgW="863225" imgH="3300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 y="1722"/>
                          <a:ext cx="543"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4763" name="Object 11"/>
          <p:cNvGraphicFramePr>
            <a:graphicFrameLocks noChangeAspect="1"/>
          </p:cNvGraphicFramePr>
          <p:nvPr/>
        </p:nvGraphicFramePr>
        <p:xfrm>
          <a:off x="5794376" y="2860675"/>
          <a:ext cx="3317875" cy="431800"/>
        </p:xfrm>
        <a:graphic>
          <a:graphicData uri="http://schemas.openxmlformats.org/presentationml/2006/ole">
            <mc:AlternateContent xmlns:mc="http://schemas.openxmlformats.org/markup-compatibility/2006">
              <mc:Choice xmlns:v="urn:schemas-microsoft-com:vml" Requires="v">
                <p:oleObj spid="_x0000_s33888" name="Equation" r:id="rId9" imgW="3632200" imgH="431800" progId="Equation.3">
                  <p:embed/>
                </p:oleObj>
              </mc:Choice>
              <mc:Fallback>
                <p:oleObj name="Equation" r:id="rId9" imgW="36322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4376" y="2860675"/>
                        <a:ext cx="33178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4" name="Object 12"/>
          <p:cNvGraphicFramePr>
            <a:graphicFrameLocks noChangeAspect="1"/>
          </p:cNvGraphicFramePr>
          <p:nvPr/>
        </p:nvGraphicFramePr>
        <p:xfrm>
          <a:off x="2622550" y="3657600"/>
          <a:ext cx="3937000" cy="431800"/>
        </p:xfrm>
        <a:graphic>
          <a:graphicData uri="http://schemas.openxmlformats.org/presentationml/2006/ole">
            <mc:AlternateContent xmlns:mc="http://schemas.openxmlformats.org/markup-compatibility/2006">
              <mc:Choice xmlns:v="urn:schemas-microsoft-com:vml" Requires="v">
                <p:oleObj spid="_x0000_s33889" name="Equation" r:id="rId11" imgW="3937000" imgH="431800" progId="Equation.3">
                  <p:embed/>
                </p:oleObj>
              </mc:Choice>
              <mc:Fallback>
                <p:oleObj name="Equation" r:id="rId11" imgW="39370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2550" y="3657600"/>
                        <a:ext cx="3937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3"/>
          <p:cNvGrpSpPr>
            <a:grpSpLocks/>
          </p:cNvGrpSpPr>
          <p:nvPr/>
        </p:nvGrpSpPr>
        <p:grpSpPr bwMode="auto">
          <a:xfrm>
            <a:off x="2667000" y="4343400"/>
            <a:ext cx="2971800" cy="533400"/>
            <a:chOff x="720" y="2736"/>
            <a:chExt cx="1872" cy="336"/>
          </a:xfrm>
        </p:grpSpPr>
        <p:sp>
          <p:nvSpPr>
            <p:cNvPr id="34839" name="Line 14"/>
            <p:cNvSpPr>
              <a:spLocks noChangeShapeType="1"/>
            </p:cNvSpPr>
            <p:nvPr/>
          </p:nvSpPr>
          <p:spPr bwMode="auto">
            <a:xfrm>
              <a:off x="720" y="3072"/>
              <a:ext cx="1872" cy="0"/>
            </a:xfrm>
            <a:prstGeom prst="line">
              <a:avLst/>
            </a:prstGeom>
            <a:noFill/>
            <a:ln w="28575">
              <a:solidFill>
                <a:srgbClr val="F9070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0" name="Rectangle 15"/>
            <p:cNvSpPr>
              <a:spLocks noChangeArrowheads="1"/>
            </p:cNvSpPr>
            <p:nvPr/>
          </p:nvSpPr>
          <p:spPr bwMode="auto">
            <a:xfrm>
              <a:off x="1344" y="2736"/>
              <a:ext cx="1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rPr>
                <a:t>次相邻对换</a:t>
              </a:r>
            </a:p>
          </p:txBody>
        </p:sp>
        <p:graphicFrame>
          <p:nvGraphicFramePr>
            <p:cNvPr id="34828" name="Object 16"/>
            <p:cNvGraphicFramePr>
              <a:graphicFrameLocks noChangeAspect="1"/>
            </p:cNvGraphicFramePr>
            <p:nvPr/>
          </p:nvGraphicFramePr>
          <p:xfrm>
            <a:off x="736" y="2808"/>
            <a:ext cx="664" cy="208"/>
          </p:xfrm>
          <a:graphic>
            <a:graphicData uri="http://schemas.openxmlformats.org/presentationml/2006/ole">
              <mc:AlternateContent xmlns:mc="http://schemas.openxmlformats.org/markup-compatibility/2006">
                <mc:Choice xmlns:v="urn:schemas-microsoft-com:vml" Requires="v">
                  <p:oleObj spid="_x0000_s33890" name="公式" r:id="rId13" imgW="1054100" imgH="330200" progId="Equation.3">
                    <p:embed/>
                  </p:oleObj>
                </mc:Choice>
                <mc:Fallback>
                  <p:oleObj name="公式" r:id="rId13" imgW="1054100" imgH="330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6" y="2808"/>
                          <a:ext cx="66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4769" name="Object 17"/>
          <p:cNvGraphicFramePr>
            <a:graphicFrameLocks noChangeAspect="1"/>
          </p:cNvGraphicFramePr>
          <p:nvPr/>
        </p:nvGraphicFramePr>
        <p:xfrm>
          <a:off x="5754688" y="4619625"/>
          <a:ext cx="3389312" cy="431800"/>
        </p:xfrm>
        <a:graphic>
          <a:graphicData uri="http://schemas.openxmlformats.org/presentationml/2006/ole">
            <mc:AlternateContent xmlns:mc="http://schemas.openxmlformats.org/markup-compatibility/2006">
              <mc:Choice xmlns:v="urn:schemas-microsoft-com:vml" Requires="v">
                <p:oleObj spid="_x0000_s33891" name="Equation" r:id="rId15" imgW="3492500" imgH="431800" progId="Equation.3">
                  <p:embed/>
                </p:oleObj>
              </mc:Choice>
              <mc:Fallback>
                <p:oleObj name="Equation" r:id="rId15" imgW="3492500" imgH="431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54688" y="4619625"/>
                        <a:ext cx="33893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0" name="Rectangle 18"/>
          <p:cNvSpPr>
            <a:spLocks noChangeArrowheads="1"/>
          </p:cNvSpPr>
          <p:nvPr/>
        </p:nvSpPr>
        <p:spPr bwMode="auto">
          <a:xfrm>
            <a:off x="2347914" y="5149850"/>
            <a:ext cx="76850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rPr>
              <a:t>所以一个排列中的任意两个元素对换，排列改变</a:t>
            </a:r>
          </a:p>
          <a:p>
            <a:pPr eaLnBrk="1" hangingPunct="1"/>
            <a:r>
              <a:rPr lang="zh-CN" altLang="en-US" sz="2800" b="1">
                <a:solidFill>
                  <a:schemeClr val="accent2"/>
                </a:solidFill>
              </a:rPr>
              <a:t>奇偶性</a:t>
            </a:r>
            <a:r>
              <a:rPr lang="en-US" altLang="zh-CN" sz="2800" b="1">
                <a:solidFill>
                  <a:schemeClr val="accent2"/>
                </a:solidFill>
              </a:rPr>
              <a:t>.</a:t>
            </a:r>
          </a:p>
        </p:txBody>
      </p:sp>
      <p:graphicFrame>
        <p:nvGraphicFramePr>
          <p:cNvPr id="74771" name="Object 19"/>
          <p:cNvGraphicFramePr>
            <a:graphicFrameLocks noChangeAspect="1"/>
          </p:cNvGraphicFramePr>
          <p:nvPr/>
        </p:nvGraphicFramePr>
        <p:xfrm>
          <a:off x="6324600" y="1978026"/>
          <a:ext cx="381000" cy="307975"/>
        </p:xfrm>
        <a:graphic>
          <a:graphicData uri="http://schemas.openxmlformats.org/presentationml/2006/ole">
            <mc:AlternateContent xmlns:mc="http://schemas.openxmlformats.org/markup-compatibility/2006">
              <mc:Choice xmlns:v="urn:schemas-microsoft-com:vml" Requires="v">
                <p:oleObj spid="_x0000_s33892" name="Equation" r:id="rId17" imgW="381135" imgH="304800" progId="Equation.3">
                  <p:embed/>
                </p:oleObj>
              </mc:Choice>
              <mc:Fallback>
                <p:oleObj name="Equation" r:id="rId17" imgW="381135" imgH="304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24600" y="1978026"/>
                        <a:ext cx="3810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35" name="Group 20"/>
          <p:cNvGrpSpPr>
            <a:grpSpLocks/>
          </p:cNvGrpSpPr>
          <p:nvPr/>
        </p:nvGrpSpPr>
        <p:grpSpPr bwMode="auto">
          <a:xfrm>
            <a:off x="2533650" y="927100"/>
            <a:ext cx="3238500" cy="431800"/>
            <a:chOff x="636" y="584"/>
            <a:chExt cx="2040" cy="272"/>
          </a:xfrm>
        </p:grpSpPr>
        <p:graphicFrame>
          <p:nvGraphicFramePr>
            <p:cNvPr id="34825" name="Object 21"/>
            <p:cNvGraphicFramePr>
              <a:graphicFrameLocks noChangeAspect="1"/>
            </p:cNvGraphicFramePr>
            <p:nvPr/>
          </p:nvGraphicFramePr>
          <p:xfrm>
            <a:off x="636" y="584"/>
            <a:ext cx="2040" cy="272"/>
          </p:xfrm>
          <a:graphic>
            <a:graphicData uri="http://schemas.openxmlformats.org/presentationml/2006/ole">
              <mc:AlternateContent xmlns:mc="http://schemas.openxmlformats.org/markup-compatibility/2006">
                <mc:Choice xmlns:v="urn:schemas-microsoft-com:vml" Requires="v">
                  <p:oleObj spid="_x0000_s33893" name="Equation" r:id="rId19" imgW="3632200" imgH="431800" progId="Equation.3">
                    <p:embed/>
                  </p:oleObj>
                </mc:Choice>
                <mc:Fallback>
                  <p:oleObj name="Equation" r:id="rId19" imgW="3632200" imgH="431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6" y="584"/>
                          <a:ext cx="204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6" name="Object 22"/>
            <p:cNvGraphicFramePr>
              <a:graphicFrameLocks noChangeAspect="1"/>
            </p:cNvGraphicFramePr>
            <p:nvPr/>
          </p:nvGraphicFramePr>
          <p:xfrm>
            <a:off x="1215" y="630"/>
            <a:ext cx="144" cy="152"/>
          </p:xfrm>
          <a:graphic>
            <a:graphicData uri="http://schemas.openxmlformats.org/presentationml/2006/ole">
              <mc:AlternateContent xmlns:mc="http://schemas.openxmlformats.org/markup-compatibility/2006">
                <mc:Choice xmlns:v="urn:schemas-microsoft-com:vml" Requires="v">
                  <p:oleObj spid="_x0000_s33894" name="Equation" r:id="rId21" imgW="219024" imgH="228600" progId="Equation.3">
                    <p:embed/>
                  </p:oleObj>
                </mc:Choice>
                <mc:Fallback>
                  <p:oleObj name="Equation" r:id="rId21" imgW="219024"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15" y="630"/>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23"/>
            <p:cNvGraphicFramePr>
              <a:graphicFrameLocks noChangeAspect="1"/>
            </p:cNvGraphicFramePr>
            <p:nvPr/>
          </p:nvGraphicFramePr>
          <p:xfrm>
            <a:off x="1979" y="585"/>
            <a:ext cx="136" cy="200"/>
          </p:xfrm>
          <a:graphic>
            <a:graphicData uri="http://schemas.openxmlformats.org/presentationml/2006/ole">
              <mc:AlternateContent xmlns:mc="http://schemas.openxmlformats.org/markup-compatibility/2006">
                <mc:Choice xmlns:v="urn:schemas-microsoft-com:vml" Requires="v">
                  <p:oleObj spid="_x0000_s33895" name="Equation" r:id="rId23" imgW="209584" imgH="304800" progId="Equation.3">
                    <p:embed/>
                  </p:oleObj>
                </mc:Choice>
                <mc:Fallback>
                  <p:oleObj name="Equation" r:id="rId23" imgW="209584" imgH="3048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79" y="585"/>
                          <a:ext cx="13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4776" name="Object 24"/>
          <p:cNvGraphicFramePr>
            <a:graphicFrameLocks noChangeAspect="1"/>
          </p:cNvGraphicFramePr>
          <p:nvPr/>
        </p:nvGraphicFramePr>
        <p:xfrm>
          <a:off x="7953375" y="2959100"/>
          <a:ext cx="228600" cy="241300"/>
        </p:xfrm>
        <a:graphic>
          <a:graphicData uri="http://schemas.openxmlformats.org/presentationml/2006/ole">
            <mc:AlternateContent xmlns:mc="http://schemas.openxmlformats.org/markup-compatibility/2006">
              <mc:Choice xmlns:v="urn:schemas-microsoft-com:vml" Requires="v">
                <p:oleObj spid="_x0000_s33896" name="Equation" r:id="rId25" imgW="219024" imgH="228600" progId="Equation.3">
                  <p:embed/>
                </p:oleObj>
              </mc:Choice>
              <mc:Fallback>
                <p:oleObj name="Equation" r:id="rId25" imgW="219024" imgH="2286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953375" y="2959100"/>
                        <a:ext cx="2286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7" name="Object 25"/>
          <p:cNvGraphicFramePr>
            <a:graphicFrameLocks noChangeAspect="1"/>
          </p:cNvGraphicFramePr>
          <p:nvPr/>
        </p:nvGraphicFramePr>
        <p:xfrm>
          <a:off x="6737350" y="2882900"/>
          <a:ext cx="215900" cy="317500"/>
        </p:xfrm>
        <a:graphic>
          <a:graphicData uri="http://schemas.openxmlformats.org/presentationml/2006/ole">
            <mc:AlternateContent xmlns:mc="http://schemas.openxmlformats.org/markup-compatibility/2006">
              <mc:Choice xmlns:v="urn:schemas-microsoft-com:vml" Requires="v">
                <p:oleObj spid="_x0000_s33897" name="Equation" r:id="rId27" imgW="209584" imgH="304800" progId="Equation.3">
                  <p:embed/>
                </p:oleObj>
              </mc:Choice>
              <mc:Fallback>
                <p:oleObj name="Equation" r:id="rId27" imgW="209584" imgH="3048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737350" y="2882900"/>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8" name="Freeform 26"/>
          <p:cNvSpPr>
            <a:spLocks/>
          </p:cNvSpPr>
          <p:nvPr/>
        </p:nvSpPr>
        <p:spPr bwMode="auto">
          <a:xfrm>
            <a:off x="3657600" y="1219200"/>
            <a:ext cx="1143000" cy="317500"/>
          </a:xfrm>
          <a:custGeom>
            <a:avLst/>
            <a:gdLst>
              <a:gd name="T0" fmla="*/ 2147483647 w 720"/>
              <a:gd name="T1" fmla="*/ 2147483647 h 200"/>
              <a:gd name="T2" fmla="*/ 2147483647 w 720"/>
              <a:gd name="T3" fmla="*/ 2147483647 h 200"/>
              <a:gd name="T4" fmla="*/ 0 w 720"/>
              <a:gd name="T5" fmla="*/ 0 h 200"/>
              <a:gd name="T6" fmla="*/ 0 60000 65536"/>
              <a:gd name="T7" fmla="*/ 0 60000 65536"/>
              <a:gd name="T8" fmla="*/ 0 60000 65536"/>
              <a:gd name="T9" fmla="*/ 0 w 720"/>
              <a:gd name="T10" fmla="*/ 0 h 200"/>
              <a:gd name="T11" fmla="*/ 720 w 720"/>
              <a:gd name="T12" fmla="*/ 200 h 200"/>
            </a:gdLst>
            <a:ahLst/>
            <a:cxnLst>
              <a:cxn ang="T6">
                <a:pos x="T0" y="T1"/>
              </a:cxn>
              <a:cxn ang="T7">
                <a:pos x="T2" y="T3"/>
              </a:cxn>
              <a:cxn ang="T8">
                <a:pos x="T4" y="T5"/>
              </a:cxn>
            </a:cxnLst>
            <a:rect l="T9" t="T10" r="T11" b="T12"/>
            <a:pathLst>
              <a:path w="720" h="200">
                <a:moveTo>
                  <a:pt x="720" y="48"/>
                </a:moveTo>
                <a:cubicBezTo>
                  <a:pt x="588" y="124"/>
                  <a:pt x="456" y="200"/>
                  <a:pt x="336" y="192"/>
                </a:cubicBezTo>
                <a:cubicBezTo>
                  <a:pt x="216" y="184"/>
                  <a:pt x="56" y="32"/>
                  <a:pt x="0" y="0"/>
                </a:cubicBezTo>
              </a:path>
            </a:pathLst>
          </a:custGeom>
          <a:noFill/>
          <a:ln w="28575">
            <a:solidFill>
              <a:srgbClr val="F9070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79" name="Freeform 27"/>
          <p:cNvSpPr>
            <a:spLocks/>
          </p:cNvSpPr>
          <p:nvPr/>
        </p:nvSpPr>
        <p:spPr bwMode="auto">
          <a:xfrm>
            <a:off x="6400800" y="1676400"/>
            <a:ext cx="1295400" cy="381000"/>
          </a:xfrm>
          <a:custGeom>
            <a:avLst/>
            <a:gdLst>
              <a:gd name="T0" fmla="*/ 0 w 816"/>
              <a:gd name="T1" fmla="*/ 2147483647 h 240"/>
              <a:gd name="T2" fmla="*/ 2147483647 w 816"/>
              <a:gd name="T3" fmla="*/ 0 h 240"/>
              <a:gd name="T4" fmla="*/ 2147483647 w 816"/>
              <a:gd name="T5" fmla="*/ 2147483647 h 240"/>
              <a:gd name="T6" fmla="*/ 0 60000 65536"/>
              <a:gd name="T7" fmla="*/ 0 60000 65536"/>
              <a:gd name="T8" fmla="*/ 0 60000 65536"/>
              <a:gd name="T9" fmla="*/ 0 w 816"/>
              <a:gd name="T10" fmla="*/ 0 h 240"/>
              <a:gd name="T11" fmla="*/ 816 w 816"/>
              <a:gd name="T12" fmla="*/ 240 h 240"/>
            </a:gdLst>
            <a:ahLst/>
            <a:cxnLst>
              <a:cxn ang="T6">
                <a:pos x="T0" y="T1"/>
              </a:cxn>
              <a:cxn ang="T7">
                <a:pos x="T2" y="T3"/>
              </a:cxn>
              <a:cxn ang="T8">
                <a:pos x="T4" y="T5"/>
              </a:cxn>
            </a:cxnLst>
            <a:rect l="T9" t="T10" r="T11" b="T12"/>
            <a:pathLst>
              <a:path w="816" h="240">
                <a:moveTo>
                  <a:pt x="0" y="240"/>
                </a:moveTo>
                <a:cubicBezTo>
                  <a:pt x="100" y="120"/>
                  <a:pt x="200" y="0"/>
                  <a:pt x="336" y="0"/>
                </a:cubicBezTo>
                <a:cubicBezTo>
                  <a:pt x="472" y="0"/>
                  <a:pt x="736" y="200"/>
                  <a:pt x="816" y="240"/>
                </a:cubicBezTo>
              </a:path>
            </a:pathLst>
          </a:custGeom>
          <a:noFill/>
          <a:ln w="28575">
            <a:solidFill>
              <a:srgbClr val="F9070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FCC8261-F9B3-4026-A168-D5E30BB15740}" type="slidenum">
              <a:rPr lang="en-US" altLang="zh-CN" sz="1200">
                <a:solidFill>
                  <a:srgbClr val="898989"/>
                </a:solidFill>
              </a:rPr>
              <a:pPr eaLnBrk="1" hangingPunct="1"/>
              <a:t>39</a:t>
            </a:fld>
            <a:endParaRPr lang="en-US" altLang="zh-CN" sz="1200">
              <a:solidFill>
                <a:srgbClr val="898989"/>
              </a:solidFill>
            </a:endParaRPr>
          </a:p>
        </p:txBody>
      </p:sp>
    </p:spTree>
    <p:extLst>
      <p:ext uri="{BB962C8B-B14F-4D97-AF65-F5344CB8AC3E}">
        <p14:creationId xmlns:p14="http://schemas.microsoft.com/office/powerpoint/2010/main" val="25184742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grpId="0" nodeType="clickEffect">
                                  <p:stCondLst>
                                    <p:cond delay="0"/>
                                  </p:stCondLst>
                                  <p:childTnLst>
                                    <p:set>
                                      <p:cBhvr>
                                        <p:cTn id="11" dur="1" fill="hold">
                                          <p:stCondLst>
                                            <p:cond delay="0"/>
                                          </p:stCondLst>
                                        </p:cTn>
                                        <p:tgtEl>
                                          <p:spTgt spid="74778"/>
                                        </p:tgtEl>
                                        <p:attrNameLst>
                                          <p:attrName>style.visibility</p:attrName>
                                        </p:attrNameLst>
                                      </p:cBhvr>
                                      <p:to>
                                        <p:strVal val="visible"/>
                                      </p:to>
                                    </p:set>
                                    <p:anim calcmode="lin" valueType="num">
                                      <p:cBhvr>
                                        <p:cTn id="12" dur="500" fill="hold"/>
                                        <p:tgtEl>
                                          <p:spTgt spid="74778"/>
                                        </p:tgtEl>
                                        <p:attrNameLst>
                                          <p:attrName>ppt_x</p:attrName>
                                        </p:attrNameLst>
                                      </p:cBhvr>
                                      <p:tavLst>
                                        <p:tav tm="0">
                                          <p:val>
                                            <p:strVal val="#ppt_x+#ppt_w/2"/>
                                          </p:val>
                                        </p:tav>
                                        <p:tav tm="100000">
                                          <p:val>
                                            <p:strVal val="#ppt_x"/>
                                          </p:val>
                                        </p:tav>
                                      </p:tavLst>
                                    </p:anim>
                                    <p:anim calcmode="lin" valueType="num">
                                      <p:cBhvr>
                                        <p:cTn id="13" dur="500" fill="hold"/>
                                        <p:tgtEl>
                                          <p:spTgt spid="74778"/>
                                        </p:tgtEl>
                                        <p:attrNameLst>
                                          <p:attrName>ppt_y</p:attrName>
                                        </p:attrNameLst>
                                      </p:cBhvr>
                                      <p:tavLst>
                                        <p:tav tm="0">
                                          <p:val>
                                            <p:strVal val="#ppt_y"/>
                                          </p:val>
                                        </p:tav>
                                        <p:tav tm="100000">
                                          <p:val>
                                            <p:strVal val="#ppt_y"/>
                                          </p:val>
                                        </p:tav>
                                      </p:tavLst>
                                    </p:anim>
                                    <p:anim calcmode="lin" valueType="num">
                                      <p:cBhvr>
                                        <p:cTn id="14" dur="500" fill="hold"/>
                                        <p:tgtEl>
                                          <p:spTgt spid="74778"/>
                                        </p:tgtEl>
                                        <p:attrNameLst>
                                          <p:attrName>ppt_w</p:attrName>
                                        </p:attrNameLst>
                                      </p:cBhvr>
                                      <p:tavLst>
                                        <p:tav tm="0">
                                          <p:val>
                                            <p:fltVal val="0"/>
                                          </p:val>
                                        </p:tav>
                                        <p:tav tm="100000">
                                          <p:val>
                                            <p:strVal val="#ppt_w"/>
                                          </p:val>
                                        </p:tav>
                                      </p:tavLst>
                                    </p:anim>
                                    <p:anim calcmode="lin" valueType="num">
                                      <p:cBhvr>
                                        <p:cTn id="15" dur="500" fill="hold"/>
                                        <p:tgtEl>
                                          <p:spTgt spid="74778"/>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4758"/>
                                        </p:tgtEl>
                                        <p:attrNameLst>
                                          <p:attrName>style.visibility</p:attrName>
                                        </p:attrNameLst>
                                      </p:cBhvr>
                                      <p:to>
                                        <p:strVal val="visible"/>
                                      </p:to>
                                    </p:set>
                                    <p:animEffect transition="in" filter="wipe(left)">
                                      <p:cBhvr>
                                        <p:cTn id="20" dur="500"/>
                                        <p:tgtEl>
                                          <p:spTgt spid="747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74771"/>
                                        </p:tgtEl>
                                        <p:attrNameLst>
                                          <p:attrName>style.visibility</p:attrName>
                                        </p:attrNameLst>
                                      </p:cBhvr>
                                      <p:to>
                                        <p:strVal val="visible"/>
                                      </p:to>
                                    </p:set>
                                    <p:animEffect transition="in" filter="wipe(left)">
                                      <p:cBhvr>
                                        <p:cTn id="25" dur="500"/>
                                        <p:tgtEl>
                                          <p:spTgt spid="747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74779"/>
                                        </p:tgtEl>
                                        <p:attrNameLst>
                                          <p:attrName>style.visibility</p:attrName>
                                        </p:attrNameLst>
                                      </p:cBhvr>
                                      <p:to>
                                        <p:strVal val="visible"/>
                                      </p:to>
                                    </p:set>
                                    <p:anim calcmode="lin" valueType="num">
                                      <p:cBhvr>
                                        <p:cTn id="35" dur="500" fill="hold"/>
                                        <p:tgtEl>
                                          <p:spTgt spid="74779"/>
                                        </p:tgtEl>
                                        <p:attrNameLst>
                                          <p:attrName>ppt_x</p:attrName>
                                        </p:attrNameLst>
                                      </p:cBhvr>
                                      <p:tavLst>
                                        <p:tav tm="0">
                                          <p:val>
                                            <p:strVal val="#ppt_x-#ppt_w/2"/>
                                          </p:val>
                                        </p:tav>
                                        <p:tav tm="100000">
                                          <p:val>
                                            <p:strVal val="#ppt_x"/>
                                          </p:val>
                                        </p:tav>
                                      </p:tavLst>
                                    </p:anim>
                                    <p:anim calcmode="lin" valueType="num">
                                      <p:cBhvr>
                                        <p:cTn id="36" dur="500" fill="hold"/>
                                        <p:tgtEl>
                                          <p:spTgt spid="74779"/>
                                        </p:tgtEl>
                                        <p:attrNameLst>
                                          <p:attrName>ppt_y</p:attrName>
                                        </p:attrNameLst>
                                      </p:cBhvr>
                                      <p:tavLst>
                                        <p:tav tm="0">
                                          <p:val>
                                            <p:strVal val="#ppt_y"/>
                                          </p:val>
                                        </p:tav>
                                        <p:tav tm="100000">
                                          <p:val>
                                            <p:strVal val="#ppt_y"/>
                                          </p:val>
                                        </p:tav>
                                      </p:tavLst>
                                    </p:anim>
                                    <p:anim calcmode="lin" valueType="num">
                                      <p:cBhvr>
                                        <p:cTn id="37" dur="500" fill="hold"/>
                                        <p:tgtEl>
                                          <p:spTgt spid="74779"/>
                                        </p:tgtEl>
                                        <p:attrNameLst>
                                          <p:attrName>ppt_w</p:attrName>
                                        </p:attrNameLst>
                                      </p:cBhvr>
                                      <p:tavLst>
                                        <p:tav tm="0">
                                          <p:val>
                                            <p:fltVal val="0"/>
                                          </p:val>
                                        </p:tav>
                                        <p:tav tm="100000">
                                          <p:val>
                                            <p:strVal val="#ppt_w"/>
                                          </p:val>
                                        </p:tav>
                                      </p:tavLst>
                                    </p:anim>
                                    <p:anim calcmode="lin" valueType="num">
                                      <p:cBhvr>
                                        <p:cTn id="38" dur="500" fill="hold"/>
                                        <p:tgtEl>
                                          <p:spTgt spid="74779"/>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4763"/>
                                        </p:tgtEl>
                                        <p:attrNameLst>
                                          <p:attrName>style.visibility</p:attrName>
                                        </p:attrNameLst>
                                      </p:cBhvr>
                                      <p:to>
                                        <p:strVal val="visible"/>
                                      </p:to>
                                    </p:set>
                                    <p:animEffect transition="in" filter="wipe(left)">
                                      <p:cBhvr>
                                        <p:cTn id="43" dur="500"/>
                                        <p:tgtEl>
                                          <p:spTgt spid="7476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74777"/>
                                        </p:tgtEl>
                                        <p:attrNameLst>
                                          <p:attrName>style.visibility</p:attrName>
                                        </p:attrNameLst>
                                      </p:cBhvr>
                                      <p:to>
                                        <p:strVal val="visible"/>
                                      </p:to>
                                    </p:set>
                                    <p:animEffect transition="in" filter="wipe(left)">
                                      <p:cBhvr>
                                        <p:cTn id="48" dur="500"/>
                                        <p:tgtEl>
                                          <p:spTgt spid="7477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74776"/>
                                        </p:tgtEl>
                                        <p:attrNameLst>
                                          <p:attrName>style.visibility</p:attrName>
                                        </p:attrNameLst>
                                      </p:cBhvr>
                                      <p:to>
                                        <p:strVal val="visible"/>
                                      </p:to>
                                    </p:set>
                                    <p:animEffect transition="in" filter="wipe(left)">
                                      <p:cBhvr>
                                        <p:cTn id="53" dur="500"/>
                                        <p:tgtEl>
                                          <p:spTgt spid="7477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74764"/>
                                        </p:tgtEl>
                                        <p:attrNameLst>
                                          <p:attrName>style.visibility</p:attrName>
                                        </p:attrNameLst>
                                      </p:cBhvr>
                                      <p:to>
                                        <p:strVal val="visible"/>
                                      </p:to>
                                    </p:set>
                                    <p:animEffect transition="in" filter="wipe(left)">
                                      <p:cBhvr>
                                        <p:cTn id="58" dur="500"/>
                                        <p:tgtEl>
                                          <p:spTgt spid="7476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left)">
                                      <p:cBhvr>
                                        <p:cTn id="63" dur="500"/>
                                        <p:tgtEl>
                                          <p:spTgt spid="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74769"/>
                                        </p:tgtEl>
                                        <p:attrNameLst>
                                          <p:attrName>style.visibility</p:attrName>
                                        </p:attrNameLst>
                                      </p:cBhvr>
                                      <p:to>
                                        <p:strVal val="visible"/>
                                      </p:to>
                                    </p:set>
                                    <p:animEffect transition="in" filter="wipe(left)">
                                      <p:cBhvr>
                                        <p:cTn id="68" dur="500"/>
                                        <p:tgtEl>
                                          <p:spTgt spid="7476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4770"/>
                                        </p:tgtEl>
                                        <p:attrNameLst>
                                          <p:attrName>style.visibility</p:attrName>
                                        </p:attrNameLst>
                                      </p:cBhvr>
                                      <p:to>
                                        <p:strVal val="visible"/>
                                      </p:to>
                                    </p:set>
                                    <p:animEffect transition="in" filter="wipe(left)">
                                      <p:cBhvr>
                                        <p:cTn id="73" dur="500"/>
                                        <p:tgtEl>
                                          <p:spTgt spid="74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70" grpId="0" autoUpdateAnimBg="0"/>
      <p:bldP spid="74778" grpId="0" animBg="1"/>
      <p:bldP spid="7477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2238375" y="990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4800" b="1" dirty="0">
                <a:solidFill>
                  <a:srgbClr val="1F497D"/>
                </a:solidFill>
                <a:ea typeface="隶书" panose="02010509060101010101" pitchFamily="49" charset="-122"/>
              </a:rPr>
              <a:t>第一章 行列式</a:t>
            </a:r>
          </a:p>
        </p:txBody>
      </p:sp>
      <p:sp>
        <p:nvSpPr>
          <p:cNvPr id="3078" name="Rectangle 6"/>
          <p:cNvSpPr>
            <a:spLocks noGrp="1" noChangeArrowheads="1"/>
          </p:cNvSpPr>
          <p:nvPr>
            <p:ph idx="1"/>
          </p:nvPr>
        </p:nvSpPr>
        <p:spPr>
          <a:xfrm>
            <a:off x="2640014" y="2915934"/>
            <a:ext cx="6988175" cy="468488"/>
          </a:xfrm>
        </p:spPr>
        <p:txBody>
          <a:bodyPr/>
          <a:lstStyle/>
          <a:p>
            <a:pPr eaLnBrk="1" hangingPunct="1">
              <a:lnSpc>
                <a:spcPct val="90000"/>
              </a:lnSpc>
            </a:pPr>
            <a:r>
              <a:rPr lang="zh-CN" altLang="en-US" sz="2800" b="1" dirty="0" smtClean="0"/>
              <a:t>解</a:t>
            </a:r>
            <a:r>
              <a:rPr lang="zh-CN" altLang="en-US" sz="2800" b="1" dirty="0"/>
              <a:t>线性方程组经常要用到行列式的概念</a:t>
            </a:r>
            <a:endParaRPr lang="en-US" altLang="zh-CN" sz="2800" b="1" dirty="0"/>
          </a:p>
        </p:txBody>
      </p:sp>
      <p:sp>
        <p:nvSpPr>
          <p:cNvPr id="3079" name="Rectangle 7"/>
          <p:cNvSpPr>
            <a:spLocks noChangeArrowheads="1"/>
          </p:cNvSpPr>
          <p:nvPr/>
        </p:nvSpPr>
        <p:spPr bwMode="auto">
          <a:xfrm>
            <a:off x="2640014" y="3929064"/>
            <a:ext cx="698817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20000"/>
              </a:spcBef>
              <a:spcAft>
                <a:spcPct val="0"/>
              </a:spcAft>
              <a:buClr>
                <a:srgbClr val="4F81BD"/>
              </a:buClr>
              <a:buSzPct val="80000"/>
              <a:buFont typeface="Wingdings" panose="05000000000000000000" pitchFamily="2" charset="2"/>
              <a:buChar char="n"/>
            </a:pPr>
            <a:r>
              <a:rPr lang="zh-CN" altLang="en-US" sz="2800" b="1" dirty="0">
                <a:solidFill>
                  <a:prstClr val="black"/>
                </a:solidFill>
                <a:ea typeface="隶书" panose="02010509060101010101" pitchFamily="49" charset="-122"/>
              </a:rPr>
              <a:t>首先来看一下二阶和三阶行列式</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2DAC8F9-D8E3-4400-BCDE-C95374E91A9C}" type="slidenum">
              <a:rPr lang="en-US" altLang="zh-CN" sz="1200">
                <a:solidFill>
                  <a:srgbClr val="898989"/>
                </a:solidFill>
              </a:rPr>
              <a:pPr eaLnBrk="1" hangingPunct="1"/>
              <a:t>4</a:t>
            </a:fld>
            <a:endParaRPr lang="en-US" altLang="zh-CN" sz="1200">
              <a:solidFill>
                <a:srgbClr val="898989"/>
              </a:solidFill>
            </a:endParaRPr>
          </a:p>
        </p:txBody>
      </p:sp>
      <p:sp>
        <p:nvSpPr>
          <p:cNvPr id="3" name="矩形 2"/>
          <p:cNvSpPr/>
          <p:nvPr/>
        </p:nvSpPr>
        <p:spPr>
          <a:xfrm>
            <a:off x="2642107" y="2196836"/>
            <a:ext cx="6696744" cy="480131"/>
          </a:xfrm>
          <a:prstGeom prst="rect">
            <a:avLst/>
          </a:prstGeom>
        </p:spPr>
        <p:txBody>
          <a:bodyPr wrap="square">
            <a:spAutoFit/>
          </a:bodyPr>
          <a:lstStyle/>
          <a:p>
            <a:pPr marL="342900" indent="-342900" fontAlgn="base">
              <a:lnSpc>
                <a:spcPct val="90000"/>
              </a:lnSpc>
              <a:spcBef>
                <a:spcPct val="20000"/>
              </a:spcBef>
              <a:spcAft>
                <a:spcPct val="0"/>
              </a:spcAft>
              <a:buFont typeface="Arial" panose="020B0604020202020204" pitchFamily="34" charset="0"/>
              <a:buChar char="•"/>
            </a:pPr>
            <a:r>
              <a:rPr lang="zh-CN" altLang="en-US" sz="2800" b="1" dirty="0">
                <a:solidFill>
                  <a:prstClr val="black"/>
                </a:solidFill>
              </a:rPr>
              <a:t>线性代数的重要目标是解线性方程组</a:t>
            </a:r>
          </a:p>
        </p:txBody>
      </p:sp>
    </p:spTree>
    <p:extLst>
      <p:ext uri="{BB962C8B-B14F-4D97-AF65-F5344CB8AC3E}">
        <p14:creationId xmlns:p14="http://schemas.microsoft.com/office/powerpoint/2010/main" val="3988684163"/>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78">
                                            <p:txEl>
                                              <p:pRg st="0" end="0"/>
                                            </p:txEl>
                                          </p:spTgt>
                                        </p:tgtEl>
                                        <p:attrNameLst>
                                          <p:attrName>style.visibility</p:attrName>
                                        </p:attrNameLst>
                                      </p:cBhvr>
                                      <p:to>
                                        <p:strVal val="visible"/>
                                      </p:to>
                                    </p:set>
                                    <p:animEffect transition="in" filter="wipe(down)">
                                      <p:cBhvr>
                                        <p:cTn id="12" dur="500"/>
                                        <p:tgtEl>
                                          <p:spTgt spid="307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79"/>
                                        </p:tgtEl>
                                        <p:attrNameLst>
                                          <p:attrName>style.visibility</p:attrName>
                                        </p:attrNameLst>
                                      </p:cBhvr>
                                      <p:to>
                                        <p:strVal val="visible"/>
                                      </p:to>
                                    </p:set>
                                    <p:animEffect transition="in" filter="wipe(down)">
                                      <p:cBhvr>
                                        <p:cTn id="17"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bldP spid="3079"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2095501" y="685800"/>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latin typeface="黑体" panose="02010609060101010101" pitchFamily="49" charset="-122"/>
                <a:ea typeface="黑体" panose="02010609060101010101" pitchFamily="49" charset="-122"/>
              </a:rPr>
              <a:t>定理</a:t>
            </a:r>
          </a:p>
        </p:txBody>
      </p:sp>
      <p:graphicFrame>
        <p:nvGraphicFramePr>
          <p:cNvPr id="75779" name="Object 3"/>
          <p:cNvGraphicFramePr>
            <a:graphicFrameLocks noChangeAspect="1"/>
          </p:cNvGraphicFramePr>
          <p:nvPr/>
        </p:nvGraphicFramePr>
        <p:xfrm>
          <a:off x="3238500" y="815975"/>
          <a:ext cx="787400" cy="317500"/>
        </p:xfrm>
        <a:graphic>
          <a:graphicData uri="http://schemas.openxmlformats.org/presentationml/2006/ole">
            <mc:AlternateContent xmlns:mc="http://schemas.openxmlformats.org/markup-compatibility/2006">
              <mc:Choice xmlns:v="urn:schemas-microsoft-com:vml" Requires="v">
                <p:oleObj spid="_x0000_s34853" name="Equation" r:id="rId4" imgW="787058" imgH="317362" progId="Equation.3">
                  <p:embed/>
                </p:oleObj>
              </mc:Choice>
              <mc:Fallback>
                <p:oleObj name="Equation" r:id="rId4" imgW="787058" imgH="31736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0" y="815975"/>
                        <a:ext cx="787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0" name="Text Box 4"/>
          <p:cNvSpPr txBox="1">
            <a:spLocks noChangeArrowheads="1"/>
          </p:cNvSpPr>
          <p:nvPr/>
        </p:nvSpPr>
        <p:spPr bwMode="auto">
          <a:xfrm>
            <a:off x="4024314" y="708026"/>
            <a:ext cx="6516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latin typeface="黑体" panose="02010609060101010101" pitchFamily="49" charset="-122"/>
                <a:ea typeface="黑体" panose="02010609060101010101" pitchFamily="49" charset="-122"/>
              </a:rPr>
              <a:t>时，</a:t>
            </a:r>
            <a:r>
              <a:rPr lang="en-US" altLang="zh-CN" sz="2800" b="1" i="1">
                <a:ea typeface="黑体" panose="02010609060101010101" pitchFamily="49" charset="-122"/>
                <a:cs typeface="Times New Roman" panose="02020603050405020304" pitchFamily="18" charset="0"/>
              </a:rPr>
              <a:t>n</a:t>
            </a:r>
            <a:r>
              <a:rPr lang="zh-CN" altLang="en-US" sz="2800" b="1">
                <a:latin typeface="黑体" panose="02010609060101010101" pitchFamily="49" charset="-122"/>
                <a:ea typeface="黑体" panose="02010609060101010101" pitchFamily="49" charset="-122"/>
              </a:rPr>
              <a:t>个数的所有排列中，奇偶排列各占</a:t>
            </a:r>
          </a:p>
        </p:txBody>
      </p:sp>
      <p:sp>
        <p:nvSpPr>
          <p:cNvPr id="75781" name="Text Box 5"/>
          <p:cNvSpPr txBox="1">
            <a:spLocks noChangeArrowheads="1"/>
          </p:cNvSpPr>
          <p:nvPr/>
        </p:nvSpPr>
        <p:spPr bwMode="auto">
          <a:xfrm>
            <a:off x="3124200" y="1295401"/>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黑体" panose="02010609060101010101" pitchFamily="49" charset="-122"/>
              </a:rPr>
              <a:t>一半，各</a:t>
            </a:r>
            <a:r>
              <a:rPr lang="zh-CN" altLang="en-US" sz="2800" b="1"/>
              <a:t>为</a:t>
            </a:r>
          </a:p>
        </p:txBody>
      </p:sp>
      <p:graphicFrame>
        <p:nvGraphicFramePr>
          <p:cNvPr id="75782" name="Object 6"/>
          <p:cNvGraphicFramePr>
            <a:graphicFrameLocks noChangeAspect="1"/>
          </p:cNvGraphicFramePr>
          <p:nvPr/>
        </p:nvGraphicFramePr>
        <p:xfrm>
          <a:off x="5162550" y="1273175"/>
          <a:ext cx="558800" cy="622300"/>
        </p:xfrm>
        <a:graphic>
          <a:graphicData uri="http://schemas.openxmlformats.org/presentationml/2006/ole">
            <mc:AlternateContent xmlns:mc="http://schemas.openxmlformats.org/markup-compatibility/2006">
              <mc:Choice xmlns:v="urn:schemas-microsoft-com:vml" Requires="v">
                <p:oleObj spid="_x0000_s34854" name="Equation" r:id="rId6" imgW="552416" imgH="609600" progId="Equation.3">
                  <p:embed/>
                </p:oleObj>
              </mc:Choice>
              <mc:Fallback>
                <p:oleObj name="Equation" r:id="rId6" imgW="552416" imgH="609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2550" y="1273175"/>
                        <a:ext cx="558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3" name="Text Box 7"/>
          <p:cNvSpPr txBox="1">
            <a:spLocks noChangeArrowheads="1"/>
          </p:cNvSpPr>
          <p:nvPr/>
        </p:nvSpPr>
        <p:spPr bwMode="auto">
          <a:xfrm>
            <a:off x="5848350" y="1295401"/>
            <a:ext cx="630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黑体" panose="02010609060101010101" pitchFamily="49" charset="-122"/>
              </a:rPr>
              <a:t>个</a:t>
            </a:r>
            <a:r>
              <a:rPr lang="en-US" altLang="zh-CN" sz="2800" b="1">
                <a:ea typeface="黑体" panose="02010609060101010101" pitchFamily="49" charset="-122"/>
              </a:rPr>
              <a:t>.</a:t>
            </a:r>
            <a:endParaRPr lang="en-US" altLang="zh-CN" b="1"/>
          </a:p>
        </p:txBody>
      </p:sp>
      <p:sp>
        <p:nvSpPr>
          <p:cNvPr id="75784" name="Text Box 8"/>
          <p:cNvSpPr txBox="1">
            <a:spLocks noChangeArrowheads="1"/>
          </p:cNvSpPr>
          <p:nvPr/>
        </p:nvSpPr>
        <p:spPr bwMode="auto">
          <a:xfrm>
            <a:off x="2114550" y="2057401"/>
            <a:ext cx="1087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latin typeface="黑体" panose="02010609060101010101" pitchFamily="49" charset="-122"/>
                <a:ea typeface="黑体" panose="02010609060101010101" pitchFamily="49" charset="-122"/>
              </a:rPr>
              <a:t>证明</a:t>
            </a:r>
            <a:r>
              <a:rPr lang="en-US" altLang="zh-CN" sz="2800" b="1">
                <a:solidFill>
                  <a:schemeClr val="accent2"/>
                </a:solidFill>
                <a:latin typeface="黑体" panose="02010609060101010101" pitchFamily="49" charset="-122"/>
                <a:ea typeface="黑体" panose="02010609060101010101" pitchFamily="49" charset="-122"/>
              </a:rPr>
              <a:t>:</a:t>
            </a:r>
            <a:endParaRPr lang="zh-CN" altLang="en-US" sz="2800" b="1">
              <a:solidFill>
                <a:schemeClr val="accent2"/>
              </a:solidFill>
              <a:latin typeface="黑体" panose="02010609060101010101" pitchFamily="49" charset="-122"/>
              <a:ea typeface="黑体" panose="02010609060101010101" pitchFamily="49" charset="-122"/>
            </a:endParaRPr>
          </a:p>
        </p:txBody>
      </p:sp>
      <p:sp>
        <p:nvSpPr>
          <p:cNvPr id="75785" name="Text Box 9"/>
          <p:cNvSpPr txBox="1">
            <a:spLocks noChangeArrowheads="1"/>
          </p:cNvSpPr>
          <p:nvPr/>
        </p:nvSpPr>
        <p:spPr bwMode="auto">
          <a:xfrm>
            <a:off x="3105150" y="2057401"/>
            <a:ext cx="324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设</a:t>
            </a:r>
            <a:r>
              <a:rPr lang="en-US" altLang="zh-CN" sz="2800" b="1" i="1"/>
              <a:t>n</a:t>
            </a:r>
            <a:r>
              <a:rPr lang="zh-CN" altLang="en-US" sz="2800" b="1"/>
              <a:t>个数的排列中，</a:t>
            </a:r>
          </a:p>
        </p:txBody>
      </p:sp>
      <p:sp>
        <p:nvSpPr>
          <p:cNvPr id="75786" name="Text Box 10"/>
          <p:cNvSpPr txBox="1">
            <a:spLocks noChangeArrowheads="1"/>
          </p:cNvSpPr>
          <p:nvPr/>
        </p:nvSpPr>
        <p:spPr bwMode="auto">
          <a:xfrm>
            <a:off x="2238375" y="2667001"/>
            <a:ext cx="513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奇排列有 </a:t>
            </a:r>
            <a:r>
              <a:rPr lang="en-US" altLang="zh-CN" sz="2800" b="1" i="1"/>
              <a:t>p</a:t>
            </a:r>
            <a:r>
              <a:rPr lang="en-US" altLang="zh-CN" sz="2800" b="1"/>
              <a:t> </a:t>
            </a:r>
            <a:r>
              <a:rPr lang="zh-CN" altLang="en-US" sz="2800" b="1"/>
              <a:t>个，偶排列有 </a:t>
            </a:r>
            <a:r>
              <a:rPr lang="en-US" altLang="zh-CN" sz="2800" b="1" i="1"/>
              <a:t>q</a:t>
            </a:r>
            <a:r>
              <a:rPr lang="en-US" altLang="zh-CN" sz="2800" b="1"/>
              <a:t> </a:t>
            </a:r>
            <a:r>
              <a:rPr lang="zh-CN" altLang="en-US" sz="2800" b="1"/>
              <a:t>个</a:t>
            </a:r>
            <a:r>
              <a:rPr lang="zh-CN" altLang="en-US" b="1"/>
              <a:t>，</a:t>
            </a:r>
          </a:p>
        </p:txBody>
      </p:sp>
      <p:sp>
        <p:nvSpPr>
          <p:cNvPr id="75787" name="Text Box 11"/>
          <p:cNvSpPr txBox="1">
            <a:spLocks noChangeArrowheads="1"/>
          </p:cNvSpPr>
          <p:nvPr/>
        </p:nvSpPr>
        <p:spPr bwMode="auto">
          <a:xfrm>
            <a:off x="7239000" y="2667001"/>
            <a:ext cx="2368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latin typeface="黑体" panose="02010609060101010101" pitchFamily="49" charset="-122"/>
                <a:ea typeface="黑体" panose="02010609060101010101" pitchFamily="49" charset="-122"/>
              </a:rPr>
              <a:t>则 </a:t>
            </a:r>
            <a:r>
              <a:rPr lang="en-US" altLang="zh-CN" sz="2800" b="1" i="1">
                <a:solidFill>
                  <a:srgbClr val="9933FF"/>
                </a:solidFill>
                <a:ea typeface="黑体" panose="02010609060101010101" pitchFamily="49" charset="-122"/>
              </a:rPr>
              <a:t>p</a:t>
            </a:r>
            <a:r>
              <a:rPr lang="zh-CN" altLang="en-US" sz="2800" b="1">
                <a:solidFill>
                  <a:srgbClr val="9933FF"/>
                </a:solidFill>
                <a:latin typeface="黑体" panose="02010609060101010101" pitchFamily="49" charset="-122"/>
                <a:ea typeface="黑体" panose="02010609060101010101" pitchFamily="49" charset="-122"/>
              </a:rPr>
              <a:t>＋</a:t>
            </a:r>
            <a:r>
              <a:rPr lang="en-US" altLang="zh-CN" sz="2800" b="1" i="1">
                <a:solidFill>
                  <a:srgbClr val="9933FF"/>
                </a:solidFill>
                <a:ea typeface="黑体" panose="02010609060101010101" pitchFamily="49" charset="-122"/>
              </a:rPr>
              <a:t>q</a:t>
            </a:r>
            <a:r>
              <a:rPr lang="zh-CN" altLang="en-US" sz="2800" b="1">
                <a:solidFill>
                  <a:srgbClr val="9933FF"/>
                </a:solidFill>
                <a:latin typeface="黑体" panose="02010609060101010101" pitchFamily="49" charset="-122"/>
                <a:ea typeface="黑体" panose="02010609060101010101" pitchFamily="49" charset="-122"/>
              </a:rPr>
              <a:t>＝</a:t>
            </a:r>
            <a:r>
              <a:rPr lang="en-US" altLang="zh-CN" sz="2800" b="1" i="1">
                <a:solidFill>
                  <a:srgbClr val="9933FF"/>
                </a:solidFill>
                <a:ea typeface="黑体" panose="02010609060101010101" pitchFamily="49" charset="-122"/>
              </a:rPr>
              <a:t>n</a:t>
            </a:r>
            <a:r>
              <a:rPr lang="zh-CN" altLang="en-US" sz="2800" b="1">
                <a:solidFill>
                  <a:srgbClr val="9933FF"/>
                </a:solidFill>
                <a:latin typeface="黑体" panose="02010609060101010101" pitchFamily="49" charset="-122"/>
                <a:ea typeface="黑体" panose="02010609060101010101" pitchFamily="49" charset="-122"/>
              </a:rPr>
              <a:t>！</a:t>
            </a:r>
          </a:p>
        </p:txBody>
      </p:sp>
      <p:sp>
        <p:nvSpPr>
          <p:cNvPr id="75788" name="Text Box 12"/>
          <p:cNvSpPr txBox="1">
            <a:spLocks noChangeArrowheads="1"/>
          </p:cNvSpPr>
          <p:nvPr/>
        </p:nvSpPr>
        <p:spPr bwMode="auto">
          <a:xfrm>
            <a:off x="2286000" y="3276601"/>
            <a:ext cx="518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对 </a:t>
            </a:r>
            <a:r>
              <a:rPr lang="en-US" altLang="zh-CN" sz="2800" b="1" i="1"/>
              <a:t>p</a:t>
            </a:r>
            <a:r>
              <a:rPr lang="en-US" altLang="zh-CN" sz="2800" b="1"/>
              <a:t> </a:t>
            </a:r>
            <a:r>
              <a:rPr lang="zh-CN" altLang="en-US" sz="2800" b="1"/>
              <a:t>个奇排列，施行同一对换，</a:t>
            </a:r>
          </a:p>
        </p:txBody>
      </p:sp>
      <p:sp>
        <p:nvSpPr>
          <p:cNvPr id="75789" name="Text Box 13"/>
          <p:cNvSpPr txBox="1">
            <a:spLocks noChangeArrowheads="1"/>
          </p:cNvSpPr>
          <p:nvPr/>
        </p:nvSpPr>
        <p:spPr bwMode="auto">
          <a:xfrm>
            <a:off x="2286001" y="3886200"/>
            <a:ext cx="7077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则由定理</a:t>
            </a:r>
            <a:r>
              <a:rPr lang="en-US" altLang="zh-CN" sz="2800" b="1"/>
              <a:t>1</a:t>
            </a:r>
            <a:r>
              <a:rPr lang="zh-CN" altLang="en-US" sz="2800" b="1"/>
              <a:t>得到 </a:t>
            </a:r>
            <a:r>
              <a:rPr lang="en-US" altLang="zh-CN" sz="2800" b="1" i="1"/>
              <a:t>p</a:t>
            </a:r>
            <a:r>
              <a:rPr lang="en-US" altLang="zh-CN" sz="2800" b="1"/>
              <a:t> </a:t>
            </a:r>
            <a:r>
              <a:rPr lang="zh-CN" altLang="en-US" sz="2800" b="1"/>
              <a:t>个偶排列</a:t>
            </a:r>
            <a:r>
              <a:rPr lang="en-US" altLang="zh-CN" sz="2800" b="1"/>
              <a:t>.</a:t>
            </a:r>
            <a:r>
              <a:rPr lang="zh-CN" altLang="en-US" sz="2800" b="1"/>
              <a:t>（而且是</a:t>
            </a:r>
            <a:r>
              <a:rPr lang="en-US" altLang="zh-CN" sz="2800" b="1" i="1"/>
              <a:t>p</a:t>
            </a:r>
            <a:r>
              <a:rPr lang="zh-CN" altLang="en-US" sz="2800" b="1"/>
              <a:t>个不同</a:t>
            </a:r>
          </a:p>
          <a:p>
            <a:pPr eaLnBrk="1" hangingPunct="1"/>
            <a:r>
              <a:rPr lang="zh-CN" altLang="en-US" sz="2800" b="1"/>
              <a:t>的偶排列）</a:t>
            </a:r>
          </a:p>
        </p:txBody>
      </p:sp>
      <p:sp>
        <p:nvSpPr>
          <p:cNvPr id="75790" name="Text Box 14"/>
          <p:cNvSpPr txBox="1">
            <a:spLocks noChangeArrowheads="1"/>
          </p:cNvSpPr>
          <p:nvPr/>
        </p:nvSpPr>
        <p:spPr bwMode="auto">
          <a:xfrm>
            <a:off x="2309813" y="4876801"/>
            <a:ext cx="482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因为总共有 </a:t>
            </a:r>
            <a:r>
              <a:rPr lang="en-US" altLang="zh-CN" sz="2800" b="1" i="1"/>
              <a:t>q</a:t>
            </a:r>
            <a:r>
              <a:rPr lang="en-US" altLang="zh-CN" sz="2800" b="1"/>
              <a:t> </a:t>
            </a:r>
            <a:r>
              <a:rPr lang="zh-CN" altLang="en-US" sz="2800" b="1"/>
              <a:t>个偶排列，所以</a:t>
            </a:r>
          </a:p>
        </p:txBody>
      </p:sp>
      <p:graphicFrame>
        <p:nvGraphicFramePr>
          <p:cNvPr id="75791" name="Object 15"/>
          <p:cNvGraphicFramePr>
            <a:graphicFrameLocks noChangeAspect="1"/>
          </p:cNvGraphicFramePr>
          <p:nvPr/>
        </p:nvGraphicFramePr>
        <p:xfrm>
          <a:off x="7096125" y="4953000"/>
          <a:ext cx="825500" cy="368300"/>
        </p:xfrm>
        <a:graphic>
          <a:graphicData uri="http://schemas.openxmlformats.org/presentationml/2006/ole">
            <mc:AlternateContent xmlns:mc="http://schemas.openxmlformats.org/markup-compatibility/2006">
              <mc:Choice xmlns:v="urn:schemas-microsoft-com:vml" Requires="v">
                <p:oleObj spid="_x0000_s34855" name="Equation" r:id="rId8" imgW="819184" imgH="362085" progId="Equation.3">
                  <p:embed/>
                </p:oleObj>
              </mc:Choice>
              <mc:Fallback>
                <p:oleObj name="Equation" r:id="rId8" imgW="819184" imgH="36208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6125" y="4953000"/>
                        <a:ext cx="825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2" name="Text Box 16"/>
          <p:cNvSpPr txBox="1">
            <a:spLocks noChangeArrowheads="1"/>
          </p:cNvSpPr>
          <p:nvPr/>
        </p:nvSpPr>
        <p:spPr bwMode="auto">
          <a:xfrm>
            <a:off x="7881938" y="4876801"/>
            <a:ext cx="957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 </a:t>
            </a:r>
            <a:r>
              <a:rPr lang="zh-CN" altLang="en-US" b="1"/>
              <a:t>同理</a:t>
            </a:r>
          </a:p>
        </p:txBody>
      </p:sp>
      <p:graphicFrame>
        <p:nvGraphicFramePr>
          <p:cNvPr id="75793" name="Object 17"/>
          <p:cNvGraphicFramePr>
            <a:graphicFrameLocks noChangeAspect="1"/>
          </p:cNvGraphicFramePr>
          <p:nvPr/>
        </p:nvGraphicFramePr>
        <p:xfrm>
          <a:off x="8810625" y="4953000"/>
          <a:ext cx="825500" cy="368300"/>
        </p:xfrm>
        <a:graphic>
          <a:graphicData uri="http://schemas.openxmlformats.org/presentationml/2006/ole">
            <mc:AlternateContent xmlns:mc="http://schemas.openxmlformats.org/markup-compatibility/2006">
              <mc:Choice xmlns:v="urn:schemas-microsoft-com:vml" Requires="v">
                <p:oleObj spid="_x0000_s34856" name="Equation" r:id="rId10" imgW="819184" imgH="362085" progId="Equation.3">
                  <p:embed/>
                </p:oleObj>
              </mc:Choice>
              <mc:Fallback>
                <p:oleObj name="Equation" r:id="rId10" imgW="819184" imgH="36208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10625" y="4953000"/>
                        <a:ext cx="825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4" name="Text Box 18"/>
          <p:cNvSpPr txBox="1">
            <a:spLocks noChangeArrowheads="1"/>
          </p:cNvSpPr>
          <p:nvPr/>
        </p:nvSpPr>
        <p:spPr bwMode="auto">
          <a:xfrm>
            <a:off x="3733801" y="56388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所以</a:t>
            </a:r>
          </a:p>
        </p:txBody>
      </p:sp>
      <p:graphicFrame>
        <p:nvGraphicFramePr>
          <p:cNvPr id="75795" name="Object 19"/>
          <p:cNvGraphicFramePr>
            <a:graphicFrameLocks noChangeAspect="1"/>
          </p:cNvGraphicFramePr>
          <p:nvPr/>
        </p:nvGraphicFramePr>
        <p:xfrm>
          <a:off x="4724400" y="5562600"/>
          <a:ext cx="1727200" cy="622300"/>
        </p:xfrm>
        <a:graphic>
          <a:graphicData uri="http://schemas.openxmlformats.org/presentationml/2006/ole">
            <mc:AlternateContent xmlns:mc="http://schemas.openxmlformats.org/markup-compatibility/2006">
              <mc:Choice xmlns:v="urn:schemas-microsoft-com:vml" Requires="v">
                <p:oleObj spid="_x0000_s34857" name="Equation" r:id="rId12" imgW="1727200" imgH="622300" progId="Equation.3">
                  <p:embed/>
                </p:oleObj>
              </mc:Choice>
              <mc:Fallback>
                <p:oleObj name="Equation" r:id="rId12" imgW="1727200" imgH="6223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4400" y="5562600"/>
                        <a:ext cx="1727200" cy="622300"/>
                      </a:xfrm>
                      <a:prstGeom prst="rect">
                        <a:avLst/>
                      </a:prstGeom>
                      <a:gradFill rotWithShape="0">
                        <a:gsLst>
                          <a:gs pos="0">
                            <a:srgbClr val="FF3300"/>
                          </a:gs>
                          <a:gs pos="50000">
                            <a:srgbClr val="FFFFFF"/>
                          </a:gs>
                          <a:gs pos="100000">
                            <a:srgbClr val="FF3300"/>
                          </a:gs>
                        </a:gsLst>
                        <a:lin ang="5400000" scaled="1"/>
                      </a:gradFill>
                      <a:ln w="28575">
                        <a:solidFill>
                          <a:srgbClr val="6600FF"/>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E0AF5BE-D4BF-4F89-99A1-0A9F9B42E038}" type="slidenum">
              <a:rPr lang="en-US" altLang="zh-CN" sz="1200">
                <a:solidFill>
                  <a:srgbClr val="898989"/>
                </a:solidFill>
              </a:rPr>
              <a:pPr eaLnBrk="1" hangingPunct="1"/>
              <a:t>40</a:t>
            </a:fld>
            <a:endParaRPr lang="en-US" altLang="zh-CN" sz="1200">
              <a:solidFill>
                <a:srgbClr val="898989"/>
              </a:solidFill>
            </a:endParaRPr>
          </a:p>
        </p:txBody>
      </p:sp>
    </p:spTree>
    <p:extLst>
      <p:ext uri="{BB962C8B-B14F-4D97-AF65-F5344CB8AC3E}">
        <p14:creationId xmlns:p14="http://schemas.microsoft.com/office/powerpoint/2010/main" val="18499679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Effect transition="in" filter="wipe(left)">
                                      <p:cBhvr>
                                        <p:cTn id="7" dur="500"/>
                                        <p:tgtEl>
                                          <p:spTgt spid="757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wipe(left)">
                                      <p:cBhvr>
                                        <p:cTn id="12" dur="500"/>
                                        <p:tgtEl>
                                          <p:spTgt spid="757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0">
                                            <p:txEl>
                                              <p:pRg st="0" end="0"/>
                                            </p:txEl>
                                          </p:spTgt>
                                        </p:tgtEl>
                                        <p:attrNameLst>
                                          <p:attrName>style.visibility</p:attrName>
                                        </p:attrNameLst>
                                      </p:cBhvr>
                                      <p:to>
                                        <p:strVal val="visible"/>
                                      </p:to>
                                    </p:set>
                                    <p:animEffect transition="in" filter="wipe(left)">
                                      <p:cBhvr>
                                        <p:cTn id="17" dur="500"/>
                                        <p:tgtEl>
                                          <p:spTgt spid="7578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781">
                                            <p:txEl>
                                              <p:pRg st="0" end="0"/>
                                            </p:txEl>
                                          </p:spTgt>
                                        </p:tgtEl>
                                        <p:attrNameLst>
                                          <p:attrName>style.visibility</p:attrName>
                                        </p:attrNameLst>
                                      </p:cBhvr>
                                      <p:to>
                                        <p:strVal val="visible"/>
                                      </p:to>
                                    </p:set>
                                    <p:animEffect transition="in" filter="wipe(left)">
                                      <p:cBhvr>
                                        <p:cTn id="22" dur="500"/>
                                        <p:tgtEl>
                                          <p:spTgt spid="7578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5782"/>
                                        </p:tgtEl>
                                        <p:attrNameLst>
                                          <p:attrName>style.visibility</p:attrName>
                                        </p:attrNameLst>
                                      </p:cBhvr>
                                      <p:to>
                                        <p:strVal val="visible"/>
                                      </p:to>
                                    </p:set>
                                    <p:animEffect transition="in" filter="wipe(left)">
                                      <p:cBhvr>
                                        <p:cTn id="27" dur="500"/>
                                        <p:tgtEl>
                                          <p:spTgt spid="757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783">
                                            <p:txEl>
                                              <p:pRg st="0" end="0"/>
                                            </p:txEl>
                                          </p:spTgt>
                                        </p:tgtEl>
                                        <p:attrNameLst>
                                          <p:attrName>style.visibility</p:attrName>
                                        </p:attrNameLst>
                                      </p:cBhvr>
                                      <p:to>
                                        <p:strVal val="visible"/>
                                      </p:to>
                                    </p:set>
                                    <p:animEffect transition="in" filter="wipe(left)">
                                      <p:cBhvr>
                                        <p:cTn id="32" dur="500"/>
                                        <p:tgtEl>
                                          <p:spTgt spid="7578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784">
                                            <p:txEl>
                                              <p:pRg st="0" end="0"/>
                                            </p:txEl>
                                          </p:spTgt>
                                        </p:tgtEl>
                                        <p:attrNameLst>
                                          <p:attrName>style.visibility</p:attrName>
                                        </p:attrNameLst>
                                      </p:cBhvr>
                                      <p:to>
                                        <p:strVal val="visible"/>
                                      </p:to>
                                    </p:set>
                                    <p:animEffect transition="in" filter="wipe(left)">
                                      <p:cBhvr>
                                        <p:cTn id="37" dur="500"/>
                                        <p:tgtEl>
                                          <p:spTgt spid="7578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785">
                                            <p:txEl>
                                              <p:pRg st="0" end="0"/>
                                            </p:txEl>
                                          </p:spTgt>
                                        </p:tgtEl>
                                        <p:attrNameLst>
                                          <p:attrName>style.visibility</p:attrName>
                                        </p:attrNameLst>
                                      </p:cBhvr>
                                      <p:to>
                                        <p:strVal val="visible"/>
                                      </p:to>
                                    </p:set>
                                    <p:animEffect transition="in" filter="wipe(left)">
                                      <p:cBhvr>
                                        <p:cTn id="42" dur="500"/>
                                        <p:tgtEl>
                                          <p:spTgt spid="75785">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5786">
                                            <p:txEl>
                                              <p:pRg st="0" end="0"/>
                                            </p:txEl>
                                          </p:spTgt>
                                        </p:tgtEl>
                                        <p:attrNameLst>
                                          <p:attrName>style.visibility</p:attrName>
                                        </p:attrNameLst>
                                      </p:cBhvr>
                                      <p:to>
                                        <p:strVal val="visible"/>
                                      </p:to>
                                    </p:set>
                                    <p:animEffect transition="in" filter="wipe(left)">
                                      <p:cBhvr>
                                        <p:cTn id="47" dur="500"/>
                                        <p:tgtEl>
                                          <p:spTgt spid="7578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5787">
                                            <p:txEl>
                                              <p:pRg st="0" end="0"/>
                                            </p:txEl>
                                          </p:spTgt>
                                        </p:tgtEl>
                                        <p:attrNameLst>
                                          <p:attrName>style.visibility</p:attrName>
                                        </p:attrNameLst>
                                      </p:cBhvr>
                                      <p:to>
                                        <p:strVal val="visible"/>
                                      </p:to>
                                    </p:set>
                                    <p:animEffect transition="in" filter="wipe(left)">
                                      <p:cBhvr>
                                        <p:cTn id="52" dur="500"/>
                                        <p:tgtEl>
                                          <p:spTgt spid="7578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5788">
                                            <p:txEl>
                                              <p:pRg st="0" end="0"/>
                                            </p:txEl>
                                          </p:spTgt>
                                        </p:tgtEl>
                                        <p:attrNameLst>
                                          <p:attrName>style.visibility</p:attrName>
                                        </p:attrNameLst>
                                      </p:cBhvr>
                                      <p:to>
                                        <p:strVal val="visible"/>
                                      </p:to>
                                    </p:set>
                                    <p:animEffect transition="in" filter="wipe(left)">
                                      <p:cBhvr>
                                        <p:cTn id="57" dur="500"/>
                                        <p:tgtEl>
                                          <p:spTgt spid="7578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5789">
                                            <p:txEl>
                                              <p:pRg st="0" end="0"/>
                                            </p:txEl>
                                          </p:spTgt>
                                        </p:tgtEl>
                                        <p:attrNameLst>
                                          <p:attrName>style.visibility</p:attrName>
                                        </p:attrNameLst>
                                      </p:cBhvr>
                                      <p:to>
                                        <p:strVal val="visible"/>
                                      </p:to>
                                    </p:set>
                                    <p:animEffect transition="in" filter="wipe(left)">
                                      <p:cBhvr>
                                        <p:cTn id="62" dur="500"/>
                                        <p:tgtEl>
                                          <p:spTgt spid="75789">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5789">
                                            <p:txEl>
                                              <p:pRg st="1" end="1"/>
                                            </p:txEl>
                                          </p:spTgt>
                                        </p:tgtEl>
                                        <p:attrNameLst>
                                          <p:attrName>style.visibility</p:attrName>
                                        </p:attrNameLst>
                                      </p:cBhvr>
                                      <p:to>
                                        <p:strVal val="visible"/>
                                      </p:to>
                                    </p:set>
                                    <p:animEffect transition="in" filter="wipe(left)">
                                      <p:cBhvr>
                                        <p:cTn id="67" dur="500"/>
                                        <p:tgtEl>
                                          <p:spTgt spid="75789">
                                            <p:txEl>
                                              <p:pRg st="1" end="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5790">
                                            <p:txEl>
                                              <p:pRg st="0" end="0"/>
                                            </p:txEl>
                                          </p:spTgt>
                                        </p:tgtEl>
                                        <p:attrNameLst>
                                          <p:attrName>style.visibility</p:attrName>
                                        </p:attrNameLst>
                                      </p:cBhvr>
                                      <p:to>
                                        <p:strVal val="visible"/>
                                      </p:to>
                                    </p:set>
                                    <p:animEffect transition="in" filter="wipe(left)">
                                      <p:cBhvr>
                                        <p:cTn id="72" dur="500"/>
                                        <p:tgtEl>
                                          <p:spTgt spid="75790">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75791"/>
                                        </p:tgtEl>
                                        <p:attrNameLst>
                                          <p:attrName>style.visibility</p:attrName>
                                        </p:attrNameLst>
                                      </p:cBhvr>
                                      <p:to>
                                        <p:strVal val="visible"/>
                                      </p:to>
                                    </p:set>
                                    <p:animEffect transition="in" filter="wipe(left)">
                                      <p:cBhvr>
                                        <p:cTn id="77" dur="500"/>
                                        <p:tgtEl>
                                          <p:spTgt spid="7579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5792">
                                            <p:txEl>
                                              <p:pRg st="0" end="0"/>
                                            </p:txEl>
                                          </p:spTgt>
                                        </p:tgtEl>
                                        <p:attrNameLst>
                                          <p:attrName>style.visibility</p:attrName>
                                        </p:attrNameLst>
                                      </p:cBhvr>
                                      <p:to>
                                        <p:strVal val="visible"/>
                                      </p:to>
                                    </p:set>
                                    <p:animEffect transition="in" filter="wipe(left)">
                                      <p:cBhvr>
                                        <p:cTn id="82" dur="500"/>
                                        <p:tgtEl>
                                          <p:spTgt spid="75792">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75793"/>
                                        </p:tgtEl>
                                        <p:attrNameLst>
                                          <p:attrName>style.visibility</p:attrName>
                                        </p:attrNameLst>
                                      </p:cBhvr>
                                      <p:to>
                                        <p:strVal val="visible"/>
                                      </p:to>
                                    </p:set>
                                    <p:animEffect transition="in" filter="wipe(left)">
                                      <p:cBhvr>
                                        <p:cTn id="87" dur="500"/>
                                        <p:tgtEl>
                                          <p:spTgt spid="7579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5794">
                                            <p:txEl>
                                              <p:pRg st="0" end="0"/>
                                            </p:txEl>
                                          </p:spTgt>
                                        </p:tgtEl>
                                        <p:attrNameLst>
                                          <p:attrName>style.visibility</p:attrName>
                                        </p:attrNameLst>
                                      </p:cBhvr>
                                      <p:to>
                                        <p:strVal val="visible"/>
                                      </p:to>
                                    </p:set>
                                    <p:animEffect transition="in" filter="wipe(left)">
                                      <p:cBhvr>
                                        <p:cTn id="92" dur="500"/>
                                        <p:tgtEl>
                                          <p:spTgt spid="75794">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75795"/>
                                        </p:tgtEl>
                                        <p:attrNameLst>
                                          <p:attrName>style.visibility</p:attrName>
                                        </p:attrNameLst>
                                      </p:cBhvr>
                                      <p:to>
                                        <p:strVal val="visible"/>
                                      </p:to>
                                    </p:set>
                                    <p:animEffect transition="in" filter="wipe(left)">
                                      <p:cBhvr>
                                        <p:cTn id="97" dur="500"/>
                                        <p:tgtEl>
                                          <p:spTgt spid="75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autoUpdateAnimBg="0"/>
      <p:bldP spid="75780" grpId="0" build="p" autoUpdateAnimBg="0"/>
      <p:bldP spid="75781" grpId="0" build="p" autoUpdateAnimBg="0"/>
      <p:bldP spid="75783" grpId="0" build="p" autoUpdateAnimBg="0"/>
      <p:bldP spid="75784" grpId="0" build="p" autoUpdateAnimBg="0"/>
      <p:bldP spid="75785" grpId="0" build="p" autoUpdateAnimBg="0"/>
      <p:bldP spid="75786" grpId="0" build="p" autoUpdateAnimBg="0"/>
      <p:bldP spid="75787" grpId="0" build="p" autoUpdateAnimBg="0"/>
      <p:bldP spid="75788" grpId="0" build="p" autoUpdateAnimBg="0"/>
      <p:bldP spid="75789" grpId="0" build="p" autoUpdateAnimBg="0"/>
      <p:bldP spid="75790" grpId="0" build="p" autoUpdateAnimBg="0"/>
      <p:bldP spid="75792" grpId="0" build="p" autoUpdateAnimBg="0"/>
      <p:bldP spid="75794"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271714" y="762000"/>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latin typeface="黑体" panose="02010609060101010101" pitchFamily="49" charset="-122"/>
                <a:ea typeface="黑体" panose="02010609060101010101" pitchFamily="49" charset="-122"/>
              </a:rPr>
              <a:t>定理</a:t>
            </a:r>
          </a:p>
        </p:txBody>
      </p:sp>
      <p:sp>
        <p:nvSpPr>
          <p:cNvPr id="76803" name="Rectangle 3"/>
          <p:cNvSpPr>
            <a:spLocks noChangeArrowheads="1"/>
          </p:cNvSpPr>
          <p:nvPr/>
        </p:nvSpPr>
        <p:spPr bwMode="auto">
          <a:xfrm>
            <a:off x="3738563" y="784226"/>
            <a:ext cx="574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latin typeface="黑体" panose="02010609060101010101" pitchFamily="49" charset="-122"/>
                <a:ea typeface="黑体" panose="02010609060101010101" pitchFamily="49" charset="-122"/>
              </a:rPr>
              <a:t>任意一个</a:t>
            </a:r>
            <a:r>
              <a:rPr lang="en-US" altLang="zh-CN" sz="2800" b="1" i="1">
                <a:ea typeface="黑体" panose="02010609060101010101" pitchFamily="49" charset="-122"/>
              </a:rPr>
              <a:t>n</a:t>
            </a:r>
            <a:r>
              <a:rPr lang="zh-CN" altLang="en-US" sz="2800" b="1">
                <a:latin typeface="黑体" panose="02010609060101010101" pitchFamily="49" charset="-122"/>
                <a:ea typeface="黑体" panose="02010609060101010101" pitchFamily="49" charset="-122"/>
              </a:rPr>
              <a:t>阶排列都可以经过一系列</a:t>
            </a:r>
          </a:p>
        </p:txBody>
      </p:sp>
      <p:sp>
        <p:nvSpPr>
          <p:cNvPr id="76804" name="Rectangle 4"/>
          <p:cNvSpPr>
            <a:spLocks noChangeArrowheads="1"/>
          </p:cNvSpPr>
          <p:nvPr/>
        </p:nvSpPr>
        <p:spPr bwMode="auto">
          <a:xfrm>
            <a:off x="2257425" y="1447801"/>
            <a:ext cx="7327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latin typeface="黑体" panose="02010609060101010101" pitchFamily="49" charset="-122"/>
                <a:ea typeface="黑体" panose="02010609060101010101" pitchFamily="49" charset="-122"/>
              </a:rPr>
              <a:t>对换变成</a:t>
            </a:r>
            <a:r>
              <a:rPr lang="zh-CN" altLang="en-US" sz="2800" b="1">
                <a:solidFill>
                  <a:schemeClr val="accent2"/>
                </a:solidFill>
                <a:ea typeface="黑体" panose="02010609060101010101" pitchFamily="49" charset="-122"/>
              </a:rPr>
              <a:t>自然序排列，</a:t>
            </a:r>
            <a:r>
              <a:rPr lang="zh-CN" altLang="en-US" sz="2800" b="1">
                <a:ea typeface="黑体" panose="02010609060101010101" pitchFamily="49" charset="-122"/>
              </a:rPr>
              <a:t>并且</a:t>
            </a:r>
            <a:r>
              <a:rPr lang="zh-CN" altLang="en-US" sz="2800" b="1">
                <a:latin typeface="黑体" panose="02010609060101010101" pitchFamily="49" charset="-122"/>
                <a:ea typeface="黑体" panose="02010609060101010101" pitchFamily="49" charset="-122"/>
              </a:rPr>
              <a:t>所作对换的次数与</a:t>
            </a:r>
          </a:p>
        </p:txBody>
      </p:sp>
      <p:sp>
        <p:nvSpPr>
          <p:cNvPr id="76805" name="Rectangle 5"/>
          <p:cNvSpPr>
            <a:spLocks noChangeArrowheads="1"/>
          </p:cNvSpPr>
          <p:nvPr/>
        </p:nvSpPr>
        <p:spPr bwMode="auto">
          <a:xfrm>
            <a:off x="2257426" y="2143126"/>
            <a:ext cx="3935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latin typeface="黑体" panose="02010609060101010101" pitchFamily="49" charset="-122"/>
                <a:ea typeface="黑体" panose="02010609060101010101" pitchFamily="49" charset="-122"/>
              </a:rPr>
              <a:t>该排列有相同的奇偶性</a:t>
            </a:r>
            <a:r>
              <a:rPr lang="en-US" altLang="zh-CN" sz="2800" b="1">
                <a:latin typeface="黑体" panose="02010609060101010101" pitchFamily="49" charset="-122"/>
                <a:ea typeface="黑体" panose="02010609060101010101" pitchFamily="49" charset="-122"/>
              </a:rPr>
              <a:t>.</a:t>
            </a:r>
          </a:p>
        </p:txBody>
      </p:sp>
      <p:sp>
        <p:nvSpPr>
          <p:cNvPr id="76806" name="Text Box 6"/>
          <p:cNvSpPr txBox="1">
            <a:spLocks noChangeArrowheads="1"/>
          </p:cNvSpPr>
          <p:nvPr/>
        </p:nvSpPr>
        <p:spPr bwMode="auto">
          <a:xfrm>
            <a:off x="2238375" y="2743201"/>
            <a:ext cx="1087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latin typeface="黑体" panose="02010609060101010101" pitchFamily="49" charset="-122"/>
                <a:ea typeface="黑体" panose="02010609060101010101" pitchFamily="49" charset="-122"/>
              </a:rPr>
              <a:t>证明</a:t>
            </a:r>
            <a:r>
              <a:rPr lang="en-US" altLang="zh-CN" sz="2800" b="1">
                <a:solidFill>
                  <a:schemeClr val="accent2"/>
                </a:solidFill>
                <a:latin typeface="黑体" panose="02010609060101010101" pitchFamily="49" charset="-122"/>
                <a:ea typeface="黑体" panose="02010609060101010101" pitchFamily="49" charset="-122"/>
              </a:rPr>
              <a:t>:</a:t>
            </a:r>
            <a:endParaRPr lang="zh-CN" altLang="en-US" sz="2800" b="1">
              <a:solidFill>
                <a:schemeClr val="accent2"/>
              </a:solidFill>
              <a:latin typeface="黑体" panose="02010609060101010101" pitchFamily="49" charset="-122"/>
              <a:ea typeface="黑体" panose="02010609060101010101" pitchFamily="49" charset="-122"/>
            </a:endParaRPr>
          </a:p>
        </p:txBody>
      </p:sp>
      <p:sp>
        <p:nvSpPr>
          <p:cNvPr id="76807" name="Text Box 7"/>
          <p:cNvSpPr txBox="1">
            <a:spLocks noChangeArrowheads="1"/>
          </p:cNvSpPr>
          <p:nvPr/>
        </p:nvSpPr>
        <p:spPr bwMode="auto">
          <a:xfrm>
            <a:off x="3386138" y="2743201"/>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tx2"/>
                </a:solidFill>
                <a:latin typeface="黑体" panose="02010609060101010101" pitchFamily="49" charset="-122"/>
                <a:ea typeface="黑体" panose="02010609060101010101" pitchFamily="49" charset="-122"/>
              </a:rPr>
              <a:t>用数学归纳证明</a:t>
            </a:r>
          </a:p>
        </p:txBody>
      </p:sp>
      <p:sp>
        <p:nvSpPr>
          <p:cNvPr id="76808" name="Rectangle 8"/>
          <p:cNvSpPr>
            <a:spLocks noChangeArrowheads="1"/>
          </p:cNvSpPr>
          <p:nvPr/>
        </p:nvSpPr>
        <p:spPr bwMode="auto">
          <a:xfrm>
            <a:off x="2311400" y="3375026"/>
            <a:ext cx="1835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FF0000"/>
                </a:solidFill>
                <a:latin typeface="黑体" panose="02010609060101010101" pitchFamily="49" charset="-122"/>
                <a:ea typeface="黑体" panose="02010609060101010101" pitchFamily="49" charset="-122"/>
              </a:rPr>
              <a:t>当</a:t>
            </a:r>
            <a:r>
              <a:rPr lang="en-US" altLang="zh-CN" sz="2800" b="1" i="1">
                <a:solidFill>
                  <a:srgbClr val="FF0000"/>
                </a:solidFill>
                <a:ea typeface="黑体" panose="02010609060101010101" pitchFamily="49" charset="-122"/>
              </a:rPr>
              <a:t>n</a:t>
            </a:r>
            <a:r>
              <a:rPr lang="en-US" altLang="zh-CN" sz="2800" b="1">
                <a:solidFill>
                  <a:srgbClr val="FF0000"/>
                </a:solidFill>
                <a:ea typeface="黑体" panose="02010609060101010101" pitchFamily="49" charset="-122"/>
              </a:rPr>
              <a:t>=1</a:t>
            </a:r>
            <a:r>
              <a:rPr lang="zh-CN" altLang="en-US" sz="2800" b="1">
                <a:solidFill>
                  <a:srgbClr val="FF0000"/>
                </a:solidFill>
                <a:latin typeface="黑体" panose="02010609060101010101" pitchFamily="49" charset="-122"/>
                <a:ea typeface="黑体" panose="02010609060101010101" pitchFamily="49" charset="-122"/>
              </a:rPr>
              <a:t>时</a:t>
            </a:r>
            <a:r>
              <a:rPr lang="zh-CN" altLang="en-US" sz="2800" b="1">
                <a:solidFill>
                  <a:schemeClr val="tx2"/>
                </a:solidFill>
                <a:latin typeface="黑体" panose="02010609060101010101" pitchFamily="49" charset="-122"/>
                <a:ea typeface="黑体" panose="02010609060101010101" pitchFamily="49" charset="-122"/>
              </a:rPr>
              <a:t>，</a:t>
            </a:r>
          </a:p>
        </p:txBody>
      </p:sp>
      <p:sp>
        <p:nvSpPr>
          <p:cNvPr id="76809" name="Rectangle 9"/>
          <p:cNvSpPr>
            <a:spLocks noChangeArrowheads="1"/>
          </p:cNvSpPr>
          <p:nvPr/>
        </p:nvSpPr>
        <p:spPr bwMode="auto">
          <a:xfrm>
            <a:off x="3843338" y="3352801"/>
            <a:ext cx="2506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chemeClr val="tx2"/>
                </a:solidFill>
                <a:latin typeface="黑体" panose="02010609060101010101" pitchFamily="49" charset="-122"/>
                <a:ea typeface="黑体" panose="02010609060101010101" pitchFamily="49" charset="-122"/>
              </a:rPr>
              <a:t>结论显然成立</a:t>
            </a:r>
            <a:r>
              <a:rPr lang="en-US" altLang="zh-CN" sz="2800" b="1">
                <a:solidFill>
                  <a:schemeClr val="tx2"/>
                </a:solidFill>
                <a:latin typeface="黑体" panose="02010609060101010101" pitchFamily="49" charset="-122"/>
                <a:ea typeface="黑体" panose="02010609060101010101" pitchFamily="49" charset="-122"/>
              </a:rPr>
              <a:t>.</a:t>
            </a:r>
          </a:p>
        </p:txBody>
      </p:sp>
      <p:sp>
        <p:nvSpPr>
          <p:cNvPr id="76810" name="Rectangle 10"/>
          <p:cNvSpPr>
            <a:spLocks noChangeArrowheads="1"/>
          </p:cNvSpPr>
          <p:nvPr/>
        </p:nvSpPr>
        <p:spPr bwMode="auto">
          <a:xfrm>
            <a:off x="2297114" y="3984626"/>
            <a:ext cx="8023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chemeClr val="tx2"/>
                </a:solidFill>
                <a:latin typeface="黑体" panose="02010609060101010101" pitchFamily="49" charset="-122"/>
                <a:ea typeface="黑体" panose="02010609060101010101" pitchFamily="49" charset="-122"/>
              </a:rPr>
              <a:t>假设结论对</a:t>
            </a:r>
            <a:r>
              <a:rPr lang="en-US" altLang="zh-CN" sz="2800" b="1" i="1">
                <a:solidFill>
                  <a:schemeClr val="tx2"/>
                </a:solidFill>
                <a:ea typeface="黑体" panose="02010609060101010101" pitchFamily="49" charset="-122"/>
              </a:rPr>
              <a:t>n</a:t>
            </a:r>
            <a:r>
              <a:rPr lang="en-US" altLang="zh-CN" sz="2800" b="1">
                <a:solidFill>
                  <a:schemeClr val="tx2"/>
                </a:solidFill>
                <a:ea typeface="黑体" panose="02010609060101010101" pitchFamily="49" charset="-122"/>
              </a:rPr>
              <a:t>-1</a:t>
            </a:r>
            <a:r>
              <a:rPr lang="zh-CN" altLang="en-US" sz="2800" b="1">
                <a:latin typeface="黑体" panose="02010609060101010101" pitchFamily="49" charset="-122"/>
                <a:ea typeface="黑体" panose="02010609060101010101" pitchFamily="49" charset="-122"/>
              </a:rPr>
              <a:t>阶排列</a:t>
            </a:r>
            <a:r>
              <a:rPr lang="zh-CN" altLang="en-US" sz="2800" b="1">
                <a:solidFill>
                  <a:schemeClr val="tx2"/>
                </a:solidFill>
                <a:latin typeface="黑体" panose="02010609060101010101" pitchFamily="49" charset="-122"/>
                <a:ea typeface="黑体" panose="02010609060101010101" pitchFamily="49" charset="-122"/>
              </a:rPr>
              <a:t>成立</a:t>
            </a:r>
            <a:r>
              <a:rPr lang="en-US" altLang="zh-CN" sz="2800" b="1">
                <a:solidFill>
                  <a:schemeClr val="tx2"/>
                </a:solidFill>
                <a:latin typeface="黑体" panose="02010609060101010101" pitchFamily="49" charset="-122"/>
                <a:ea typeface="黑体" panose="02010609060101010101" pitchFamily="49" charset="-122"/>
              </a:rPr>
              <a:t>,</a:t>
            </a:r>
            <a:r>
              <a:rPr lang="zh-CN" altLang="en-US" sz="2800" b="1">
                <a:solidFill>
                  <a:schemeClr val="tx2"/>
                </a:solidFill>
                <a:latin typeface="黑体" panose="02010609060101010101" pitchFamily="49" charset="-122"/>
                <a:ea typeface="黑体" panose="02010609060101010101" pitchFamily="49" charset="-122"/>
              </a:rPr>
              <a:t>现证对</a:t>
            </a:r>
            <a:r>
              <a:rPr lang="en-US" altLang="zh-CN" sz="2800" b="1" i="1">
                <a:solidFill>
                  <a:schemeClr val="tx2"/>
                </a:solidFill>
                <a:ea typeface="黑体" panose="02010609060101010101" pitchFamily="49" charset="-122"/>
              </a:rPr>
              <a:t>n</a:t>
            </a:r>
            <a:r>
              <a:rPr lang="zh-CN" altLang="en-US" sz="2800" b="1">
                <a:latin typeface="黑体" panose="02010609060101010101" pitchFamily="49" charset="-122"/>
                <a:ea typeface="黑体" panose="02010609060101010101" pitchFamily="49" charset="-122"/>
              </a:rPr>
              <a:t>阶排列</a:t>
            </a:r>
            <a:r>
              <a:rPr lang="zh-CN" altLang="en-US" sz="2800" b="1">
                <a:solidFill>
                  <a:schemeClr val="tx2"/>
                </a:solidFill>
                <a:latin typeface="黑体" panose="02010609060101010101" pitchFamily="49" charset="-122"/>
                <a:ea typeface="黑体" panose="02010609060101010101" pitchFamily="49" charset="-122"/>
              </a:rPr>
              <a:t>也成立</a:t>
            </a:r>
            <a:r>
              <a:rPr lang="en-US" altLang="zh-CN" sz="2800" b="1">
                <a:solidFill>
                  <a:schemeClr val="tx2"/>
                </a:solidFill>
                <a:latin typeface="黑体" panose="02010609060101010101" pitchFamily="49" charset="-122"/>
                <a:ea typeface="黑体" panose="02010609060101010101" pitchFamily="49" charset="-122"/>
              </a:rPr>
              <a:t>.</a:t>
            </a:r>
          </a:p>
        </p:txBody>
      </p:sp>
      <p:graphicFrame>
        <p:nvGraphicFramePr>
          <p:cNvPr id="76811" name="Object 11"/>
          <p:cNvGraphicFramePr>
            <a:graphicFrameLocks noChangeAspect="1"/>
          </p:cNvGraphicFramePr>
          <p:nvPr/>
        </p:nvGraphicFramePr>
        <p:xfrm>
          <a:off x="2362200" y="4572001"/>
          <a:ext cx="4876800" cy="550863"/>
        </p:xfrm>
        <a:graphic>
          <a:graphicData uri="http://schemas.openxmlformats.org/presentationml/2006/ole">
            <mc:AlternateContent xmlns:mc="http://schemas.openxmlformats.org/markup-compatibility/2006">
              <mc:Choice xmlns:v="urn:schemas-microsoft-com:vml" Requires="v">
                <p:oleObj spid="_x0000_s35870" name="Equation" r:id="rId3" imgW="2152751" imgH="247785" progId="Equation.3">
                  <p:embed/>
                </p:oleObj>
              </mc:Choice>
              <mc:Fallback>
                <p:oleObj name="Equation" r:id="rId3" imgW="2152751" imgH="2477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572001"/>
                        <a:ext cx="48768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2" name="Object 12"/>
          <p:cNvGraphicFramePr>
            <a:graphicFrameLocks noChangeAspect="1"/>
          </p:cNvGraphicFramePr>
          <p:nvPr/>
        </p:nvGraphicFramePr>
        <p:xfrm>
          <a:off x="2366964" y="5181600"/>
          <a:ext cx="1443037" cy="533400"/>
        </p:xfrm>
        <a:graphic>
          <a:graphicData uri="http://schemas.openxmlformats.org/presentationml/2006/ole">
            <mc:AlternateContent xmlns:mc="http://schemas.openxmlformats.org/markup-compatibility/2006">
              <mc:Choice xmlns:v="urn:schemas-microsoft-com:vml" Requires="v">
                <p:oleObj spid="_x0000_s35871" name="Equation" r:id="rId5" imgW="647633" imgH="247785" progId="Equation.3">
                  <p:embed/>
                </p:oleObj>
              </mc:Choice>
              <mc:Fallback>
                <p:oleObj name="Equation" r:id="rId5" imgW="647633" imgH="2477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6964" y="5181600"/>
                        <a:ext cx="14430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3" name="Object 13"/>
          <p:cNvGraphicFramePr>
            <a:graphicFrameLocks noChangeAspect="1"/>
          </p:cNvGraphicFramePr>
          <p:nvPr/>
        </p:nvGraphicFramePr>
        <p:xfrm>
          <a:off x="3881438" y="5181601"/>
          <a:ext cx="5594350" cy="550863"/>
        </p:xfrm>
        <a:graphic>
          <a:graphicData uri="http://schemas.openxmlformats.org/presentationml/2006/ole">
            <mc:AlternateContent xmlns:mc="http://schemas.openxmlformats.org/markup-compatibility/2006">
              <mc:Choice xmlns:v="urn:schemas-microsoft-com:vml" Requires="v">
                <p:oleObj spid="_x0000_s35872" name="Equation" r:id="rId7" imgW="2466992" imgH="247785" progId="Equation.3">
                  <p:embed/>
                </p:oleObj>
              </mc:Choice>
              <mc:Fallback>
                <p:oleObj name="Equation" r:id="rId7" imgW="2466992" imgH="2477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1438" y="5181601"/>
                        <a:ext cx="559435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4" name="Rectangle 14"/>
          <p:cNvSpPr>
            <a:spLocks noChangeArrowheads="1"/>
          </p:cNvSpPr>
          <p:nvPr/>
        </p:nvSpPr>
        <p:spPr bwMode="auto">
          <a:xfrm>
            <a:off x="2339975" y="5791201"/>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chemeClr val="tx2"/>
                </a:solidFill>
                <a:latin typeface="黑体" panose="02010609060101010101" pitchFamily="49" charset="-122"/>
                <a:ea typeface="黑体" panose="02010609060101010101" pitchFamily="49" charset="-122"/>
              </a:rPr>
              <a:t>由假设知，</a:t>
            </a:r>
          </a:p>
        </p:txBody>
      </p:sp>
      <p:graphicFrame>
        <p:nvGraphicFramePr>
          <p:cNvPr id="76815" name="Object 15"/>
          <p:cNvGraphicFramePr>
            <a:graphicFrameLocks noChangeAspect="1"/>
          </p:cNvGraphicFramePr>
          <p:nvPr/>
        </p:nvGraphicFramePr>
        <p:xfrm>
          <a:off x="4038601" y="5791201"/>
          <a:ext cx="2036763" cy="523875"/>
        </p:xfrm>
        <a:graphic>
          <a:graphicData uri="http://schemas.openxmlformats.org/presentationml/2006/ole">
            <mc:AlternateContent xmlns:mc="http://schemas.openxmlformats.org/markup-compatibility/2006">
              <mc:Choice xmlns:v="urn:schemas-microsoft-com:vml" Requires="v">
                <p:oleObj spid="_x0000_s35873" name="Equation" r:id="rId9" imgW="895249" imgH="228600" progId="Equation.3">
                  <p:embed/>
                </p:oleObj>
              </mc:Choice>
              <mc:Fallback>
                <p:oleObj name="Equation" r:id="rId9" imgW="895249"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1" y="5791201"/>
                        <a:ext cx="2036763"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6" name="Rectangle 16"/>
          <p:cNvSpPr>
            <a:spLocks noChangeArrowheads="1"/>
          </p:cNvSpPr>
          <p:nvPr/>
        </p:nvSpPr>
        <p:spPr bwMode="auto">
          <a:xfrm>
            <a:off x="5943601" y="5791201"/>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latin typeface="黑体" panose="02010609060101010101" pitchFamily="49" charset="-122"/>
                <a:ea typeface="黑体" panose="02010609060101010101" pitchFamily="49" charset="-122"/>
              </a:rPr>
              <a:t>可经过一系列对换变成</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8B6BAA6-5445-4214-B7E9-7FE6AAB283E9}" type="slidenum">
              <a:rPr lang="en-US" altLang="zh-CN" sz="1200">
                <a:solidFill>
                  <a:srgbClr val="898989"/>
                </a:solidFill>
              </a:rPr>
              <a:pPr eaLnBrk="1" hangingPunct="1"/>
              <a:t>41</a:t>
            </a:fld>
            <a:endParaRPr lang="en-US" altLang="zh-CN" sz="1200">
              <a:solidFill>
                <a:srgbClr val="898989"/>
              </a:solidFill>
            </a:endParaRPr>
          </a:p>
        </p:txBody>
      </p:sp>
    </p:spTree>
    <p:extLst>
      <p:ext uri="{BB962C8B-B14F-4D97-AF65-F5344CB8AC3E}">
        <p14:creationId xmlns:p14="http://schemas.microsoft.com/office/powerpoint/2010/main" val="40264451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Effect transition="in" filter="wipe(left)">
                                      <p:cBhvr>
                                        <p:cTn id="7" dur="500"/>
                                        <p:tgtEl>
                                          <p:spTgt spid="76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3">
                                            <p:txEl>
                                              <p:pRg st="0" end="0"/>
                                            </p:txEl>
                                          </p:spTgt>
                                        </p:tgtEl>
                                        <p:attrNameLst>
                                          <p:attrName>style.visibility</p:attrName>
                                        </p:attrNameLst>
                                      </p:cBhvr>
                                      <p:to>
                                        <p:strVal val="visible"/>
                                      </p:to>
                                    </p:set>
                                    <p:animEffect transition="in" filter="wipe(left)">
                                      <p:cBhvr>
                                        <p:cTn id="12" dur="500"/>
                                        <p:tgtEl>
                                          <p:spTgt spid="768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4">
                                            <p:txEl>
                                              <p:pRg st="0" end="0"/>
                                            </p:txEl>
                                          </p:spTgt>
                                        </p:tgtEl>
                                        <p:attrNameLst>
                                          <p:attrName>style.visibility</p:attrName>
                                        </p:attrNameLst>
                                      </p:cBhvr>
                                      <p:to>
                                        <p:strVal val="visible"/>
                                      </p:to>
                                    </p:set>
                                    <p:animEffect transition="in" filter="wipe(left)">
                                      <p:cBhvr>
                                        <p:cTn id="17" dur="500"/>
                                        <p:tgtEl>
                                          <p:spTgt spid="768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5">
                                            <p:txEl>
                                              <p:pRg st="0" end="0"/>
                                            </p:txEl>
                                          </p:spTgt>
                                        </p:tgtEl>
                                        <p:attrNameLst>
                                          <p:attrName>style.visibility</p:attrName>
                                        </p:attrNameLst>
                                      </p:cBhvr>
                                      <p:to>
                                        <p:strVal val="visible"/>
                                      </p:to>
                                    </p:set>
                                    <p:animEffect transition="in" filter="wipe(left)">
                                      <p:cBhvr>
                                        <p:cTn id="22" dur="500"/>
                                        <p:tgtEl>
                                          <p:spTgt spid="7680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06">
                                            <p:txEl>
                                              <p:pRg st="0" end="0"/>
                                            </p:txEl>
                                          </p:spTgt>
                                        </p:tgtEl>
                                        <p:attrNameLst>
                                          <p:attrName>style.visibility</p:attrName>
                                        </p:attrNameLst>
                                      </p:cBhvr>
                                      <p:to>
                                        <p:strVal val="visible"/>
                                      </p:to>
                                    </p:set>
                                    <p:animEffect transition="in" filter="wipe(left)">
                                      <p:cBhvr>
                                        <p:cTn id="27" dur="500"/>
                                        <p:tgtEl>
                                          <p:spTgt spid="7680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807">
                                            <p:txEl>
                                              <p:pRg st="0" end="0"/>
                                            </p:txEl>
                                          </p:spTgt>
                                        </p:tgtEl>
                                        <p:attrNameLst>
                                          <p:attrName>style.visibility</p:attrName>
                                        </p:attrNameLst>
                                      </p:cBhvr>
                                      <p:to>
                                        <p:strVal val="visible"/>
                                      </p:to>
                                    </p:set>
                                    <p:animEffect transition="in" filter="wipe(left)">
                                      <p:cBhvr>
                                        <p:cTn id="32" dur="500"/>
                                        <p:tgtEl>
                                          <p:spTgt spid="7680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08">
                                            <p:txEl>
                                              <p:pRg st="0" end="0"/>
                                            </p:txEl>
                                          </p:spTgt>
                                        </p:tgtEl>
                                        <p:attrNameLst>
                                          <p:attrName>style.visibility</p:attrName>
                                        </p:attrNameLst>
                                      </p:cBhvr>
                                      <p:to>
                                        <p:strVal val="visible"/>
                                      </p:to>
                                    </p:set>
                                    <p:animEffect transition="in" filter="wipe(left)">
                                      <p:cBhvr>
                                        <p:cTn id="37" dur="500"/>
                                        <p:tgtEl>
                                          <p:spTgt spid="7680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809">
                                            <p:txEl>
                                              <p:pRg st="0" end="0"/>
                                            </p:txEl>
                                          </p:spTgt>
                                        </p:tgtEl>
                                        <p:attrNameLst>
                                          <p:attrName>style.visibility</p:attrName>
                                        </p:attrNameLst>
                                      </p:cBhvr>
                                      <p:to>
                                        <p:strVal val="visible"/>
                                      </p:to>
                                    </p:set>
                                    <p:animEffect transition="in" filter="wipe(left)">
                                      <p:cBhvr>
                                        <p:cTn id="42" dur="500"/>
                                        <p:tgtEl>
                                          <p:spTgt spid="7680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6810">
                                            <p:txEl>
                                              <p:pRg st="0" end="0"/>
                                            </p:txEl>
                                          </p:spTgt>
                                        </p:tgtEl>
                                        <p:attrNameLst>
                                          <p:attrName>style.visibility</p:attrName>
                                        </p:attrNameLst>
                                      </p:cBhvr>
                                      <p:to>
                                        <p:strVal val="visible"/>
                                      </p:to>
                                    </p:set>
                                    <p:animEffect transition="in" filter="wipe(left)">
                                      <p:cBhvr>
                                        <p:cTn id="47" dur="500"/>
                                        <p:tgtEl>
                                          <p:spTgt spid="76810">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6811"/>
                                        </p:tgtEl>
                                        <p:attrNameLst>
                                          <p:attrName>style.visibility</p:attrName>
                                        </p:attrNameLst>
                                      </p:cBhvr>
                                      <p:to>
                                        <p:strVal val="visible"/>
                                      </p:to>
                                    </p:set>
                                    <p:animEffect transition="in" filter="wipe(left)">
                                      <p:cBhvr>
                                        <p:cTn id="52" dur="500"/>
                                        <p:tgtEl>
                                          <p:spTgt spid="768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6812"/>
                                        </p:tgtEl>
                                        <p:attrNameLst>
                                          <p:attrName>style.visibility</p:attrName>
                                        </p:attrNameLst>
                                      </p:cBhvr>
                                      <p:to>
                                        <p:strVal val="visible"/>
                                      </p:to>
                                    </p:set>
                                    <p:animEffect transition="in" filter="wipe(left)">
                                      <p:cBhvr>
                                        <p:cTn id="57" dur="500"/>
                                        <p:tgtEl>
                                          <p:spTgt spid="768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76813"/>
                                        </p:tgtEl>
                                        <p:attrNameLst>
                                          <p:attrName>style.visibility</p:attrName>
                                        </p:attrNameLst>
                                      </p:cBhvr>
                                      <p:to>
                                        <p:strVal val="visible"/>
                                      </p:to>
                                    </p:set>
                                    <p:animEffect transition="in" filter="wipe(left)">
                                      <p:cBhvr>
                                        <p:cTn id="62" dur="500"/>
                                        <p:tgtEl>
                                          <p:spTgt spid="768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6814">
                                            <p:txEl>
                                              <p:pRg st="0" end="0"/>
                                            </p:txEl>
                                          </p:spTgt>
                                        </p:tgtEl>
                                        <p:attrNameLst>
                                          <p:attrName>style.visibility</p:attrName>
                                        </p:attrNameLst>
                                      </p:cBhvr>
                                      <p:to>
                                        <p:strVal val="visible"/>
                                      </p:to>
                                    </p:set>
                                    <p:animEffect transition="in" filter="wipe(left)">
                                      <p:cBhvr>
                                        <p:cTn id="67" dur="500"/>
                                        <p:tgtEl>
                                          <p:spTgt spid="76814">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76815"/>
                                        </p:tgtEl>
                                        <p:attrNameLst>
                                          <p:attrName>style.visibility</p:attrName>
                                        </p:attrNameLst>
                                      </p:cBhvr>
                                      <p:to>
                                        <p:strVal val="visible"/>
                                      </p:to>
                                    </p:set>
                                    <p:animEffect transition="in" filter="wipe(left)">
                                      <p:cBhvr>
                                        <p:cTn id="72" dur="500"/>
                                        <p:tgtEl>
                                          <p:spTgt spid="768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6816">
                                            <p:txEl>
                                              <p:pRg st="0" end="0"/>
                                            </p:txEl>
                                          </p:spTgt>
                                        </p:tgtEl>
                                        <p:attrNameLst>
                                          <p:attrName>style.visibility</p:attrName>
                                        </p:attrNameLst>
                                      </p:cBhvr>
                                      <p:to>
                                        <p:strVal val="visible"/>
                                      </p:to>
                                    </p:set>
                                    <p:animEffect transition="in" filter="wipe(left)">
                                      <p:cBhvr>
                                        <p:cTn id="77" dur="500"/>
                                        <p:tgtEl>
                                          <p:spTgt spid="768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autoUpdateAnimBg="0"/>
      <p:bldP spid="76803" grpId="0" build="p" autoUpdateAnimBg="0"/>
      <p:bldP spid="76804" grpId="0" build="p" autoUpdateAnimBg="0"/>
      <p:bldP spid="76805" grpId="0" build="p" autoUpdateAnimBg="0"/>
      <p:bldP spid="76806" grpId="0" build="p" autoUpdateAnimBg="0"/>
      <p:bldP spid="76807" grpId="0" build="p" autoUpdateAnimBg="0"/>
      <p:bldP spid="76808" grpId="0" build="p" autoUpdateAnimBg="0"/>
      <p:bldP spid="76809" grpId="0" build="p" autoUpdateAnimBg="0"/>
      <p:bldP spid="76810" grpId="0" build="p" autoUpdateAnimBg="0"/>
      <p:bldP spid="76814" grpId="0" build="p" autoUpdateAnimBg="0"/>
      <p:bldP spid="76816"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2006600" y="685801"/>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chemeClr val="accent2"/>
                </a:solidFill>
                <a:ea typeface="黑体" panose="02010609060101010101" pitchFamily="49" charset="-122"/>
              </a:rPr>
              <a:t>自然序排列，从而</a:t>
            </a:r>
          </a:p>
        </p:txBody>
      </p:sp>
      <p:graphicFrame>
        <p:nvGraphicFramePr>
          <p:cNvPr id="77827" name="Object 3"/>
          <p:cNvGraphicFramePr>
            <a:graphicFrameLocks noChangeAspect="1"/>
          </p:cNvGraphicFramePr>
          <p:nvPr/>
        </p:nvGraphicFramePr>
        <p:xfrm>
          <a:off x="4953001" y="685801"/>
          <a:ext cx="2524125" cy="523875"/>
        </p:xfrm>
        <a:graphic>
          <a:graphicData uri="http://schemas.openxmlformats.org/presentationml/2006/ole">
            <mc:AlternateContent xmlns:mc="http://schemas.openxmlformats.org/markup-compatibility/2006">
              <mc:Choice xmlns:v="urn:schemas-microsoft-com:vml" Requires="v">
                <p:oleObj spid="_x0000_s36887" name="Equation" r:id="rId3" imgW="1104833" imgH="228600" progId="Equation.3">
                  <p:embed/>
                </p:oleObj>
              </mc:Choice>
              <mc:Fallback>
                <p:oleObj name="Equation" r:id="rId3" imgW="1104833"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1" y="685801"/>
                        <a:ext cx="252412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28" name="Rectangle 4"/>
          <p:cNvSpPr>
            <a:spLocks noChangeArrowheads="1"/>
          </p:cNvSpPr>
          <p:nvPr/>
        </p:nvSpPr>
        <p:spPr bwMode="auto">
          <a:xfrm>
            <a:off x="7620001" y="685801"/>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latin typeface="黑体" panose="02010609060101010101" pitchFamily="49" charset="-122"/>
                <a:ea typeface="黑体" panose="02010609060101010101" pitchFamily="49" charset="-122"/>
              </a:rPr>
              <a:t>可经过一系列</a:t>
            </a:r>
          </a:p>
        </p:txBody>
      </p:sp>
      <p:sp>
        <p:nvSpPr>
          <p:cNvPr id="77829" name="Rectangle 5"/>
          <p:cNvSpPr>
            <a:spLocks noChangeArrowheads="1"/>
          </p:cNvSpPr>
          <p:nvPr/>
        </p:nvSpPr>
        <p:spPr bwMode="auto">
          <a:xfrm>
            <a:off x="2057400" y="1371601"/>
            <a:ext cx="3487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latin typeface="黑体" panose="02010609060101010101" pitchFamily="49" charset="-122"/>
                <a:ea typeface="黑体" panose="02010609060101010101" pitchFamily="49" charset="-122"/>
              </a:rPr>
              <a:t>对换变成</a:t>
            </a:r>
            <a:r>
              <a:rPr lang="zh-CN" altLang="en-US" sz="2800" b="1">
                <a:solidFill>
                  <a:schemeClr val="accent2"/>
                </a:solidFill>
                <a:ea typeface="黑体" panose="02010609060101010101" pitchFamily="49" charset="-122"/>
              </a:rPr>
              <a:t>自然序排列</a:t>
            </a:r>
            <a:r>
              <a:rPr lang="en-US" altLang="zh-CN" sz="2800" b="1">
                <a:solidFill>
                  <a:schemeClr val="accent2"/>
                </a:solidFill>
                <a:ea typeface="黑体" panose="02010609060101010101" pitchFamily="49" charset="-122"/>
              </a:rPr>
              <a:t>.</a:t>
            </a:r>
          </a:p>
        </p:txBody>
      </p:sp>
      <p:graphicFrame>
        <p:nvGraphicFramePr>
          <p:cNvPr id="77830" name="Object 6"/>
          <p:cNvGraphicFramePr>
            <a:graphicFrameLocks noChangeAspect="1"/>
          </p:cNvGraphicFramePr>
          <p:nvPr/>
        </p:nvGraphicFramePr>
        <p:xfrm>
          <a:off x="2095500" y="2057401"/>
          <a:ext cx="4902200" cy="550863"/>
        </p:xfrm>
        <a:graphic>
          <a:graphicData uri="http://schemas.openxmlformats.org/presentationml/2006/ole">
            <mc:AlternateContent xmlns:mc="http://schemas.openxmlformats.org/markup-compatibility/2006">
              <mc:Choice xmlns:v="urn:schemas-microsoft-com:vml" Requires="v">
                <p:oleObj spid="_x0000_s36888" name="Equation" r:id="rId5" imgW="2162192" imgH="247785" progId="Equation.3">
                  <p:embed/>
                </p:oleObj>
              </mc:Choice>
              <mc:Fallback>
                <p:oleObj name="Equation" r:id="rId5" imgW="2162192" imgH="2477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500" y="2057401"/>
                        <a:ext cx="49022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1" name="Object 7"/>
          <p:cNvGraphicFramePr>
            <a:graphicFrameLocks noChangeAspect="1"/>
          </p:cNvGraphicFramePr>
          <p:nvPr/>
        </p:nvGraphicFramePr>
        <p:xfrm>
          <a:off x="2095500" y="2667000"/>
          <a:ext cx="6172200" cy="541338"/>
        </p:xfrm>
        <a:graphic>
          <a:graphicData uri="http://schemas.openxmlformats.org/presentationml/2006/ole">
            <mc:AlternateContent xmlns:mc="http://schemas.openxmlformats.org/markup-compatibility/2006">
              <mc:Choice xmlns:v="urn:schemas-microsoft-com:vml" Requires="v">
                <p:oleObj spid="_x0000_s36889" name="Equation" r:id="rId7" imgW="2647984" imgH="247785" progId="Equation.3">
                  <p:embed/>
                </p:oleObj>
              </mc:Choice>
              <mc:Fallback>
                <p:oleObj name="Equation" r:id="rId7" imgW="2647984" imgH="2477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5500" y="2667000"/>
                        <a:ext cx="617220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2" name="Rectangle 8"/>
          <p:cNvSpPr>
            <a:spLocks noChangeArrowheads="1"/>
          </p:cNvSpPr>
          <p:nvPr/>
        </p:nvSpPr>
        <p:spPr bwMode="auto">
          <a:xfrm>
            <a:off x="2095500" y="3276601"/>
            <a:ext cx="572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chemeClr val="tx2"/>
                </a:solidFill>
                <a:latin typeface="黑体" panose="02010609060101010101" pitchFamily="49" charset="-122"/>
                <a:ea typeface="黑体" panose="02010609060101010101" pitchFamily="49" charset="-122"/>
              </a:rPr>
              <a:t>这就归结为上面的情形，结论成立</a:t>
            </a:r>
            <a:r>
              <a:rPr lang="en-US" altLang="zh-CN" sz="2800" b="1">
                <a:solidFill>
                  <a:schemeClr val="tx2"/>
                </a:solidFill>
                <a:latin typeface="黑体" panose="02010609060101010101" pitchFamily="49" charset="-122"/>
                <a:ea typeface="黑体" panose="02010609060101010101" pitchFamily="49" charset="-122"/>
              </a:rPr>
              <a:t>.</a:t>
            </a:r>
          </a:p>
        </p:txBody>
      </p:sp>
      <p:sp>
        <p:nvSpPr>
          <p:cNvPr id="77833" name="Rectangle 9"/>
          <p:cNvSpPr>
            <a:spLocks noChangeArrowheads="1"/>
          </p:cNvSpPr>
          <p:nvPr/>
        </p:nvSpPr>
        <p:spPr bwMode="auto">
          <a:xfrm>
            <a:off x="2095501" y="3886201"/>
            <a:ext cx="7883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latin typeface="黑体" panose="02010609060101010101" pitchFamily="49" charset="-122"/>
                <a:ea typeface="黑体" panose="02010609060101010101" pitchFamily="49" charset="-122"/>
              </a:rPr>
              <a:t>所以任意一个</a:t>
            </a:r>
            <a:r>
              <a:rPr lang="en-US" altLang="zh-CN" sz="2800" b="1" i="1">
                <a:ea typeface="黑体" panose="02010609060101010101" pitchFamily="49" charset="-122"/>
              </a:rPr>
              <a:t>n</a:t>
            </a:r>
            <a:r>
              <a:rPr lang="zh-CN" altLang="en-US" sz="2800" b="1">
                <a:latin typeface="黑体" panose="02010609060101010101" pitchFamily="49" charset="-122"/>
                <a:ea typeface="黑体" panose="02010609060101010101" pitchFamily="49" charset="-122"/>
              </a:rPr>
              <a:t>阶排列都可以经过一系列对换变成</a:t>
            </a:r>
          </a:p>
        </p:txBody>
      </p:sp>
      <p:sp>
        <p:nvSpPr>
          <p:cNvPr id="77834" name="Rectangle 10"/>
          <p:cNvSpPr>
            <a:spLocks noChangeArrowheads="1"/>
          </p:cNvSpPr>
          <p:nvPr/>
        </p:nvSpPr>
        <p:spPr bwMode="auto">
          <a:xfrm>
            <a:off x="2095500" y="4518026"/>
            <a:ext cx="2058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chemeClr val="tx2"/>
                </a:solidFill>
                <a:ea typeface="黑体" panose="02010609060101010101" pitchFamily="49" charset="-122"/>
              </a:rPr>
              <a:t>自然序排列</a:t>
            </a:r>
            <a:r>
              <a:rPr lang="en-US" altLang="zh-CN" sz="2800" b="1">
                <a:solidFill>
                  <a:schemeClr val="tx2"/>
                </a:solidFill>
                <a:ea typeface="黑体" panose="02010609060101010101" pitchFamily="49" charset="-122"/>
              </a:rPr>
              <a:t>.</a:t>
            </a:r>
          </a:p>
        </p:txBody>
      </p:sp>
      <p:sp>
        <p:nvSpPr>
          <p:cNvPr id="77835" name="Rectangle 11"/>
          <p:cNvSpPr>
            <a:spLocks noChangeArrowheads="1"/>
          </p:cNvSpPr>
          <p:nvPr/>
        </p:nvSpPr>
        <p:spPr bwMode="auto">
          <a:xfrm>
            <a:off x="2095500" y="5029201"/>
            <a:ext cx="8301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chemeClr val="tx2"/>
                </a:solidFill>
                <a:ea typeface="黑体" panose="02010609060101010101" pitchFamily="49" charset="-122"/>
              </a:rPr>
              <a:t>由于自然序排列是</a:t>
            </a:r>
            <a:r>
              <a:rPr lang="zh-CN" altLang="en-US" sz="2800" b="1">
                <a:latin typeface="黑体" panose="02010609060101010101" pitchFamily="49" charset="-122"/>
                <a:ea typeface="黑体" panose="02010609060101010101" pitchFamily="49" charset="-122"/>
              </a:rPr>
              <a:t>偶排列，由</a:t>
            </a:r>
            <a:r>
              <a:rPr lang="zh-CN" altLang="en-US" sz="2800" b="1">
                <a:solidFill>
                  <a:srgbClr val="0000FF"/>
                </a:solidFill>
                <a:latin typeface="黑体" panose="02010609060101010101" pitchFamily="49" charset="-122"/>
                <a:ea typeface="黑体" panose="02010609060101010101" pitchFamily="49" charset="-122"/>
              </a:rPr>
              <a:t>定理</a:t>
            </a:r>
            <a:r>
              <a:rPr lang="en-US" altLang="zh-CN" sz="2800" b="1">
                <a:solidFill>
                  <a:srgbClr val="0000FF"/>
                </a:solidFill>
                <a:latin typeface="黑体" panose="02010609060101010101" pitchFamily="49" charset="-122"/>
                <a:ea typeface="黑体" panose="02010609060101010101" pitchFamily="49" charset="-122"/>
              </a:rPr>
              <a:t>1</a:t>
            </a:r>
            <a:r>
              <a:rPr lang="zh-CN" altLang="en-US" sz="2800" b="1">
                <a:latin typeface="黑体" panose="02010609060101010101" pitchFamily="49" charset="-122"/>
                <a:ea typeface="黑体" panose="02010609060101010101" pitchFamily="49" charset="-122"/>
              </a:rPr>
              <a:t>可知，</a:t>
            </a:r>
            <a:r>
              <a:rPr lang="zh-CN" altLang="en-US" sz="2800" b="1">
                <a:solidFill>
                  <a:schemeClr val="tx2"/>
                </a:solidFill>
                <a:latin typeface="黑体" panose="02010609060101010101" pitchFamily="49" charset="-122"/>
                <a:ea typeface="黑体" panose="02010609060101010101" pitchFamily="49" charset="-122"/>
              </a:rPr>
              <a:t>一次对换</a:t>
            </a:r>
          </a:p>
        </p:txBody>
      </p:sp>
      <p:sp>
        <p:nvSpPr>
          <p:cNvPr id="77836" name="Rectangle 12"/>
          <p:cNvSpPr>
            <a:spLocks noChangeArrowheads="1"/>
          </p:cNvSpPr>
          <p:nvPr/>
        </p:nvSpPr>
        <p:spPr bwMode="auto">
          <a:xfrm>
            <a:off x="2125663" y="5638801"/>
            <a:ext cx="8208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chemeClr val="tx2"/>
                </a:solidFill>
                <a:latin typeface="黑体" panose="02010609060101010101" pitchFamily="49" charset="-122"/>
                <a:ea typeface="黑体" panose="02010609060101010101" pitchFamily="49" charset="-122"/>
              </a:rPr>
              <a:t>改变</a:t>
            </a:r>
            <a:r>
              <a:rPr lang="zh-CN" altLang="en-US" sz="2800" b="1">
                <a:latin typeface="黑体" panose="02010609060101010101" pitchFamily="49" charset="-122"/>
                <a:ea typeface="黑体" panose="02010609060101010101" pitchFamily="49" charset="-122"/>
              </a:rPr>
              <a:t>排列奇偶性，所以将一奇排列变成</a:t>
            </a:r>
            <a:r>
              <a:rPr lang="zh-CN" altLang="en-US" sz="2800" b="1">
                <a:solidFill>
                  <a:schemeClr val="tx2"/>
                </a:solidFill>
                <a:ea typeface="黑体" panose="02010609060101010101" pitchFamily="49" charset="-122"/>
              </a:rPr>
              <a:t>自然序排列</a:t>
            </a:r>
            <a:r>
              <a:rPr lang="en-US" altLang="zh-CN" sz="2800" b="1">
                <a:solidFill>
                  <a:schemeClr val="tx2"/>
                </a:solidFill>
                <a:ea typeface="黑体" panose="02010609060101010101" pitchFamily="49" charset="-122"/>
              </a:rPr>
              <a:t>.</a:t>
            </a:r>
            <a:endParaRPr lang="zh-CN" altLang="en-US" sz="2800" b="1">
              <a:solidFill>
                <a:schemeClr val="tx2"/>
              </a:solidFill>
              <a:ea typeface="黑体" panose="02010609060101010101" pitchFamily="49" charset="-122"/>
            </a:endParaRP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E017BAB-AE56-4F99-A6FB-B381CCD39FBD}" type="slidenum">
              <a:rPr lang="en-US" altLang="zh-CN" sz="1200">
                <a:solidFill>
                  <a:srgbClr val="898989"/>
                </a:solidFill>
              </a:rPr>
              <a:pPr eaLnBrk="1" hangingPunct="1"/>
              <a:t>42</a:t>
            </a:fld>
            <a:endParaRPr lang="en-US" altLang="zh-CN" sz="1200">
              <a:solidFill>
                <a:srgbClr val="898989"/>
              </a:solidFill>
            </a:endParaRPr>
          </a:p>
        </p:txBody>
      </p:sp>
    </p:spTree>
    <p:extLst>
      <p:ext uri="{BB962C8B-B14F-4D97-AF65-F5344CB8AC3E}">
        <p14:creationId xmlns:p14="http://schemas.microsoft.com/office/powerpoint/2010/main" val="38916242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wipe(left)">
                                      <p:cBhvr>
                                        <p:cTn id="7" dur="500"/>
                                        <p:tgtEl>
                                          <p:spTgt spid="778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7827"/>
                                        </p:tgtEl>
                                        <p:attrNameLst>
                                          <p:attrName>style.visibility</p:attrName>
                                        </p:attrNameLst>
                                      </p:cBhvr>
                                      <p:to>
                                        <p:strVal val="visible"/>
                                      </p:to>
                                    </p:set>
                                    <p:animEffect transition="in" filter="wipe(left)">
                                      <p:cBhvr>
                                        <p:cTn id="12" dur="500"/>
                                        <p:tgtEl>
                                          <p:spTgt spid="778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8">
                                            <p:txEl>
                                              <p:pRg st="0" end="0"/>
                                            </p:txEl>
                                          </p:spTgt>
                                        </p:tgtEl>
                                        <p:attrNameLst>
                                          <p:attrName>style.visibility</p:attrName>
                                        </p:attrNameLst>
                                      </p:cBhvr>
                                      <p:to>
                                        <p:strVal val="visible"/>
                                      </p:to>
                                    </p:set>
                                    <p:animEffect transition="in" filter="wipe(left)">
                                      <p:cBhvr>
                                        <p:cTn id="17" dur="500"/>
                                        <p:tgtEl>
                                          <p:spTgt spid="7782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29">
                                            <p:txEl>
                                              <p:pRg st="0" end="0"/>
                                            </p:txEl>
                                          </p:spTgt>
                                        </p:tgtEl>
                                        <p:attrNameLst>
                                          <p:attrName>style.visibility</p:attrName>
                                        </p:attrNameLst>
                                      </p:cBhvr>
                                      <p:to>
                                        <p:strVal val="visible"/>
                                      </p:to>
                                    </p:set>
                                    <p:animEffect transition="in" filter="wipe(left)">
                                      <p:cBhvr>
                                        <p:cTn id="22" dur="500"/>
                                        <p:tgtEl>
                                          <p:spTgt spid="7782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7830"/>
                                        </p:tgtEl>
                                        <p:attrNameLst>
                                          <p:attrName>style.visibility</p:attrName>
                                        </p:attrNameLst>
                                      </p:cBhvr>
                                      <p:to>
                                        <p:strVal val="visible"/>
                                      </p:to>
                                    </p:set>
                                    <p:animEffect transition="in" filter="wipe(left)">
                                      <p:cBhvr>
                                        <p:cTn id="27" dur="500"/>
                                        <p:tgtEl>
                                          <p:spTgt spid="778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7831"/>
                                        </p:tgtEl>
                                        <p:attrNameLst>
                                          <p:attrName>style.visibility</p:attrName>
                                        </p:attrNameLst>
                                      </p:cBhvr>
                                      <p:to>
                                        <p:strVal val="visible"/>
                                      </p:to>
                                    </p:set>
                                    <p:animEffect transition="in" filter="wipe(left)">
                                      <p:cBhvr>
                                        <p:cTn id="32" dur="500"/>
                                        <p:tgtEl>
                                          <p:spTgt spid="778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7832">
                                            <p:txEl>
                                              <p:pRg st="0" end="0"/>
                                            </p:txEl>
                                          </p:spTgt>
                                        </p:tgtEl>
                                        <p:attrNameLst>
                                          <p:attrName>style.visibility</p:attrName>
                                        </p:attrNameLst>
                                      </p:cBhvr>
                                      <p:to>
                                        <p:strVal val="visible"/>
                                      </p:to>
                                    </p:set>
                                    <p:animEffect transition="in" filter="wipe(left)">
                                      <p:cBhvr>
                                        <p:cTn id="37" dur="500"/>
                                        <p:tgtEl>
                                          <p:spTgt spid="7783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7833">
                                            <p:txEl>
                                              <p:pRg st="0" end="0"/>
                                            </p:txEl>
                                          </p:spTgt>
                                        </p:tgtEl>
                                        <p:attrNameLst>
                                          <p:attrName>style.visibility</p:attrName>
                                        </p:attrNameLst>
                                      </p:cBhvr>
                                      <p:to>
                                        <p:strVal val="visible"/>
                                      </p:to>
                                    </p:set>
                                    <p:animEffect transition="in" filter="wipe(left)">
                                      <p:cBhvr>
                                        <p:cTn id="42" dur="500"/>
                                        <p:tgtEl>
                                          <p:spTgt spid="77833">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7834">
                                            <p:txEl>
                                              <p:pRg st="0" end="0"/>
                                            </p:txEl>
                                          </p:spTgt>
                                        </p:tgtEl>
                                        <p:attrNameLst>
                                          <p:attrName>style.visibility</p:attrName>
                                        </p:attrNameLst>
                                      </p:cBhvr>
                                      <p:to>
                                        <p:strVal val="visible"/>
                                      </p:to>
                                    </p:set>
                                    <p:animEffect transition="in" filter="wipe(left)">
                                      <p:cBhvr>
                                        <p:cTn id="47" dur="500"/>
                                        <p:tgtEl>
                                          <p:spTgt spid="7783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7835">
                                            <p:txEl>
                                              <p:pRg st="0" end="0"/>
                                            </p:txEl>
                                          </p:spTgt>
                                        </p:tgtEl>
                                        <p:attrNameLst>
                                          <p:attrName>style.visibility</p:attrName>
                                        </p:attrNameLst>
                                      </p:cBhvr>
                                      <p:to>
                                        <p:strVal val="visible"/>
                                      </p:to>
                                    </p:set>
                                    <p:animEffect transition="in" filter="wipe(left)">
                                      <p:cBhvr>
                                        <p:cTn id="52" dur="500"/>
                                        <p:tgtEl>
                                          <p:spTgt spid="77835">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7836">
                                            <p:txEl>
                                              <p:pRg st="0" end="0"/>
                                            </p:txEl>
                                          </p:spTgt>
                                        </p:tgtEl>
                                        <p:attrNameLst>
                                          <p:attrName>style.visibility</p:attrName>
                                        </p:attrNameLst>
                                      </p:cBhvr>
                                      <p:to>
                                        <p:strVal val="visible"/>
                                      </p:to>
                                    </p:set>
                                    <p:animEffect transition="in" filter="wipe(left)">
                                      <p:cBhvr>
                                        <p:cTn id="57" dur="500"/>
                                        <p:tgtEl>
                                          <p:spTgt spid="778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autoUpdateAnimBg="0"/>
      <p:bldP spid="77828" grpId="0" build="p" autoUpdateAnimBg="0"/>
      <p:bldP spid="77829" grpId="0" build="p" autoUpdateAnimBg="0"/>
      <p:bldP spid="77832" grpId="0" build="p" autoUpdateAnimBg="0"/>
      <p:bldP spid="77833" grpId="0" build="p" autoUpdateAnimBg="0"/>
      <p:bldP spid="77834" grpId="0" build="p" autoUpdateAnimBg="0"/>
      <p:bldP spid="77835" grpId="0" build="p" autoUpdateAnimBg="0"/>
      <p:bldP spid="77836"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1" y="2286000"/>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4044F6"/>
                </a:solidFill>
                <a:ea typeface="黑体" panose="02010609060101010101" pitchFamily="49" charset="-122"/>
              </a:rPr>
              <a:t>推论</a:t>
            </a:r>
          </a:p>
        </p:txBody>
      </p:sp>
      <p:sp>
        <p:nvSpPr>
          <p:cNvPr id="78851" name="Rectangle 3"/>
          <p:cNvSpPr>
            <a:spLocks noChangeArrowheads="1"/>
          </p:cNvSpPr>
          <p:nvPr/>
        </p:nvSpPr>
        <p:spPr bwMode="auto">
          <a:xfrm>
            <a:off x="2209801" y="609601"/>
            <a:ext cx="8042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latin typeface="黑体" panose="02010609060101010101" pitchFamily="49" charset="-122"/>
                <a:ea typeface="黑体" panose="02010609060101010101" pitchFamily="49" charset="-122"/>
              </a:rPr>
              <a:t>需要作奇数次对换，而将一偶排列变成</a:t>
            </a:r>
            <a:r>
              <a:rPr lang="zh-CN" altLang="en-US" sz="2800" b="1">
                <a:solidFill>
                  <a:schemeClr val="tx2"/>
                </a:solidFill>
                <a:ea typeface="黑体" panose="02010609060101010101" pitchFamily="49" charset="-122"/>
              </a:rPr>
              <a:t>自然序排列</a:t>
            </a:r>
          </a:p>
        </p:txBody>
      </p:sp>
      <p:sp>
        <p:nvSpPr>
          <p:cNvPr id="78852" name="Rectangle 4"/>
          <p:cNvSpPr>
            <a:spLocks noChangeArrowheads="1"/>
          </p:cNvSpPr>
          <p:nvPr/>
        </p:nvSpPr>
        <p:spPr bwMode="auto">
          <a:xfrm>
            <a:off x="2209800" y="1295401"/>
            <a:ext cx="4471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latin typeface="黑体" panose="02010609060101010101" pitchFamily="49" charset="-122"/>
                <a:ea typeface="黑体" panose="02010609060101010101" pitchFamily="49" charset="-122"/>
              </a:rPr>
              <a:t>则需要作偶数次对换</a:t>
            </a:r>
            <a:r>
              <a:rPr lang="en-US" altLang="zh-CN" sz="2800" b="1">
                <a:latin typeface="黑体" panose="02010609060101010101" pitchFamily="49" charset="-122"/>
                <a:ea typeface="黑体" panose="02010609060101010101" pitchFamily="49" charset="-122"/>
              </a:rPr>
              <a:t>,</a:t>
            </a:r>
            <a:r>
              <a:rPr lang="zh-CN" altLang="en-US" sz="2800" b="1">
                <a:solidFill>
                  <a:srgbClr val="FF0000"/>
                </a:solidFill>
                <a:latin typeface="黑体" panose="02010609060101010101" pitchFamily="49" charset="-122"/>
                <a:ea typeface="黑体" panose="02010609060101010101" pitchFamily="49" charset="-122"/>
              </a:rPr>
              <a:t>证毕</a:t>
            </a:r>
            <a:r>
              <a:rPr lang="en-US" altLang="zh-CN" sz="2800" b="1">
                <a:latin typeface="黑体" panose="02010609060101010101" pitchFamily="49" charset="-122"/>
                <a:ea typeface="黑体" panose="02010609060101010101" pitchFamily="49" charset="-122"/>
              </a:rPr>
              <a:t>.</a:t>
            </a:r>
          </a:p>
        </p:txBody>
      </p:sp>
      <p:sp>
        <p:nvSpPr>
          <p:cNvPr id="78853" name="Rectangle 5"/>
          <p:cNvSpPr>
            <a:spLocks noChangeArrowheads="1"/>
          </p:cNvSpPr>
          <p:nvPr/>
        </p:nvSpPr>
        <p:spPr bwMode="auto">
          <a:xfrm>
            <a:off x="3581401" y="2286001"/>
            <a:ext cx="645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黑体" panose="02010609060101010101" pitchFamily="49" charset="-122"/>
              </a:rPr>
              <a:t>任意两个</a:t>
            </a:r>
            <a:r>
              <a:rPr lang="en-US" altLang="zh-CN" sz="2800" b="1" i="1">
                <a:ea typeface="黑体" panose="02010609060101010101" pitchFamily="49" charset="-122"/>
              </a:rPr>
              <a:t>n</a:t>
            </a:r>
            <a:r>
              <a:rPr lang="zh-CN" altLang="en-US" sz="2800" b="1">
                <a:latin typeface="黑体" panose="02010609060101010101" pitchFamily="49" charset="-122"/>
                <a:ea typeface="黑体" panose="02010609060101010101" pitchFamily="49" charset="-122"/>
              </a:rPr>
              <a:t>阶排列都可以经过一系列对换</a:t>
            </a:r>
          </a:p>
        </p:txBody>
      </p:sp>
      <p:sp>
        <p:nvSpPr>
          <p:cNvPr id="78854" name="Rectangle 6"/>
          <p:cNvSpPr>
            <a:spLocks noChangeArrowheads="1"/>
          </p:cNvSpPr>
          <p:nvPr/>
        </p:nvSpPr>
        <p:spPr bwMode="auto">
          <a:xfrm>
            <a:off x="2309814" y="2971801"/>
            <a:ext cx="8042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latin typeface="黑体" panose="02010609060101010101" pitchFamily="49" charset="-122"/>
                <a:ea typeface="黑体" panose="02010609060101010101" pitchFamily="49" charset="-122"/>
              </a:rPr>
              <a:t>互变，而且</a:t>
            </a:r>
            <a:r>
              <a:rPr lang="zh-CN" altLang="en-US" sz="2800" b="1">
                <a:solidFill>
                  <a:schemeClr val="tx2"/>
                </a:solidFill>
                <a:latin typeface="黑体" panose="02010609060101010101" pitchFamily="49" charset="-122"/>
                <a:ea typeface="黑体" panose="02010609060101010101" pitchFamily="49" charset="-122"/>
              </a:rPr>
              <a:t>若这</a:t>
            </a:r>
            <a:r>
              <a:rPr lang="zh-CN" altLang="en-US" sz="2800" b="1">
                <a:ea typeface="黑体" panose="02010609060101010101" pitchFamily="49" charset="-122"/>
              </a:rPr>
              <a:t>两个</a:t>
            </a:r>
            <a:r>
              <a:rPr lang="zh-CN" altLang="en-US" sz="2800" b="1">
                <a:latin typeface="黑体" panose="02010609060101010101" pitchFamily="49" charset="-122"/>
                <a:ea typeface="黑体" panose="02010609060101010101" pitchFamily="49" charset="-122"/>
              </a:rPr>
              <a:t>排列的奇偶性相同，则所作的</a:t>
            </a:r>
            <a:endParaRPr lang="zh-CN" altLang="en-US" sz="2800" b="1">
              <a:ea typeface="黑体" panose="02010609060101010101" pitchFamily="49" charset="-122"/>
            </a:endParaRPr>
          </a:p>
        </p:txBody>
      </p:sp>
      <p:sp>
        <p:nvSpPr>
          <p:cNvPr id="78855" name="Rectangle 7"/>
          <p:cNvSpPr>
            <a:spLocks noChangeArrowheads="1"/>
          </p:cNvSpPr>
          <p:nvPr/>
        </p:nvSpPr>
        <p:spPr bwMode="auto">
          <a:xfrm>
            <a:off x="2309813" y="4343401"/>
            <a:ext cx="429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latin typeface="黑体" panose="02010609060101010101" pitchFamily="49" charset="-122"/>
                <a:ea typeface="黑体" panose="02010609060101010101" pitchFamily="49" charset="-122"/>
              </a:rPr>
              <a:t>则所作的对换次数是</a:t>
            </a:r>
            <a:r>
              <a:rPr lang="zh-CN" altLang="en-US" sz="2800" b="1">
                <a:solidFill>
                  <a:schemeClr val="tx2"/>
                </a:solidFill>
                <a:latin typeface="黑体" panose="02010609060101010101" pitchFamily="49" charset="-122"/>
                <a:ea typeface="黑体" panose="02010609060101010101" pitchFamily="49" charset="-122"/>
              </a:rPr>
              <a:t>奇数</a:t>
            </a:r>
            <a:r>
              <a:rPr lang="en-US" altLang="zh-CN" sz="2800" b="1">
                <a:solidFill>
                  <a:schemeClr val="tx2"/>
                </a:solidFill>
                <a:latin typeface="黑体" panose="02010609060101010101" pitchFamily="49" charset="-122"/>
                <a:ea typeface="黑体" panose="02010609060101010101" pitchFamily="49" charset="-122"/>
              </a:rPr>
              <a:t>.</a:t>
            </a:r>
          </a:p>
        </p:txBody>
      </p:sp>
      <p:sp>
        <p:nvSpPr>
          <p:cNvPr id="78856" name="Rectangle 8"/>
          <p:cNvSpPr>
            <a:spLocks noChangeArrowheads="1"/>
          </p:cNvSpPr>
          <p:nvPr/>
        </p:nvSpPr>
        <p:spPr bwMode="auto">
          <a:xfrm>
            <a:off x="2309814" y="3657601"/>
            <a:ext cx="7685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latin typeface="黑体" panose="02010609060101010101" pitchFamily="49" charset="-122"/>
                <a:ea typeface="黑体" panose="02010609060101010101" pitchFamily="49" charset="-122"/>
              </a:rPr>
              <a:t>对换次数是</a:t>
            </a:r>
            <a:r>
              <a:rPr lang="zh-CN" altLang="en-US" sz="2800" b="1">
                <a:solidFill>
                  <a:schemeClr val="tx2"/>
                </a:solidFill>
                <a:latin typeface="黑体" panose="02010609060101010101" pitchFamily="49" charset="-122"/>
                <a:ea typeface="黑体" panose="02010609060101010101" pitchFamily="49" charset="-122"/>
              </a:rPr>
              <a:t>偶数；若这</a:t>
            </a:r>
            <a:r>
              <a:rPr lang="zh-CN" altLang="en-US" sz="2800" b="1">
                <a:ea typeface="黑体" panose="02010609060101010101" pitchFamily="49" charset="-122"/>
              </a:rPr>
              <a:t>两个</a:t>
            </a:r>
            <a:r>
              <a:rPr lang="zh-CN" altLang="en-US" sz="2800" b="1">
                <a:latin typeface="黑体" panose="02010609060101010101" pitchFamily="49" charset="-122"/>
                <a:ea typeface="黑体" panose="02010609060101010101" pitchFamily="49" charset="-122"/>
              </a:rPr>
              <a:t>排列的奇偶性相反，</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54A9BC-2484-4E0F-B447-C2EFC939608E}" type="slidenum">
              <a:rPr lang="en-US" altLang="zh-CN" sz="1200">
                <a:solidFill>
                  <a:srgbClr val="898989"/>
                </a:solidFill>
              </a:rPr>
              <a:pPr eaLnBrk="1" hangingPunct="1"/>
              <a:t>43</a:t>
            </a:fld>
            <a:endParaRPr lang="en-US" altLang="zh-CN" sz="1200">
              <a:solidFill>
                <a:srgbClr val="898989"/>
              </a:solidFill>
            </a:endParaRPr>
          </a:p>
        </p:txBody>
      </p:sp>
    </p:spTree>
    <p:extLst>
      <p:ext uri="{BB962C8B-B14F-4D97-AF65-F5344CB8AC3E}">
        <p14:creationId xmlns:p14="http://schemas.microsoft.com/office/powerpoint/2010/main" val="24688979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wipe(left)">
                                      <p:cBhvr>
                                        <p:cTn id="7" dur="500"/>
                                        <p:tgtEl>
                                          <p:spTgt spid="78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52">
                                            <p:txEl>
                                              <p:pRg st="0" end="0"/>
                                            </p:txEl>
                                          </p:spTgt>
                                        </p:tgtEl>
                                        <p:attrNameLst>
                                          <p:attrName>style.visibility</p:attrName>
                                        </p:attrNameLst>
                                      </p:cBhvr>
                                      <p:to>
                                        <p:strVal val="visible"/>
                                      </p:to>
                                    </p:set>
                                    <p:animEffect transition="in" filter="wipe(left)">
                                      <p:cBhvr>
                                        <p:cTn id="12" dur="500"/>
                                        <p:tgtEl>
                                          <p:spTgt spid="7885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50">
                                            <p:txEl>
                                              <p:pRg st="0" end="0"/>
                                            </p:txEl>
                                          </p:spTgt>
                                        </p:tgtEl>
                                        <p:attrNameLst>
                                          <p:attrName>style.visibility</p:attrName>
                                        </p:attrNameLst>
                                      </p:cBhvr>
                                      <p:to>
                                        <p:strVal val="visible"/>
                                      </p:to>
                                    </p:set>
                                    <p:animEffect transition="in" filter="wipe(left)">
                                      <p:cBhvr>
                                        <p:cTn id="17" dur="500"/>
                                        <p:tgtEl>
                                          <p:spTgt spid="7885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853">
                                            <p:txEl>
                                              <p:pRg st="0" end="0"/>
                                            </p:txEl>
                                          </p:spTgt>
                                        </p:tgtEl>
                                        <p:attrNameLst>
                                          <p:attrName>style.visibility</p:attrName>
                                        </p:attrNameLst>
                                      </p:cBhvr>
                                      <p:to>
                                        <p:strVal val="visible"/>
                                      </p:to>
                                    </p:set>
                                    <p:animEffect transition="in" filter="wipe(left)">
                                      <p:cBhvr>
                                        <p:cTn id="22" dur="500"/>
                                        <p:tgtEl>
                                          <p:spTgt spid="7885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8854">
                                            <p:txEl>
                                              <p:pRg st="0" end="0"/>
                                            </p:txEl>
                                          </p:spTgt>
                                        </p:tgtEl>
                                        <p:attrNameLst>
                                          <p:attrName>style.visibility</p:attrName>
                                        </p:attrNameLst>
                                      </p:cBhvr>
                                      <p:to>
                                        <p:strVal val="visible"/>
                                      </p:to>
                                    </p:set>
                                    <p:animEffect transition="in" filter="wipe(left)">
                                      <p:cBhvr>
                                        <p:cTn id="27" dur="500"/>
                                        <p:tgtEl>
                                          <p:spTgt spid="7885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8856">
                                            <p:txEl>
                                              <p:pRg st="0" end="0"/>
                                            </p:txEl>
                                          </p:spTgt>
                                        </p:tgtEl>
                                        <p:attrNameLst>
                                          <p:attrName>style.visibility</p:attrName>
                                        </p:attrNameLst>
                                      </p:cBhvr>
                                      <p:to>
                                        <p:strVal val="visible"/>
                                      </p:to>
                                    </p:set>
                                    <p:animEffect transition="in" filter="wipe(left)">
                                      <p:cBhvr>
                                        <p:cTn id="32" dur="500"/>
                                        <p:tgtEl>
                                          <p:spTgt spid="7885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8855">
                                            <p:txEl>
                                              <p:pRg st="0" end="0"/>
                                            </p:txEl>
                                          </p:spTgt>
                                        </p:tgtEl>
                                        <p:attrNameLst>
                                          <p:attrName>style.visibility</p:attrName>
                                        </p:attrNameLst>
                                      </p:cBhvr>
                                      <p:to>
                                        <p:strVal val="visible"/>
                                      </p:to>
                                    </p:set>
                                    <p:animEffect transition="in" filter="wipe(left)">
                                      <p:cBhvr>
                                        <p:cTn id="37" dur="500"/>
                                        <p:tgtEl>
                                          <p:spTgt spid="788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autoUpdateAnimBg="0"/>
      <p:bldP spid="78851" grpId="0" build="p" autoUpdateAnimBg="0"/>
      <p:bldP spid="78852" grpId="0" build="p" autoUpdateAnimBg="0"/>
      <p:bldP spid="78853" grpId="0" build="p" autoUpdateAnimBg="0"/>
      <p:bldP spid="78854" grpId="0" build="p" autoUpdateAnimBg="0"/>
      <p:bldP spid="78855" grpId="0" build="p" autoUpdateAnimBg="0"/>
      <p:bldP spid="78856"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2362200" y="2743200"/>
            <a:ext cx="7239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tx2"/>
                </a:solidFill>
                <a:latin typeface="黑体" panose="02010609060101010101" pitchFamily="49" charset="-122"/>
                <a:ea typeface="黑体" panose="02010609060101010101" pitchFamily="49" charset="-122"/>
              </a:rPr>
              <a:t>2.</a:t>
            </a:r>
            <a:r>
              <a:rPr lang="zh-CN" altLang="en-US" sz="2800" b="1">
                <a:solidFill>
                  <a:schemeClr val="tx2"/>
                </a:solidFill>
                <a:latin typeface="黑体" panose="02010609060101010101" pitchFamily="49" charset="-122"/>
                <a:ea typeface="黑体" panose="02010609060101010101" pitchFamily="49" charset="-122"/>
              </a:rPr>
              <a:t>一个排列中的任意两个元素对换，排列改</a:t>
            </a:r>
          </a:p>
          <a:p>
            <a:pPr eaLnBrk="1" hangingPunct="1"/>
            <a:r>
              <a:rPr lang="zh-CN" altLang="en-US" sz="2800" b="1">
                <a:solidFill>
                  <a:schemeClr val="tx2"/>
                </a:solidFill>
                <a:latin typeface="黑体" panose="02010609060101010101" pitchFamily="49" charset="-122"/>
                <a:ea typeface="黑体" panose="02010609060101010101" pitchFamily="49" charset="-122"/>
              </a:rPr>
              <a:t>变奇偶性．</a:t>
            </a:r>
            <a:endParaRPr lang="zh-CN" altLang="en-US" sz="2800" b="1">
              <a:solidFill>
                <a:schemeClr val="accent2"/>
              </a:solidFill>
              <a:latin typeface="黑体" panose="02010609060101010101" pitchFamily="49" charset="-122"/>
              <a:ea typeface="黑体" panose="02010609060101010101" pitchFamily="49" charset="-122"/>
            </a:endParaRPr>
          </a:p>
        </p:txBody>
      </p:sp>
      <p:sp>
        <p:nvSpPr>
          <p:cNvPr id="79876" name="Rectangle 4"/>
          <p:cNvSpPr>
            <a:spLocks noChangeArrowheads="1"/>
          </p:cNvSpPr>
          <p:nvPr/>
        </p:nvSpPr>
        <p:spPr bwMode="auto">
          <a:xfrm>
            <a:off x="2362200" y="1828801"/>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tx2"/>
                </a:solidFill>
                <a:latin typeface="黑体" panose="02010609060101010101" pitchFamily="49" charset="-122"/>
                <a:ea typeface="黑体" panose="02010609060101010101" pitchFamily="49" charset="-122"/>
              </a:rPr>
              <a:t>1.</a:t>
            </a:r>
            <a:r>
              <a:rPr lang="zh-CN" altLang="en-US" sz="2800" b="1">
                <a:solidFill>
                  <a:schemeClr val="tx2"/>
                </a:solidFill>
                <a:latin typeface="黑体" panose="02010609060101010101" pitchFamily="49" charset="-122"/>
                <a:ea typeface="黑体" panose="02010609060101010101" pitchFamily="49" charset="-122"/>
              </a:rPr>
              <a:t>排列</a:t>
            </a:r>
            <a:r>
              <a:rPr lang="en-US" altLang="zh-CN" sz="2800" b="1">
                <a:solidFill>
                  <a:schemeClr val="tx2"/>
                </a:solidFill>
                <a:latin typeface="黑体" panose="02010609060101010101" pitchFamily="49" charset="-122"/>
                <a:ea typeface="黑体" panose="02010609060101010101" pitchFamily="49" charset="-122"/>
              </a:rPr>
              <a:t>,</a:t>
            </a:r>
            <a:r>
              <a:rPr lang="zh-CN" altLang="en-US" sz="2800" b="1">
                <a:solidFill>
                  <a:schemeClr val="tx2"/>
                </a:solidFill>
                <a:latin typeface="黑体" panose="02010609060101010101" pitchFamily="49" charset="-122"/>
                <a:ea typeface="黑体" panose="02010609060101010101" pitchFamily="49" charset="-122"/>
              </a:rPr>
              <a:t>逆序数，奇排列</a:t>
            </a:r>
            <a:r>
              <a:rPr lang="en-US" altLang="zh-CN" sz="2800" b="1">
                <a:solidFill>
                  <a:schemeClr val="tx2"/>
                </a:solidFill>
                <a:latin typeface="黑体" panose="02010609060101010101" pitchFamily="49" charset="-122"/>
                <a:ea typeface="黑体" panose="02010609060101010101" pitchFamily="49" charset="-122"/>
              </a:rPr>
              <a:t>,</a:t>
            </a:r>
            <a:r>
              <a:rPr lang="zh-CN" altLang="en-US" sz="2800" b="1">
                <a:solidFill>
                  <a:schemeClr val="tx2"/>
                </a:solidFill>
                <a:latin typeface="黑体" panose="02010609060101010101" pitchFamily="49" charset="-122"/>
                <a:ea typeface="黑体" panose="02010609060101010101" pitchFamily="49" charset="-122"/>
              </a:rPr>
              <a:t>偶排列</a:t>
            </a:r>
            <a:r>
              <a:rPr lang="en-US" altLang="zh-CN" sz="2800" b="1">
                <a:solidFill>
                  <a:schemeClr val="tx2"/>
                </a:solidFill>
                <a:latin typeface="黑体" panose="02010609060101010101" pitchFamily="49" charset="-122"/>
                <a:ea typeface="黑体" panose="02010609060101010101" pitchFamily="49" charset="-122"/>
              </a:rPr>
              <a:t>,</a:t>
            </a:r>
            <a:r>
              <a:rPr lang="zh-CN" altLang="en-US" sz="2800" b="1">
                <a:solidFill>
                  <a:schemeClr val="tx2"/>
                </a:solidFill>
                <a:latin typeface="黑体" panose="02010609060101010101" pitchFamily="49" charset="-122"/>
                <a:ea typeface="黑体" panose="02010609060101010101" pitchFamily="49" charset="-122"/>
              </a:rPr>
              <a:t>对换的定义</a:t>
            </a:r>
            <a:r>
              <a:rPr lang="en-US" altLang="zh-CN" sz="2800" b="1">
                <a:solidFill>
                  <a:schemeClr val="tx2"/>
                </a:solidFill>
                <a:latin typeface="黑体" panose="02010609060101010101" pitchFamily="49" charset="-122"/>
                <a:ea typeface="黑体" panose="02010609060101010101" pitchFamily="49" charset="-122"/>
              </a:rPr>
              <a:t>.</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5E60F6-FE05-41E5-AA62-5563802DF12E}" type="slidenum">
              <a:rPr lang="en-US" altLang="zh-CN" sz="1200">
                <a:solidFill>
                  <a:srgbClr val="898989"/>
                </a:solidFill>
              </a:rPr>
              <a:pPr eaLnBrk="1" hangingPunct="1"/>
              <a:t>44</a:t>
            </a:fld>
            <a:endParaRPr lang="en-US" altLang="zh-CN" sz="1200">
              <a:solidFill>
                <a:srgbClr val="898989"/>
              </a:solidFill>
            </a:endParaRPr>
          </a:p>
        </p:txBody>
      </p:sp>
      <p:sp>
        <p:nvSpPr>
          <p:cNvPr id="7" name="Rectangle 10"/>
          <p:cNvSpPr txBox="1">
            <a:spLocks noChangeArrowheads="1"/>
          </p:cNvSpPr>
          <p:nvPr/>
        </p:nvSpPr>
        <p:spPr bwMode="auto">
          <a:xfrm>
            <a:off x="1452563" y="285750"/>
            <a:ext cx="8229601" cy="1143000"/>
          </a:xfrm>
          <a:prstGeom prst="rect">
            <a:avLst/>
          </a:prstGeom>
          <a:noFill/>
          <a:ln w="9525">
            <a:noFill/>
            <a:miter lim="800000"/>
            <a:headEnd/>
            <a:tailEnd/>
          </a:ln>
        </p:spPr>
        <p:txBody>
          <a:bodyPr anchor="ctr"/>
          <a:lstStyle/>
          <a:p>
            <a:pPr algn="ctr">
              <a:defRPr/>
            </a:pPr>
            <a:r>
              <a:rPr lang="zh-CN" altLang="en-US" sz="4400" dirty="0">
                <a:solidFill>
                  <a:srgbClr val="0000FF"/>
                </a:solidFill>
                <a:latin typeface="+mj-lt"/>
                <a:ea typeface="隶书" pitchFamily="49" charset="-122"/>
                <a:cs typeface="+mj-cs"/>
              </a:rPr>
              <a:t>小结</a:t>
            </a:r>
          </a:p>
        </p:txBody>
      </p:sp>
    </p:spTree>
    <p:extLst>
      <p:ext uri="{BB962C8B-B14F-4D97-AF65-F5344CB8AC3E}">
        <p14:creationId xmlns:p14="http://schemas.microsoft.com/office/powerpoint/2010/main" val="33899133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wipe(left)">
                                      <p:cBhvr>
                                        <p:cTn id="7" dur="500"/>
                                        <p:tgtEl>
                                          <p:spTgt spid="798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4">
                                            <p:txEl>
                                              <p:pRg st="0" end="0"/>
                                            </p:txEl>
                                          </p:spTgt>
                                        </p:tgtEl>
                                        <p:attrNameLst>
                                          <p:attrName>style.visibility</p:attrName>
                                        </p:attrNameLst>
                                      </p:cBhvr>
                                      <p:to>
                                        <p:strVal val="visible"/>
                                      </p:to>
                                    </p:set>
                                    <p:animEffect transition="in" filter="wipe(left)">
                                      <p:cBhvr>
                                        <p:cTn id="12" dur="500"/>
                                        <p:tgtEl>
                                          <p:spTgt spid="798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874">
                                            <p:txEl>
                                              <p:pRg st="1" end="1"/>
                                            </p:txEl>
                                          </p:spTgt>
                                        </p:tgtEl>
                                        <p:attrNameLst>
                                          <p:attrName>style.visibility</p:attrName>
                                        </p:attrNameLst>
                                      </p:cBhvr>
                                      <p:to>
                                        <p:strVal val="visible"/>
                                      </p:to>
                                    </p:set>
                                    <p:animEffect transition="in" filter="wipe(left)">
                                      <p:cBhvr>
                                        <p:cTn id="17" dur="500"/>
                                        <p:tgtEl>
                                          <p:spTgt spid="798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utoUpdateAnimBg="0"/>
      <p:bldP spid="79876"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438401" y="981075"/>
            <a:ext cx="76819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2"/>
                </a:solidFill>
                <a:ea typeface="隶书" panose="02010509060101010101" pitchFamily="49" charset="-122"/>
              </a:rPr>
              <a:t>        </a:t>
            </a:r>
            <a:r>
              <a:rPr lang="zh-CN" altLang="en-US" sz="2800" b="1">
                <a:ea typeface="隶书" panose="02010509060101010101" pitchFamily="49" charset="-122"/>
              </a:rPr>
              <a:t>二阶和三阶行列式是由解二元和三元线性方</a:t>
            </a:r>
          </a:p>
          <a:p>
            <a:pPr eaLnBrk="1" hangingPunct="1"/>
            <a:r>
              <a:rPr lang="zh-CN" altLang="en-US" sz="2800" b="1">
                <a:ea typeface="隶书" panose="02010509060101010101" pitchFamily="49" charset="-122"/>
              </a:rPr>
              <a:t>程组引入的</a:t>
            </a:r>
            <a:r>
              <a:rPr lang="en-US" altLang="zh-CN" sz="2800" b="1">
                <a:ea typeface="隶书" panose="02010509060101010101" pitchFamily="49" charset="-122"/>
              </a:rPr>
              <a:t>.</a:t>
            </a:r>
            <a:r>
              <a:rPr lang="zh-CN" altLang="en-GB" sz="2800" b="1">
                <a:ea typeface="隶书" panose="02010509060101010101" pitchFamily="49" charset="-122"/>
              </a:rPr>
              <a:t>它们都是代数式。</a:t>
            </a:r>
            <a:endParaRPr lang="zh-CN" altLang="en-US" sz="2800" b="1">
              <a:ea typeface="隶书" panose="02010509060101010101" pitchFamily="49" charset="-122"/>
            </a:endParaRPr>
          </a:p>
        </p:txBody>
      </p:sp>
      <p:grpSp>
        <p:nvGrpSpPr>
          <p:cNvPr id="3" name="Group 3"/>
          <p:cNvGrpSpPr>
            <a:grpSpLocks/>
          </p:cNvGrpSpPr>
          <p:nvPr/>
        </p:nvGrpSpPr>
        <p:grpSpPr bwMode="auto">
          <a:xfrm>
            <a:off x="3071814" y="1928813"/>
            <a:ext cx="6694487" cy="519112"/>
            <a:chOff x="1056" y="1632"/>
            <a:chExt cx="4217" cy="327"/>
          </a:xfrm>
        </p:grpSpPr>
        <p:sp>
          <p:nvSpPr>
            <p:cNvPr id="38922" name="Rectangle 4"/>
            <p:cNvSpPr>
              <a:spLocks noChangeArrowheads="1"/>
            </p:cNvSpPr>
            <p:nvPr/>
          </p:nvSpPr>
          <p:spPr bwMode="auto">
            <a:xfrm>
              <a:off x="4032" y="1632"/>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0000"/>
                  </a:solidFill>
                  <a:ea typeface="隶书" panose="02010509060101010101" pitchFamily="49" charset="-122"/>
                </a:rPr>
                <a:t>对角线法则</a:t>
              </a:r>
            </a:p>
          </p:txBody>
        </p:sp>
        <p:sp>
          <p:nvSpPr>
            <p:cNvPr id="38923" name="Rectangle 5"/>
            <p:cNvSpPr>
              <a:spLocks noChangeArrowheads="1"/>
            </p:cNvSpPr>
            <p:nvPr/>
          </p:nvSpPr>
          <p:spPr bwMode="auto">
            <a:xfrm>
              <a:off x="1056" y="1632"/>
              <a:ext cx="25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隶书" panose="02010509060101010101" pitchFamily="49" charset="-122"/>
                </a:rPr>
                <a:t>二阶与三阶行列式的计算</a:t>
              </a:r>
            </a:p>
          </p:txBody>
        </p:sp>
        <p:sp>
          <p:nvSpPr>
            <p:cNvPr id="38924" name="Line 6"/>
            <p:cNvSpPr>
              <a:spLocks noChangeShapeType="1"/>
            </p:cNvSpPr>
            <p:nvPr/>
          </p:nvSpPr>
          <p:spPr bwMode="auto">
            <a:xfrm>
              <a:off x="3648" y="1824"/>
              <a:ext cx="43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4039" name="Object 7"/>
          <p:cNvGraphicFramePr>
            <a:graphicFrameLocks noChangeAspect="1"/>
          </p:cNvGraphicFramePr>
          <p:nvPr/>
        </p:nvGraphicFramePr>
        <p:xfrm>
          <a:off x="2836863" y="2555875"/>
          <a:ext cx="3759200" cy="977900"/>
        </p:xfrm>
        <a:graphic>
          <a:graphicData uri="http://schemas.openxmlformats.org/presentationml/2006/ole">
            <mc:AlternateContent xmlns:mc="http://schemas.openxmlformats.org/markup-compatibility/2006">
              <mc:Choice xmlns:v="urn:schemas-microsoft-com:vml" Requires="v">
                <p:oleObj spid="_x0000_s37911" name="Equation" r:id="rId3" imgW="3759200" imgH="977900" progId="Equation.3">
                  <p:embed/>
                </p:oleObj>
              </mc:Choice>
              <mc:Fallback>
                <p:oleObj name="Equation" r:id="rId3" imgW="3759200" imgH="977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6863" y="2555875"/>
                        <a:ext cx="37592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0" name="Object 8"/>
          <p:cNvGraphicFramePr>
            <a:graphicFrameLocks noChangeAspect="1"/>
          </p:cNvGraphicFramePr>
          <p:nvPr/>
        </p:nvGraphicFramePr>
        <p:xfrm>
          <a:off x="4852988" y="4221163"/>
          <a:ext cx="5029200" cy="1016000"/>
        </p:xfrm>
        <a:graphic>
          <a:graphicData uri="http://schemas.openxmlformats.org/presentationml/2006/ole">
            <mc:AlternateContent xmlns:mc="http://schemas.openxmlformats.org/markup-compatibility/2006">
              <mc:Choice xmlns:v="urn:schemas-microsoft-com:vml" Requires="v">
                <p:oleObj spid="_x0000_s37912" name="Equation" r:id="rId5" imgW="5029200" imgH="1016000" progId="Equation.3">
                  <p:embed/>
                </p:oleObj>
              </mc:Choice>
              <mc:Fallback>
                <p:oleObj name="Equation" r:id="rId5" imgW="5029200" imgH="1016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2988" y="4221163"/>
                        <a:ext cx="50292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1" name="Object 9"/>
          <p:cNvGraphicFramePr>
            <a:graphicFrameLocks noChangeAspect="1"/>
          </p:cNvGraphicFramePr>
          <p:nvPr/>
        </p:nvGraphicFramePr>
        <p:xfrm>
          <a:off x="2824163" y="3716338"/>
          <a:ext cx="2057400" cy="1536700"/>
        </p:xfrm>
        <a:graphic>
          <a:graphicData uri="http://schemas.openxmlformats.org/presentationml/2006/ole">
            <mc:AlternateContent xmlns:mc="http://schemas.openxmlformats.org/markup-compatibility/2006">
              <mc:Choice xmlns:v="urn:schemas-microsoft-com:vml" Requires="v">
                <p:oleObj spid="_x0000_s37913" name="Equation" r:id="rId7" imgW="2057400" imgH="1536480" progId="Equation.3">
                  <p:embed/>
                </p:oleObj>
              </mc:Choice>
              <mc:Fallback>
                <p:oleObj name="Equation" r:id="rId7" imgW="2057400" imgH="1536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4163" y="3716338"/>
                        <a:ext cx="20574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9" name="Rectangle 10"/>
          <p:cNvSpPr>
            <a:spLocks noGrp="1" noChangeArrowheads="1"/>
          </p:cNvSpPr>
          <p:nvPr>
            <p:ph type="title"/>
          </p:nvPr>
        </p:nvSpPr>
        <p:spPr>
          <a:xfrm>
            <a:off x="1890713" y="0"/>
            <a:ext cx="8229600" cy="1143000"/>
          </a:xfrm>
          <a:noFill/>
        </p:spPr>
        <p:txBody>
          <a:bodyPr/>
          <a:lstStyle/>
          <a:p>
            <a:pPr eaLnBrk="1" hangingPunct="1"/>
            <a:r>
              <a:rPr lang="zh-CN" altLang="en-US" smtClean="0">
                <a:solidFill>
                  <a:srgbClr val="0000FF"/>
                </a:solidFill>
                <a:ea typeface="隶书" panose="02010509060101010101" pitchFamily="49" charset="-122"/>
              </a:rPr>
              <a:t>小结</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AC81B62-E768-45D2-B43C-407D84A56400}" type="slidenum">
              <a:rPr lang="en-US" altLang="zh-CN" sz="1200">
                <a:solidFill>
                  <a:srgbClr val="898989"/>
                </a:solidFill>
              </a:rPr>
              <a:pPr eaLnBrk="1" hangingPunct="1"/>
              <a:t>45</a:t>
            </a:fld>
            <a:endParaRPr lang="en-US" altLang="zh-CN" sz="1200">
              <a:solidFill>
                <a:srgbClr val="898989"/>
              </a:solidFill>
            </a:endParaRPr>
          </a:p>
        </p:txBody>
      </p:sp>
      <p:sp>
        <p:nvSpPr>
          <p:cNvPr id="38921" name="TextBox 2"/>
          <p:cNvSpPr txBox="1">
            <a:spLocks noChangeArrowheads="1"/>
          </p:cNvSpPr>
          <p:nvPr/>
        </p:nvSpPr>
        <p:spPr bwMode="auto">
          <a:xfrm>
            <a:off x="1887538" y="5661026"/>
            <a:ext cx="8494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70C0"/>
                </a:solidFill>
              </a:rPr>
              <a:t>思考：你能指出行列式中各项的符号和排列奇偶性的关系吗？</a:t>
            </a:r>
          </a:p>
        </p:txBody>
      </p:sp>
    </p:spTree>
    <p:extLst>
      <p:ext uri="{BB962C8B-B14F-4D97-AF65-F5344CB8AC3E}">
        <p14:creationId xmlns:p14="http://schemas.microsoft.com/office/powerpoint/2010/main" val="40315765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4034"/>
                                        </p:tgtEl>
                                        <p:attrNameLst>
                                          <p:attrName>style.visibility</p:attrName>
                                        </p:attrNameLst>
                                      </p:cBhvr>
                                      <p:to>
                                        <p:strVal val="visible"/>
                                      </p:to>
                                    </p:set>
                                    <p:animEffect transition="in" filter="wipe(left)">
                                      <p:cBhvr>
                                        <p:cTn id="7" dur="75"/>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4039"/>
                                        </p:tgtEl>
                                        <p:attrNameLst>
                                          <p:attrName>style.visibility</p:attrName>
                                        </p:attrNameLst>
                                      </p:cBhvr>
                                      <p:to>
                                        <p:strVal val="visible"/>
                                      </p:to>
                                    </p:set>
                                    <p:animEffect transition="in" filter="wipe(left)">
                                      <p:cBhvr>
                                        <p:cTn id="17" dur="500"/>
                                        <p:tgtEl>
                                          <p:spTgt spid="440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041"/>
                                        </p:tgtEl>
                                        <p:attrNameLst>
                                          <p:attrName>style.visibility</p:attrName>
                                        </p:attrNameLst>
                                      </p:cBhvr>
                                      <p:to>
                                        <p:strVal val="visible"/>
                                      </p:to>
                                    </p:set>
                                    <p:animEffect transition="in" filter="wipe(left)">
                                      <p:cBhvr>
                                        <p:cTn id="22" dur="500"/>
                                        <p:tgtEl>
                                          <p:spTgt spid="440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040"/>
                                        </p:tgtEl>
                                        <p:attrNameLst>
                                          <p:attrName>style.visibility</p:attrName>
                                        </p:attrNameLst>
                                      </p:cBhvr>
                                      <p:to>
                                        <p:strVal val="visible"/>
                                      </p:to>
                                    </p:set>
                                    <p:animEffect transition="in" filter="wipe(left)">
                                      <p:cBhvr>
                                        <p:cTn id="27" dur="500"/>
                                        <p:tgtEl>
                                          <p:spTgt spid="440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8921"/>
                                        </p:tgtEl>
                                        <p:attrNameLst>
                                          <p:attrName>style.visibility</p:attrName>
                                        </p:attrNameLst>
                                      </p:cBhvr>
                                      <p:to>
                                        <p:strVal val="visible"/>
                                      </p:to>
                                    </p:set>
                                    <p:animEffect transition="in" filter="wipe(down)">
                                      <p:cBhvr>
                                        <p:cTn id="32" dur="500"/>
                                        <p:tgtEl>
                                          <p:spTgt spid="3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38921"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981200" y="274639"/>
            <a:ext cx="8229600" cy="4954587"/>
          </a:xfrm>
        </p:spPr>
        <p:txBody>
          <a:bodyPr/>
          <a:lstStyle/>
          <a:p>
            <a:pPr algn="l" eaLnBrk="1" hangingPunct="1"/>
            <a:r>
              <a:rPr lang="zh-CN" altLang="en-US" smtClean="0"/>
              <a:t>作业：</a:t>
            </a:r>
            <a:r>
              <a:rPr lang="en-US" altLang="zh-CN" smtClean="0"/>
              <a:t>P25</a:t>
            </a:r>
            <a:br>
              <a:rPr lang="en-US" altLang="zh-CN" smtClean="0"/>
            </a:br>
            <a:r>
              <a:rPr lang="en-US" altLang="zh-CN" smtClean="0"/>
              <a:t>1</a:t>
            </a:r>
            <a:r>
              <a:rPr lang="zh-CN" altLang="en-US" smtClean="0"/>
              <a:t>（</a:t>
            </a:r>
            <a:r>
              <a:rPr lang="en-US" altLang="zh-CN" smtClean="0"/>
              <a:t>1</a:t>
            </a:r>
            <a:r>
              <a:rPr lang="zh-CN" altLang="en-US" smtClean="0"/>
              <a:t>）（</a:t>
            </a:r>
            <a:r>
              <a:rPr lang="en-US" altLang="zh-CN" smtClean="0"/>
              <a:t>5</a:t>
            </a:r>
            <a:r>
              <a:rPr lang="zh-CN" altLang="en-US" smtClean="0"/>
              <a:t>）</a:t>
            </a:r>
            <a:r>
              <a:rPr lang="en-US" altLang="zh-CN" smtClean="0"/>
              <a:t/>
            </a:r>
            <a:br>
              <a:rPr lang="en-US" altLang="zh-CN" smtClean="0"/>
            </a:br>
            <a:r>
              <a:rPr lang="en-US" altLang="zh-CN" smtClean="0"/>
              <a:t>2</a:t>
            </a:r>
            <a:r>
              <a:rPr lang="zh-CN" altLang="en-US" smtClean="0"/>
              <a:t>（</a:t>
            </a:r>
            <a:r>
              <a:rPr lang="en-US" altLang="zh-CN" smtClean="0"/>
              <a:t>1</a:t>
            </a:r>
            <a:r>
              <a:rPr lang="zh-CN" altLang="en-US" smtClean="0"/>
              <a:t>）（</a:t>
            </a:r>
            <a:r>
              <a:rPr lang="en-US" altLang="zh-CN" smtClean="0"/>
              <a:t>2</a:t>
            </a:r>
            <a:r>
              <a:rPr lang="zh-CN" altLang="en-US" smtClean="0"/>
              <a:t>）</a:t>
            </a:r>
            <a:r>
              <a:rPr lang="en-US" altLang="zh-CN" smtClean="0"/>
              <a:t/>
            </a:r>
            <a:br>
              <a:rPr lang="en-US" altLang="zh-CN" smtClean="0"/>
            </a:br>
            <a:r>
              <a:rPr lang="en-US" altLang="zh-CN" smtClean="0"/>
              <a:t>3</a:t>
            </a:r>
            <a:r>
              <a:rPr lang="zh-CN" altLang="en-US" smtClean="0"/>
              <a:t>（</a:t>
            </a:r>
            <a:r>
              <a:rPr lang="en-US" altLang="zh-CN" smtClean="0"/>
              <a:t>2</a:t>
            </a:r>
            <a:r>
              <a:rPr lang="zh-CN" altLang="en-US" smtClean="0"/>
              <a:t>）</a:t>
            </a:r>
            <a:r>
              <a:rPr lang="en-US" altLang="zh-CN" smtClean="0"/>
              <a:t/>
            </a:r>
            <a:br>
              <a:rPr lang="en-US" altLang="zh-CN" smtClean="0"/>
            </a:br>
            <a:r>
              <a:rPr lang="en-US" altLang="zh-CN" smtClean="0"/>
              <a:t>4</a:t>
            </a:r>
            <a:r>
              <a:rPr lang="zh-CN" altLang="en-US" smtClean="0"/>
              <a:t>（</a:t>
            </a:r>
            <a:r>
              <a:rPr lang="en-US" altLang="zh-CN" smtClean="0"/>
              <a:t>1</a:t>
            </a:r>
            <a:r>
              <a:rPr lang="zh-CN" altLang="en-US" smtClean="0"/>
              <a:t>）</a:t>
            </a:r>
            <a:r>
              <a:rPr lang="en-US" altLang="zh-CN" smtClean="0"/>
              <a:t/>
            </a:r>
            <a:br>
              <a:rPr lang="en-US" altLang="zh-CN" smtClean="0"/>
            </a:br>
            <a:r>
              <a:rPr lang="en-US" altLang="zh-CN" smtClean="0"/>
              <a:t>5</a:t>
            </a:r>
            <a:br>
              <a:rPr lang="en-US" altLang="zh-CN" smtClean="0"/>
            </a:br>
            <a:r>
              <a:rPr lang="en-US" altLang="zh-CN" smtClean="0"/>
              <a:t>6 </a:t>
            </a:r>
            <a:r>
              <a:rPr lang="zh-CN" altLang="en-US" smtClean="0"/>
              <a:t>（</a:t>
            </a:r>
            <a:r>
              <a:rPr lang="en-US" altLang="zh-CN" smtClean="0"/>
              <a:t>1</a:t>
            </a:r>
            <a:r>
              <a:rPr lang="zh-CN" altLang="en-US" smtClean="0"/>
              <a:t>） （</a:t>
            </a:r>
            <a:r>
              <a:rPr lang="en-US" altLang="zh-CN" smtClean="0"/>
              <a:t>3</a:t>
            </a:r>
            <a:r>
              <a:rPr lang="zh-CN" altLang="en-US" smtClean="0"/>
              <a:t>）</a:t>
            </a:r>
          </a:p>
        </p:txBody>
      </p:sp>
      <p:sp>
        <p:nvSpPr>
          <p:cNvPr id="3" name="灯片编号占位符 2"/>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69AE60E-F4D8-4A66-AEDE-F318DA7F91EE}" type="slidenum">
              <a:rPr lang="en-US" altLang="zh-CN" sz="1200">
                <a:solidFill>
                  <a:srgbClr val="898989"/>
                </a:solidFill>
              </a:rPr>
              <a:pPr eaLnBrk="1" hangingPunct="1"/>
              <a:t>46</a:t>
            </a:fld>
            <a:endParaRPr lang="en-US" altLang="zh-CN" sz="1200">
              <a:solidFill>
                <a:srgbClr val="898989"/>
              </a:solidFill>
            </a:endParaRPr>
          </a:p>
        </p:txBody>
      </p:sp>
    </p:spTree>
    <p:extLst>
      <p:ext uri="{BB962C8B-B14F-4D97-AF65-F5344CB8AC3E}">
        <p14:creationId xmlns:p14="http://schemas.microsoft.com/office/powerpoint/2010/main" val="416090315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738438" y="1909763"/>
            <a:ext cx="594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zh-CN" altLang="en-US" sz="2800" b="1" dirty="0">
                <a:solidFill>
                  <a:prstClr val="black"/>
                </a:solidFill>
                <a:ea typeface="隶书" panose="02010509060101010101" pitchFamily="49" charset="-122"/>
              </a:rPr>
              <a:t>用消元法解二元线性方程组</a:t>
            </a:r>
          </a:p>
        </p:txBody>
      </p:sp>
      <p:graphicFrame>
        <p:nvGraphicFramePr>
          <p:cNvPr id="6147" name="Object 3"/>
          <p:cNvGraphicFramePr>
            <a:graphicFrameLocks noChangeAspect="1"/>
          </p:cNvGraphicFramePr>
          <p:nvPr/>
        </p:nvGraphicFramePr>
        <p:xfrm>
          <a:off x="3810000" y="2497138"/>
          <a:ext cx="3517900" cy="1003300"/>
        </p:xfrm>
        <a:graphic>
          <a:graphicData uri="http://schemas.openxmlformats.org/presentationml/2006/ole">
            <mc:AlternateContent xmlns:mc="http://schemas.openxmlformats.org/markup-compatibility/2006">
              <mc:Choice xmlns:v="urn:schemas-microsoft-com:vml" Requires="v">
                <p:oleObj spid="_x0000_s1089" name="Equation" r:id="rId3" imgW="3517900" imgH="1003300" progId="Equation.3">
                  <p:embed/>
                </p:oleObj>
              </mc:Choice>
              <mc:Fallback>
                <p:oleObj name="Equation" r:id="rId3" imgW="3517900" imgH="1003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97138"/>
                        <a:ext cx="35179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4"/>
          <p:cNvGraphicFramePr>
            <a:graphicFrameLocks noChangeAspect="1"/>
          </p:cNvGraphicFramePr>
          <p:nvPr/>
        </p:nvGraphicFramePr>
        <p:xfrm>
          <a:off x="7086600" y="2593975"/>
          <a:ext cx="419100" cy="406400"/>
        </p:xfrm>
        <a:graphic>
          <a:graphicData uri="http://schemas.openxmlformats.org/presentationml/2006/ole">
            <mc:AlternateContent xmlns:mc="http://schemas.openxmlformats.org/markup-compatibility/2006">
              <mc:Choice xmlns:v="urn:schemas-microsoft-com:vml" Requires="v">
                <p:oleObj spid="_x0000_s1090" name="Equation" r:id="rId5" imgW="418918" imgH="406224" progId="Equation.3">
                  <p:embed/>
                </p:oleObj>
              </mc:Choice>
              <mc:Fallback>
                <p:oleObj name="Equation" r:id="rId5" imgW="418918" imgH="4062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593975"/>
                        <a:ext cx="419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5"/>
          <p:cNvGraphicFramePr>
            <a:graphicFrameLocks noChangeAspect="1"/>
          </p:cNvGraphicFramePr>
          <p:nvPr/>
        </p:nvGraphicFramePr>
        <p:xfrm>
          <a:off x="7086600" y="3094038"/>
          <a:ext cx="444500" cy="406400"/>
        </p:xfrm>
        <a:graphic>
          <a:graphicData uri="http://schemas.openxmlformats.org/presentationml/2006/ole">
            <mc:AlternateContent xmlns:mc="http://schemas.openxmlformats.org/markup-compatibility/2006">
              <mc:Choice xmlns:v="urn:schemas-microsoft-com:vml" Requires="v">
                <p:oleObj spid="_x0000_s1091" name="Equation" r:id="rId7" imgW="444114" imgH="406048" progId="Equation.3">
                  <p:embed/>
                </p:oleObj>
              </mc:Choice>
              <mc:Fallback>
                <p:oleObj name="Equation" r:id="rId7" imgW="444114" imgH="40604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3094038"/>
                        <a:ext cx="444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p:cNvGraphicFramePr>
            <a:graphicFrameLocks noChangeAspect="1"/>
          </p:cNvGraphicFramePr>
          <p:nvPr>
            <p:extLst>
              <p:ext uri="{D42A27DB-BD31-4B8C-83A1-F6EECF244321}">
                <p14:modId xmlns:p14="http://schemas.microsoft.com/office/powerpoint/2010/main" val="1874954058"/>
              </p:ext>
            </p:extLst>
          </p:nvPr>
        </p:nvGraphicFramePr>
        <p:xfrm>
          <a:off x="2920754" y="3862389"/>
          <a:ext cx="1295400" cy="419100"/>
        </p:xfrm>
        <a:graphic>
          <a:graphicData uri="http://schemas.openxmlformats.org/presentationml/2006/ole">
            <mc:AlternateContent xmlns:mc="http://schemas.openxmlformats.org/markup-compatibility/2006">
              <mc:Choice xmlns:v="urn:schemas-microsoft-com:vml" Requires="v">
                <p:oleObj spid="_x0000_s1092" name="Equation" r:id="rId9" imgW="1295400" imgH="419100" progId="Equation.3">
                  <p:embed/>
                </p:oleObj>
              </mc:Choice>
              <mc:Fallback>
                <p:oleObj name="Equation" r:id="rId9" imgW="12954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0754" y="3862389"/>
                        <a:ext cx="1295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7"/>
          <p:cNvGraphicFramePr>
            <a:graphicFrameLocks noChangeAspect="1"/>
          </p:cNvGraphicFramePr>
          <p:nvPr>
            <p:extLst>
              <p:ext uri="{D42A27DB-BD31-4B8C-83A1-F6EECF244321}">
                <p14:modId xmlns:p14="http://schemas.microsoft.com/office/powerpoint/2010/main" val="3368970372"/>
              </p:ext>
            </p:extLst>
          </p:nvPr>
        </p:nvGraphicFramePr>
        <p:xfrm>
          <a:off x="4428699" y="3849690"/>
          <a:ext cx="3797300" cy="419100"/>
        </p:xfrm>
        <a:graphic>
          <a:graphicData uri="http://schemas.openxmlformats.org/presentationml/2006/ole">
            <mc:AlternateContent xmlns:mc="http://schemas.openxmlformats.org/markup-compatibility/2006">
              <mc:Choice xmlns:v="urn:schemas-microsoft-com:vml" Requires="v">
                <p:oleObj spid="_x0000_s1093" name="Equation" r:id="rId11" imgW="3797300" imgH="419100" progId="Equation.3">
                  <p:embed/>
                </p:oleObj>
              </mc:Choice>
              <mc:Fallback>
                <p:oleObj name="Equation" r:id="rId11" imgW="3797300" imgH="419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8699" y="3849690"/>
                        <a:ext cx="3797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8"/>
          <p:cNvGraphicFramePr>
            <a:graphicFrameLocks noChangeAspect="1"/>
          </p:cNvGraphicFramePr>
          <p:nvPr>
            <p:extLst>
              <p:ext uri="{D42A27DB-BD31-4B8C-83A1-F6EECF244321}">
                <p14:modId xmlns:p14="http://schemas.microsoft.com/office/powerpoint/2010/main" val="4207712162"/>
              </p:ext>
            </p:extLst>
          </p:nvPr>
        </p:nvGraphicFramePr>
        <p:xfrm>
          <a:off x="2920754" y="4548189"/>
          <a:ext cx="1308100" cy="419100"/>
        </p:xfrm>
        <a:graphic>
          <a:graphicData uri="http://schemas.openxmlformats.org/presentationml/2006/ole">
            <mc:AlternateContent xmlns:mc="http://schemas.openxmlformats.org/markup-compatibility/2006">
              <mc:Choice xmlns:v="urn:schemas-microsoft-com:vml" Requires="v">
                <p:oleObj spid="_x0000_s1094" name="Equation" r:id="rId13" imgW="1308100" imgH="419100" progId="Equation.3">
                  <p:embed/>
                </p:oleObj>
              </mc:Choice>
              <mc:Fallback>
                <p:oleObj name="Equation" r:id="rId13" imgW="1308100" imgH="4191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0754" y="4548189"/>
                        <a:ext cx="1308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9"/>
          <p:cNvGraphicFramePr>
            <a:graphicFrameLocks noChangeAspect="1"/>
          </p:cNvGraphicFramePr>
          <p:nvPr>
            <p:extLst>
              <p:ext uri="{D42A27DB-BD31-4B8C-83A1-F6EECF244321}">
                <p14:modId xmlns:p14="http://schemas.microsoft.com/office/powerpoint/2010/main" val="2784334003"/>
              </p:ext>
            </p:extLst>
          </p:nvPr>
        </p:nvGraphicFramePr>
        <p:xfrm>
          <a:off x="4428699" y="4510089"/>
          <a:ext cx="3810000" cy="419100"/>
        </p:xfrm>
        <a:graphic>
          <a:graphicData uri="http://schemas.openxmlformats.org/presentationml/2006/ole">
            <mc:AlternateContent xmlns:mc="http://schemas.openxmlformats.org/markup-compatibility/2006">
              <mc:Choice xmlns:v="urn:schemas-microsoft-com:vml" Requires="v">
                <p:oleObj spid="_x0000_s1095" name="Equation" r:id="rId15" imgW="3810000" imgH="419100" progId="Equation.3">
                  <p:embed/>
                </p:oleObj>
              </mc:Choice>
              <mc:Fallback>
                <p:oleObj name="Equation" r:id="rId15" imgW="3810000" imgH="4191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8699" y="4510089"/>
                        <a:ext cx="3810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Rectangle 10"/>
          <p:cNvSpPr>
            <a:spLocks noChangeArrowheads="1"/>
          </p:cNvSpPr>
          <p:nvPr/>
        </p:nvSpPr>
        <p:spPr bwMode="auto">
          <a:xfrm>
            <a:off x="5887792" y="3913982"/>
            <a:ext cx="846082" cy="381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6155" name="Rectangle 11"/>
          <p:cNvSpPr>
            <a:spLocks noChangeArrowheads="1"/>
          </p:cNvSpPr>
          <p:nvPr/>
        </p:nvSpPr>
        <p:spPr bwMode="auto">
          <a:xfrm>
            <a:off x="5887792" y="4576266"/>
            <a:ext cx="846082" cy="381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6156" name="Rectangle 12"/>
          <p:cNvSpPr>
            <a:spLocks noChangeArrowheads="1"/>
          </p:cNvSpPr>
          <p:nvPr/>
        </p:nvSpPr>
        <p:spPr bwMode="auto">
          <a:xfrm>
            <a:off x="2780999" y="5316541"/>
            <a:ext cx="39528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zh-CN" altLang="en-US" sz="2800" b="1" dirty="0">
                <a:solidFill>
                  <a:srgbClr val="000000"/>
                </a:solidFill>
                <a:ea typeface="隶书" panose="02010509060101010101" pitchFamily="49" charset="-122"/>
              </a:rPr>
              <a:t>两式相减消去</a:t>
            </a:r>
            <a:r>
              <a:rPr lang="en-US" altLang="zh-CN" sz="2800" b="1" i="1" dirty="0">
                <a:solidFill>
                  <a:srgbClr val="000000"/>
                </a:solidFill>
                <a:ea typeface="隶书" panose="02010509060101010101" pitchFamily="49" charset="-122"/>
              </a:rPr>
              <a:t>x</a:t>
            </a:r>
            <a:r>
              <a:rPr lang="en-US" altLang="zh-CN" sz="1700" b="1" baseline="-25000" dirty="0">
                <a:solidFill>
                  <a:srgbClr val="000000"/>
                </a:solidFill>
                <a:ea typeface="隶书" panose="02010509060101010101" pitchFamily="49" charset="-122"/>
              </a:rPr>
              <a:t>2</a:t>
            </a:r>
            <a:r>
              <a:rPr lang="zh-CN" altLang="en-US" sz="2800" b="1" dirty="0">
                <a:solidFill>
                  <a:srgbClr val="000000"/>
                </a:solidFill>
                <a:ea typeface="隶书" panose="02010509060101010101" pitchFamily="49" charset="-122"/>
              </a:rPr>
              <a:t>，得</a:t>
            </a:r>
            <a:endParaRPr lang="zh-CN" altLang="en-US" b="1" dirty="0">
              <a:solidFill>
                <a:prstClr val="black"/>
              </a:solidFill>
              <a:ea typeface="隶书" panose="02010509060101010101" pitchFamily="49" charset="-122"/>
            </a:endParaRPr>
          </a:p>
        </p:txBody>
      </p:sp>
      <p:sp>
        <p:nvSpPr>
          <p:cNvPr id="6157" name="Rectangle 13"/>
          <p:cNvSpPr>
            <a:spLocks noGrp="1" noChangeArrowheads="1"/>
          </p:cNvSpPr>
          <p:nvPr>
            <p:ph type="title"/>
          </p:nvPr>
        </p:nvSpPr>
        <p:spPr>
          <a:xfrm>
            <a:off x="1595438" y="214314"/>
            <a:ext cx="8229600" cy="928687"/>
          </a:xfrm>
          <a:noFill/>
        </p:spPr>
        <p:txBody>
          <a:bodyPr/>
          <a:lstStyle/>
          <a:p>
            <a:pPr eaLnBrk="1" hangingPunct="1"/>
            <a:r>
              <a:rPr lang="en-US" altLang="zh-CN" sz="4000" b="1" dirty="0">
                <a:solidFill>
                  <a:srgbClr val="0000FF"/>
                </a:solidFill>
                <a:ea typeface="隶书" panose="02010509060101010101" pitchFamily="49" charset="-122"/>
              </a:rPr>
              <a:t>§1.1   </a:t>
            </a:r>
            <a:r>
              <a:rPr lang="zh-CN" altLang="en-US" sz="4000" b="1" dirty="0">
                <a:solidFill>
                  <a:srgbClr val="0000FF"/>
                </a:solidFill>
                <a:ea typeface="隶书" panose="02010509060101010101" pitchFamily="49" charset="-122"/>
              </a:rPr>
              <a:t>二阶与三阶行列式</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97B681-C6C1-4588-A631-A0B98CBF17D7}" type="slidenum">
              <a:rPr lang="en-US" altLang="zh-CN" sz="1200">
                <a:solidFill>
                  <a:srgbClr val="898989"/>
                </a:solidFill>
              </a:rPr>
              <a:pPr eaLnBrk="1" hangingPunct="1"/>
              <a:t>5</a:t>
            </a:fld>
            <a:endParaRPr lang="en-US" altLang="zh-CN" sz="1200">
              <a:solidFill>
                <a:srgbClr val="898989"/>
              </a:solidFill>
            </a:endParaRPr>
          </a:p>
        </p:txBody>
      </p:sp>
      <p:sp>
        <p:nvSpPr>
          <p:cNvPr id="1039" name="TextBox 14"/>
          <p:cNvSpPr txBox="1">
            <a:spLocks noChangeArrowheads="1"/>
          </p:cNvSpPr>
          <p:nvPr/>
        </p:nvSpPr>
        <p:spPr bwMode="auto">
          <a:xfrm>
            <a:off x="3595689" y="1143000"/>
            <a:ext cx="4071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zh-CN" altLang="en-US" sz="3200" b="1" dirty="0">
                <a:solidFill>
                  <a:srgbClr val="261E8A"/>
                </a:solidFill>
              </a:rPr>
              <a:t>一、   二阶行列式</a:t>
            </a:r>
          </a:p>
        </p:txBody>
      </p:sp>
    </p:spTree>
    <p:extLst>
      <p:ext uri="{BB962C8B-B14F-4D97-AF65-F5344CB8AC3E}">
        <p14:creationId xmlns:p14="http://schemas.microsoft.com/office/powerpoint/2010/main" val="9256729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146"/>
                                        </p:tgtEl>
                                        <p:attrNameLst>
                                          <p:attrName>style.visibility</p:attrName>
                                        </p:attrNameLst>
                                      </p:cBhvr>
                                      <p:to>
                                        <p:strVal val="visible"/>
                                      </p:to>
                                    </p:set>
                                    <p:animEffect transition="in" filter="wipe(left)">
                                      <p:cBhvr>
                                        <p:cTn id="7" dur="75"/>
                                        <p:tgtEl>
                                          <p:spTgt spid="6146"/>
                                        </p:tgtEl>
                                      </p:cBhvr>
                                    </p:animEffect>
                                  </p:childTnLst>
                                </p:cTn>
                              </p:par>
                            </p:childTnLst>
                          </p:cTn>
                        </p:par>
                        <p:par>
                          <p:cTn id="8" fill="hold" nodeType="afterGroup">
                            <p:stCondLst>
                              <p:cond delay="900"/>
                            </p:stCondLst>
                            <p:childTnLst>
                              <p:par>
                                <p:cTn id="9" presetID="22" presetClass="entr" presetSubtype="8" fill="hold" nodeType="afterEffect">
                                  <p:stCondLst>
                                    <p:cond delay="0"/>
                                  </p:stCondLst>
                                  <p:childTnLst>
                                    <p:set>
                                      <p:cBhvr>
                                        <p:cTn id="10" dur="1" fill="hold">
                                          <p:stCondLst>
                                            <p:cond delay="0"/>
                                          </p:stCondLst>
                                        </p:cTn>
                                        <p:tgtEl>
                                          <p:spTgt spid="6147"/>
                                        </p:tgtEl>
                                        <p:attrNameLst>
                                          <p:attrName>style.visibility</p:attrName>
                                        </p:attrNameLst>
                                      </p:cBhvr>
                                      <p:to>
                                        <p:strVal val="visible"/>
                                      </p:to>
                                    </p:set>
                                    <p:animEffect transition="in" filter="wipe(left)">
                                      <p:cBhvr>
                                        <p:cTn id="11" dur="500"/>
                                        <p:tgtEl>
                                          <p:spTgt spid="6147"/>
                                        </p:tgtEl>
                                      </p:cBhvr>
                                    </p:animEffect>
                                  </p:childTnLst>
                                </p:cTn>
                              </p:par>
                            </p:childTnLst>
                          </p:cTn>
                        </p:par>
                        <p:par>
                          <p:cTn id="12" fill="hold" nodeType="afterGroup">
                            <p:stCondLst>
                              <p:cond delay="1400"/>
                            </p:stCondLst>
                            <p:childTnLst>
                              <p:par>
                                <p:cTn id="13" presetID="22" presetClass="entr" presetSubtype="8" fill="hold" nodeType="afterEffect">
                                  <p:stCondLst>
                                    <p:cond delay="0"/>
                                  </p:stCondLst>
                                  <p:childTnLst>
                                    <p:set>
                                      <p:cBhvr>
                                        <p:cTn id="14" dur="1" fill="hold">
                                          <p:stCondLst>
                                            <p:cond delay="0"/>
                                          </p:stCondLst>
                                        </p:cTn>
                                        <p:tgtEl>
                                          <p:spTgt spid="6148"/>
                                        </p:tgtEl>
                                        <p:attrNameLst>
                                          <p:attrName>style.visibility</p:attrName>
                                        </p:attrNameLst>
                                      </p:cBhvr>
                                      <p:to>
                                        <p:strVal val="visible"/>
                                      </p:to>
                                    </p:set>
                                    <p:animEffect transition="in" filter="wipe(left)">
                                      <p:cBhvr>
                                        <p:cTn id="15" dur="500"/>
                                        <p:tgtEl>
                                          <p:spTgt spid="6148"/>
                                        </p:tgtEl>
                                      </p:cBhvr>
                                    </p:animEffect>
                                  </p:childTnLst>
                                </p:cTn>
                              </p:par>
                            </p:childTnLst>
                          </p:cTn>
                        </p:par>
                        <p:par>
                          <p:cTn id="16" fill="hold" nodeType="afterGroup">
                            <p:stCondLst>
                              <p:cond delay="1900"/>
                            </p:stCondLst>
                            <p:childTnLst>
                              <p:par>
                                <p:cTn id="17" presetID="22" presetClass="entr" presetSubtype="8" fill="hold" nodeType="afterEffect">
                                  <p:stCondLst>
                                    <p:cond delay="0"/>
                                  </p:stCondLst>
                                  <p:childTnLst>
                                    <p:set>
                                      <p:cBhvr>
                                        <p:cTn id="18" dur="1" fill="hold">
                                          <p:stCondLst>
                                            <p:cond delay="0"/>
                                          </p:stCondLst>
                                        </p:cTn>
                                        <p:tgtEl>
                                          <p:spTgt spid="6149"/>
                                        </p:tgtEl>
                                        <p:attrNameLst>
                                          <p:attrName>style.visibility</p:attrName>
                                        </p:attrNameLst>
                                      </p:cBhvr>
                                      <p:to>
                                        <p:strVal val="visible"/>
                                      </p:to>
                                    </p:set>
                                    <p:animEffect transition="in" filter="wipe(left)">
                                      <p:cBhvr>
                                        <p:cTn id="19" dur="500"/>
                                        <p:tgtEl>
                                          <p:spTgt spid="614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6150"/>
                                        </p:tgtEl>
                                        <p:attrNameLst>
                                          <p:attrName>style.visibility</p:attrName>
                                        </p:attrNameLst>
                                      </p:cBhvr>
                                      <p:to>
                                        <p:strVal val="visible"/>
                                      </p:to>
                                    </p:set>
                                    <p:animEffect transition="in" filter="wipe(left)">
                                      <p:cBhvr>
                                        <p:cTn id="24" dur="500"/>
                                        <p:tgtEl>
                                          <p:spTgt spid="615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6151"/>
                                        </p:tgtEl>
                                        <p:attrNameLst>
                                          <p:attrName>style.visibility</p:attrName>
                                        </p:attrNameLst>
                                      </p:cBhvr>
                                      <p:to>
                                        <p:strVal val="visible"/>
                                      </p:to>
                                    </p:set>
                                    <p:animEffect transition="in" filter="wipe(left)">
                                      <p:cBhvr>
                                        <p:cTn id="29" dur="500"/>
                                        <p:tgtEl>
                                          <p:spTgt spid="615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6152"/>
                                        </p:tgtEl>
                                        <p:attrNameLst>
                                          <p:attrName>style.visibility</p:attrName>
                                        </p:attrNameLst>
                                      </p:cBhvr>
                                      <p:to>
                                        <p:strVal val="visible"/>
                                      </p:to>
                                    </p:set>
                                    <p:animEffect transition="in" filter="wipe(left)">
                                      <p:cBhvr>
                                        <p:cTn id="34" dur="500"/>
                                        <p:tgtEl>
                                          <p:spTgt spid="61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6153"/>
                                        </p:tgtEl>
                                        <p:attrNameLst>
                                          <p:attrName>style.visibility</p:attrName>
                                        </p:attrNameLst>
                                      </p:cBhvr>
                                      <p:to>
                                        <p:strVal val="visible"/>
                                      </p:to>
                                    </p:set>
                                    <p:animEffect transition="in" filter="wipe(left)">
                                      <p:cBhvr>
                                        <p:cTn id="39" dur="500"/>
                                        <p:tgtEl>
                                          <p:spTgt spid="615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154"/>
                                        </p:tgtEl>
                                        <p:attrNameLst>
                                          <p:attrName>style.visibility</p:attrName>
                                        </p:attrNameLst>
                                      </p:cBhvr>
                                      <p:to>
                                        <p:strVal val="visible"/>
                                      </p:to>
                                    </p:set>
                                    <p:animEffect transition="in" filter="wipe(left)">
                                      <p:cBhvr>
                                        <p:cTn id="44" dur="500"/>
                                        <p:tgtEl>
                                          <p:spTgt spid="615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155"/>
                                        </p:tgtEl>
                                        <p:attrNameLst>
                                          <p:attrName>style.visibility</p:attrName>
                                        </p:attrNameLst>
                                      </p:cBhvr>
                                      <p:to>
                                        <p:strVal val="visible"/>
                                      </p:to>
                                    </p:set>
                                    <p:animEffect transition="in" filter="wipe(left)">
                                      <p:cBhvr>
                                        <p:cTn id="47" dur="500"/>
                                        <p:tgtEl>
                                          <p:spTgt spid="615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6156"/>
                                        </p:tgtEl>
                                        <p:attrNameLst>
                                          <p:attrName>style.visibility</p:attrName>
                                        </p:attrNameLst>
                                      </p:cBhvr>
                                      <p:to>
                                        <p:strVal val="visible"/>
                                      </p:to>
                                    </p:set>
                                    <p:animEffect transition="in" filter="wipe(left)">
                                      <p:cBhvr>
                                        <p:cTn id="52" dur="75"/>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54" grpId="0" animBg="1"/>
      <p:bldP spid="6155" grpId="0" animBg="1"/>
      <p:bldP spid="615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3276600" y="990600"/>
          <a:ext cx="4965700" cy="419100"/>
        </p:xfrm>
        <a:graphic>
          <a:graphicData uri="http://schemas.openxmlformats.org/presentationml/2006/ole">
            <mc:AlternateContent xmlns:mc="http://schemas.openxmlformats.org/markup-compatibility/2006">
              <mc:Choice xmlns:v="urn:schemas-microsoft-com:vml" Requires="v">
                <p:oleObj spid="_x0000_s2090" name="Equation" r:id="rId3" imgW="4965700" imgH="419100" progId="Equation.DSMT4">
                  <p:embed/>
                </p:oleObj>
              </mc:Choice>
              <mc:Fallback>
                <p:oleObj name="Equation" r:id="rId3" imgW="49657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90600"/>
                        <a:ext cx="4965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p:cNvGraphicFramePr>
            <a:graphicFrameLocks noChangeAspect="1"/>
          </p:cNvGraphicFramePr>
          <p:nvPr>
            <p:extLst>
              <p:ext uri="{D42A27DB-BD31-4B8C-83A1-F6EECF244321}">
                <p14:modId xmlns:p14="http://schemas.microsoft.com/office/powerpoint/2010/main" val="3502537214"/>
              </p:ext>
            </p:extLst>
          </p:nvPr>
        </p:nvGraphicFramePr>
        <p:xfrm>
          <a:off x="3289300" y="2200277"/>
          <a:ext cx="4940300" cy="419100"/>
        </p:xfrm>
        <a:graphic>
          <a:graphicData uri="http://schemas.openxmlformats.org/presentationml/2006/ole">
            <mc:AlternateContent xmlns:mc="http://schemas.openxmlformats.org/markup-compatibility/2006">
              <mc:Choice xmlns:v="urn:schemas-microsoft-com:vml" Requires="v">
                <p:oleObj spid="_x0000_s2091" name="Equation" r:id="rId5" imgW="4940300" imgH="419100" progId="Equation.DSMT4">
                  <p:embed/>
                </p:oleObj>
              </mc:Choice>
              <mc:Fallback>
                <p:oleObj name="Equation" r:id="rId5" imgW="49403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9300" y="2200277"/>
                        <a:ext cx="4940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Text Box 4"/>
          <p:cNvSpPr txBox="1">
            <a:spLocks noChangeArrowheads="1"/>
          </p:cNvSpPr>
          <p:nvPr/>
        </p:nvSpPr>
        <p:spPr bwMode="auto">
          <a:xfrm>
            <a:off x="5381625" y="2971801"/>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kumimoji="0" lang="zh-CN" altLang="en-US" sz="2800" b="1">
                <a:solidFill>
                  <a:prstClr val="black"/>
                </a:solidFill>
                <a:ea typeface="隶书" panose="02010509060101010101" pitchFamily="49" charset="-122"/>
              </a:rPr>
              <a:t>方程组的解为</a:t>
            </a:r>
          </a:p>
        </p:txBody>
      </p:sp>
      <p:graphicFrame>
        <p:nvGraphicFramePr>
          <p:cNvPr id="7173" name="Object 5"/>
          <p:cNvGraphicFramePr>
            <a:graphicFrameLocks noChangeAspect="1"/>
          </p:cNvGraphicFramePr>
          <p:nvPr/>
        </p:nvGraphicFramePr>
        <p:xfrm>
          <a:off x="2540000" y="3733800"/>
          <a:ext cx="2870200" cy="914400"/>
        </p:xfrm>
        <a:graphic>
          <a:graphicData uri="http://schemas.openxmlformats.org/presentationml/2006/ole">
            <mc:AlternateContent xmlns:mc="http://schemas.openxmlformats.org/markup-compatibility/2006">
              <mc:Choice xmlns:v="urn:schemas-microsoft-com:vml" Requires="v">
                <p:oleObj spid="_x0000_s2092" name="Equation" r:id="rId7" imgW="2870200" imgH="914400" progId="Equation.DSMT4">
                  <p:embed/>
                </p:oleObj>
              </mc:Choice>
              <mc:Fallback>
                <p:oleObj name="Equation" r:id="rId7" imgW="2870200" imgH="914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0000" y="3733800"/>
                        <a:ext cx="2870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5715000" y="3733800"/>
          <a:ext cx="4025900" cy="914400"/>
        </p:xfrm>
        <a:graphic>
          <a:graphicData uri="http://schemas.openxmlformats.org/presentationml/2006/ole">
            <mc:AlternateContent xmlns:mc="http://schemas.openxmlformats.org/markup-compatibility/2006">
              <mc:Choice xmlns:v="urn:schemas-microsoft-com:vml" Requires="v">
                <p:oleObj spid="_x0000_s2093" name="Equation" r:id="rId9" imgW="4000500" imgH="914400" progId="Equation.DSMT4">
                  <p:embed/>
                </p:oleObj>
              </mc:Choice>
              <mc:Fallback>
                <p:oleObj name="Equation" r:id="rId9" imgW="4000500" imgH="914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3733800"/>
                        <a:ext cx="4025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5" name="AutoShape 7"/>
          <p:cNvSpPr>
            <a:spLocks noChangeArrowheads="1"/>
          </p:cNvSpPr>
          <p:nvPr/>
        </p:nvSpPr>
        <p:spPr bwMode="auto">
          <a:xfrm>
            <a:off x="3276600" y="4267200"/>
            <a:ext cx="2362200" cy="457200"/>
          </a:xfrm>
          <a:prstGeom prst="wedgeEllipseCallout">
            <a:avLst>
              <a:gd name="adj1" fmla="val 17944"/>
              <a:gd name="adj2" fmla="val 189931"/>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endParaRPr kumimoji="0" lang="zh-CN" altLang="zh-CN">
              <a:solidFill>
                <a:prstClr val="black"/>
              </a:solidFill>
              <a:ea typeface="隶书" panose="02010509060101010101" pitchFamily="49" charset="-122"/>
            </a:endParaRPr>
          </a:p>
        </p:txBody>
      </p:sp>
      <p:sp>
        <p:nvSpPr>
          <p:cNvPr id="7176" name="AutoShape 8"/>
          <p:cNvSpPr>
            <a:spLocks noChangeArrowheads="1"/>
          </p:cNvSpPr>
          <p:nvPr/>
        </p:nvSpPr>
        <p:spPr bwMode="auto">
          <a:xfrm>
            <a:off x="6248400" y="4267200"/>
            <a:ext cx="2209800" cy="457200"/>
          </a:xfrm>
          <a:prstGeom prst="wedgeEllipseCallout">
            <a:avLst>
              <a:gd name="adj1" fmla="val -110991"/>
              <a:gd name="adj2" fmla="val 177431"/>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endParaRPr kumimoji="0" lang="zh-CN" altLang="zh-CN">
              <a:solidFill>
                <a:prstClr val="black"/>
              </a:solidFill>
              <a:ea typeface="隶书" panose="02010509060101010101" pitchFamily="49" charset="-122"/>
            </a:endParaRPr>
          </a:p>
        </p:txBody>
      </p:sp>
      <p:sp>
        <p:nvSpPr>
          <p:cNvPr id="7177" name="Text Box 9"/>
          <p:cNvSpPr txBox="1">
            <a:spLocks noChangeArrowheads="1"/>
          </p:cNvSpPr>
          <p:nvPr/>
        </p:nvSpPr>
        <p:spPr bwMode="auto">
          <a:xfrm>
            <a:off x="2438400" y="5334001"/>
            <a:ext cx="670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kumimoji="0" lang="zh-CN" altLang="en-US" sz="2800" b="1">
                <a:solidFill>
                  <a:prstClr val="black"/>
                </a:solidFill>
                <a:ea typeface="隶书" panose="02010509060101010101" pitchFamily="49" charset="-122"/>
              </a:rPr>
              <a:t>由方程组的四个系数确定</a:t>
            </a:r>
            <a:r>
              <a:rPr kumimoji="0" lang="en-US" altLang="zh-CN" sz="2800" b="1">
                <a:solidFill>
                  <a:prstClr val="black"/>
                </a:solidFill>
                <a:ea typeface="隶书" panose="02010509060101010101" pitchFamily="49" charset="-122"/>
              </a:rPr>
              <a:t>.</a:t>
            </a:r>
          </a:p>
        </p:txBody>
      </p:sp>
      <p:sp>
        <p:nvSpPr>
          <p:cNvPr id="7178" name="Rectangle 10"/>
          <p:cNvSpPr>
            <a:spLocks noChangeArrowheads="1"/>
          </p:cNvSpPr>
          <p:nvPr/>
        </p:nvSpPr>
        <p:spPr bwMode="auto">
          <a:xfrm>
            <a:off x="2447926" y="1600200"/>
            <a:ext cx="39528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ea typeface="隶书" panose="02010509060101010101" pitchFamily="49" charset="-122"/>
              </a:rPr>
              <a:t>类似地，消去</a:t>
            </a:r>
            <a:r>
              <a:rPr lang="en-US" altLang="zh-CN" sz="2800" b="1" i="1">
                <a:solidFill>
                  <a:srgbClr val="000000"/>
                </a:solidFill>
                <a:ea typeface="隶书" panose="02010509060101010101" pitchFamily="49" charset="-122"/>
              </a:rPr>
              <a:t>x</a:t>
            </a:r>
            <a:r>
              <a:rPr lang="en-US" altLang="zh-CN" sz="1700" b="1">
                <a:solidFill>
                  <a:srgbClr val="000000"/>
                </a:solidFill>
                <a:ea typeface="隶书" panose="02010509060101010101" pitchFamily="49" charset="-122"/>
              </a:rPr>
              <a:t>1</a:t>
            </a:r>
            <a:r>
              <a:rPr lang="zh-CN" altLang="en-US" sz="2800" b="1">
                <a:solidFill>
                  <a:srgbClr val="000000"/>
                </a:solidFill>
                <a:ea typeface="隶书" panose="02010509060101010101" pitchFamily="49" charset="-122"/>
              </a:rPr>
              <a:t>，得</a:t>
            </a:r>
            <a:endParaRPr lang="zh-CN" altLang="en-US" b="1">
              <a:solidFill>
                <a:prstClr val="black"/>
              </a:solidFill>
              <a:ea typeface="隶书" panose="02010509060101010101" pitchFamily="49" charset="-122"/>
            </a:endParaRPr>
          </a:p>
        </p:txBody>
      </p:sp>
      <p:sp>
        <p:nvSpPr>
          <p:cNvPr id="7179" name="Rectangle 11"/>
          <p:cNvSpPr>
            <a:spLocks noChangeArrowheads="1"/>
          </p:cNvSpPr>
          <p:nvPr/>
        </p:nvSpPr>
        <p:spPr bwMode="auto">
          <a:xfrm>
            <a:off x="2381251" y="2971801"/>
            <a:ext cx="328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zh-CN" altLang="en-GB" sz="2800" b="1">
                <a:solidFill>
                  <a:srgbClr val="000000"/>
                </a:solidFill>
                <a:ea typeface="隶书" panose="02010509060101010101" pitchFamily="49" charset="-122"/>
              </a:rPr>
              <a:t>当</a:t>
            </a:r>
            <a:r>
              <a:rPr lang="en-US" altLang="zh-CN" sz="2800" b="1" i="1">
                <a:solidFill>
                  <a:srgbClr val="000000"/>
                </a:solidFill>
                <a:ea typeface="隶书" panose="02010509060101010101" pitchFamily="49" charset="-122"/>
              </a:rPr>
              <a:t>a</a:t>
            </a:r>
            <a:r>
              <a:rPr lang="en-US" altLang="zh-CN" sz="1700" b="1" baseline="-25000">
                <a:solidFill>
                  <a:srgbClr val="000000"/>
                </a:solidFill>
                <a:ea typeface="隶书" panose="02010509060101010101" pitchFamily="49" charset="-122"/>
              </a:rPr>
              <a:t>11</a:t>
            </a:r>
            <a:r>
              <a:rPr lang="en-US" altLang="zh-CN" sz="1700" b="1">
                <a:solidFill>
                  <a:srgbClr val="000000"/>
                </a:solidFill>
                <a:ea typeface="隶书" panose="02010509060101010101" pitchFamily="49" charset="-122"/>
              </a:rPr>
              <a:t> </a:t>
            </a:r>
            <a:r>
              <a:rPr lang="en-US" altLang="zh-CN" sz="2800" b="1" i="1">
                <a:solidFill>
                  <a:srgbClr val="000000"/>
                </a:solidFill>
                <a:ea typeface="隶书" panose="02010509060101010101" pitchFamily="49" charset="-122"/>
              </a:rPr>
              <a:t>a</a:t>
            </a:r>
            <a:r>
              <a:rPr lang="en-GB" altLang="zh-CN" sz="1700" b="1" baseline="-25000">
                <a:solidFill>
                  <a:srgbClr val="000000"/>
                </a:solidFill>
                <a:ea typeface="隶书" panose="02010509060101010101" pitchFamily="49" charset="-122"/>
              </a:rPr>
              <a:t>22</a:t>
            </a:r>
            <a:r>
              <a:rPr lang="en-GB" altLang="zh-CN" sz="1700" b="1">
                <a:solidFill>
                  <a:srgbClr val="000000"/>
                </a:solidFill>
                <a:ea typeface="隶书" panose="02010509060101010101" pitchFamily="49" charset="-122"/>
              </a:rPr>
              <a:t> </a:t>
            </a:r>
            <a:r>
              <a:rPr lang="en-US" altLang="zh-CN" sz="2000" b="1">
                <a:solidFill>
                  <a:srgbClr val="000000"/>
                </a:solidFill>
                <a:ea typeface="隶书" panose="02010509060101010101" pitchFamily="49" charset="-122"/>
              </a:rPr>
              <a:t>– </a:t>
            </a:r>
            <a:r>
              <a:rPr lang="en-US" altLang="zh-CN" sz="2800" b="1" i="1">
                <a:solidFill>
                  <a:srgbClr val="000000"/>
                </a:solidFill>
                <a:ea typeface="隶书" panose="02010509060101010101" pitchFamily="49" charset="-122"/>
              </a:rPr>
              <a:t>a</a:t>
            </a:r>
            <a:r>
              <a:rPr lang="en-US" altLang="zh-CN" sz="1700" b="1" baseline="-25000">
                <a:solidFill>
                  <a:srgbClr val="000000"/>
                </a:solidFill>
                <a:ea typeface="隶书" panose="02010509060101010101" pitchFamily="49" charset="-122"/>
              </a:rPr>
              <a:t>1</a:t>
            </a:r>
            <a:r>
              <a:rPr lang="zh-CN" altLang="en-GB" sz="1700" b="1" baseline="-25000">
                <a:solidFill>
                  <a:srgbClr val="000000"/>
                </a:solidFill>
                <a:ea typeface="隶书" panose="02010509060101010101" pitchFamily="49" charset="-122"/>
              </a:rPr>
              <a:t>2</a:t>
            </a:r>
            <a:r>
              <a:rPr lang="en-US" altLang="zh-CN" sz="1700" b="1">
                <a:solidFill>
                  <a:srgbClr val="000000"/>
                </a:solidFill>
                <a:ea typeface="隶书" panose="02010509060101010101" pitchFamily="49" charset="-122"/>
              </a:rPr>
              <a:t> </a:t>
            </a:r>
            <a:r>
              <a:rPr lang="en-US" altLang="zh-CN" sz="2800" b="1" i="1">
                <a:solidFill>
                  <a:srgbClr val="000000"/>
                </a:solidFill>
                <a:ea typeface="隶书" panose="02010509060101010101" pitchFamily="49" charset="-122"/>
              </a:rPr>
              <a:t>a</a:t>
            </a:r>
            <a:r>
              <a:rPr lang="en-GB" altLang="zh-CN" sz="1700" b="1" baseline="-25000">
                <a:solidFill>
                  <a:srgbClr val="000000"/>
                </a:solidFill>
                <a:ea typeface="隶书" panose="02010509060101010101" pitchFamily="49" charset="-122"/>
              </a:rPr>
              <a:t>21</a:t>
            </a:r>
            <a:r>
              <a:rPr lang="zh-CN" altLang="en-GB" sz="2800" b="1">
                <a:solidFill>
                  <a:srgbClr val="000000"/>
                </a:solidFill>
                <a:ea typeface="隶书" panose="02010509060101010101" pitchFamily="49" charset="-122"/>
              </a:rPr>
              <a:t>≠0时，</a:t>
            </a:r>
            <a:endParaRPr lang="zh-CN" altLang="en-US" sz="2800" b="1">
              <a:solidFill>
                <a:srgbClr val="000000"/>
              </a:solidFill>
              <a:ea typeface="隶书" panose="02010509060101010101" pitchFamily="49" charset="-122"/>
            </a:endParaRP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95C394C-920F-485D-9BDC-AC1367A52952}" type="slidenum">
              <a:rPr lang="en-US" altLang="zh-CN" sz="1200">
                <a:solidFill>
                  <a:srgbClr val="898989"/>
                </a:solidFill>
              </a:rPr>
              <a:pPr eaLnBrk="1" hangingPunct="1"/>
              <a:t>6</a:t>
            </a:fld>
            <a:endParaRPr lang="en-US" altLang="zh-CN" sz="1200">
              <a:solidFill>
                <a:srgbClr val="898989"/>
              </a:solidFill>
            </a:endParaRPr>
          </a:p>
        </p:txBody>
      </p:sp>
    </p:spTree>
    <p:extLst>
      <p:ext uri="{BB962C8B-B14F-4D97-AF65-F5344CB8AC3E}">
        <p14:creationId xmlns:p14="http://schemas.microsoft.com/office/powerpoint/2010/main" val="8039150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178"/>
                                        </p:tgtEl>
                                        <p:attrNameLst>
                                          <p:attrName>style.visibility</p:attrName>
                                        </p:attrNameLst>
                                      </p:cBhvr>
                                      <p:to>
                                        <p:strVal val="visible"/>
                                      </p:to>
                                    </p:set>
                                    <p:animEffect transition="in" filter="wipe(left)">
                                      <p:cBhvr>
                                        <p:cTn id="7" dur="75"/>
                                        <p:tgtEl>
                                          <p:spTgt spid="7178"/>
                                        </p:tgtEl>
                                      </p:cBhvr>
                                    </p:animEffect>
                                  </p:childTnLst>
                                </p:cTn>
                              </p:par>
                              <p:par>
                                <p:cTn id="8" presetID="22" presetClass="entr" presetSubtype="8" fill="hold" nodeType="withEffect">
                                  <p:stCondLst>
                                    <p:cond delay="0"/>
                                  </p:stCondLst>
                                  <p:childTnLst>
                                    <p:set>
                                      <p:cBhvr>
                                        <p:cTn id="9" dur="1" fill="hold">
                                          <p:stCondLst>
                                            <p:cond delay="0"/>
                                          </p:stCondLst>
                                        </p:cTn>
                                        <p:tgtEl>
                                          <p:spTgt spid="7171"/>
                                        </p:tgtEl>
                                        <p:attrNameLst>
                                          <p:attrName>style.visibility</p:attrName>
                                        </p:attrNameLst>
                                      </p:cBhvr>
                                      <p:to>
                                        <p:strVal val="visible"/>
                                      </p:to>
                                    </p:set>
                                    <p:animEffect transition="in" filter="wipe(left)">
                                      <p:cBhvr>
                                        <p:cTn id="10" dur="500"/>
                                        <p:tgtEl>
                                          <p:spTgt spid="717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iterate type="lt">
                                    <p:tmPct val="100000"/>
                                  </p:iterate>
                                  <p:childTnLst>
                                    <p:set>
                                      <p:cBhvr>
                                        <p:cTn id="14" dur="1" fill="hold">
                                          <p:stCondLst>
                                            <p:cond delay="0"/>
                                          </p:stCondLst>
                                        </p:cTn>
                                        <p:tgtEl>
                                          <p:spTgt spid="7179"/>
                                        </p:tgtEl>
                                        <p:attrNameLst>
                                          <p:attrName>style.visibility</p:attrName>
                                        </p:attrNameLst>
                                      </p:cBhvr>
                                      <p:to>
                                        <p:strVal val="visible"/>
                                      </p:to>
                                    </p:set>
                                    <p:animEffect transition="in" filter="wipe(left)">
                                      <p:cBhvr>
                                        <p:cTn id="15" dur="75"/>
                                        <p:tgtEl>
                                          <p:spTgt spid="71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7172"/>
                                        </p:tgtEl>
                                        <p:attrNameLst>
                                          <p:attrName>style.visibility</p:attrName>
                                        </p:attrNameLst>
                                      </p:cBhvr>
                                      <p:to>
                                        <p:strVal val="visible"/>
                                      </p:to>
                                    </p:set>
                                    <p:animEffect transition="in" filter="wipe(left)">
                                      <p:cBhvr>
                                        <p:cTn id="20" dur="75"/>
                                        <p:tgtEl>
                                          <p:spTgt spid="7172"/>
                                        </p:tgtEl>
                                      </p:cBhvr>
                                    </p:animEffect>
                                  </p:childTnLst>
                                </p:cTn>
                              </p:par>
                              <p:par>
                                <p:cTn id="21" presetID="22" presetClass="entr" presetSubtype="8" fill="hold" nodeType="withEffect">
                                  <p:stCondLst>
                                    <p:cond delay="0"/>
                                  </p:stCondLst>
                                  <p:childTnLst>
                                    <p:set>
                                      <p:cBhvr>
                                        <p:cTn id="22" dur="1" fill="hold">
                                          <p:stCondLst>
                                            <p:cond delay="0"/>
                                          </p:stCondLst>
                                        </p:cTn>
                                        <p:tgtEl>
                                          <p:spTgt spid="7173"/>
                                        </p:tgtEl>
                                        <p:attrNameLst>
                                          <p:attrName>style.visibility</p:attrName>
                                        </p:attrNameLst>
                                      </p:cBhvr>
                                      <p:to>
                                        <p:strVal val="visible"/>
                                      </p:to>
                                    </p:set>
                                    <p:animEffect transition="in" filter="wipe(left)">
                                      <p:cBhvr>
                                        <p:cTn id="23" dur="500"/>
                                        <p:tgtEl>
                                          <p:spTgt spid="7173"/>
                                        </p:tgtEl>
                                      </p:cBhvr>
                                    </p:animEffect>
                                  </p:childTnLst>
                                </p:cTn>
                              </p:par>
                              <p:par>
                                <p:cTn id="24" presetID="22" presetClass="entr" presetSubtype="8" fill="hold" nodeType="withEffect">
                                  <p:stCondLst>
                                    <p:cond delay="0"/>
                                  </p:stCondLst>
                                  <p:childTnLst>
                                    <p:set>
                                      <p:cBhvr>
                                        <p:cTn id="25" dur="1" fill="hold">
                                          <p:stCondLst>
                                            <p:cond delay="0"/>
                                          </p:stCondLst>
                                        </p:cTn>
                                        <p:tgtEl>
                                          <p:spTgt spid="7174"/>
                                        </p:tgtEl>
                                        <p:attrNameLst>
                                          <p:attrName>style.visibility</p:attrName>
                                        </p:attrNameLst>
                                      </p:cBhvr>
                                      <p:to>
                                        <p:strVal val="visible"/>
                                      </p:to>
                                    </p:set>
                                    <p:animEffect transition="in" filter="wipe(left)">
                                      <p:cBhvr>
                                        <p:cTn id="26" dur="500"/>
                                        <p:tgtEl>
                                          <p:spTgt spid="717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17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7177"/>
                                        </p:tgtEl>
                                        <p:attrNameLst>
                                          <p:attrName>style.visibility</p:attrName>
                                        </p:attrNameLst>
                                      </p:cBhvr>
                                      <p:to>
                                        <p:strVal val="visible"/>
                                      </p:to>
                                    </p:set>
                                    <p:animEffect transition="in" filter="wipe(left)">
                                      <p:cBhvr>
                                        <p:cTn id="37" dur="75"/>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5" grpId="0" animBg="1" autoUpdateAnimBg="0"/>
      <p:bldP spid="7176" grpId="0" animBg="1" autoUpdateAnimBg="0"/>
      <p:bldP spid="7177" grpId="0" autoUpdateAnimBg="0"/>
      <p:bldP spid="7178" grpId="0" autoUpdateAnimBg="0"/>
      <p:bldP spid="717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438400" y="838201"/>
            <a:ext cx="82296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en-US" altLang="zh-CN" sz="2800" b="1" dirty="0">
                <a:solidFill>
                  <a:prstClr val="black"/>
                </a:solidFill>
                <a:ea typeface="隶书" panose="02010509060101010101" pitchFamily="49" charset="-122"/>
              </a:rPr>
              <a:t>             </a:t>
            </a:r>
            <a:r>
              <a:rPr lang="en-US" altLang="zh-CN" sz="2800" b="1" dirty="0" smtClean="0">
                <a:solidFill>
                  <a:prstClr val="black"/>
                </a:solidFill>
                <a:ea typeface="隶书" panose="02010509060101010101" pitchFamily="49" charset="-122"/>
              </a:rPr>
              <a:t>     </a:t>
            </a:r>
            <a:r>
              <a:rPr lang="zh-CN" altLang="en-US" sz="2800" b="1" dirty="0" smtClean="0">
                <a:solidFill>
                  <a:prstClr val="black"/>
                </a:solidFill>
                <a:ea typeface="隶书" panose="02010509060101010101" pitchFamily="49" charset="-122"/>
              </a:rPr>
              <a:t>由</a:t>
            </a:r>
            <a:r>
              <a:rPr lang="zh-CN" altLang="en-US" sz="2800" b="1" dirty="0">
                <a:solidFill>
                  <a:prstClr val="black"/>
                </a:solidFill>
                <a:ea typeface="隶书" panose="02010509060101010101" pitchFamily="49" charset="-122"/>
              </a:rPr>
              <a:t>四个数排成二行二列（横排称行、竖排</a:t>
            </a:r>
          </a:p>
          <a:p>
            <a:pPr eaLnBrk="1" fontAlgn="base" hangingPunct="1">
              <a:spcBef>
                <a:spcPct val="50000"/>
              </a:spcBef>
              <a:spcAft>
                <a:spcPct val="0"/>
              </a:spcAft>
            </a:pPr>
            <a:r>
              <a:rPr lang="zh-CN" altLang="en-US" sz="2800" b="1" dirty="0">
                <a:solidFill>
                  <a:prstClr val="black"/>
                </a:solidFill>
                <a:ea typeface="隶书" panose="02010509060101010101" pitchFamily="49" charset="-122"/>
              </a:rPr>
              <a:t>称列）的数表</a:t>
            </a:r>
          </a:p>
        </p:txBody>
      </p:sp>
      <p:graphicFrame>
        <p:nvGraphicFramePr>
          <p:cNvPr id="8195" name="Object 3"/>
          <p:cNvGraphicFramePr>
            <a:graphicFrameLocks noChangeAspect="1"/>
          </p:cNvGraphicFramePr>
          <p:nvPr/>
        </p:nvGraphicFramePr>
        <p:xfrm>
          <a:off x="4953000" y="2057400"/>
          <a:ext cx="4572000" cy="977900"/>
        </p:xfrm>
        <a:graphic>
          <a:graphicData uri="http://schemas.openxmlformats.org/presentationml/2006/ole">
            <mc:AlternateContent xmlns:mc="http://schemas.openxmlformats.org/markup-compatibility/2006">
              <mc:Choice xmlns:v="urn:schemas-microsoft-com:vml" Requires="v">
                <p:oleObj spid="_x0000_s3096" name="Equation" r:id="rId3" imgW="4572000" imgH="977900" progId="Equation.DSMT4">
                  <p:embed/>
                </p:oleObj>
              </mc:Choice>
              <mc:Fallback>
                <p:oleObj name="Equation" r:id="rId3" imgW="4572000" imgH="977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57400"/>
                        <a:ext cx="45720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 name="Rectangle 4"/>
          <p:cNvSpPr>
            <a:spLocks noChangeArrowheads="1"/>
          </p:cNvSpPr>
          <p:nvPr/>
        </p:nvSpPr>
        <p:spPr bwMode="auto">
          <a:xfrm>
            <a:off x="2438401" y="838201"/>
            <a:ext cx="1624163" cy="523220"/>
          </a:xfrm>
          <a:prstGeom prst="rect">
            <a:avLst/>
          </a:prstGeom>
          <a:noFill/>
          <a:ln>
            <a:noFill/>
          </a:ln>
          <a:effectLst/>
          <a:extLst/>
        </p:spPr>
        <p:txBody>
          <a:bodyPr wrap="none">
            <a:spAutoFit/>
          </a:bodyPr>
          <a:lstStyle/>
          <a:p>
            <a:pPr fontAlgn="base">
              <a:spcBef>
                <a:spcPct val="0"/>
              </a:spcBef>
              <a:spcAft>
                <a:spcPct val="0"/>
              </a:spcAft>
              <a:defRPr/>
            </a:pPr>
            <a:r>
              <a:rPr kumimoji="1" lang="zh-CN" altLang="en-US" sz="2800" b="1" dirty="0" smtClean="0">
                <a:solidFill>
                  <a:srgbClr val="0000FF"/>
                </a:solidFill>
                <a:effectLst>
                  <a:outerShdw blurRad="38100" dist="38100" dir="2700000" algn="tl">
                    <a:srgbClr val="C0C0C0"/>
                  </a:outerShdw>
                </a:effectLst>
                <a:latin typeface="Times New Roman" panose="02020603050405020304" pitchFamily="18" charset="0"/>
                <a:ea typeface="隶书" pitchFamily="49" charset="-122"/>
              </a:rPr>
              <a:t>定义</a:t>
            </a:r>
            <a:r>
              <a:rPr kumimoji="1" lang="en-US" altLang="zh-CN" sz="2800" b="1" dirty="0" smtClean="0">
                <a:solidFill>
                  <a:srgbClr val="0000FF"/>
                </a:solidFill>
                <a:effectLst>
                  <a:outerShdw blurRad="38100" dist="38100" dir="2700000" algn="tl">
                    <a:srgbClr val="C0C0C0"/>
                  </a:outerShdw>
                </a:effectLst>
                <a:latin typeface="Times New Roman" panose="02020603050405020304" pitchFamily="18" charset="0"/>
                <a:ea typeface="隶书" pitchFamily="49" charset="-122"/>
              </a:rPr>
              <a:t>1.1.1</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隶书" pitchFamily="49" charset="-122"/>
            </a:endParaRPr>
          </a:p>
        </p:txBody>
      </p:sp>
      <p:grpSp>
        <p:nvGrpSpPr>
          <p:cNvPr id="3" name="Group 5"/>
          <p:cNvGrpSpPr>
            <a:grpSpLocks/>
          </p:cNvGrpSpPr>
          <p:nvPr/>
        </p:nvGrpSpPr>
        <p:grpSpPr bwMode="auto">
          <a:xfrm>
            <a:off x="5284789" y="3833813"/>
            <a:ext cx="1254125" cy="1009650"/>
            <a:chOff x="2369" y="2415"/>
            <a:chExt cx="790" cy="636"/>
          </a:xfrm>
        </p:grpSpPr>
        <p:sp>
          <p:nvSpPr>
            <p:cNvPr id="3089" name="Line 6"/>
            <p:cNvSpPr>
              <a:spLocks noChangeShapeType="1"/>
            </p:cNvSpPr>
            <p:nvPr/>
          </p:nvSpPr>
          <p:spPr bwMode="auto">
            <a:xfrm>
              <a:off x="2369" y="2432"/>
              <a:ext cx="1" cy="5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prstClr val="black"/>
                </a:solidFill>
                <a:latin typeface="Times New Roman" panose="02020603050405020304" pitchFamily="18" charset="0"/>
              </a:endParaRPr>
            </a:p>
          </p:txBody>
        </p:sp>
        <p:sp>
          <p:nvSpPr>
            <p:cNvPr id="3090" name="Line 7"/>
            <p:cNvSpPr>
              <a:spLocks noChangeShapeType="1"/>
            </p:cNvSpPr>
            <p:nvPr/>
          </p:nvSpPr>
          <p:spPr bwMode="auto">
            <a:xfrm>
              <a:off x="3158" y="2432"/>
              <a:ext cx="1" cy="5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prstClr val="black"/>
                </a:solidFill>
                <a:latin typeface="Times New Roman" panose="02020603050405020304" pitchFamily="18" charset="0"/>
              </a:endParaRPr>
            </a:p>
          </p:txBody>
        </p:sp>
        <p:sp>
          <p:nvSpPr>
            <p:cNvPr id="3091" name="Rectangle 8"/>
            <p:cNvSpPr>
              <a:spLocks noChangeArrowheads="1"/>
            </p:cNvSpPr>
            <p:nvPr/>
          </p:nvSpPr>
          <p:spPr bwMode="auto">
            <a:xfrm>
              <a:off x="2987" y="2886"/>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1700" b="1">
                  <a:solidFill>
                    <a:srgbClr val="000000"/>
                  </a:solidFill>
                  <a:ea typeface="隶书" panose="02010509060101010101" pitchFamily="49" charset="-122"/>
                </a:rPr>
                <a:t>22</a:t>
              </a:r>
              <a:endParaRPr lang="en-US" altLang="zh-CN" b="1">
                <a:solidFill>
                  <a:prstClr val="black"/>
                </a:solidFill>
                <a:ea typeface="隶书" panose="02010509060101010101" pitchFamily="49" charset="-122"/>
              </a:endParaRPr>
            </a:p>
          </p:txBody>
        </p:sp>
        <p:sp>
          <p:nvSpPr>
            <p:cNvPr id="3092" name="Rectangle 9"/>
            <p:cNvSpPr>
              <a:spLocks noChangeArrowheads="1"/>
            </p:cNvSpPr>
            <p:nvPr/>
          </p:nvSpPr>
          <p:spPr bwMode="auto">
            <a:xfrm>
              <a:off x="2502" y="2886"/>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1700" b="1">
                  <a:solidFill>
                    <a:srgbClr val="000000"/>
                  </a:solidFill>
                  <a:ea typeface="隶书" panose="02010509060101010101" pitchFamily="49" charset="-122"/>
                </a:rPr>
                <a:t>21</a:t>
              </a:r>
              <a:endParaRPr lang="en-US" altLang="zh-CN" b="1">
                <a:solidFill>
                  <a:prstClr val="black"/>
                </a:solidFill>
                <a:ea typeface="隶书" panose="02010509060101010101" pitchFamily="49" charset="-122"/>
              </a:endParaRPr>
            </a:p>
          </p:txBody>
        </p:sp>
        <p:sp>
          <p:nvSpPr>
            <p:cNvPr id="3093" name="Rectangle 10"/>
            <p:cNvSpPr>
              <a:spLocks noChangeArrowheads="1"/>
            </p:cNvSpPr>
            <p:nvPr/>
          </p:nvSpPr>
          <p:spPr bwMode="auto">
            <a:xfrm>
              <a:off x="2983" y="2550"/>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1700" b="1">
                  <a:solidFill>
                    <a:srgbClr val="000000"/>
                  </a:solidFill>
                  <a:ea typeface="隶书" panose="02010509060101010101" pitchFamily="49" charset="-122"/>
                </a:rPr>
                <a:t>12</a:t>
              </a:r>
              <a:endParaRPr lang="en-US" altLang="zh-CN" b="1">
                <a:solidFill>
                  <a:prstClr val="black"/>
                </a:solidFill>
                <a:ea typeface="隶书" panose="02010509060101010101" pitchFamily="49" charset="-122"/>
              </a:endParaRPr>
            </a:p>
          </p:txBody>
        </p:sp>
        <p:sp>
          <p:nvSpPr>
            <p:cNvPr id="3094" name="Rectangle 11"/>
            <p:cNvSpPr>
              <a:spLocks noChangeArrowheads="1"/>
            </p:cNvSpPr>
            <p:nvPr/>
          </p:nvSpPr>
          <p:spPr bwMode="auto">
            <a:xfrm>
              <a:off x="2498" y="2550"/>
              <a:ext cx="1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1700" b="1">
                  <a:solidFill>
                    <a:srgbClr val="000000"/>
                  </a:solidFill>
                  <a:ea typeface="隶书" panose="02010509060101010101" pitchFamily="49" charset="-122"/>
                </a:rPr>
                <a:t>11</a:t>
              </a:r>
              <a:endParaRPr lang="en-US" altLang="zh-CN" b="1">
                <a:solidFill>
                  <a:prstClr val="black"/>
                </a:solidFill>
                <a:ea typeface="隶书" panose="02010509060101010101" pitchFamily="49" charset="-122"/>
              </a:endParaRPr>
            </a:p>
          </p:txBody>
        </p:sp>
        <p:sp>
          <p:nvSpPr>
            <p:cNvPr id="3095" name="Rectangle 12"/>
            <p:cNvSpPr>
              <a:spLocks noChangeArrowheads="1"/>
            </p:cNvSpPr>
            <p:nvPr/>
          </p:nvSpPr>
          <p:spPr bwMode="auto">
            <a:xfrm>
              <a:off x="2869" y="275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i="1">
                  <a:solidFill>
                    <a:srgbClr val="000000"/>
                  </a:solidFill>
                  <a:ea typeface="隶书" panose="02010509060101010101" pitchFamily="49" charset="-122"/>
                </a:rPr>
                <a:t>a</a:t>
              </a:r>
              <a:endParaRPr lang="en-US" altLang="zh-CN" b="1">
                <a:solidFill>
                  <a:prstClr val="black"/>
                </a:solidFill>
                <a:ea typeface="隶书" panose="02010509060101010101" pitchFamily="49" charset="-122"/>
              </a:endParaRPr>
            </a:p>
          </p:txBody>
        </p:sp>
        <p:sp>
          <p:nvSpPr>
            <p:cNvPr id="3096" name="Rectangle 13"/>
            <p:cNvSpPr>
              <a:spLocks noChangeArrowheads="1"/>
            </p:cNvSpPr>
            <p:nvPr/>
          </p:nvSpPr>
          <p:spPr bwMode="auto">
            <a:xfrm>
              <a:off x="2384" y="275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i="1">
                  <a:solidFill>
                    <a:srgbClr val="000000"/>
                  </a:solidFill>
                  <a:ea typeface="隶书" panose="02010509060101010101" pitchFamily="49" charset="-122"/>
                </a:rPr>
                <a:t>a</a:t>
              </a:r>
              <a:endParaRPr lang="en-US" altLang="zh-CN" b="1">
                <a:solidFill>
                  <a:prstClr val="black"/>
                </a:solidFill>
                <a:ea typeface="隶书" panose="02010509060101010101" pitchFamily="49" charset="-122"/>
              </a:endParaRPr>
            </a:p>
          </p:txBody>
        </p:sp>
        <p:sp>
          <p:nvSpPr>
            <p:cNvPr id="3097" name="Rectangle 14"/>
            <p:cNvSpPr>
              <a:spLocks noChangeArrowheads="1"/>
            </p:cNvSpPr>
            <p:nvPr/>
          </p:nvSpPr>
          <p:spPr bwMode="auto">
            <a:xfrm>
              <a:off x="2873" y="2415"/>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i="1">
                  <a:solidFill>
                    <a:srgbClr val="000000"/>
                  </a:solidFill>
                  <a:ea typeface="隶书" panose="02010509060101010101" pitchFamily="49" charset="-122"/>
                </a:rPr>
                <a:t>a</a:t>
              </a:r>
              <a:endParaRPr lang="en-US" altLang="zh-CN" b="1">
                <a:solidFill>
                  <a:prstClr val="black"/>
                </a:solidFill>
                <a:ea typeface="隶书" panose="02010509060101010101" pitchFamily="49" charset="-122"/>
              </a:endParaRPr>
            </a:p>
          </p:txBody>
        </p:sp>
        <p:sp>
          <p:nvSpPr>
            <p:cNvPr id="3098" name="Rectangle 15"/>
            <p:cNvSpPr>
              <a:spLocks noChangeArrowheads="1"/>
            </p:cNvSpPr>
            <p:nvPr/>
          </p:nvSpPr>
          <p:spPr bwMode="auto">
            <a:xfrm>
              <a:off x="2388" y="2415"/>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i="1">
                  <a:solidFill>
                    <a:srgbClr val="000000"/>
                  </a:solidFill>
                  <a:ea typeface="隶书" panose="02010509060101010101" pitchFamily="49" charset="-122"/>
                </a:rPr>
                <a:t>a</a:t>
              </a:r>
              <a:endParaRPr lang="en-US" altLang="zh-CN" b="1">
                <a:solidFill>
                  <a:prstClr val="black"/>
                </a:solidFill>
                <a:ea typeface="隶书" panose="02010509060101010101" pitchFamily="49" charset="-122"/>
              </a:endParaRPr>
            </a:p>
          </p:txBody>
        </p:sp>
      </p:grpSp>
      <p:sp>
        <p:nvSpPr>
          <p:cNvPr id="8208" name="Rectangle 16"/>
          <p:cNvSpPr>
            <a:spLocks noChangeArrowheads="1"/>
          </p:cNvSpPr>
          <p:nvPr/>
        </p:nvSpPr>
        <p:spPr bwMode="auto">
          <a:xfrm>
            <a:off x="2524126" y="4111625"/>
            <a:ext cx="25003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zh-CN" altLang="en-US" sz="2800" b="1" dirty="0">
                <a:solidFill>
                  <a:srgbClr val="000000"/>
                </a:solidFill>
                <a:ea typeface="隶书" panose="02010509060101010101" pitchFamily="49" charset="-122"/>
              </a:rPr>
              <a:t>行列式，并记作</a:t>
            </a:r>
            <a:endParaRPr lang="zh-CN" altLang="en-US" b="1" dirty="0">
              <a:solidFill>
                <a:prstClr val="black"/>
              </a:solidFill>
              <a:ea typeface="隶书" panose="02010509060101010101" pitchFamily="49" charset="-122"/>
            </a:endParaRPr>
          </a:p>
        </p:txBody>
      </p:sp>
      <p:sp>
        <p:nvSpPr>
          <p:cNvPr id="8209" name="Rectangle 17"/>
          <p:cNvSpPr>
            <a:spLocks noChangeArrowheads="1"/>
          </p:cNvSpPr>
          <p:nvPr/>
        </p:nvSpPr>
        <p:spPr bwMode="auto">
          <a:xfrm>
            <a:off x="2524126" y="3287713"/>
            <a:ext cx="72294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zh-CN" altLang="en-US" sz="2800" b="1" dirty="0">
                <a:solidFill>
                  <a:srgbClr val="000000"/>
                </a:solidFill>
                <a:ea typeface="隶书" panose="02010509060101010101" pitchFamily="49" charset="-122"/>
              </a:rPr>
              <a:t>称表达式</a:t>
            </a:r>
            <a:r>
              <a:rPr lang="en-US" altLang="zh-CN" sz="2800" b="1" i="1" dirty="0">
                <a:solidFill>
                  <a:srgbClr val="000000"/>
                </a:solidFill>
                <a:ea typeface="隶书" panose="02010509060101010101" pitchFamily="49" charset="-122"/>
              </a:rPr>
              <a:t>a</a:t>
            </a:r>
            <a:r>
              <a:rPr lang="en-US" altLang="zh-CN" sz="1700" b="1" baseline="-25000" dirty="0">
                <a:solidFill>
                  <a:srgbClr val="000000"/>
                </a:solidFill>
                <a:ea typeface="隶书" panose="02010509060101010101" pitchFamily="49" charset="-122"/>
              </a:rPr>
              <a:t>11</a:t>
            </a:r>
            <a:r>
              <a:rPr lang="en-US" altLang="zh-CN" sz="1700" b="1" dirty="0">
                <a:solidFill>
                  <a:srgbClr val="000000"/>
                </a:solidFill>
                <a:ea typeface="隶书" panose="02010509060101010101" pitchFamily="49" charset="-122"/>
              </a:rPr>
              <a:t> </a:t>
            </a:r>
            <a:r>
              <a:rPr lang="en-US" altLang="zh-CN" sz="2800" b="1" i="1" dirty="0">
                <a:solidFill>
                  <a:srgbClr val="000000"/>
                </a:solidFill>
                <a:ea typeface="隶书" panose="02010509060101010101" pitchFamily="49" charset="-122"/>
              </a:rPr>
              <a:t>a</a:t>
            </a:r>
            <a:r>
              <a:rPr lang="en-GB" altLang="zh-CN" sz="1700" b="1" baseline="-25000" dirty="0">
                <a:solidFill>
                  <a:srgbClr val="000000"/>
                </a:solidFill>
                <a:ea typeface="隶书" panose="02010509060101010101" pitchFamily="49" charset="-122"/>
              </a:rPr>
              <a:t>22</a:t>
            </a:r>
            <a:r>
              <a:rPr lang="en-GB" altLang="zh-CN" sz="1700" b="1" dirty="0">
                <a:solidFill>
                  <a:srgbClr val="000000"/>
                </a:solidFill>
                <a:ea typeface="隶书" panose="02010509060101010101" pitchFamily="49" charset="-122"/>
              </a:rPr>
              <a:t>  </a:t>
            </a:r>
            <a:r>
              <a:rPr lang="en-US" altLang="zh-CN" sz="2000" b="1" dirty="0">
                <a:solidFill>
                  <a:srgbClr val="000000"/>
                </a:solidFill>
                <a:ea typeface="隶书" panose="02010509060101010101" pitchFamily="49" charset="-122"/>
              </a:rPr>
              <a:t>– </a:t>
            </a:r>
            <a:r>
              <a:rPr lang="en-GB" altLang="zh-CN" sz="2000" b="1" dirty="0">
                <a:solidFill>
                  <a:srgbClr val="000000"/>
                </a:solidFill>
                <a:ea typeface="隶书" panose="02010509060101010101" pitchFamily="49" charset="-122"/>
              </a:rPr>
              <a:t> </a:t>
            </a:r>
            <a:r>
              <a:rPr lang="en-US" altLang="zh-CN" sz="2800" b="1" i="1" dirty="0">
                <a:solidFill>
                  <a:srgbClr val="000000"/>
                </a:solidFill>
                <a:ea typeface="隶书" panose="02010509060101010101" pitchFamily="49" charset="-122"/>
              </a:rPr>
              <a:t>a</a:t>
            </a:r>
            <a:r>
              <a:rPr lang="en-US" altLang="zh-CN" sz="1700" b="1" baseline="-25000" dirty="0">
                <a:solidFill>
                  <a:srgbClr val="000000"/>
                </a:solidFill>
                <a:ea typeface="隶书" panose="02010509060101010101" pitchFamily="49" charset="-122"/>
              </a:rPr>
              <a:t>1</a:t>
            </a:r>
            <a:r>
              <a:rPr lang="zh-CN" altLang="en-GB" sz="1700" b="1" baseline="-25000" dirty="0">
                <a:solidFill>
                  <a:srgbClr val="000000"/>
                </a:solidFill>
                <a:ea typeface="隶书" panose="02010509060101010101" pitchFamily="49" charset="-122"/>
              </a:rPr>
              <a:t>2</a:t>
            </a:r>
            <a:r>
              <a:rPr lang="en-US" altLang="zh-CN" sz="1700" b="1" dirty="0">
                <a:solidFill>
                  <a:srgbClr val="000000"/>
                </a:solidFill>
                <a:ea typeface="隶书" panose="02010509060101010101" pitchFamily="49" charset="-122"/>
              </a:rPr>
              <a:t> </a:t>
            </a:r>
            <a:r>
              <a:rPr lang="en-US" altLang="zh-CN" sz="2800" b="1" i="1" dirty="0">
                <a:solidFill>
                  <a:srgbClr val="000000"/>
                </a:solidFill>
                <a:ea typeface="隶书" panose="02010509060101010101" pitchFamily="49" charset="-122"/>
              </a:rPr>
              <a:t>a</a:t>
            </a:r>
            <a:r>
              <a:rPr lang="en-GB" altLang="zh-CN" sz="1700" b="1" baseline="-25000" dirty="0">
                <a:solidFill>
                  <a:srgbClr val="000000"/>
                </a:solidFill>
                <a:ea typeface="隶书" panose="02010509060101010101" pitchFamily="49" charset="-122"/>
              </a:rPr>
              <a:t>21</a:t>
            </a:r>
            <a:r>
              <a:rPr lang="zh-CN" altLang="en-US" sz="2800" b="1" dirty="0">
                <a:solidFill>
                  <a:srgbClr val="000000"/>
                </a:solidFill>
                <a:ea typeface="隶书" panose="02010509060101010101" pitchFamily="49" charset="-122"/>
              </a:rPr>
              <a:t>为数表</a:t>
            </a:r>
            <a:r>
              <a:rPr lang="zh-CN" altLang="en-GB" sz="2800" b="1" dirty="0">
                <a:solidFill>
                  <a:srgbClr val="000000"/>
                </a:solidFill>
                <a:ea typeface="隶书" panose="02010509060101010101" pitchFamily="49" charset="-122"/>
              </a:rPr>
              <a:t>(4)</a:t>
            </a:r>
            <a:r>
              <a:rPr lang="zh-CN" altLang="en-US" sz="2800" b="1" dirty="0">
                <a:solidFill>
                  <a:srgbClr val="000000"/>
                </a:solidFill>
                <a:ea typeface="隶书" panose="02010509060101010101" pitchFamily="49" charset="-122"/>
              </a:rPr>
              <a:t>所确定的二阶</a:t>
            </a:r>
          </a:p>
        </p:txBody>
      </p:sp>
      <p:sp>
        <p:nvSpPr>
          <p:cNvPr id="8210" name="Text Box 18"/>
          <p:cNvSpPr txBox="1">
            <a:spLocks noChangeArrowheads="1"/>
          </p:cNvSpPr>
          <p:nvPr/>
        </p:nvSpPr>
        <p:spPr bwMode="auto">
          <a:xfrm>
            <a:off x="2524125" y="5410201"/>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zh-CN" altLang="en-US" sz="2800" b="1">
                <a:solidFill>
                  <a:prstClr val="black"/>
                </a:solidFill>
                <a:ea typeface="隶书" panose="02010509060101010101" pitchFamily="49" charset="-122"/>
              </a:rPr>
              <a:t>即</a:t>
            </a:r>
          </a:p>
        </p:txBody>
      </p:sp>
      <p:graphicFrame>
        <p:nvGraphicFramePr>
          <p:cNvPr id="8211" name="Object 19"/>
          <p:cNvGraphicFramePr>
            <a:graphicFrameLocks noChangeAspect="1"/>
          </p:cNvGraphicFramePr>
          <p:nvPr/>
        </p:nvGraphicFramePr>
        <p:xfrm>
          <a:off x="3276600" y="5100639"/>
          <a:ext cx="4724400" cy="1228725"/>
        </p:xfrm>
        <a:graphic>
          <a:graphicData uri="http://schemas.openxmlformats.org/presentationml/2006/ole">
            <mc:AlternateContent xmlns:mc="http://schemas.openxmlformats.org/markup-compatibility/2006">
              <mc:Choice xmlns:v="urn:schemas-microsoft-com:vml" Requires="v">
                <p:oleObj spid="_x0000_s3097" name="Equation" r:id="rId5" imgW="1854200" imgH="482600" progId="Equation.DSMT4">
                  <p:embed/>
                </p:oleObj>
              </mc:Choice>
              <mc:Fallback>
                <p:oleObj name="Equation" r:id="rId5" imgW="18542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100639"/>
                        <a:ext cx="4724400"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0"/>
          <p:cNvGrpSpPr>
            <a:grpSpLocks/>
          </p:cNvGrpSpPr>
          <p:nvPr/>
        </p:nvGrpSpPr>
        <p:grpSpPr bwMode="auto">
          <a:xfrm>
            <a:off x="6410958" y="4410077"/>
            <a:ext cx="1447800" cy="519113"/>
            <a:chOff x="3360" y="864"/>
            <a:chExt cx="912" cy="327"/>
          </a:xfrm>
        </p:grpSpPr>
        <p:sp>
          <p:nvSpPr>
            <p:cNvPr id="3087" name="Text Box 21"/>
            <p:cNvSpPr txBox="1">
              <a:spLocks noChangeArrowheads="1"/>
            </p:cNvSpPr>
            <p:nvPr/>
          </p:nvSpPr>
          <p:spPr bwMode="auto">
            <a:xfrm>
              <a:off x="3456" y="864"/>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en-US" altLang="zh-CN" sz="2800" b="1" dirty="0">
                  <a:solidFill>
                    <a:prstClr val="black"/>
                  </a:solidFill>
                  <a:ea typeface="隶书" panose="02010509060101010101" pitchFamily="49" charset="-122"/>
                </a:rPr>
                <a:t>.</a:t>
              </a:r>
              <a:r>
                <a:rPr lang="zh-CN" altLang="en-US" sz="2800" b="1" dirty="0">
                  <a:solidFill>
                    <a:srgbClr val="0000FF"/>
                  </a:solidFill>
                  <a:ea typeface="隶书" panose="02010509060101010101" pitchFamily="49" charset="-122"/>
                </a:rPr>
                <a:t>列标</a:t>
              </a:r>
            </a:p>
          </p:txBody>
        </p:sp>
        <p:sp>
          <p:nvSpPr>
            <p:cNvPr id="3088" name="Line 22"/>
            <p:cNvSpPr>
              <a:spLocks noChangeShapeType="1"/>
            </p:cNvSpPr>
            <p:nvPr/>
          </p:nvSpPr>
          <p:spPr bwMode="auto">
            <a:xfrm>
              <a:off x="3360" y="1056"/>
              <a:ext cx="24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prstClr val="black"/>
                </a:solidFill>
                <a:latin typeface="Times New Roman" panose="02020603050405020304" pitchFamily="18" charset="0"/>
              </a:endParaRPr>
            </a:p>
          </p:txBody>
        </p:sp>
      </p:grpSp>
      <p:grpSp>
        <p:nvGrpSpPr>
          <p:cNvPr id="5" name="Group 23"/>
          <p:cNvGrpSpPr>
            <a:grpSpLocks/>
          </p:cNvGrpSpPr>
          <p:nvPr/>
        </p:nvGrpSpPr>
        <p:grpSpPr bwMode="auto">
          <a:xfrm>
            <a:off x="6340476" y="4738688"/>
            <a:ext cx="1203325" cy="747712"/>
            <a:chOff x="3264" y="1056"/>
            <a:chExt cx="758" cy="471"/>
          </a:xfrm>
        </p:grpSpPr>
        <p:sp>
          <p:nvSpPr>
            <p:cNvPr id="3085" name="Line 24"/>
            <p:cNvSpPr>
              <a:spLocks noChangeShapeType="1"/>
            </p:cNvSpPr>
            <p:nvPr/>
          </p:nvSpPr>
          <p:spPr bwMode="auto">
            <a:xfrm>
              <a:off x="3264" y="1056"/>
              <a:ext cx="240" cy="2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prstClr val="black"/>
                </a:solidFill>
                <a:latin typeface="Times New Roman" panose="02020603050405020304" pitchFamily="18" charset="0"/>
              </a:endParaRPr>
            </a:p>
          </p:txBody>
        </p:sp>
        <p:sp>
          <p:nvSpPr>
            <p:cNvPr id="3086" name="Rectangle 25"/>
            <p:cNvSpPr>
              <a:spLocks noChangeArrowheads="1"/>
            </p:cNvSpPr>
            <p:nvPr/>
          </p:nvSpPr>
          <p:spPr bwMode="auto">
            <a:xfrm>
              <a:off x="3456" y="1200"/>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zh-CN" altLang="en-US" sz="2800" b="1">
                  <a:solidFill>
                    <a:srgbClr val="FF0000"/>
                  </a:solidFill>
                  <a:ea typeface="隶书" panose="02010509060101010101" pitchFamily="49" charset="-122"/>
                </a:rPr>
                <a:t>行标</a:t>
              </a:r>
            </a:p>
          </p:txBody>
        </p:sp>
      </p:gr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A25DC27-F635-470D-A895-B23B18FC7DA1}" type="slidenum">
              <a:rPr lang="en-US" altLang="zh-CN" sz="1200">
                <a:solidFill>
                  <a:srgbClr val="898989"/>
                </a:solidFill>
              </a:rPr>
              <a:pPr eaLnBrk="1" hangingPunct="1"/>
              <a:t>7</a:t>
            </a:fld>
            <a:endParaRPr lang="en-US" altLang="zh-CN" sz="1200">
              <a:solidFill>
                <a:srgbClr val="898989"/>
              </a:solidFill>
            </a:endParaRPr>
          </a:p>
        </p:txBody>
      </p:sp>
    </p:spTree>
    <p:extLst>
      <p:ext uri="{BB962C8B-B14F-4D97-AF65-F5344CB8AC3E}">
        <p14:creationId xmlns:p14="http://schemas.microsoft.com/office/powerpoint/2010/main" val="37877643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194"/>
                                        </p:tgtEl>
                                        <p:attrNameLst>
                                          <p:attrName>style.visibility</p:attrName>
                                        </p:attrNameLst>
                                      </p:cBhvr>
                                      <p:to>
                                        <p:strVal val="visible"/>
                                      </p:to>
                                    </p:set>
                                    <p:animEffect transition="in" filter="wipe(left)">
                                      <p:cBhvr>
                                        <p:cTn id="7" dur="75"/>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left)">
                                      <p:cBhvr>
                                        <p:cTn id="12" dur="500"/>
                                        <p:tgtEl>
                                          <p:spTgt spid="8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8209"/>
                                        </p:tgtEl>
                                        <p:attrNameLst>
                                          <p:attrName>style.visibility</p:attrName>
                                        </p:attrNameLst>
                                      </p:cBhvr>
                                      <p:to>
                                        <p:strVal val="visible"/>
                                      </p:to>
                                    </p:set>
                                    <p:animEffect transition="in" filter="wipe(left)">
                                      <p:cBhvr>
                                        <p:cTn id="17" dur="75"/>
                                        <p:tgtEl>
                                          <p:spTgt spid="8209"/>
                                        </p:tgtEl>
                                      </p:cBhvr>
                                    </p:animEffect>
                                  </p:childTnLst>
                                </p:cTn>
                              </p:par>
                              <p:par>
                                <p:cTn id="18" presetID="22" presetClass="entr" presetSubtype="8" fill="hold" grpId="0" nodeType="withEffect">
                                  <p:stCondLst>
                                    <p:cond delay="0"/>
                                  </p:stCondLst>
                                  <p:iterate type="lt">
                                    <p:tmPct val="100000"/>
                                  </p:iterate>
                                  <p:childTnLst>
                                    <p:set>
                                      <p:cBhvr>
                                        <p:cTn id="19" dur="1" fill="hold">
                                          <p:stCondLst>
                                            <p:cond delay="0"/>
                                          </p:stCondLst>
                                        </p:cTn>
                                        <p:tgtEl>
                                          <p:spTgt spid="8208"/>
                                        </p:tgtEl>
                                        <p:attrNameLst>
                                          <p:attrName>style.visibility</p:attrName>
                                        </p:attrNameLst>
                                      </p:cBhvr>
                                      <p:to>
                                        <p:strVal val="visible"/>
                                      </p:to>
                                    </p:set>
                                    <p:animEffect transition="in" filter="wipe(left)">
                                      <p:cBhvr>
                                        <p:cTn id="20" dur="75"/>
                                        <p:tgtEl>
                                          <p:spTgt spid="820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8210"/>
                                        </p:tgtEl>
                                        <p:attrNameLst>
                                          <p:attrName>style.visibility</p:attrName>
                                        </p:attrNameLst>
                                      </p:cBhvr>
                                      <p:to>
                                        <p:strVal val="visible"/>
                                      </p:to>
                                    </p:set>
                                    <p:animEffect transition="in" filter="wipe(left)">
                                      <p:cBhvr>
                                        <p:cTn id="38" dur="75"/>
                                        <p:tgtEl>
                                          <p:spTgt spid="82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8211"/>
                                        </p:tgtEl>
                                        <p:attrNameLst>
                                          <p:attrName>style.visibility</p:attrName>
                                        </p:attrNameLst>
                                      </p:cBhvr>
                                      <p:to>
                                        <p:strVal val="visible"/>
                                      </p:to>
                                    </p:set>
                                    <p:animEffect transition="in" filter="wipe(left)">
                                      <p:cBhvr>
                                        <p:cTn id="43" dur="500"/>
                                        <p:tgtEl>
                                          <p:spTgt spid="8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208" grpId="0" autoUpdateAnimBg="0"/>
      <p:bldP spid="8209" grpId="0" autoUpdateAnimBg="0"/>
      <p:bldP spid="821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855914" y="685801"/>
            <a:ext cx="6530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black"/>
                </a:solidFill>
                <a:ea typeface="隶书" panose="02010509060101010101" pitchFamily="49" charset="-122"/>
              </a:rPr>
              <a:t>二阶行列式的计算（</a:t>
            </a:r>
            <a:r>
              <a:rPr lang="zh-CN" altLang="en-US" sz="2800" b="1" dirty="0">
                <a:solidFill>
                  <a:srgbClr val="FF0000"/>
                </a:solidFill>
                <a:ea typeface="隶书" panose="02010509060101010101" pitchFamily="49" charset="-122"/>
              </a:rPr>
              <a:t>对角线法则</a:t>
            </a:r>
            <a:r>
              <a:rPr lang="zh-CN" altLang="en-US" sz="2800" b="1" dirty="0">
                <a:solidFill>
                  <a:prstClr val="black"/>
                </a:solidFill>
                <a:ea typeface="隶书" panose="02010509060101010101" pitchFamily="49" charset="-122"/>
              </a:rPr>
              <a:t>）</a:t>
            </a:r>
            <a:endParaRPr lang="zh-CN" altLang="en-US" sz="2800" dirty="0">
              <a:solidFill>
                <a:prstClr val="black"/>
              </a:solidFill>
              <a:ea typeface="隶书" panose="02010509060101010101" pitchFamily="49" charset="-122"/>
            </a:endParaRPr>
          </a:p>
        </p:txBody>
      </p:sp>
      <p:sp>
        <p:nvSpPr>
          <p:cNvPr id="9219" name="Text Box 3"/>
          <p:cNvSpPr txBox="1">
            <a:spLocks noChangeArrowheads="1"/>
          </p:cNvSpPr>
          <p:nvPr/>
        </p:nvSpPr>
        <p:spPr bwMode="auto">
          <a:xfrm>
            <a:off x="2895600" y="4502151"/>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zh-CN" altLang="en-US" sz="2800" b="1">
                <a:solidFill>
                  <a:srgbClr val="FF0000"/>
                </a:solidFill>
                <a:latin typeface="黑体" panose="02010609060101010101" pitchFamily="49" charset="-122"/>
                <a:ea typeface="隶书" panose="02010509060101010101" pitchFamily="49" charset="-122"/>
              </a:rPr>
              <a:t>如</a:t>
            </a:r>
            <a:endParaRPr lang="zh-CN" altLang="en-US">
              <a:solidFill>
                <a:srgbClr val="FF0000"/>
              </a:solidFill>
              <a:ea typeface="隶书" panose="02010509060101010101" pitchFamily="49" charset="-122"/>
            </a:endParaRPr>
          </a:p>
        </p:txBody>
      </p:sp>
      <p:grpSp>
        <p:nvGrpSpPr>
          <p:cNvPr id="3" name="Group 4"/>
          <p:cNvGrpSpPr>
            <a:grpSpLocks/>
          </p:cNvGrpSpPr>
          <p:nvPr/>
        </p:nvGrpSpPr>
        <p:grpSpPr bwMode="auto">
          <a:xfrm>
            <a:off x="4943475" y="2054225"/>
            <a:ext cx="1752600" cy="1466850"/>
            <a:chOff x="4656" y="816"/>
            <a:chExt cx="1104" cy="924"/>
          </a:xfrm>
        </p:grpSpPr>
        <p:graphicFrame>
          <p:nvGraphicFramePr>
            <p:cNvPr id="4101" name="Object 5"/>
            <p:cNvGraphicFramePr>
              <a:graphicFrameLocks noChangeAspect="1"/>
            </p:cNvGraphicFramePr>
            <p:nvPr/>
          </p:nvGraphicFramePr>
          <p:xfrm>
            <a:off x="4740" y="824"/>
            <a:ext cx="264" cy="264"/>
          </p:xfrm>
          <a:graphic>
            <a:graphicData uri="http://schemas.openxmlformats.org/presentationml/2006/ole">
              <mc:AlternateContent xmlns:mc="http://schemas.openxmlformats.org/markup-compatibility/2006">
                <mc:Choice xmlns:v="urn:schemas-microsoft-com:vml" Requires="v">
                  <p:oleObj spid="_x0000_s4161" name="Equation" r:id="rId3" imgW="419100" imgH="419100" progId="Equation.3">
                    <p:embed/>
                  </p:oleObj>
                </mc:Choice>
                <mc:Fallback>
                  <p:oleObj name="Equation" r:id="rId3" imgW="4191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 y="824"/>
                          <a:ext cx="26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6"/>
            <p:cNvGraphicFramePr>
              <a:graphicFrameLocks noChangeAspect="1"/>
            </p:cNvGraphicFramePr>
            <p:nvPr/>
          </p:nvGraphicFramePr>
          <p:xfrm>
            <a:off x="5424" y="816"/>
            <a:ext cx="264" cy="264"/>
          </p:xfrm>
          <a:graphic>
            <a:graphicData uri="http://schemas.openxmlformats.org/presentationml/2006/ole">
              <mc:AlternateContent xmlns:mc="http://schemas.openxmlformats.org/markup-compatibility/2006">
                <mc:Choice xmlns:v="urn:schemas-microsoft-com:vml" Requires="v">
                  <p:oleObj spid="_x0000_s4162" name="Equation" r:id="rId5" imgW="419100" imgH="419100" progId="Equation.3">
                    <p:embed/>
                  </p:oleObj>
                </mc:Choice>
                <mc:Fallback>
                  <p:oleObj name="Equation" r:id="rId5" imgW="4191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4" y="816"/>
                          <a:ext cx="26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7"/>
            <p:cNvGraphicFramePr>
              <a:graphicFrameLocks noChangeAspect="1"/>
            </p:cNvGraphicFramePr>
            <p:nvPr/>
          </p:nvGraphicFramePr>
          <p:xfrm>
            <a:off x="5424" y="1416"/>
            <a:ext cx="272" cy="264"/>
          </p:xfrm>
          <a:graphic>
            <a:graphicData uri="http://schemas.openxmlformats.org/presentationml/2006/ole">
              <mc:AlternateContent xmlns:mc="http://schemas.openxmlformats.org/markup-compatibility/2006">
                <mc:Choice xmlns:v="urn:schemas-microsoft-com:vml" Requires="v">
                  <p:oleObj spid="_x0000_s4163" name="Equation" r:id="rId7" imgW="431613" imgH="418918" progId="Equation.3">
                    <p:embed/>
                  </p:oleObj>
                </mc:Choice>
                <mc:Fallback>
                  <p:oleObj name="Equation" r:id="rId7" imgW="431613" imgH="4189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4" y="1416"/>
                          <a:ext cx="2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8"/>
            <p:cNvGraphicFramePr>
              <a:graphicFrameLocks noChangeAspect="1"/>
            </p:cNvGraphicFramePr>
            <p:nvPr/>
          </p:nvGraphicFramePr>
          <p:xfrm>
            <a:off x="4752" y="1392"/>
            <a:ext cx="288" cy="274"/>
          </p:xfrm>
          <a:graphic>
            <a:graphicData uri="http://schemas.openxmlformats.org/presentationml/2006/ole">
              <mc:AlternateContent xmlns:mc="http://schemas.openxmlformats.org/markup-compatibility/2006">
                <mc:Choice xmlns:v="urn:schemas-microsoft-com:vml" Requires="v">
                  <p:oleObj spid="_x0000_s4164" name="Equation" r:id="rId9" imgW="482600" imgH="457200" progId="Equation.3">
                    <p:embed/>
                  </p:oleObj>
                </mc:Choice>
                <mc:Fallback>
                  <p:oleObj name="Equation" r:id="rId9" imgW="4826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2" y="1392"/>
                          <a:ext cx="288"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5" name="Line 9"/>
            <p:cNvSpPr>
              <a:spLocks noChangeShapeType="1"/>
            </p:cNvSpPr>
            <p:nvPr/>
          </p:nvSpPr>
          <p:spPr bwMode="auto">
            <a:xfrm>
              <a:off x="4656" y="816"/>
              <a:ext cx="0" cy="91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prstClr val="black"/>
                </a:solidFill>
                <a:latin typeface="Times New Roman" panose="02020603050405020304" pitchFamily="18" charset="0"/>
              </a:endParaRPr>
            </a:p>
          </p:txBody>
        </p:sp>
        <p:sp>
          <p:nvSpPr>
            <p:cNvPr id="4116" name="Line 10"/>
            <p:cNvSpPr>
              <a:spLocks noChangeShapeType="1"/>
            </p:cNvSpPr>
            <p:nvPr/>
          </p:nvSpPr>
          <p:spPr bwMode="auto">
            <a:xfrm>
              <a:off x="5760" y="828"/>
              <a:ext cx="0" cy="91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prstClr val="black"/>
                </a:solidFill>
                <a:latin typeface="Times New Roman" panose="02020603050405020304" pitchFamily="18" charset="0"/>
              </a:endParaRPr>
            </a:p>
          </p:txBody>
        </p:sp>
      </p:grpSp>
      <p:graphicFrame>
        <p:nvGraphicFramePr>
          <p:cNvPr id="9227" name="Object 11"/>
          <p:cNvGraphicFramePr>
            <a:graphicFrameLocks noChangeAspect="1"/>
          </p:cNvGraphicFramePr>
          <p:nvPr/>
        </p:nvGraphicFramePr>
        <p:xfrm>
          <a:off x="6816725" y="2486025"/>
          <a:ext cx="1117600" cy="419100"/>
        </p:xfrm>
        <a:graphic>
          <a:graphicData uri="http://schemas.openxmlformats.org/presentationml/2006/ole">
            <mc:AlternateContent xmlns:mc="http://schemas.openxmlformats.org/markup-compatibility/2006">
              <mc:Choice xmlns:v="urn:schemas-microsoft-com:vml" Requires="v">
                <p:oleObj spid="_x0000_s4165" name="Equation" r:id="rId11" imgW="1104833" imgH="409643" progId="Equation.3">
                  <p:embed/>
                </p:oleObj>
              </mc:Choice>
              <mc:Fallback>
                <p:oleObj name="Equation" r:id="rId11" imgW="1104833" imgH="40964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16725" y="2486025"/>
                        <a:ext cx="1117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12"/>
          <p:cNvGraphicFramePr>
            <a:graphicFrameLocks noChangeAspect="1"/>
          </p:cNvGraphicFramePr>
          <p:nvPr/>
        </p:nvGraphicFramePr>
        <p:xfrm>
          <a:off x="7953375" y="2486025"/>
          <a:ext cx="1206500" cy="419100"/>
        </p:xfrm>
        <a:graphic>
          <a:graphicData uri="http://schemas.openxmlformats.org/presentationml/2006/ole">
            <mc:AlternateContent xmlns:mc="http://schemas.openxmlformats.org/markup-compatibility/2006">
              <mc:Choice xmlns:v="urn:schemas-microsoft-com:vml" Requires="v">
                <p:oleObj spid="_x0000_s4166" name="Equation" r:id="rId13" imgW="1200049" imgH="409643" progId="Equation.3">
                  <p:embed/>
                </p:oleObj>
              </mc:Choice>
              <mc:Fallback>
                <p:oleObj name="Equation" r:id="rId13" imgW="1200049" imgH="40964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53375" y="2486025"/>
                        <a:ext cx="1206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9" name="Line 13"/>
          <p:cNvSpPr>
            <a:spLocks noChangeShapeType="1"/>
          </p:cNvSpPr>
          <p:nvPr/>
        </p:nvSpPr>
        <p:spPr bwMode="auto">
          <a:xfrm flipV="1">
            <a:off x="5448300" y="2486025"/>
            <a:ext cx="762000" cy="609600"/>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prstClr val="black"/>
              </a:solidFill>
              <a:latin typeface="Times New Roman" panose="02020603050405020304" pitchFamily="18" charset="0"/>
            </a:endParaRPr>
          </a:p>
        </p:txBody>
      </p:sp>
      <p:sp>
        <p:nvSpPr>
          <p:cNvPr id="9230" name="Line 14"/>
          <p:cNvSpPr>
            <a:spLocks noChangeShapeType="1"/>
          </p:cNvSpPr>
          <p:nvPr/>
        </p:nvSpPr>
        <p:spPr bwMode="auto">
          <a:xfrm>
            <a:off x="5519738" y="2486025"/>
            <a:ext cx="685800" cy="60960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prstClr val="black"/>
              </a:solidFill>
              <a:latin typeface="Times New Roman" panose="02020603050405020304" pitchFamily="18" charset="0"/>
            </a:endParaRPr>
          </a:p>
        </p:txBody>
      </p:sp>
      <p:sp>
        <p:nvSpPr>
          <p:cNvPr id="9231" name="AutoShape 15"/>
          <p:cNvSpPr>
            <a:spLocks noChangeArrowheads="1"/>
          </p:cNvSpPr>
          <p:nvPr/>
        </p:nvSpPr>
        <p:spPr bwMode="auto">
          <a:xfrm>
            <a:off x="2855913" y="1982788"/>
            <a:ext cx="1897062" cy="533400"/>
          </a:xfrm>
          <a:prstGeom prst="wedgeRoundRectCallout">
            <a:avLst>
              <a:gd name="adj1" fmla="val 87324"/>
              <a:gd name="adj2" fmla="val 48810"/>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b="1">
                <a:solidFill>
                  <a:prstClr val="black"/>
                </a:solidFill>
                <a:ea typeface="隶书" panose="02010509060101010101" pitchFamily="49" charset="-122"/>
              </a:rPr>
              <a:t>主对角线</a:t>
            </a:r>
          </a:p>
        </p:txBody>
      </p:sp>
      <p:sp>
        <p:nvSpPr>
          <p:cNvPr id="9232" name="AutoShape 16"/>
          <p:cNvSpPr>
            <a:spLocks noChangeArrowheads="1"/>
          </p:cNvSpPr>
          <p:nvPr/>
        </p:nvSpPr>
        <p:spPr bwMode="auto">
          <a:xfrm flipH="1">
            <a:off x="2782889" y="3062288"/>
            <a:ext cx="1944687" cy="576262"/>
          </a:xfrm>
          <a:prstGeom prst="wedgeRoundRectCallout">
            <a:avLst>
              <a:gd name="adj1" fmla="val -92042"/>
              <a:gd name="adj2" fmla="val -98764"/>
              <a:gd name="adj3" fmla="val 16667"/>
            </a:avLst>
          </a:prstGeom>
          <a:noFill/>
          <a:ln w="127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b="1">
                <a:solidFill>
                  <a:prstClr val="black"/>
                </a:solidFill>
                <a:ea typeface="隶书" panose="02010509060101010101" pitchFamily="49" charset="-122"/>
              </a:rPr>
              <a:t>次对角线</a:t>
            </a:r>
          </a:p>
        </p:txBody>
      </p:sp>
      <p:graphicFrame>
        <p:nvGraphicFramePr>
          <p:cNvPr id="9233" name="Object 17"/>
          <p:cNvGraphicFramePr>
            <a:graphicFrameLocks noChangeAspect="1"/>
          </p:cNvGraphicFramePr>
          <p:nvPr/>
        </p:nvGraphicFramePr>
        <p:xfrm>
          <a:off x="3654425" y="4371976"/>
          <a:ext cx="1035050" cy="911225"/>
        </p:xfrm>
        <a:graphic>
          <a:graphicData uri="http://schemas.openxmlformats.org/presentationml/2006/ole">
            <mc:AlternateContent xmlns:mc="http://schemas.openxmlformats.org/markup-compatibility/2006">
              <mc:Choice xmlns:v="urn:schemas-microsoft-com:vml" Requires="v">
                <p:oleObj spid="_x0000_s4167" name="Equation" r:id="rId15" imgW="520700" imgH="457200" progId="Equation.DSMT4">
                  <p:embed/>
                </p:oleObj>
              </mc:Choice>
              <mc:Fallback>
                <p:oleObj name="Equation" r:id="rId15" imgW="520700" imgH="4572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54425" y="4371976"/>
                        <a:ext cx="103505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8" name="AutoShape 22"/>
          <p:cNvSpPr>
            <a:spLocks noChangeArrowheads="1"/>
          </p:cNvSpPr>
          <p:nvPr/>
        </p:nvSpPr>
        <p:spPr bwMode="auto">
          <a:xfrm>
            <a:off x="7343776" y="3714750"/>
            <a:ext cx="3038475" cy="2438400"/>
          </a:xfrm>
          <a:prstGeom prst="wedgeRoundRectCallout">
            <a:avLst>
              <a:gd name="adj1" fmla="val -29495"/>
              <a:gd name="adj2" fmla="val -86718"/>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2800" b="1">
                <a:solidFill>
                  <a:srgbClr val="008000"/>
                </a:solidFill>
                <a:ea typeface="隶书" panose="02010509060101010101" pitchFamily="49" charset="-122"/>
              </a:rPr>
              <a:t>二阶行列式的值等于主对角线上的两元素之积减去次对角线上的两元素之积</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E94EEC9-EF5F-4F2D-BA1B-8F7E38D717DF}" type="slidenum">
              <a:rPr lang="en-US" altLang="zh-CN" sz="1200">
                <a:solidFill>
                  <a:srgbClr val="898989"/>
                </a:solidFill>
              </a:rPr>
              <a:pPr eaLnBrk="1" hangingPunct="1"/>
              <a:t>8</a:t>
            </a:fld>
            <a:endParaRPr lang="en-US" altLang="zh-CN" sz="1200">
              <a:solidFill>
                <a:srgbClr val="898989"/>
              </a:solidFill>
            </a:endParaRPr>
          </a:p>
        </p:txBody>
      </p:sp>
      <p:sp>
        <p:nvSpPr>
          <p:cNvPr id="24" name="Rectangle 17"/>
          <p:cNvSpPr>
            <a:spLocks noChangeArrowheads="1"/>
          </p:cNvSpPr>
          <p:nvPr/>
        </p:nvSpPr>
        <p:spPr bwMode="auto">
          <a:xfrm>
            <a:off x="4667250" y="4643439"/>
            <a:ext cx="2357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a:solidFill>
                  <a:srgbClr val="000000"/>
                </a:solidFill>
                <a:ea typeface="隶书" panose="02010509060101010101" pitchFamily="49" charset="-122"/>
              </a:rPr>
              <a:t>=3×2</a:t>
            </a:r>
            <a:r>
              <a:rPr lang="en-US" altLang="zh-CN">
                <a:solidFill>
                  <a:srgbClr val="FF0000"/>
                </a:solidFill>
                <a:ea typeface="隶书" panose="02010509060101010101" pitchFamily="49" charset="-122"/>
              </a:rPr>
              <a:t>–</a:t>
            </a:r>
            <a:r>
              <a:rPr lang="en-US" altLang="zh-CN">
                <a:solidFill>
                  <a:srgbClr val="000000"/>
                </a:solidFill>
                <a:ea typeface="隶书" panose="02010509060101010101" pitchFamily="49" charset="-122"/>
              </a:rPr>
              <a:t>(–1) ×2=8</a:t>
            </a:r>
            <a:endParaRPr lang="zh-CN" altLang="en-US">
              <a:solidFill>
                <a:srgbClr val="000000"/>
              </a:solidFill>
              <a:ea typeface="隶书" panose="02010509060101010101" pitchFamily="49" charset="-122"/>
            </a:endParaRPr>
          </a:p>
        </p:txBody>
      </p:sp>
    </p:spTree>
    <p:extLst>
      <p:ext uri="{BB962C8B-B14F-4D97-AF65-F5344CB8AC3E}">
        <p14:creationId xmlns:p14="http://schemas.microsoft.com/office/powerpoint/2010/main" val="3380528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30"/>
                                        </p:tgtEl>
                                        <p:attrNameLst>
                                          <p:attrName>style.visibility</p:attrName>
                                        </p:attrNameLst>
                                      </p:cBhvr>
                                      <p:to>
                                        <p:strVal val="visible"/>
                                      </p:to>
                                    </p:set>
                                    <p:animEffect transition="in" filter="wipe(left)">
                                      <p:cBhvr>
                                        <p:cTn id="12" dur="500"/>
                                        <p:tgtEl>
                                          <p:spTgt spid="9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31"/>
                                        </p:tgtEl>
                                        <p:attrNameLst>
                                          <p:attrName>style.visibility</p:attrName>
                                        </p:attrNameLst>
                                      </p:cBhvr>
                                      <p:to>
                                        <p:strVal val="visible"/>
                                      </p:to>
                                    </p:set>
                                    <p:animEffect transition="in" filter="wipe(left)">
                                      <p:cBhvr>
                                        <p:cTn id="17" dur="500"/>
                                        <p:tgtEl>
                                          <p:spTgt spid="9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227"/>
                                        </p:tgtEl>
                                        <p:attrNameLst>
                                          <p:attrName>style.visibility</p:attrName>
                                        </p:attrNameLst>
                                      </p:cBhvr>
                                      <p:to>
                                        <p:strVal val="visible"/>
                                      </p:to>
                                    </p:set>
                                    <p:animEffect transition="in" filter="wipe(left)">
                                      <p:cBhvr>
                                        <p:cTn id="22" dur="500"/>
                                        <p:tgtEl>
                                          <p:spTgt spid="92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29"/>
                                        </p:tgtEl>
                                        <p:attrNameLst>
                                          <p:attrName>style.visibility</p:attrName>
                                        </p:attrNameLst>
                                      </p:cBhvr>
                                      <p:to>
                                        <p:strVal val="visible"/>
                                      </p:to>
                                    </p:set>
                                    <p:animEffect transition="in" filter="wipe(left)">
                                      <p:cBhvr>
                                        <p:cTn id="27" dur="500"/>
                                        <p:tgtEl>
                                          <p:spTgt spid="92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9232"/>
                                        </p:tgtEl>
                                        <p:attrNameLst>
                                          <p:attrName>style.visibility</p:attrName>
                                        </p:attrNameLst>
                                      </p:cBhvr>
                                      <p:to>
                                        <p:strVal val="visible"/>
                                      </p:to>
                                    </p:set>
                                    <p:animEffect transition="in" filter="wipe(left)">
                                      <p:cBhvr>
                                        <p:cTn id="32" dur="75"/>
                                        <p:tgtEl>
                                          <p:spTgt spid="92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228"/>
                                        </p:tgtEl>
                                        <p:attrNameLst>
                                          <p:attrName>style.visibility</p:attrName>
                                        </p:attrNameLst>
                                      </p:cBhvr>
                                      <p:to>
                                        <p:strVal val="visible"/>
                                      </p:to>
                                    </p:set>
                                    <p:animEffect transition="in" filter="wipe(left)">
                                      <p:cBhvr>
                                        <p:cTn id="37" dur="500"/>
                                        <p:tgtEl>
                                          <p:spTgt spid="92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238"/>
                                        </p:tgtEl>
                                        <p:attrNameLst>
                                          <p:attrName>style.visibility</p:attrName>
                                        </p:attrNameLst>
                                      </p:cBhvr>
                                      <p:to>
                                        <p:strVal val="visible"/>
                                      </p:to>
                                    </p:set>
                                    <p:animEffect transition="in" filter="wipe(left)">
                                      <p:cBhvr>
                                        <p:cTn id="42" dur="500"/>
                                        <p:tgtEl>
                                          <p:spTgt spid="92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19"/>
                                        </p:tgtEl>
                                        <p:attrNameLst>
                                          <p:attrName>style.visibility</p:attrName>
                                        </p:attrNameLst>
                                      </p:cBhvr>
                                      <p:to>
                                        <p:strVal val="visible"/>
                                      </p:to>
                                    </p:set>
                                    <p:animEffect transition="in" filter="wipe(left)">
                                      <p:cBhvr>
                                        <p:cTn id="47" dur="500"/>
                                        <p:tgtEl>
                                          <p:spTgt spid="92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233"/>
                                        </p:tgtEl>
                                        <p:attrNameLst>
                                          <p:attrName>style.visibility</p:attrName>
                                        </p:attrNameLst>
                                      </p:cBhvr>
                                      <p:to>
                                        <p:strVal val="visible"/>
                                      </p:to>
                                    </p:set>
                                    <p:animEffect transition="in" filter="wipe(left)">
                                      <p:cBhvr>
                                        <p:cTn id="52" dur="500"/>
                                        <p:tgtEl>
                                          <p:spTgt spid="92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24"/>
                                        </p:tgtEl>
                                        <p:attrNameLst>
                                          <p:attrName>style.visibility</p:attrName>
                                        </p:attrNameLst>
                                      </p:cBhvr>
                                      <p:to>
                                        <p:strVal val="visible"/>
                                      </p:to>
                                    </p:set>
                                    <p:animEffect transition="in" filter="wipe(left)">
                                      <p:cBhvr>
                                        <p:cTn id="57" dur="75"/>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29" grpId="0" animBg="1"/>
      <p:bldP spid="9230" grpId="0" animBg="1"/>
      <p:bldP spid="9231" grpId="0" animBg="1" autoUpdateAnimBg="0"/>
      <p:bldP spid="9232" grpId="0" animBg="1" autoUpdateAnimBg="0"/>
      <p:bldP spid="9238" grpId="0" animBg="1" autoUpdateAnimBg="0"/>
      <p:bldP spid="2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743200" y="2133601"/>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zh-CN" altLang="en-US" sz="2800" b="1">
                <a:solidFill>
                  <a:prstClr val="black"/>
                </a:solidFill>
                <a:ea typeface="隶书" panose="02010509060101010101" pitchFamily="49" charset="-122"/>
              </a:rPr>
              <a:t>若记</a:t>
            </a:r>
          </a:p>
        </p:txBody>
      </p:sp>
      <p:graphicFrame>
        <p:nvGraphicFramePr>
          <p:cNvPr id="13315" name="Object 3"/>
          <p:cNvGraphicFramePr>
            <a:graphicFrameLocks noChangeAspect="1"/>
          </p:cNvGraphicFramePr>
          <p:nvPr/>
        </p:nvGraphicFramePr>
        <p:xfrm>
          <a:off x="5943600" y="2022475"/>
          <a:ext cx="2387600" cy="977900"/>
        </p:xfrm>
        <a:graphic>
          <a:graphicData uri="http://schemas.openxmlformats.org/presentationml/2006/ole">
            <mc:AlternateContent xmlns:mc="http://schemas.openxmlformats.org/markup-compatibility/2006">
              <mc:Choice xmlns:v="urn:schemas-microsoft-com:vml" Requires="v">
                <p:oleObj spid="_x0000_s5176" name="Equation" r:id="rId3" imgW="2387600" imgH="977900" progId="Equation.DSMT4">
                  <p:embed/>
                </p:oleObj>
              </mc:Choice>
              <mc:Fallback>
                <p:oleObj name="Equation" r:id="rId3" imgW="2387600" imgH="977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022475"/>
                        <a:ext cx="2387600" cy="977900"/>
                      </a:xfrm>
                      <a:prstGeom prst="rect">
                        <a:avLst/>
                      </a:prstGeom>
                      <a:noFill/>
                      <a:ln>
                        <a:noFill/>
                      </a:ln>
                      <a:effectLst/>
                      <a:extLst/>
                    </p:spPr>
                  </p:pic>
                </p:oleObj>
              </mc:Fallback>
            </mc:AlternateContent>
          </a:graphicData>
        </a:graphic>
      </p:graphicFrame>
      <p:graphicFrame>
        <p:nvGraphicFramePr>
          <p:cNvPr id="13316" name="Object 4"/>
          <p:cNvGraphicFramePr>
            <a:graphicFrameLocks noChangeAspect="1"/>
          </p:cNvGraphicFramePr>
          <p:nvPr/>
        </p:nvGraphicFramePr>
        <p:xfrm>
          <a:off x="6172200" y="609600"/>
          <a:ext cx="3517900" cy="1003300"/>
        </p:xfrm>
        <a:graphic>
          <a:graphicData uri="http://schemas.openxmlformats.org/presentationml/2006/ole">
            <mc:AlternateContent xmlns:mc="http://schemas.openxmlformats.org/markup-compatibility/2006">
              <mc:Choice xmlns:v="urn:schemas-microsoft-com:vml" Requires="v">
                <p:oleObj spid="_x0000_s5177" name="Equation" r:id="rId5" imgW="3517900" imgH="1003300" progId="Equation.DSMT4">
                  <p:embed/>
                </p:oleObj>
              </mc:Choice>
              <mc:Fallback>
                <p:oleObj name="Equation" r:id="rId5" imgW="3517900" imgH="1003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609600"/>
                        <a:ext cx="35179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Rectangle 5"/>
          <p:cNvSpPr>
            <a:spLocks noChangeArrowheads="1"/>
          </p:cNvSpPr>
          <p:nvPr/>
        </p:nvSpPr>
        <p:spPr bwMode="auto">
          <a:xfrm>
            <a:off x="2743201" y="838200"/>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zh-CN" altLang="en-US" sz="2800" b="1">
                <a:solidFill>
                  <a:prstClr val="black"/>
                </a:solidFill>
                <a:ea typeface="隶书" panose="02010509060101010101" pitchFamily="49" charset="-122"/>
              </a:rPr>
              <a:t>对于二元线性方程组</a:t>
            </a:r>
          </a:p>
        </p:txBody>
      </p:sp>
      <p:sp>
        <p:nvSpPr>
          <p:cNvPr id="13318" name="Rectangle 6"/>
          <p:cNvSpPr>
            <a:spLocks noChangeArrowheads="1"/>
          </p:cNvSpPr>
          <p:nvPr/>
        </p:nvSpPr>
        <p:spPr bwMode="auto">
          <a:xfrm>
            <a:off x="7391400" y="685800"/>
            <a:ext cx="457200" cy="9906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13319" name="AutoShape 7"/>
          <p:cNvSpPr>
            <a:spLocks noChangeArrowheads="1"/>
          </p:cNvSpPr>
          <p:nvPr/>
        </p:nvSpPr>
        <p:spPr bwMode="auto">
          <a:xfrm>
            <a:off x="7543800" y="1676400"/>
            <a:ext cx="228600" cy="304800"/>
          </a:xfrm>
          <a:prstGeom prst="upDownArrow">
            <a:avLst>
              <a:gd name="adj1" fmla="val 50000"/>
              <a:gd name="adj2" fmla="val 26667"/>
            </a:avLst>
          </a:prstGeom>
          <a:solidFill>
            <a:srgbClr val="009900"/>
          </a:solidFill>
          <a:ln w="9525">
            <a:solidFill>
              <a:schemeClr val="tx1"/>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13320" name="Rectangle 8"/>
          <p:cNvSpPr>
            <a:spLocks noChangeArrowheads="1"/>
          </p:cNvSpPr>
          <p:nvPr/>
        </p:nvSpPr>
        <p:spPr bwMode="auto">
          <a:xfrm>
            <a:off x="7353300" y="2057400"/>
            <a:ext cx="457200" cy="9906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13321" name="Rectangle 9"/>
          <p:cNvSpPr>
            <a:spLocks noChangeArrowheads="1"/>
          </p:cNvSpPr>
          <p:nvPr/>
        </p:nvSpPr>
        <p:spPr bwMode="auto">
          <a:xfrm>
            <a:off x="6324600" y="685800"/>
            <a:ext cx="457200" cy="990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13322" name="Rectangle 10"/>
          <p:cNvSpPr>
            <a:spLocks noChangeArrowheads="1"/>
          </p:cNvSpPr>
          <p:nvPr/>
        </p:nvSpPr>
        <p:spPr bwMode="auto">
          <a:xfrm>
            <a:off x="6667500" y="2057400"/>
            <a:ext cx="457200" cy="990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13323" name="AutoShape 11"/>
          <p:cNvSpPr>
            <a:spLocks noChangeArrowheads="1"/>
          </p:cNvSpPr>
          <p:nvPr/>
        </p:nvSpPr>
        <p:spPr bwMode="auto">
          <a:xfrm>
            <a:off x="6553200" y="1676400"/>
            <a:ext cx="228600" cy="304800"/>
          </a:xfrm>
          <a:prstGeom prst="upDownArrow">
            <a:avLst>
              <a:gd name="adj1" fmla="val 50000"/>
              <a:gd name="adj2" fmla="val 26667"/>
            </a:avLst>
          </a:prstGeom>
          <a:solidFill>
            <a:srgbClr val="009900"/>
          </a:solidFill>
          <a:ln w="9525">
            <a:solidFill>
              <a:schemeClr val="tx1"/>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13324" name="Rectangle 12"/>
          <p:cNvSpPr>
            <a:spLocks noChangeArrowheads="1"/>
          </p:cNvSpPr>
          <p:nvPr/>
        </p:nvSpPr>
        <p:spPr bwMode="auto">
          <a:xfrm>
            <a:off x="3810000" y="2757488"/>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FF"/>
                </a:solidFill>
                <a:ea typeface="隶书" panose="02010509060101010101" pitchFamily="49" charset="-122"/>
              </a:rPr>
              <a:t>系数行列式</a:t>
            </a:r>
          </a:p>
        </p:txBody>
      </p:sp>
      <p:sp>
        <p:nvSpPr>
          <p:cNvPr id="13325" name="Line 13"/>
          <p:cNvSpPr>
            <a:spLocks noChangeShapeType="1"/>
          </p:cNvSpPr>
          <p:nvPr/>
        </p:nvSpPr>
        <p:spPr bwMode="auto">
          <a:xfrm flipH="1">
            <a:off x="5257800" y="2438400"/>
            <a:ext cx="685800" cy="381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prstClr val="black"/>
              </a:solidFill>
              <a:latin typeface="Times New Roman" panose="02020603050405020304" pitchFamily="18" charset="0"/>
            </a:endParaRPr>
          </a:p>
        </p:txBody>
      </p:sp>
      <p:graphicFrame>
        <p:nvGraphicFramePr>
          <p:cNvPr id="13326" name="Object 14"/>
          <p:cNvGraphicFramePr>
            <a:graphicFrameLocks noChangeAspect="1"/>
          </p:cNvGraphicFramePr>
          <p:nvPr>
            <p:extLst>
              <p:ext uri="{D42A27DB-BD31-4B8C-83A1-F6EECF244321}">
                <p14:modId xmlns:p14="http://schemas.microsoft.com/office/powerpoint/2010/main" val="24641835"/>
              </p:ext>
            </p:extLst>
          </p:nvPr>
        </p:nvGraphicFramePr>
        <p:xfrm>
          <a:off x="2820756" y="3551237"/>
          <a:ext cx="3517900" cy="1003300"/>
        </p:xfrm>
        <a:graphic>
          <a:graphicData uri="http://schemas.openxmlformats.org/presentationml/2006/ole">
            <mc:AlternateContent xmlns:mc="http://schemas.openxmlformats.org/markup-compatibility/2006">
              <mc:Choice xmlns:v="urn:schemas-microsoft-com:vml" Requires="v">
                <p:oleObj spid="_x0000_s5178" name="Equation" r:id="rId7" imgW="3517900" imgH="1003300" progId="Equation.DSMT4">
                  <p:embed/>
                </p:oleObj>
              </mc:Choice>
              <mc:Fallback>
                <p:oleObj name="Equation" r:id="rId7" imgW="3517900" imgH="1003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0756" y="3551237"/>
                        <a:ext cx="35179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7" name="Object 15"/>
          <p:cNvGraphicFramePr>
            <a:graphicFrameLocks noChangeAspect="1"/>
          </p:cNvGraphicFramePr>
          <p:nvPr>
            <p:extLst>
              <p:ext uri="{D42A27DB-BD31-4B8C-83A1-F6EECF244321}">
                <p14:modId xmlns:p14="http://schemas.microsoft.com/office/powerpoint/2010/main" val="1071584317"/>
              </p:ext>
            </p:extLst>
          </p:nvPr>
        </p:nvGraphicFramePr>
        <p:xfrm>
          <a:off x="4139213" y="4996565"/>
          <a:ext cx="3144963" cy="1447800"/>
        </p:xfrm>
        <a:graphic>
          <a:graphicData uri="http://schemas.openxmlformats.org/presentationml/2006/ole">
            <mc:AlternateContent xmlns:mc="http://schemas.openxmlformats.org/markup-compatibility/2006">
              <mc:Choice xmlns:v="urn:schemas-microsoft-com:vml" Requires="v">
                <p:oleObj spid="_x0000_s5179" name="Equation" r:id="rId8" imgW="1016000" imgH="482600" progId="Equation.DSMT4">
                  <p:embed/>
                </p:oleObj>
              </mc:Choice>
              <mc:Fallback>
                <p:oleObj name="Equation" r:id="rId8" imgW="1016000" imgH="482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9213" y="4996565"/>
                        <a:ext cx="3144963" cy="1447800"/>
                      </a:xfrm>
                      <a:prstGeom prst="rect">
                        <a:avLst/>
                      </a:prstGeom>
                      <a:noFill/>
                      <a:ln>
                        <a:noFill/>
                      </a:ln>
                      <a:effectLst/>
                      <a:extLst/>
                    </p:spPr>
                  </p:pic>
                </p:oleObj>
              </mc:Fallback>
            </mc:AlternateContent>
          </a:graphicData>
        </a:graphic>
      </p:graphicFrame>
      <p:sp>
        <p:nvSpPr>
          <p:cNvPr id="13328" name="Rectangle 16"/>
          <p:cNvSpPr>
            <a:spLocks noChangeArrowheads="1"/>
          </p:cNvSpPr>
          <p:nvPr/>
        </p:nvSpPr>
        <p:spPr bwMode="auto">
          <a:xfrm>
            <a:off x="5106756" y="3551237"/>
            <a:ext cx="381000" cy="9906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13329" name="Rectangle 17"/>
          <p:cNvSpPr>
            <a:spLocks noChangeArrowheads="1"/>
          </p:cNvSpPr>
          <p:nvPr/>
        </p:nvSpPr>
        <p:spPr bwMode="auto">
          <a:xfrm>
            <a:off x="5095829" y="5148965"/>
            <a:ext cx="550369" cy="12192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13330" name="AutoShape 18"/>
          <p:cNvSpPr>
            <a:spLocks noChangeArrowheads="1"/>
          </p:cNvSpPr>
          <p:nvPr/>
        </p:nvSpPr>
        <p:spPr bwMode="auto">
          <a:xfrm>
            <a:off x="5182956" y="4615565"/>
            <a:ext cx="304800" cy="381000"/>
          </a:xfrm>
          <a:prstGeom prst="downArrow">
            <a:avLst>
              <a:gd name="adj1" fmla="val 50000"/>
              <a:gd name="adj2" fmla="val 31250"/>
            </a:avLst>
          </a:prstGeom>
          <a:solidFill>
            <a:srgbClr val="FF0000"/>
          </a:solidFill>
          <a:ln w="9525">
            <a:solidFill>
              <a:srgbClr val="FF0000"/>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27EDA6C-9C41-47BA-A862-7AAAF20BA961}" type="slidenum">
              <a:rPr lang="en-US" altLang="zh-CN" sz="1200">
                <a:solidFill>
                  <a:srgbClr val="898989"/>
                </a:solidFill>
              </a:rPr>
              <a:pPr eaLnBrk="1" hangingPunct="1"/>
              <a:t>9</a:t>
            </a:fld>
            <a:endParaRPr lang="en-US" altLang="zh-CN" sz="1200">
              <a:solidFill>
                <a:srgbClr val="898989"/>
              </a:solidFill>
            </a:endParaRPr>
          </a:p>
        </p:txBody>
      </p:sp>
      <p:sp>
        <p:nvSpPr>
          <p:cNvPr id="20" name="AutoShape 18"/>
          <p:cNvSpPr>
            <a:spLocks noChangeArrowheads="1"/>
          </p:cNvSpPr>
          <p:nvPr/>
        </p:nvSpPr>
        <p:spPr bwMode="auto">
          <a:xfrm rot="16200000">
            <a:off x="6934242" y="5530478"/>
            <a:ext cx="303690" cy="379974"/>
          </a:xfrm>
          <a:prstGeom prst="downArrow">
            <a:avLst>
              <a:gd name="adj1" fmla="val 50000"/>
              <a:gd name="adj2" fmla="val 31250"/>
            </a:avLst>
          </a:prstGeom>
          <a:solidFill>
            <a:srgbClr val="00B0F0"/>
          </a:solidFill>
          <a:ln w="9525">
            <a:solidFill>
              <a:srgbClr val="FF0000"/>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0070C0"/>
              </a:solidFill>
            </a:endParaRPr>
          </a:p>
        </p:txBody>
      </p:sp>
      <p:graphicFrame>
        <p:nvGraphicFramePr>
          <p:cNvPr id="21" name="Object 4"/>
          <p:cNvGraphicFramePr>
            <a:graphicFrameLocks noChangeAspect="1"/>
          </p:cNvGraphicFramePr>
          <p:nvPr>
            <p:extLst>
              <p:ext uri="{D42A27DB-BD31-4B8C-83A1-F6EECF244321}">
                <p14:modId xmlns:p14="http://schemas.microsoft.com/office/powerpoint/2010/main" val="68340688"/>
              </p:ext>
            </p:extLst>
          </p:nvPr>
        </p:nvGraphicFramePr>
        <p:xfrm>
          <a:off x="7391400" y="5086258"/>
          <a:ext cx="2860829" cy="1268411"/>
        </p:xfrm>
        <a:graphic>
          <a:graphicData uri="http://schemas.openxmlformats.org/presentationml/2006/ole">
            <mc:AlternateContent xmlns:mc="http://schemas.openxmlformats.org/markup-compatibility/2006">
              <mc:Choice xmlns:v="urn:schemas-microsoft-com:vml" Requires="v">
                <p:oleObj spid="_x0000_s5180" name="Equation" r:id="rId10" imgW="2374900" imgH="977900" progId="Equation.DSMT4">
                  <p:embed/>
                </p:oleObj>
              </mc:Choice>
              <mc:Fallback>
                <p:oleObj name="Equation" r:id="rId10" imgW="2374900" imgH="9779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91400" y="5086258"/>
                        <a:ext cx="2860829" cy="126841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831626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par>
                                <p:cTn id="8" presetID="22" presetClass="entr" presetSubtype="8" fill="hold" nodeType="withEffect">
                                  <p:stCondLst>
                                    <p:cond delay="0"/>
                                  </p:stCondLst>
                                  <p:childTnLst>
                                    <p:set>
                                      <p:cBhvr>
                                        <p:cTn id="9" dur="1" fill="hold">
                                          <p:stCondLst>
                                            <p:cond delay="0"/>
                                          </p:stCondLst>
                                        </p:cTn>
                                        <p:tgtEl>
                                          <p:spTgt spid="13315"/>
                                        </p:tgtEl>
                                        <p:attrNameLst>
                                          <p:attrName>style.visibility</p:attrName>
                                        </p:attrNameLst>
                                      </p:cBhvr>
                                      <p:to>
                                        <p:strVal val="visible"/>
                                      </p:to>
                                    </p:set>
                                    <p:animEffect transition="in" filter="wipe(left)">
                                      <p:cBhvr>
                                        <p:cTn id="10" dur="500"/>
                                        <p:tgtEl>
                                          <p:spTgt spid="133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321"/>
                                        </p:tgtEl>
                                        <p:attrNameLst>
                                          <p:attrName>style.visibility</p:attrName>
                                        </p:attrNameLst>
                                      </p:cBhvr>
                                      <p:to>
                                        <p:strVal val="visible"/>
                                      </p:to>
                                    </p:set>
                                    <p:animEffect transition="in" filter="wipe(left)">
                                      <p:cBhvr>
                                        <p:cTn id="15" dur="500"/>
                                        <p:tgtEl>
                                          <p:spTgt spid="1332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323"/>
                                        </p:tgtEl>
                                        <p:attrNameLst>
                                          <p:attrName>style.visibility</p:attrName>
                                        </p:attrNameLst>
                                      </p:cBhvr>
                                      <p:to>
                                        <p:strVal val="visible"/>
                                      </p:to>
                                    </p:set>
                                    <p:animEffect transition="in" filter="wipe(left)">
                                      <p:cBhvr>
                                        <p:cTn id="20" dur="500"/>
                                        <p:tgtEl>
                                          <p:spTgt spid="133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322"/>
                                        </p:tgtEl>
                                        <p:attrNameLst>
                                          <p:attrName>style.visibility</p:attrName>
                                        </p:attrNameLst>
                                      </p:cBhvr>
                                      <p:to>
                                        <p:strVal val="visible"/>
                                      </p:to>
                                    </p:set>
                                    <p:animEffect transition="in" filter="wipe(left)">
                                      <p:cBhvr>
                                        <p:cTn id="25" dur="500"/>
                                        <p:tgtEl>
                                          <p:spTgt spid="133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318"/>
                                        </p:tgtEl>
                                        <p:attrNameLst>
                                          <p:attrName>style.visibility</p:attrName>
                                        </p:attrNameLst>
                                      </p:cBhvr>
                                      <p:to>
                                        <p:strVal val="visible"/>
                                      </p:to>
                                    </p:set>
                                    <p:animEffect transition="in" filter="wipe(left)">
                                      <p:cBhvr>
                                        <p:cTn id="30" dur="500"/>
                                        <p:tgtEl>
                                          <p:spTgt spid="133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319"/>
                                        </p:tgtEl>
                                        <p:attrNameLst>
                                          <p:attrName>style.visibility</p:attrName>
                                        </p:attrNameLst>
                                      </p:cBhvr>
                                      <p:to>
                                        <p:strVal val="visible"/>
                                      </p:to>
                                    </p:set>
                                    <p:animEffect transition="in" filter="wipe(left)">
                                      <p:cBhvr>
                                        <p:cTn id="35" dur="500"/>
                                        <p:tgtEl>
                                          <p:spTgt spid="1331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320"/>
                                        </p:tgtEl>
                                        <p:attrNameLst>
                                          <p:attrName>style.visibility</p:attrName>
                                        </p:attrNameLst>
                                      </p:cBhvr>
                                      <p:to>
                                        <p:strVal val="visible"/>
                                      </p:to>
                                    </p:set>
                                    <p:animEffect transition="in" filter="wipe(left)">
                                      <p:cBhvr>
                                        <p:cTn id="40" dur="500"/>
                                        <p:tgtEl>
                                          <p:spTgt spid="133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13325"/>
                                        </p:tgtEl>
                                        <p:attrNameLst>
                                          <p:attrName>style.visibility</p:attrName>
                                        </p:attrNameLst>
                                      </p:cBhvr>
                                      <p:to>
                                        <p:strVal val="visible"/>
                                      </p:to>
                                    </p:set>
                                    <p:animEffect transition="in" filter="wipe(right)">
                                      <p:cBhvr>
                                        <p:cTn id="45" dur="500"/>
                                        <p:tgtEl>
                                          <p:spTgt spid="13325"/>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iterate type="lt">
                                    <p:tmPct val="100000"/>
                                  </p:iterate>
                                  <p:childTnLst>
                                    <p:set>
                                      <p:cBhvr>
                                        <p:cTn id="48" dur="1" fill="hold">
                                          <p:stCondLst>
                                            <p:cond delay="0"/>
                                          </p:stCondLst>
                                        </p:cTn>
                                        <p:tgtEl>
                                          <p:spTgt spid="13324"/>
                                        </p:tgtEl>
                                        <p:attrNameLst>
                                          <p:attrName>style.visibility</p:attrName>
                                        </p:attrNameLst>
                                      </p:cBhvr>
                                      <p:to>
                                        <p:strVal val="visible"/>
                                      </p:to>
                                    </p:set>
                                    <p:animEffect transition="in" filter="wipe(left)">
                                      <p:cBhvr>
                                        <p:cTn id="49" dur="75"/>
                                        <p:tgtEl>
                                          <p:spTgt spid="1332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3326"/>
                                        </p:tgtEl>
                                        <p:attrNameLst>
                                          <p:attrName>style.visibility</p:attrName>
                                        </p:attrNameLst>
                                      </p:cBhvr>
                                      <p:to>
                                        <p:strVal val="visible"/>
                                      </p:to>
                                    </p:set>
                                    <p:animEffect transition="in" filter="wipe(left)">
                                      <p:cBhvr>
                                        <p:cTn id="54" dur="500"/>
                                        <p:tgtEl>
                                          <p:spTgt spid="1332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3328"/>
                                        </p:tgtEl>
                                        <p:attrNameLst>
                                          <p:attrName>style.visibility</p:attrName>
                                        </p:attrNameLst>
                                      </p:cBhvr>
                                      <p:to>
                                        <p:strVal val="visible"/>
                                      </p:to>
                                    </p:set>
                                    <p:animEffect transition="in" filter="wipe(left)">
                                      <p:cBhvr>
                                        <p:cTn id="59" dur="500"/>
                                        <p:tgtEl>
                                          <p:spTgt spid="1332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3330"/>
                                        </p:tgtEl>
                                        <p:attrNameLst>
                                          <p:attrName>style.visibility</p:attrName>
                                        </p:attrNameLst>
                                      </p:cBhvr>
                                      <p:to>
                                        <p:strVal val="visible"/>
                                      </p:to>
                                    </p:set>
                                    <p:animEffect transition="in" filter="wipe(up)">
                                      <p:cBhvr>
                                        <p:cTn id="64" dur="500"/>
                                        <p:tgtEl>
                                          <p:spTgt spid="1333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3327"/>
                                        </p:tgtEl>
                                        <p:attrNameLst>
                                          <p:attrName>style.visibility</p:attrName>
                                        </p:attrNameLst>
                                      </p:cBhvr>
                                      <p:to>
                                        <p:strVal val="visible"/>
                                      </p:to>
                                    </p:set>
                                    <p:animEffect transition="in" filter="wipe(left)">
                                      <p:cBhvr>
                                        <p:cTn id="69" dur="500"/>
                                        <p:tgtEl>
                                          <p:spTgt spid="1332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3329"/>
                                        </p:tgtEl>
                                        <p:attrNameLst>
                                          <p:attrName>style.visibility</p:attrName>
                                        </p:attrNameLst>
                                      </p:cBhvr>
                                      <p:to>
                                        <p:strVal val="visible"/>
                                      </p:to>
                                    </p:set>
                                    <p:animEffect transition="in" filter="wipe(left)">
                                      <p:cBhvr>
                                        <p:cTn id="74" dur="500"/>
                                        <p:tgtEl>
                                          <p:spTgt spid="1332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up)">
                                      <p:cBhvr>
                                        <p:cTn id="79" dur="500"/>
                                        <p:tgtEl>
                                          <p:spTgt spid="2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wipe(left)">
                                      <p:cBhvr>
                                        <p:cTn id="8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8" grpId="0" animBg="1"/>
      <p:bldP spid="13319" grpId="0" animBg="1"/>
      <p:bldP spid="13320" grpId="0" animBg="1"/>
      <p:bldP spid="13321" grpId="0" animBg="1"/>
      <p:bldP spid="13322" grpId="0" animBg="1"/>
      <p:bldP spid="13323" grpId="0" animBg="1"/>
      <p:bldP spid="13324" grpId="0" autoUpdateAnimBg="0"/>
      <p:bldP spid="13325" grpId="0" animBg="1"/>
      <p:bldP spid="13328" grpId="0" animBg="1"/>
      <p:bldP spid="13329" grpId="0" animBg="1"/>
      <p:bldP spid="13330" grpId="0" animBg="1"/>
      <p:bldP spid="2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1785</Words>
  <Application>Microsoft Office PowerPoint</Application>
  <PresentationFormat>宽屏</PresentationFormat>
  <Paragraphs>347</Paragraphs>
  <Slides>46</Slides>
  <Notes>2</Notes>
  <HiddenSlides>1</HiddenSlides>
  <MMClips>0</MMClips>
  <ScaleCrop>false</ScaleCrop>
  <HeadingPairs>
    <vt:vector size="8" baseType="variant">
      <vt:variant>
        <vt:lpstr>已用的字体</vt:lpstr>
      </vt:variant>
      <vt:variant>
        <vt:i4>12</vt:i4>
      </vt:variant>
      <vt:variant>
        <vt:lpstr>主题</vt:lpstr>
      </vt:variant>
      <vt:variant>
        <vt:i4>10</vt:i4>
      </vt:variant>
      <vt:variant>
        <vt:lpstr>嵌入 OLE 服务器</vt:lpstr>
      </vt:variant>
      <vt:variant>
        <vt:i4>2</vt:i4>
      </vt:variant>
      <vt:variant>
        <vt:lpstr>幻灯片标题</vt:lpstr>
      </vt:variant>
      <vt:variant>
        <vt:i4>46</vt:i4>
      </vt:variant>
    </vt:vector>
  </HeadingPairs>
  <TitlesOfParts>
    <vt:vector size="70" baseType="lpstr">
      <vt:lpstr>黑体</vt:lpstr>
      <vt:lpstr>华文行楷</vt:lpstr>
      <vt:lpstr>华文新魏</vt:lpstr>
      <vt:lpstr>隶书</vt:lpstr>
      <vt:lpstr>宋体</vt:lpstr>
      <vt:lpstr>Arial</vt:lpstr>
      <vt:lpstr>Calibri</vt:lpstr>
      <vt:lpstr>Calibri Light</vt:lpstr>
      <vt:lpstr>Cambria Math</vt:lpstr>
      <vt:lpstr>Symbol</vt:lpstr>
      <vt:lpstr>Times New Roman</vt:lpstr>
      <vt:lpstr>Wingdings</vt:lpstr>
      <vt:lpstr>Office 主题</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Equation</vt:lpstr>
      <vt:lpstr>公式</vt:lpstr>
      <vt:lpstr>茅新晖 maoxinhui@suct.edu.cn 1890235571</vt:lpstr>
      <vt:lpstr>PowerPoint 演示文稿</vt:lpstr>
      <vt:lpstr>PowerPoint 演示文稿</vt:lpstr>
      <vt:lpstr>PowerPoint 演示文稿</vt:lpstr>
      <vt:lpstr>§1.1   二阶与三阶行列式</vt:lpstr>
      <vt:lpstr>PowerPoint 演示文稿</vt:lpstr>
      <vt:lpstr>PowerPoint 演示文稿</vt:lpstr>
      <vt:lpstr>PowerPoint 演示文稿</vt:lpstr>
      <vt:lpstr>PowerPoint 演示文稿</vt:lpstr>
      <vt:lpstr>PowerPoint 演示文稿</vt:lpstr>
      <vt:lpstr>PowerPoint 演示文稿</vt:lpstr>
      <vt:lpstr>例  设</vt:lpstr>
      <vt:lpstr>二、三阶行列式</vt:lpstr>
      <vt:lpstr>PowerPoint 演示文稿</vt:lpstr>
      <vt:lpstr>PowerPoint 演示文稿</vt:lpstr>
      <vt:lpstr>例  计算行列式　　　　　</vt:lpstr>
      <vt:lpstr>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一、概念的引入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作业：P25 1（1）（5） 2（1）（2） 3（2） 4（1） 5 6 （1）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线性代数与解析几何</dc:title>
  <dc:creator>xfile</dc:creator>
  <cp:lastModifiedBy>xfile</cp:lastModifiedBy>
  <cp:revision>18</cp:revision>
  <dcterms:created xsi:type="dcterms:W3CDTF">2018-08-29T14:01:45Z</dcterms:created>
  <dcterms:modified xsi:type="dcterms:W3CDTF">2018-09-15T13:42:51Z</dcterms:modified>
</cp:coreProperties>
</file>