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91"/>
  </p:notesMasterIdLst>
  <p:handoutMasterIdLst>
    <p:handoutMasterId r:id="rId92"/>
  </p:handoutMasterIdLst>
  <p:sldIdLst>
    <p:sldId id="293" r:id="rId2"/>
    <p:sldId id="356" r:id="rId3"/>
    <p:sldId id="357" r:id="rId4"/>
    <p:sldId id="358" r:id="rId5"/>
    <p:sldId id="359" r:id="rId6"/>
    <p:sldId id="360" r:id="rId7"/>
    <p:sldId id="361" r:id="rId8"/>
    <p:sldId id="362" r:id="rId9"/>
    <p:sldId id="552" r:id="rId10"/>
    <p:sldId id="363" r:id="rId11"/>
    <p:sldId id="364" r:id="rId12"/>
    <p:sldId id="365" r:id="rId13"/>
    <p:sldId id="366" r:id="rId14"/>
    <p:sldId id="367" r:id="rId15"/>
    <p:sldId id="368" r:id="rId16"/>
    <p:sldId id="369" r:id="rId17"/>
    <p:sldId id="370" r:id="rId18"/>
    <p:sldId id="371" r:id="rId19"/>
    <p:sldId id="372" r:id="rId20"/>
    <p:sldId id="373" r:id="rId21"/>
    <p:sldId id="374" r:id="rId22"/>
    <p:sldId id="375" r:id="rId23"/>
    <p:sldId id="380" r:id="rId24"/>
    <p:sldId id="381" r:id="rId25"/>
    <p:sldId id="382" r:id="rId26"/>
    <p:sldId id="383" r:id="rId27"/>
    <p:sldId id="384" r:id="rId28"/>
    <p:sldId id="385" r:id="rId29"/>
    <p:sldId id="386" r:id="rId30"/>
    <p:sldId id="387"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555" r:id="rId46"/>
    <p:sldId id="556" r:id="rId47"/>
    <p:sldId id="557" r:id="rId48"/>
    <p:sldId id="558" r:id="rId49"/>
    <p:sldId id="327" r:id="rId50"/>
    <p:sldId id="328" r:id="rId51"/>
    <p:sldId id="329" r:id="rId52"/>
    <p:sldId id="559" r:id="rId53"/>
    <p:sldId id="330" r:id="rId54"/>
    <p:sldId id="332" r:id="rId55"/>
    <p:sldId id="333" r:id="rId56"/>
    <p:sldId id="388" r:id="rId57"/>
    <p:sldId id="389" r:id="rId58"/>
    <p:sldId id="390" r:id="rId59"/>
    <p:sldId id="391" r:id="rId60"/>
    <p:sldId id="392" r:id="rId61"/>
    <p:sldId id="393" r:id="rId62"/>
    <p:sldId id="394" r:id="rId63"/>
    <p:sldId id="395" r:id="rId64"/>
    <p:sldId id="396" r:id="rId65"/>
    <p:sldId id="397" r:id="rId66"/>
    <p:sldId id="398" r:id="rId67"/>
    <p:sldId id="399" r:id="rId68"/>
    <p:sldId id="400" r:id="rId69"/>
    <p:sldId id="401" r:id="rId70"/>
    <p:sldId id="404" r:id="rId71"/>
    <p:sldId id="405" r:id="rId72"/>
    <p:sldId id="406" r:id="rId73"/>
    <p:sldId id="407" r:id="rId74"/>
    <p:sldId id="409" r:id="rId75"/>
    <p:sldId id="410" r:id="rId76"/>
    <p:sldId id="411" r:id="rId77"/>
    <p:sldId id="412" r:id="rId78"/>
    <p:sldId id="413" r:id="rId79"/>
    <p:sldId id="415" r:id="rId80"/>
    <p:sldId id="416" r:id="rId81"/>
    <p:sldId id="417" r:id="rId82"/>
    <p:sldId id="418" r:id="rId83"/>
    <p:sldId id="554" r:id="rId84"/>
    <p:sldId id="420" r:id="rId85"/>
    <p:sldId id="421" r:id="rId86"/>
    <p:sldId id="422" r:id="rId87"/>
    <p:sldId id="423" r:id="rId88"/>
    <p:sldId id="424" r:id="rId89"/>
    <p:sldId id="551" r:id="rId90"/>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033E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056" y="1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_rels/viewProps.xml.rels><?xml version="1.0" encoding="UTF-8" standalone="yes"?>
<Relationships xmlns="http://schemas.openxmlformats.org/package/2006/relationships"><Relationship Id="rId1"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6.wmf"/><Relationship Id="rId5" Type="http://schemas.openxmlformats.org/officeDocument/2006/relationships/image" Target="../media/image53.wmf"/><Relationship Id="rId4"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5.emf"/><Relationship Id="rId7" Type="http://schemas.openxmlformats.org/officeDocument/2006/relationships/image" Target="../media/image69.wmf"/><Relationship Id="rId2" Type="http://schemas.openxmlformats.org/officeDocument/2006/relationships/image" Target="../media/image64.emf"/><Relationship Id="rId1" Type="http://schemas.openxmlformats.org/officeDocument/2006/relationships/image" Target="../media/image63.wmf"/><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2.emf"/><Relationship Id="rId7" Type="http://schemas.openxmlformats.org/officeDocument/2006/relationships/image" Target="../media/image76.emf"/><Relationship Id="rId2" Type="http://schemas.openxmlformats.org/officeDocument/2006/relationships/image" Target="../media/image71.emf"/><Relationship Id="rId1" Type="http://schemas.openxmlformats.org/officeDocument/2006/relationships/image" Target="../media/image70.wmf"/><Relationship Id="rId6" Type="http://schemas.openxmlformats.org/officeDocument/2006/relationships/image" Target="../media/image75.emf"/><Relationship Id="rId5" Type="http://schemas.openxmlformats.org/officeDocument/2006/relationships/image" Target="../media/image74.emf"/><Relationship Id="rId4" Type="http://schemas.openxmlformats.org/officeDocument/2006/relationships/image" Target="../media/image73.emf"/><Relationship Id="rId9" Type="http://schemas.openxmlformats.org/officeDocument/2006/relationships/image" Target="../media/image7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image" Target="../media/image105.wmf"/><Relationship Id="rId3" Type="http://schemas.openxmlformats.org/officeDocument/2006/relationships/image" Target="../media/image95.wmf"/><Relationship Id="rId7" Type="http://schemas.openxmlformats.org/officeDocument/2006/relationships/image" Target="../media/image99.wmf"/><Relationship Id="rId12" Type="http://schemas.openxmlformats.org/officeDocument/2006/relationships/image" Target="../media/image104.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11" Type="http://schemas.openxmlformats.org/officeDocument/2006/relationships/image" Target="../media/image103.wmf"/><Relationship Id="rId5" Type="http://schemas.openxmlformats.org/officeDocument/2006/relationships/image" Target="../media/image97.wmf"/><Relationship Id="rId10" Type="http://schemas.openxmlformats.org/officeDocument/2006/relationships/image" Target="../media/image102.wmf"/><Relationship Id="rId4" Type="http://schemas.openxmlformats.org/officeDocument/2006/relationships/image" Target="../media/image96.wmf"/><Relationship Id="rId9" Type="http://schemas.openxmlformats.org/officeDocument/2006/relationships/image" Target="../media/image101.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13.emf"/><Relationship Id="rId3" Type="http://schemas.openxmlformats.org/officeDocument/2006/relationships/image" Target="../media/image108.emf"/><Relationship Id="rId7" Type="http://schemas.openxmlformats.org/officeDocument/2006/relationships/image" Target="../media/image112.emf"/><Relationship Id="rId12" Type="http://schemas.openxmlformats.org/officeDocument/2006/relationships/image" Target="../media/image117.wmf"/><Relationship Id="rId2" Type="http://schemas.openxmlformats.org/officeDocument/2006/relationships/image" Target="../media/image107.emf"/><Relationship Id="rId1" Type="http://schemas.openxmlformats.org/officeDocument/2006/relationships/image" Target="../media/image106.emf"/><Relationship Id="rId6" Type="http://schemas.openxmlformats.org/officeDocument/2006/relationships/image" Target="../media/image111.emf"/><Relationship Id="rId11" Type="http://schemas.openxmlformats.org/officeDocument/2006/relationships/image" Target="../media/image116.wmf"/><Relationship Id="rId5" Type="http://schemas.openxmlformats.org/officeDocument/2006/relationships/image" Target="../media/image110.emf"/><Relationship Id="rId10" Type="http://schemas.openxmlformats.org/officeDocument/2006/relationships/image" Target="../media/image115.wmf"/><Relationship Id="rId4" Type="http://schemas.openxmlformats.org/officeDocument/2006/relationships/image" Target="../media/image109.emf"/><Relationship Id="rId9" Type="http://schemas.openxmlformats.org/officeDocument/2006/relationships/image" Target="../media/image1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25.emf"/><Relationship Id="rId3" Type="http://schemas.openxmlformats.org/officeDocument/2006/relationships/image" Target="../media/image120.emf"/><Relationship Id="rId7" Type="http://schemas.openxmlformats.org/officeDocument/2006/relationships/image" Target="../media/image124.emf"/><Relationship Id="rId2" Type="http://schemas.openxmlformats.org/officeDocument/2006/relationships/image" Target="../media/image119.emf"/><Relationship Id="rId1" Type="http://schemas.openxmlformats.org/officeDocument/2006/relationships/image" Target="../media/image118.emf"/><Relationship Id="rId6" Type="http://schemas.openxmlformats.org/officeDocument/2006/relationships/image" Target="../media/image123.emf"/><Relationship Id="rId5" Type="http://schemas.openxmlformats.org/officeDocument/2006/relationships/image" Target="../media/image122.emf"/><Relationship Id="rId10" Type="http://schemas.openxmlformats.org/officeDocument/2006/relationships/image" Target="../media/image127.wmf"/><Relationship Id="rId4" Type="http://schemas.openxmlformats.org/officeDocument/2006/relationships/image" Target="../media/image121.emf"/><Relationship Id="rId9" Type="http://schemas.openxmlformats.org/officeDocument/2006/relationships/image" Target="../media/image12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4" Type="http://schemas.openxmlformats.org/officeDocument/2006/relationships/image" Target="../media/image131.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39.emf"/><Relationship Id="rId3" Type="http://schemas.openxmlformats.org/officeDocument/2006/relationships/image" Target="../media/image134.wmf"/><Relationship Id="rId7" Type="http://schemas.openxmlformats.org/officeDocument/2006/relationships/image" Target="../media/image138.emf"/><Relationship Id="rId2" Type="http://schemas.openxmlformats.org/officeDocument/2006/relationships/image" Target="../media/image133.wmf"/><Relationship Id="rId1" Type="http://schemas.openxmlformats.org/officeDocument/2006/relationships/image" Target="../media/image132.wmf"/><Relationship Id="rId6" Type="http://schemas.openxmlformats.org/officeDocument/2006/relationships/image" Target="../media/image137.wmf"/><Relationship Id="rId5" Type="http://schemas.openxmlformats.org/officeDocument/2006/relationships/image" Target="../media/image136.emf"/><Relationship Id="rId4" Type="http://schemas.openxmlformats.org/officeDocument/2006/relationships/image" Target="../media/image13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42.wmf"/><Relationship Id="rId7" Type="http://schemas.openxmlformats.org/officeDocument/2006/relationships/image" Target="../media/image146.e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emf"/><Relationship Id="rId5" Type="http://schemas.openxmlformats.org/officeDocument/2006/relationships/image" Target="../media/image144.emf"/><Relationship Id="rId4" Type="http://schemas.openxmlformats.org/officeDocument/2006/relationships/image" Target="../media/image143.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9.emf"/><Relationship Id="rId7" Type="http://schemas.openxmlformats.org/officeDocument/2006/relationships/image" Target="../media/image153.emf"/><Relationship Id="rId2" Type="http://schemas.openxmlformats.org/officeDocument/2006/relationships/image" Target="../media/image148.emf"/><Relationship Id="rId1" Type="http://schemas.openxmlformats.org/officeDocument/2006/relationships/image" Target="../media/image147.emf"/><Relationship Id="rId6" Type="http://schemas.openxmlformats.org/officeDocument/2006/relationships/image" Target="../media/image152.emf"/><Relationship Id="rId5" Type="http://schemas.openxmlformats.org/officeDocument/2006/relationships/image" Target="../media/image151.emf"/><Relationship Id="rId4" Type="http://schemas.openxmlformats.org/officeDocument/2006/relationships/image" Target="../media/image150.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image" Target="../media/image158.emf"/><Relationship Id="rId7" Type="http://schemas.openxmlformats.org/officeDocument/2006/relationships/image" Target="../media/image162.emf"/><Relationship Id="rId2" Type="http://schemas.openxmlformats.org/officeDocument/2006/relationships/image" Target="../media/image135.wmf"/><Relationship Id="rId1" Type="http://schemas.openxmlformats.org/officeDocument/2006/relationships/image" Target="../media/image157.wmf"/><Relationship Id="rId6" Type="http://schemas.openxmlformats.org/officeDocument/2006/relationships/image" Target="../media/image161.emf"/><Relationship Id="rId11" Type="http://schemas.openxmlformats.org/officeDocument/2006/relationships/image" Target="../media/image166.emf"/><Relationship Id="rId5" Type="http://schemas.openxmlformats.org/officeDocument/2006/relationships/image" Target="../media/image160.emf"/><Relationship Id="rId10" Type="http://schemas.openxmlformats.org/officeDocument/2006/relationships/image" Target="../media/image165.emf"/><Relationship Id="rId4" Type="http://schemas.openxmlformats.org/officeDocument/2006/relationships/image" Target="../media/image159.wmf"/><Relationship Id="rId9" Type="http://schemas.openxmlformats.org/officeDocument/2006/relationships/image" Target="../media/image164.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69.emf"/><Relationship Id="rId2" Type="http://schemas.openxmlformats.org/officeDocument/2006/relationships/image" Target="../media/image168.emf"/><Relationship Id="rId1" Type="http://schemas.openxmlformats.org/officeDocument/2006/relationships/image" Target="../media/image167.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71.emf"/><Relationship Id="rId1" Type="http://schemas.openxmlformats.org/officeDocument/2006/relationships/image" Target="../media/image170.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73.emf"/><Relationship Id="rId1" Type="http://schemas.openxmlformats.org/officeDocument/2006/relationships/image" Target="../media/image17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78.wmf"/><Relationship Id="rId1" Type="http://schemas.openxmlformats.org/officeDocument/2006/relationships/image" Target="../media/image17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81.emf"/><Relationship Id="rId2" Type="http://schemas.openxmlformats.org/officeDocument/2006/relationships/image" Target="../media/image180.emf"/><Relationship Id="rId1" Type="http://schemas.openxmlformats.org/officeDocument/2006/relationships/image" Target="../media/image179.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84.emf"/><Relationship Id="rId2" Type="http://schemas.openxmlformats.org/officeDocument/2006/relationships/image" Target="../media/image183.emf"/><Relationship Id="rId1" Type="http://schemas.openxmlformats.org/officeDocument/2006/relationships/image" Target="../media/image182.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87.emf"/><Relationship Id="rId2" Type="http://schemas.openxmlformats.org/officeDocument/2006/relationships/image" Target="../media/image186.emf"/><Relationship Id="rId1" Type="http://schemas.openxmlformats.org/officeDocument/2006/relationships/image" Target="../media/image185.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 Id="rId6" Type="http://schemas.openxmlformats.org/officeDocument/2006/relationships/image" Target="../media/image193.wmf"/><Relationship Id="rId5" Type="http://schemas.openxmlformats.org/officeDocument/2006/relationships/image" Target="../media/image192.wmf"/><Relationship Id="rId4" Type="http://schemas.openxmlformats.org/officeDocument/2006/relationships/image" Target="../media/image191.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96.emf"/><Relationship Id="rId2" Type="http://schemas.openxmlformats.org/officeDocument/2006/relationships/image" Target="../media/image195.wmf"/><Relationship Id="rId1" Type="http://schemas.openxmlformats.org/officeDocument/2006/relationships/image" Target="../media/image194.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99.emf"/><Relationship Id="rId7" Type="http://schemas.openxmlformats.org/officeDocument/2006/relationships/image" Target="../media/image203.emf"/><Relationship Id="rId2" Type="http://schemas.openxmlformats.org/officeDocument/2006/relationships/image" Target="../media/image198.emf"/><Relationship Id="rId1" Type="http://schemas.openxmlformats.org/officeDocument/2006/relationships/image" Target="../media/image197.emf"/><Relationship Id="rId6" Type="http://schemas.openxmlformats.org/officeDocument/2006/relationships/image" Target="../media/image202.emf"/><Relationship Id="rId5" Type="http://schemas.openxmlformats.org/officeDocument/2006/relationships/image" Target="../media/image201.emf"/><Relationship Id="rId4" Type="http://schemas.openxmlformats.org/officeDocument/2006/relationships/image" Target="../media/image200.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wmf"/><Relationship Id="rId4" Type="http://schemas.openxmlformats.org/officeDocument/2006/relationships/image" Target="../media/image207.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15.emf"/><Relationship Id="rId3" Type="http://schemas.openxmlformats.org/officeDocument/2006/relationships/image" Target="../media/image210.emf"/><Relationship Id="rId7" Type="http://schemas.openxmlformats.org/officeDocument/2006/relationships/image" Target="../media/image214.emf"/><Relationship Id="rId2" Type="http://schemas.openxmlformats.org/officeDocument/2006/relationships/image" Target="../media/image209.emf"/><Relationship Id="rId1" Type="http://schemas.openxmlformats.org/officeDocument/2006/relationships/image" Target="../media/image208.emf"/><Relationship Id="rId6" Type="http://schemas.openxmlformats.org/officeDocument/2006/relationships/image" Target="../media/image213.emf"/><Relationship Id="rId5" Type="http://schemas.openxmlformats.org/officeDocument/2006/relationships/image" Target="../media/image212.emf"/><Relationship Id="rId4" Type="http://schemas.openxmlformats.org/officeDocument/2006/relationships/image" Target="../media/image211.emf"/><Relationship Id="rId9" Type="http://schemas.openxmlformats.org/officeDocument/2006/relationships/image" Target="../media/image21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wmf"/><Relationship Id="rId1" Type="http://schemas.openxmlformats.org/officeDocument/2006/relationships/image" Target="../media/image9.emf"/><Relationship Id="rId6" Type="http://schemas.openxmlformats.org/officeDocument/2006/relationships/image" Target="../media/image14.wmf"/><Relationship Id="rId5" Type="http://schemas.openxmlformats.org/officeDocument/2006/relationships/image" Target="../media/image13.emf"/><Relationship Id="rId4" Type="http://schemas.openxmlformats.org/officeDocument/2006/relationships/image" Target="../media/image12.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224.emf"/><Relationship Id="rId3" Type="http://schemas.openxmlformats.org/officeDocument/2006/relationships/image" Target="../media/image219.emf"/><Relationship Id="rId7" Type="http://schemas.openxmlformats.org/officeDocument/2006/relationships/image" Target="../media/image223.emf"/><Relationship Id="rId12" Type="http://schemas.openxmlformats.org/officeDocument/2006/relationships/image" Target="../media/image228.emf"/><Relationship Id="rId2" Type="http://schemas.openxmlformats.org/officeDocument/2006/relationships/image" Target="../media/image218.emf"/><Relationship Id="rId1" Type="http://schemas.openxmlformats.org/officeDocument/2006/relationships/image" Target="../media/image217.emf"/><Relationship Id="rId6" Type="http://schemas.openxmlformats.org/officeDocument/2006/relationships/image" Target="../media/image222.emf"/><Relationship Id="rId11" Type="http://schemas.openxmlformats.org/officeDocument/2006/relationships/image" Target="../media/image227.wmf"/><Relationship Id="rId5" Type="http://schemas.openxmlformats.org/officeDocument/2006/relationships/image" Target="../media/image221.emf"/><Relationship Id="rId10" Type="http://schemas.openxmlformats.org/officeDocument/2006/relationships/image" Target="../media/image226.wmf"/><Relationship Id="rId4" Type="http://schemas.openxmlformats.org/officeDocument/2006/relationships/image" Target="../media/image220.emf"/><Relationship Id="rId9" Type="http://schemas.openxmlformats.org/officeDocument/2006/relationships/image" Target="../media/image225.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229.e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237.emf"/><Relationship Id="rId13" Type="http://schemas.openxmlformats.org/officeDocument/2006/relationships/image" Target="../media/image242.emf"/><Relationship Id="rId18" Type="http://schemas.openxmlformats.org/officeDocument/2006/relationships/image" Target="../media/image247.emf"/><Relationship Id="rId3" Type="http://schemas.openxmlformats.org/officeDocument/2006/relationships/image" Target="../media/image232.emf"/><Relationship Id="rId21" Type="http://schemas.openxmlformats.org/officeDocument/2006/relationships/image" Target="../media/image250.emf"/><Relationship Id="rId7" Type="http://schemas.openxmlformats.org/officeDocument/2006/relationships/image" Target="../media/image236.emf"/><Relationship Id="rId12" Type="http://schemas.openxmlformats.org/officeDocument/2006/relationships/image" Target="../media/image241.emf"/><Relationship Id="rId17" Type="http://schemas.openxmlformats.org/officeDocument/2006/relationships/image" Target="../media/image246.emf"/><Relationship Id="rId2" Type="http://schemas.openxmlformats.org/officeDocument/2006/relationships/image" Target="../media/image231.emf"/><Relationship Id="rId16" Type="http://schemas.openxmlformats.org/officeDocument/2006/relationships/image" Target="../media/image245.emf"/><Relationship Id="rId20" Type="http://schemas.openxmlformats.org/officeDocument/2006/relationships/image" Target="../media/image249.emf"/><Relationship Id="rId1" Type="http://schemas.openxmlformats.org/officeDocument/2006/relationships/image" Target="../media/image230.emf"/><Relationship Id="rId6" Type="http://schemas.openxmlformats.org/officeDocument/2006/relationships/image" Target="../media/image235.emf"/><Relationship Id="rId11" Type="http://schemas.openxmlformats.org/officeDocument/2006/relationships/image" Target="../media/image240.emf"/><Relationship Id="rId5" Type="http://schemas.openxmlformats.org/officeDocument/2006/relationships/image" Target="../media/image234.emf"/><Relationship Id="rId15" Type="http://schemas.openxmlformats.org/officeDocument/2006/relationships/image" Target="../media/image244.emf"/><Relationship Id="rId10" Type="http://schemas.openxmlformats.org/officeDocument/2006/relationships/image" Target="../media/image239.emf"/><Relationship Id="rId19" Type="http://schemas.openxmlformats.org/officeDocument/2006/relationships/image" Target="../media/image248.emf"/><Relationship Id="rId4" Type="http://schemas.openxmlformats.org/officeDocument/2006/relationships/image" Target="../media/image233.emf"/><Relationship Id="rId9" Type="http://schemas.openxmlformats.org/officeDocument/2006/relationships/image" Target="../media/image238.emf"/><Relationship Id="rId14" Type="http://schemas.openxmlformats.org/officeDocument/2006/relationships/image" Target="../media/image243.e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258.emf"/><Relationship Id="rId13" Type="http://schemas.openxmlformats.org/officeDocument/2006/relationships/image" Target="../media/image263.emf"/><Relationship Id="rId18" Type="http://schemas.openxmlformats.org/officeDocument/2006/relationships/image" Target="../media/image268.emf"/><Relationship Id="rId3" Type="http://schemas.openxmlformats.org/officeDocument/2006/relationships/image" Target="../media/image253.emf"/><Relationship Id="rId7" Type="http://schemas.openxmlformats.org/officeDocument/2006/relationships/image" Target="../media/image257.emf"/><Relationship Id="rId12" Type="http://schemas.openxmlformats.org/officeDocument/2006/relationships/image" Target="../media/image262.emf"/><Relationship Id="rId17" Type="http://schemas.openxmlformats.org/officeDocument/2006/relationships/image" Target="../media/image267.emf"/><Relationship Id="rId2" Type="http://schemas.openxmlformats.org/officeDocument/2006/relationships/image" Target="../media/image252.emf"/><Relationship Id="rId16" Type="http://schemas.openxmlformats.org/officeDocument/2006/relationships/image" Target="../media/image266.emf"/><Relationship Id="rId1" Type="http://schemas.openxmlformats.org/officeDocument/2006/relationships/image" Target="../media/image251.emf"/><Relationship Id="rId6" Type="http://schemas.openxmlformats.org/officeDocument/2006/relationships/image" Target="../media/image256.emf"/><Relationship Id="rId11" Type="http://schemas.openxmlformats.org/officeDocument/2006/relationships/image" Target="../media/image261.emf"/><Relationship Id="rId5" Type="http://schemas.openxmlformats.org/officeDocument/2006/relationships/image" Target="../media/image255.emf"/><Relationship Id="rId15" Type="http://schemas.openxmlformats.org/officeDocument/2006/relationships/image" Target="../media/image265.emf"/><Relationship Id="rId10" Type="http://schemas.openxmlformats.org/officeDocument/2006/relationships/image" Target="../media/image260.emf"/><Relationship Id="rId4" Type="http://schemas.openxmlformats.org/officeDocument/2006/relationships/image" Target="../media/image254.emf"/><Relationship Id="rId9" Type="http://schemas.openxmlformats.org/officeDocument/2006/relationships/image" Target="../media/image259.emf"/><Relationship Id="rId14" Type="http://schemas.openxmlformats.org/officeDocument/2006/relationships/image" Target="../media/image264.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69.e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277.emf"/><Relationship Id="rId3" Type="http://schemas.openxmlformats.org/officeDocument/2006/relationships/image" Target="../media/image272.emf"/><Relationship Id="rId7" Type="http://schemas.openxmlformats.org/officeDocument/2006/relationships/image" Target="../media/image276.emf"/><Relationship Id="rId2" Type="http://schemas.openxmlformats.org/officeDocument/2006/relationships/image" Target="../media/image271.emf"/><Relationship Id="rId1" Type="http://schemas.openxmlformats.org/officeDocument/2006/relationships/image" Target="../media/image270.emf"/><Relationship Id="rId6" Type="http://schemas.openxmlformats.org/officeDocument/2006/relationships/image" Target="../media/image275.emf"/><Relationship Id="rId5" Type="http://schemas.openxmlformats.org/officeDocument/2006/relationships/image" Target="../media/image274.emf"/><Relationship Id="rId4" Type="http://schemas.openxmlformats.org/officeDocument/2006/relationships/image" Target="../media/image273.e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80.emf"/><Relationship Id="rId2" Type="http://schemas.openxmlformats.org/officeDocument/2006/relationships/image" Target="../media/image279.emf"/><Relationship Id="rId1" Type="http://schemas.openxmlformats.org/officeDocument/2006/relationships/image" Target="../media/image278.emf"/><Relationship Id="rId4" Type="http://schemas.openxmlformats.org/officeDocument/2006/relationships/image" Target="../media/image281.e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289.emf"/><Relationship Id="rId13" Type="http://schemas.openxmlformats.org/officeDocument/2006/relationships/image" Target="../media/image294.emf"/><Relationship Id="rId3" Type="http://schemas.openxmlformats.org/officeDocument/2006/relationships/image" Target="../media/image284.emf"/><Relationship Id="rId7" Type="http://schemas.openxmlformats.org/officeDocument/2006/relationships/image" Target="../media/image288.emf"/><Relationship Id="rId12" Type="http://schemas.openxmlformats.org/officeDocument/2006/relationships/image" Target="../media/image293.emf"/><Relationship Id="rId2" Type="http://schemas.openxmlformats.org/officeDocument/2006/relationships/image" Target="../media/image283.emf"/><Relationship Id="rId1" Type="http://schemas.openxmlformats.org/officeDocument/2006/relationships/image" Target="../media/image282.emf"/><Relationship Id="rId6" Type="http://schemas.openxmlformats.org/officeDocument/2006/relationships/image" Target="../media/image287.emf"/><Relationship Id="rId11" Type="http://schemas.openxmlformats.org/officeDocument/2006/relationships/image" Target="../media/image292.emf"/><Relationship Id="rId5" Type="http://schemas.openxmlformats.org/officeDocument/2006/relationships/image" Target="../media/image286.emf"/><Relationship Id="rId15" Type="http://schemas.openxmlformats.org/officeDocument/2006/relationships/image" Target="../media/image296.emf"/><Relationship Id="rId10" Type="http://schemas.openxmlformats.org/officeDocument/2006/relationships/image" Target="../media/image291.emf"/><Relationship Id="rId4" Type="http://schemas.openxmlformats.org/officeDocument/2006/relationships/image" Target="../media/image285.emf"/><Relationship Id="rId9" Type="http://schemas.openxmlformats.org/officeDocument/2006/relationships/image" Target="../media/image290.emf"/><Relationship Id="rId14" Type="http://schemas.openxmlformats.org/officeDocument/2006/relationships/image" Target="../media/image295.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97.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304.wmf"/><Relationship Id="rId3" Type="http://schemas.openxmlformats.org/officeDocument/2006/relationships/image" Target="../media/image299.emf"/><Relationship Id="rId7" Type="http://schemas.openxmlformats.org/officeDocument/2006/relationships/image" Target="../media/image303.wmf"/><Relationship Id="rId2" Type="http://schemas.openxmlformats.org/officeDocument/2006/relationships/image" Target="../media/image298.emf"/><Relationship Id="rId1" Type="http://schemas.openxmlformats.org/officeDocument/2006/relationships/image" Target="../media/image297.wmf"/><Relationship Id="rId6" Type="http://schemas.openxmlformats.org/officeDocument/2006/relationships/image" Target="../media/image302.emf"/><Relationship Id="rId11" Type="http://schemas.openxmlformats.org/officeDocument/2006/relationships/image" Target="../media/image307.wmf"/><Relationship Id="rId5" Type="http://schemas.openxmlformats.org/officeDocument/2006/relationships/image" Target="../media/image301.emf"/><Relationship Id="rId10" Type="http://schemas.openxmlformats.org/officeDocument/2006/relationships/image" Target="../media/image306.emf"/><Relationship Id="rId4" Type="http://schemas.openxmlformats.org/officeDocument/2006/relationships/image" Target="../media/image300.wmf"/><Relationship Id="rId9" Type="http://schemas.openxmlformats.org/officeDocument/2006/relationships/image" Target="../media/image30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310.wmf"/><Relationship Id="rId2" Type="http://schemas.openxmlformats.org/officeDocument/2006/relationships/image" Target="../media/image309.wmf"/><Relationship Id="rId1" Type="http://schemas.openxmlformats.org/officeDocument/2006/relationships/image" Target="../media/image308.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313.wmf"/><Relationship Id="rId2" Type="http://schemas.openxmlformats.org/officeDocument/2006/relationships/image" Target="../media/image312.wmf"/><Relationship Id="rId1" Type="http://schemas.openxmlformats.org/officeDocument/2006/relationships/image" Target="../media/image311.wmf"/><Relationship Id="rId4" Type="http://schemas.openxmlformats.org/officeDocument/2006/relationships/image" Target="../media/image309.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315.wmf"/><Relationship Id="rId1" Type="http://schemas.openxmlformats.org/officeDocument/2006/relationships/image" Target="../media/image314.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317.wmf"/><Relationship Id="rId2" Type="http://schemas.openxmlformats.org/officeDocument/2006/relationships/image" Target="../media/image316.wmf"/><Relationship Id="rId1" Type="http://schemas.openxmlformats.org/officeDocument/2006/relationships/image" Target="../media/image315.wmf"/><Relationship Id="rId6" Type="http://schemas.openxmlformats.org/officeDocument/2006/relationships/image" Target="../media/image320.wmf"/><Relationship Id="rId5" Type="http://schemas.openxmlformats.org/officeDocument/2006/relationships/image" Target="../media/image319.wmf"/><Relationship Id="rId4" Type="http://schemas.openxmlformats.org/officeDocument/2006/relationships/image" Target="../media/image318.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323.emf"/><Relationship Id="rId2" Type="http://schemas.openxmlformats.org/officeDocument/2006/relationships/image" Target="../media/image322.emf"/><Relationship Id="rId1" Type="http://schemas.openxmlformats.org/officeDocument/2006/relationships/image" Target="../media/image321.emf"/><Relationship Id="rId4" Type="http://schemas.openxmlformats.org/officeDocument/2006/relationships/image" Target="../media/image324.e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327.emf"/><Relationship Id="rId2" Type="http://schemas.openxmlformats.org/officeDocument/2006/relationships/image" Target="../media/image326.emf"/><Relationship Id="rId1" Type="http://schemas.openxmlformats.org/officeDocument/2006/relationships/image" Target="../media/image325.emf"/><Relationship Id="rId4" Type="http://schemas.openxmlformats.org/officeDocument/2006/relationships/image" Target="../media/image328.e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330.wmf"/><Relationship Id="rId2" Type="http://schemas.openxmlformats.org/officeDocument/2006/relationships/image" Target="../media/image329.wmf"/><Relationship Id="rId1" Type="http://schemas.openxmlformats.org/officeDocument/2006/relationships/image" Target="../media/image176.wmf"/><Relationship Id="rId4" Type="http://schemas.openxmlformats.org/officeDocument/2006/relationships/image" Target="../media/image331.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334.emf"/><Relationship Id="rId2" Type="http://schemas.openxmlformats.org/officeDocument/2006/relationships/image" Target="../media/image333.emf"/><Relationship Id="rId1" Type="http://schemas.openxmlformats.org/officeDocument/2006/relationships/image" Target="../media/image332.emf"/><Relationship Id="rId6" Type="http://schemas.openxmlformats.org/officeDocument/2006/relationships/image" Target="../media/image337.emf"/><Relationship Id="rId5" Type="http://schemas.openxmlformats.org/officeDocument/2006/relationships/image" Target="../media/image336.emf"/><Relationship Id="rId4" Type="http://schemas.openxmlformats.org/officeDocument/2006/relationships/image" Target="../media/image335.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338.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340.wmf"/><Relationship Id="rId1" Type="http://schemas.openxmlformats.org/officeDocument/2006/relationships/image" Target="../media/image33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e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343.wmf"/><Relationship Id="rId2" Type="http://schemas.openxmlformats.org/officeDocument/2006/relationships/image" Target="../media/image342.wmf"/><Relationship Id="rId1" Type="http://schemas.openxmlformats.org/officeDocument/2006/relationships/image" Target="../media/image34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100EFA57-CE12-4D4F-B598-3166E4C8E2D1}" type="datetimeFigureOut">
              <a:rPr lang="zh-CN" altLang="en-US"/>
              <a:pPr>
                <a:defRPr/>
              </a:pPr>
              <a:t>2018/10/6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5F4E278-D96C-49EA-ACBE-7A811DDEF798}" type="slidenum">
              <a:rPr lang="zh-CN" altLang="en-US"/>
              <a:pPr>
                <a:defRPr/>
              </a:pPr>
              <a:t>‹#›</a:t>
            </a:fld>
            <a:endParaRPr lang="zh-CN" altLang="en-US"/>
          </a:p>
        </p:txBody>
      </p:sp>
    </p:spTree>
    <p:extLst>
      <p:ext uri="{BB962C8B-B14F-4D97-AF65-F5344CB8AC3E}">
        <p14:creationId xmlns:p14="http://schemas.microsoft.com/office/powerpoint/2010/main" val="3223057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50B67BE-0A35-43C6-B818-9F4780611DE5}" type="slidenum">
              <a:rPr lang="en-US" altLang="zh-CN"/>
              <a:pPr>
                <a:defRPr/>
              </a:pPr>
              <a:t>‹#›</a:t>
            </a:fld>
            <a:endParaRPr lang="en-US" altLang="zh-CN"/>
          </a:p>
        </p:txBody>
      </p:sp>
    </p:spTree>
    <p:extLst>
      <p:ext uri="{BB962C8B-B14F-4D97-AF65-F5344CB8AC3E}">
        <p14:creationId xmlns:p14="http://schemas.microsoft.com/office/powerpoint/2010/main" val="3062237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C30AF5B-69AD-477F-83C5-88310AA94E12}" type="slidenum">
              <a:rPr lang="en-US" altLang="zh-CN" sz="1200"/>
              <a:pPr/>
              <a:t>5</a:t>
            </a:fld>
            <a:endParaRPr lang="en-US" altLang="zh-CN" sz="1200"/>
          </a:p>
        </p:txBody>
      </p:sp>
    </p:spTree>
    <p:extLst>
      <p:ext uri="{BB962C8B-B14F-4D97-AF65-F5344CB8AC3E}">
        <p14:creationId xmlns:p14="http://schemas.microsoft.com/office/powerpoint/2010/main" val="395641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09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42F5AC0-1CA6-4B14-8BC6-D92DE248043F}" type="slidenum">
              <a:rPr lang="en-US" altLang="zh-CN"/>
              <a:pPr>
                <a:spcBef>
                  <a:spcPct val="0"/>
                </a:spcBef>
              </a:pPr>
              <a:t>34</a:t>
            </a:fld>
            <a:endParaRPr lang="en-US" altLang="zh-CN"/>
          </a:p>
        </p:txBody>
      </p:sp>
    </p:spTree>
    <p:extLst>
      <p:ext uri="{BB962C8B-B14F-4D97-AF65-F5344CB8AC3E}">
        <p14:creationId xmlns:p14="http://schemas.microsoft.com/office/powerpoint/2010/main" val="3565645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823405E-CCF1-45B9-AF87-652F4575E4FD}" type="slidenum">
              <a:rPr lang="en-US" altLang="zh-CN"/>
              <a:pPr>
                <a:defRPr/>
              </a:pPr>
              <a:t>‹#›</a:t>
            </a:fld>
            <a:endParaRPr lang="en-US" altLang="zh-CN"/>
          </a:p>
        </p:txBody>
      </p:sp>
    </p:spTree>
    <p:extLst>
      <p:ext uri="{BB962C8B-B14F-4D97-AF65-F5344CB8AC3E}">
        <p14:creationId xmlns:p14="http://schemas.microsoft.com/office/powerpoint/2010/main" val="1205079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58B3D70D-548F-43C9-A309-82BC3A79B66B}" type="slidenum">
              <a:rPr lang="en-US" altLang="zh-CN"/>
              <a:pPr>
                <a:defRPr/>
              </a:pPr>
              <a:t>‹#›</a:t>
            </a:fld>
            <a:endParaRPr lang="en-US" altLang="zh-CN"/>
          </a:p>
        </p:txBody>
      </p:sp>
    </p:spTree>
    <p:extLst>
      <p:ext uri="{BB962C8B-B14F-4D97-AF65-F5344CB8AC3E}">
        <p14:creationId xmlns:p14="http://schemas.microsoft.com/office/powerpoint/2010/main" val="1403748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0F40848-5C4B-4B92-A834-42CB6020D286}" type="slidenum">
              <a:rPr lang="en-US" altLang="zh-CN"/>
              <a:pPr>
                <a:defRPr/>
              </a:pPr>
              <a:t>‹#›</a:t>
            </a:fld>
            <a:endParaRPr lang="en-US" altLang="zh-CN"/>
          </a:p>
        </p:txBody>
      </p:sp>
    </p:spTree>
    <p:extLst>
      <p:ext uri="{BB962C8B-B14F-4D97-AF65-F5344CB8AC3E}">
        <p14:creationId xmlns:p14="http://schemas.microsoft.com/office/powerpoint/2010/main" val="2196943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73163" y="457200"/>
            <a:ext cx="7772400" cy="5638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1173163" y="6265863"/>
            <a:ext cx="1905000" cy="457200"/>
          </a:xfr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3581400" y="6248400"/>
            <a:ext cx="2895600" cy="457200"/>
          </a:xfr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7010400" y="6248400"/>
            <a:ext cx="1905000" cy="457200"/>
          </a:xfrm>
        </p:spPr>
        <p:txBody>
          <a:bodyPr/>
          <a:lstStyle>
            <a:lvl1pPr>
              <a:defRPr smtClean="0"/>
            </a:lvl1pPr>
          </a:lstStyle>
          <a:p>
            <a:pPr>
              <a:defRPr/>
            </a:pPr>
            <a:fld id="{5CD5E6A9-FDC2-42D2-BD7A-E30A66BD058F}" type="slidenum">
              <a:rPr lang="en-US" altLang="zh-CN"/>
              <a:pPr>
                <a:defRPr/>
              </a:pPr>
              <a:t>‹#›</a:t>
            </a:fld>
            <a:endParaRPr lang="en-US" altLang="zh-CN"/>
          </a:p>
        </p:txBody>
      </p:sp>
    </p:spTree>
    <p:extLst>
      <p:ext uri="{BB962C8B-B14F-4D97-AF65-F5344CB8AC3E}">
        <p14:creationId xmlns:p14="http://schemas.microsoft.com/office/powerpoint/2010/main" val="2640072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5E6D7FD-301E-410D-8DA1-DF4304A40530}" type="slidenum">
              <a:rPr lang="en-US" altLang="zh-CN"/>
              <a:pPr>
                <a:defRPr/>
              </a:pPr>
              <a:t>‹#›</a:t>
            </a:fld>
            <a:endParaRPr lang="en-US" altLang="zh-CN"/>
          </a:p>
        </p:txBody>
      </p:sp>
    </p:spTree>
    <p:extLst>
      <p:ext uri="{BB962C8B-B14F-4D97-AF65-F5344CB8AC3E}">
        <p14:creationId xmlns:p14="http://schemas.microsoft.com/office/powerpoint/2010/main" val="104674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DBC5126-55F3-4788-A25F-CA47ED41A994}" type="slidenum">
              <a:rPr lang="en-US" altLang="zh-CN"/>
              <a:pPr>
                <a:defRPr/>
              </a:pPr>
              <a:t>‹#›</a:t>
            </a:fld>
            <a:endParaRPr lang="en-US" altLang="zh-CN"/>
          </a:p>
        </p:txBody>
      </p:sp>
    </p:spTree>
    <p:extLst>
      <p:ext uri="{BB962C8B-B14F-4D97-AF65-F5344CB8AC3E}">
        <p14:creationId xmlns:p14="http://schemas.microsoft.com/office/powerpoint/2010/main" val="2764208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0E2B0E5E-8A85-449C-AC8D-4C2A0627E1E9}" type="slidenum">
              <a:rPr lang="en-US" altLang="zh-CN"/>
              <a:pPr>
                <a:defRPr/>
              </a:pPr>
              <a:t>‹#›</a:t>
            </a:fld>
            <a:endParaRPr lang="en-US" altLang="zh-CN"/>
          </a:p>
        </p:txBody>
      </p:sp>
    </p:spTree>
    <p:extLst>
      <p:ext uri="{BB962C8B-B14F-4D97-AF65-F5344CB8AC3E}">
        <p14:creationId xmlns:p14="http://schemas.microsoft.com/office/powerpoint/2010/main" val="163030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38EDF71-F1E6-4A84-B7C8-67FCB695DF89}" type="slidenum">
              <a:rPr lang="en-US" altLang="zh-CN"/>
              <a:pPr>
                <a:defRPr/>
              </a:pPr>
              <a:t>‹#›</a:t>
            </a:fld>
            <a:endParaRPr lang="en-US" altLang="zh-CN"/>
          </a:p>
        </p:txBody>
      </p:sp>
    </p:spTree>
    <p:extLst>
      <p:ext uri="{BB962C8B-B14F-4D97-AF65-F5344CB8AC3E}">
        <p14:creationId xmlns:p14="http://schemas.microsoft.com/office/powerpoint/2010/main" val="16374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26F166AA-F261-4ED4-BE9F-13E13563B2E2}" type="slidenum">
              <a:rPr lang="en-US" altLang="zh-CN"/>
              <a:pPr>
                <a:defRPr/>
              </a:pPr>
              <a:t>‹#›</a:t>
            </a:fld>
            <a:endParaRPr lang="en-US" altLang="zh-CN"/>
          </a:p>
        </p:txBody>
      </p:sp>
    </p:spTree>
    <p:extLst>
      <p:ext uri="{BB962C8B-B14F-4D97-AF65-F5344CB8AC3E}">
        <p14:creationId xmlns:p14="http://schemas.microsoft.com/office/powerpoint/2010/main" val="307431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70AD1602-114B-41CF-B3AB-E459665B90B9}" type="slidenum">
              <a:rPr lang="en-US" altLang="zh-CN"/>
              <a:pPr>
                <a:defRPr/>
              </a:pPr>
              <a:t>‹#›</a:t>
            </a:fld>
            <a:endParaRPr lang="en-US" altLang="zh-CN"/>
          </a:p>
        </p:txBody>
      </p:sp>
    </p:spTree>
    <p:extLst>
      <p:ext uri="{BB962C8B-B14F-4D97-AF65-F5344CB8AC3E}">
        <p14:creationId xmlns:p14="http://schemas.microsoft.com/office/powerpoint/2010/main" val="2725974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E88FD4B6-424E-4CFF-9C6E-50C5E49AB518}" type="slidenum">
              <a:rPr lang="en-US" altLang="zh-CN"/>
              <a:pPr>
                <a:defRPr/>
              </a:pPr>
              <a:t>‹#›</a:t>
            </a:fld>
            <a:endParaRPr lang="en-US" altLang="zh-CN"/>
          </a:p>
        </p:txBody>
      </p:sp>
    </p:spTree>
    <p:extLst>
      <p:ext uri="{BB962C8B-B14F-4D97-AF65-F5344CB8AC3E}">
        <p14:creationId xmlns:p14="http://schemas.microsoft.com/office/powerpoint/2010/main" val="1359675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63236D3F-21D0-4191-ABB1-FFC11BB76E3D}" type="slidenum">
              <a:rPr lang="en-US" altLang="zh-CN"/>
              <a:pPr>
                <a:defRPr/>
              </a:pPr>
              <a:t>‹#›</a:t>
            </a:fld>
            <a:endParaRPr lang="en-US" altLang="zh-CN"/>
          </a:p>
        </p:txBody>
      </p:sp>
    </p:spTree>
    <p:extLst>
      <p:ext uri="{BB962C8B-B14F-4D97-AF65-F5344CB8AC3E}">
        <p14:creationId xmlns:p14="http://schemas.microsoft.com/office/powerpoint/2010/main" val="46801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52350D9C-2B70-404C-BE9B-391F0E96E15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25.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7.wmf"/><Relationship Id="rId5" Type="http://schemas.openxmlformats.org/officeDocument/2006/relationships/oleObject" Target="../embeddings/oleObject27.bin"/><Relationship Id="rId4" Type="http://schemas.openxmlformats.org/officeDocument/2006/relationships/image" Target="../media/image26.wmf"/></Relationships>
</file>

<file path=ppt/slides/_rels/slide16.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9.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31.bin"/></Relationships>
</file>

<file path=ppt/slides/_rels/slide17.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38.bin"/><Relationship Id="rId18" Type="http://schemas.openxmlformats.org/officeDocument/2006/relationships/image" Target="../media/image40.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37.wmf"/><Relationship Id="rId17" Type="http://schemas.openxmlformats.org/officeDocument/2006/relationships/oleObject" Target="../embeddings/oleObject40.bin"/><Relationship Id="rId2" Type="http://schemas.openxmlformats.org/officeDocument/2006/relationships/slideLayout" Target="../slideLayouts/slideLayout7.xml"/><Relationship Id="rId16" Type="http://schemas.openxmlformats.org/officeDocument/2006/relationships/image" Target="../media/image39.wmf"/><Relationship Id="rId1" Type="http://schemas.openxmlformats.org/officeDocument/2006/relationships/vmlDrawing" Target="../drawings/vmlDrawing14.vml"/><Relationship Id="rId6" Type="http://schemas.openxmlformats.org/officeDocument/2006/relationships/image" Target="../media/image34.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6.bin"/><Relationship Id="rId14" Type="http://schemas.openxmlformats.org/officeDocument/2006/relationships/image" Target="../media/image38.wmf"/></Relationships>
</file>

<file path=ppt/slides/_rels/slide18.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2.wmf"/><Relationship Id="rId5" Type="http://schemas.openxmlformats.org/officeDocument/2006/relationships/oleObject" Target="../embeddings/oleObject42.bin"/><Relationship Id="rId4" Type="http://schemas.openxmlformats.org/officeDocument/2006/relationships/image" Target="../media/image4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5.wmf"/><Relationship Id="rId5" Type="http://schemas.openxmlformats.org/officeDocument/2006/relationships/oleObject" Target="../embeddings/oleObject45.bin"/><Relationship Id="rId4" Type="http://schemas.openxmlformats.org/officeDocument/2006/relationships/image" Target="../media/image44.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47.wmf"/><Relationship Id="rId5" Type="http://schemas.openxmlformats.org/officeDocument/2006/relationships/oleObject" Target="../embeddings/oleObject47.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9.bin"/></Relationships>
</file>

<file path=ppt/slides/_rels/slide21.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53.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0.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52.wmf"/><Relationship Id="rId4" Type="http://schemas.openxmlformats.org/officeDocument/2006/relationships/image" Target="../media/image46.wmf"/><Relationship Id="rId9" Type="http://schemas.openxmlformats.org/officeDocument/2006/relationships/oleObject" Target="../embeddings/oleObject5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image" Target="../media/image54.emf"/></Relationships>
</file>

<file path=ppt/slides/_rels/slide24.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56.wmf"/><Relationship Id="rId5" Type="http://schemas.openxmlformats.org/officeDocument/2006/relationships/oleObject" Target="../embeddings/oleObject57.bin"/><Relationship Id="rId4" Type="http://schemas.openxmlformats.org/officeDocument/2006/relationships/image" Target="../media/image5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58.wmf"/></Relationships>
</file>

<file path=ppt/slides/_rels/slide26.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59.wmf"/><Relationship Id="rId5" Type="http://schemas.openxmlformats.org/officeDocument/2006/relationships/oleObject" Target="../embeddings/oleObject61.bin"/><Relationship Id="rId4" Type="http://schemas.openxmlformats.org/officeDocument/2006/relationships/image" Target="../media/image58.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62.wmf"/><Relationship Id="rId5" Type="http://schemas.openxmlformats.org/officeDocument/2006/relationships/oleObject" Target="../embeddings/oleObject64.bin"/><Relationship Id="rId4" Type="http://schemas.openxmlformats.org/officeDocument/2006/relationships/image" Target="../media/image61.wmf"/></Relationships>
</file>

<file path=ppt/slides/_rels/slide28.xml.rels><?xml version="1.0" encoding="UTF-8" standalone="yes"?>
<Relationships xmlns="http://schemas.openxmlformats.org/package/2006/relationships"><Relationship Id="rId2" Type="http://schemas.openxmlformats.org/officeDocument/2006/relationships/slide" Target="slide8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slide" Target="slide8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67.emf"/><Relationship Id="rId17" Type="http://schemas.openxmlformats.org/officeDocument/2006/relationships/oleObject" Target="../embeddings/oleObject72.bin"/><Relationship Id="rId2" Type="http://schemas.openxmlformats.org/officeDocument/2006/relationships/slideLayout" Target="../slideLayouts/slideLayout6.xml"/><Relationship Id="rId16" Type="http://schemas.openxmlformats.org/officeDocument/2006/relationships/image" Target="../media/image69.wmf"/><Relationship Id="rId1" Type="http://schemas.openxmlformats.org/officeDocument/2006/relationships/vmlDrawing" Target="../drawings/vmlDrawing24.vml"/><Relationship Id="rId6" Type="http://schemas.openxmlformats.org/officeDocument/2006/relationships/image" Target="../media/image64.e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oleObject" Target="../embeddings/oleObject71.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8.bin"/><Relationship Id="rId14" Type="http://schemas.openxmlformats.org/officeDocument/2006/relationships/image" Target="../media/image68.emf"/></Relationships>
</file>

<file path=ppt/slides/_rels/slide33.xml.rels><?xml version="1.0" encoding="UTF-8" standalone="yes"?>
<Relationships xmlns="http://schemas.openxmlformats.org/package/2006/relationships"><Relationship Id="rId8" Type="http://schemas.openxmlformats.org/officeDocument/2006/relationships/image" Target="../media/image72.emf"/><Relationship Id="rId13" Type="http://schemas.openxmlformats.org/officeDocument/2006/relationships/image" Target="../media/image74.emf"/><Relationship Id="rId18" Type="http://schemas.openxmlformats.org/officeDocument/2006/relationships/oleObject" Target="../embeddings/oleObject81.bin"/><Relationship Id="rId3" Type="http://schemas.openxmlformats.org/officeDocument/2006/relationships/oleObject" Target="../embeddings/oleObject73.bin"/><Relationship Id="rId21" Type="http://schemas.openxmlformats.org/officeDocument/2006/relationships/image" Target="../media/image78.wmf"/><Relationship Id="rId7" Type="http://schemas.openxmlformats.org/officeDocument/2006/relationships/oleObject" Target="../embeddings/oleObject75.bin"/><Relationship Id="rId12" Type="http://schemas.openxmlformats.org/officeDocument/2006/relationships/oleObject" Target="../embeddings/oleObject78.bin"/><Relationship Id="rId17" Type="http://schemas.openxmlformats.org/officeDocument/2006/relationships/image" Target="../media/image76.emf"/><Relationship Id="rId2" Type="http://schemas.openxmlformats.org/officeDocument/2006/relationships/slideLayout" Target="../slideLayouts/slideLayout6.xml"/><Relationship Id="rId16" Type="http://schemas.openxmlformats.org/officeDocument/2006/relationships/oleObject" Target="../embeddings/oleObject80.bin"/><Relationship Id="rId20" Type="http://schemas.openxmlformats.org/officeDocument/2006/relationships/oleObject" Target="../embeddings/oleObject82.bin"/><Relationship Id="rId1" Type="http://schemas.openxmlformats.org/officeDocument/2006/relationships/vmlDrawing" Target="../drawings/vmlDrawing25.vml"/><Relationship Id="rId6" Type="http://schemas.openxmlformats.org/officeDocument/2006/relationships/image" Target="../media/image71.e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image" Target="../media/image75.emf"/><Relationship Id="rId10" Type="http://schemas.openxmlformats.org/officeDocument/2006/relationships/image" Target="../media/image73.emf"/><Relationship Id="rId19" Type="http://schemas.openxmlformats.org/officeDocument/2006/relationships/image" Target="../media/image77.wmf"/><Relationship Id="rId4" Type="http://schemas.openxmlformats.org/officeDocument/2006/relationships/image" Target="../media/image70.wmf"/><Relationship Id="rId9" Type="http://schemas.openxmlformats.org/officeDocument/2006/relationships/oleObject" Target="../embeddings/oleObject76.bin"/><Relationship Id="rId14" Type="http://schemas.openxmlformats.org/officeDocument/2006/relationships/oleObject" Target="../embeddings/oleObject79.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85.bin"/><Relationship Id="rId13" Type="http://schemas.openxmlformats.org/officeDocument/2006/relationships/image" Target="../media/image83.wmf"/><Relationship Id="rId3" Type="http://schemas.openxmlformats.org/officeDocument/2006/relationships/notesSlide" Target="../notesSlides/notesSlide2.xml"/><Relationship Id="rId7" Type="http://schemas.openxmlformats.org/officeDocument/2006/relationships/image" Target="../media/image80.wmf"/><Relationship Id="rId12" Type="http://schemas.openxmlformats.org/officeDocument/2006/relationships/oleObject" Target="../embeddings/oleObject87.bin"/><Relationship Id="rId17" Type="http://schemas.openxmlformats.org/officeDocument/2006/relationships/image" Target="../media/image85.wmf"/><Relationship Id="rId2" Type="http://schemas.openxmlformats.org/officeDocument/2006/relationships/slideLayout" Target="../slideLayouts/slideLayout7.xml"/><Relationship Id="rId16" Type="http://schemas.openxmlformats.org/officeDocument/2006/relationships/oleObject" Target="../embeddings/oleObject89.bin"/><Relationship Id="rId1" Type="http://schemas.openxmlformats.org/officeDocument/2006/relationships/vmlDrawing" Target="../drawings/vmlDrawing26.vml"/><Relationship Id="rId6" Type="http://schemas.openxmlformats.org/officeDocument/2006/relationships/oleObject" Target="../embeddings/oleObject84.bin"/><Relationship Id="rId11" Type="http://schemas.openxmlformats.org/officeDocument/2006/relationships/image" Target="../media/image82.wmf"/><Relationship Id="rId5" Type="http://schemas.openxmlformats.org/officeDocument/2006/relationships/image" Target="../media/image79.wmf"/><Relationship Id="rId15" Type="http://schemas.openxmlformats.org/officeDocument/2006/relationships/image" Target="../media/image84.wmf"/><Relationship Id="rId10" Type="http://schemas.openxmlformats.org/officeDocument/2006/relationships/oleObject" Target="../embeddings/oleObject86.bin"/><Relationship Id="rId4" Type="http://schemas.openxmlformats.org/officeDocument/2006/relationships/oleObject" Target="../embeddings/oleObject83.bin"/><Relationship Id="rId9" Type="http://schemas.openxmlformats.org/officeDocument/2006/relationships/image" Target="../media/image81.wmf"/><Relationship Id="rId14" Type="http://schemas.openxmlformats.org/officeDocument/2006/relationships/oleObject" Target="../embeddings/oleObject88.bin"/></Relationships>
</file>

<file path=ppt/slides/_rels/slide35.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95.bin"/><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90.wmf"/><Relationship Id="rId2" Type="http://schemas.openxmlformats.org/officeDocument/2006/relationships/slideLayout" Target="../slideLayouts/slideLayout7.xml"/><Relationship Id="rId16" Type="http://schemas.openxmlformats.org/officeDocument/2006/relationships/image" Target="../media/image92.wmf"/><Relationship Id="rId1" Type="http://schemas.openxmlformats.org/officeDocument/2006/relationships/vmlDrawing" Target="../drawings/vmlDrawing27.vml"/><Relationship Id="rId6" Type="http://schemas.openxmlformats.org/officeDocument/2006/relationships/image" Target="../media/image87.wmf"/><Relationship Id="rId11" Type="http://schemas.openxmlformats.org/officeDocument/2006/relationships/oleObject" Target="../embeddings/oleObject94.bin"/><Relationship Id="rId5" Type="http://schemas.openxmlformats.org/officeDocument/2006/relationships/oleObject" Target="../embeddings/oleObject91.bin"/><Relationship Id="rId15" Type="http://schemas.openxmlformats.org/officeDocument/2006/relationships/oleObject" Target="../embeddings/oleObject96.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93.bin"/><Relationship Id="rId14" Type="http://schemas.openxmlformats.org/officeDocument/2006/relationships/image" Target="../media/image91.wmf"/></Relationships>
</file>

<file path=ppt/slides/_rels/slide36.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image" Target="../media/image97.wmf"/><Relationship Id="rId18" Type="http://schemas.openxmlformats.org/officeDocument/2006/relationships/oleObject" Target="../embeddings/oleObject105.bin"/><Relationship Id="rId26" Type="http://schemas.openxmlformats.org/officeDocument/2006/relationships/oleObject" Target="../embeddings/oleObject110.bin"/><Relationship Id="rId3" Type="http://schemas.openxmlformats.org/officeDocument/2006/relationships/oleObject" Target="../embeddings/oleObject97.bin"/><Relationship Id="rId21" Type="http://schemas.openxmlformats.org/officeDocument/2006/relationships/oleObject" Target="../embeddings/oleObject107.bin"/><Relationship Id="rId7" Type="http://schemas.openxmlformats.org/officeDocument/2006/relationships/oleObject" Target="../embeddings/oleObject99.bin"/><Relationship Id="rId12" Type="http://schemas.openxmlformats.org/officeDocument/2006/relationships/oleObject" Target="../embeddings/oleObject102.bin"/><Relationship Id="rId17" Type="http://schemas.openxmlformats.org/officeDocument/2006/relationships/image" Target="../media/image99.wmf"/><Relationship Id="rId25" Type="http://schemas.openxmlformats.org/officeDocument/2006/relationships/image" Target="../media/image102.wmf"/><Relationship Id="rId2" Type="http://schemas.openxmlformats.org/officeDocument/2006/relationships/slideLayout" Target="../slideLayouts/slideLayout7.xml"/><Relationship Id="rId16" Type="http://schemas.openxmlformats.org/officeDocument/2006/relationships/oleObject" Target="../embeddings/oleObject104.bin"/><Relationship Id="rId20" Type="http://schemas.openxmlformats.org/officeDocument/2006/relationships/oleObject" Target="../embeddings/oleObject106.bin"/><Relationship Id="rId29" Type="http://schemas.openxmlformats.org/officeDocument/2006/relationships/image" Target="../media/image104.wmf"/><Relationship Id="rId1" Type="http://schemas.openxmlformats.org/officeDocument/2006/relationships/vmlDrawing" Target="../drawings/vmlDrawing28.vml"/><Relationship Id="rId6" Type="http://schemas.openxmlformats.org/officeDocument/2006/relationships/image" Target="../media/image94.wmf"/><Relationship Id="rId11" Type="http://schemas.openxmlformats.org/officeDocument/2006/relationships/image" Target="../media/image96.wmf"/><Relationship Id="rId24" Type="http://schemas.openxmlformats.org/officeDocument/2006/relationships/oleObject" Target="../embeddings/oleObject109.bin"/><Relationship Id="rId5" Type="http://schemas.openxmlformats.org/officeDocument/2006/relationships/oleObject" Target="../embeddings/oleObject98.bin"/><Relationship Id="rId15" Type="http://schemas.openxmlformats.org/officeDocument/2006/relationships/image" Target="../media/image98.wmf"/><Relationship Id="rId23" Type="http://schemas.openxmlformats.org/officeDocument/2006/relationships/oleObject" Target="../embeddings/oleObject108.bin"/><Relationship Id="rId28" Type="http://schemas.openxmlformats.org/officeDocument/2006/relationships/oleObject" Target="../embeddings/oleObject111.bin"/><Relationship Id="rId10" Type="http://schemas.openxmlformats.org/officeDocument/2006/relationships/oleObject" Target="../embeddings/oleObject101.bin"/><Relationship Id="rId19" Type="http://schemas.openxmlformats.org/officeDocument/2006/relationships/image" Target="../media/image100.wmf"/><Relationship Id="rId31" Type="http://schemas.openxmlformats.org/officeDocument/2006/relationships/image" Target="../media/image105.wmf"/><Relationship Id="rId4" Type="http://schemas.openxmlformats.org/officeDocument/2006/relationships/image" Target="../media/image93.wmf"/><Relationship Id="rId9" Type="http://schemas.openxmlformats.org/officeDocument/2006/relationships/oleObject" Target="../embeddings/oleObject100.bin"/><Relationship Id="rId14" Type="http://schemas.openxmlformats.org/officeDocument/2006/relationships/oleObject" Target="../embeddings/oleObject103.bin"/><Relationship Id="rId22" Type="http://schemas.openxmlformats.org/officeDocument/2006/relationships/image" Target="../media/image101.wmf"/><Relationship Id="rId27" Type="http://schemas.openxmlformats.org/officeDocument/2006/relationships/image" Target="../media/image103.wmf"/><Relationship Id="rId30" Type="http://schemas.openxmlformats.org/officeDocument/2006/relationships/oleObject" Target="../embeddings/oleObject112.bin"/></Relationships>
</file>

<file path=ppt/slides/_rels/slide37.xml.rels><?xml version="1.0" encoding="UTF-8" standalone="yes"?>
<Relationships xmlns="http://schemas.openxmlformats.org/package/2006/relationships"><Relationship Id="rId8" Type="http://schemas.openxmlformats.org/officeDocument/2006/relationships/image" Target="../media/image108.emf"/><Relationship Id="rId13" Type="http://schemas.openxmlformats.org/officeDocument/2006/relationships/oleObject" Target="../embeddings/oleObject118.bin"/><Relationship Id="rId18" Type="http://schemas.openxmlformats.org/officeDocument/2006/relationships/image" Target="../media/image113.emf"/><Relationship Id="rId26" Type="http://schemas.openxmlformats.org/officeDocument/2006/relationships/image" Target="../media/image117.wmf"/><Relationship Id="rId3" Type="http://schemas.openxmlformats.org/officeDocument/2006/relationships/oleObject" Target="../embeddings/oleObject113.bin"/><Relationship Id="rId21" Type="http://schemas.openxmlformats.org/officeDocument/2006/relationships/oleObject" Target="../embeddings/oleObject122.bin"/><Relationship Id="rId7" Type="http://schemas.openxmlformats.org/officeDocument/2006/relationships/oleObject" Target="../embeddings/oleObject115.bin"/><Relationship Id="rId12" Type="http://schemas.openxmlformats.org/officeDocument/2006/relationships/image" Target="../media/image110.emf"/><Relationship Id="rId17" Type="http://schemas.openxmlformats.org/officeDocument/2006/relationships/oleObject" Target="../embeddings/oleObject120.bin"/><Relationship Id="rId25" Type="http://schemas.openxmlformats.org/officeDocument/2006/relationships/oleObject" Target="../embeddings/oleObject124.bin"/><Relationship Id="rId2" Type="http://schemas.openxmlformats.org/officeDocument/2006/relationships/slideLayout" Target="../slideLayouts/slideLayout7.xml"/><Relationship Id="rId16" Type="http://schemas.openxmlformats.org/officeDocument/2006/relationships/image" Target="../media/image112.emf"/><Relationship Id="rId20" Type="http://schemas.openxmlformats.org/officeDocument/2006/relationships/image" Target="../media/image114.wmf"/><Relationship Id="rId1" Type="http://schemas.openxmlformats.org/officeDocument/2006/relationships/vmlDrawing" Target="../drawings/vmlDrawing29.vml"/><Relationship Id="rId6" Type="http://schemas.openxmlformats.org/officeDocument/2006/relationships/image" Target="../media/image107.emf"/><Relationship Id="rId11" Type="http://schemas.openxmlformats.org/officeDocument/2006/relationships/oleObject" Target="../embeddings/oleObject117.bin"/><Relationship Id="rId24" Type="http://schemas.openxmlformats.org/officeDocument/2006/relationships/image" Target="../media/image116.wmf"/><Relationship Id="rId5" Type="http://schemas.openxmlformats.org/officeDocument/2006/relationships/oleObject" Target="../embeddings/oleObject114.bin"/><Relationship Id="rId15" Type="http://schemas.openxmlformats.org/officeDocument/2006/relationships/oleObject" Target="../embeddings/oleObject119.bin"/><Relationship Id="rId23" Type="http://schemas.openxmlformats.org/officeDocument/2006/relationships/oleObject" Target="../embeddings/oleObject123.bin"/><Relationship Id="rId10" Type="http://schemas.openxmlformats.org/officeDocument/2006/relationships/image" Target="../media/image109.emf"/><Relationship Id="rId19" Type="http://schemas.openxmlformats.org/officeDocument/2006/relationships/oleObject" Target="../embeddings/oleObject121.bin"/><Relationship Id="rId4" Type="http://schemas.openxmlformats.org/officeDocument/2006/relationships/image" Target="../media/image106.emf"/><Relationship Id="rId9" Type="http://schemas.openxmlformats.org/officeDocument/2006/relationships/oleObject" Target="../embeddings/oleObject116.bin"/><Relationship Id="rId14" Type="http://schemas.openxmlformats.org/officeDocument/2006/relationships/image" Target="../media/image111.emf"/><Relationship Id="rId22" Type="http://schemas.openxmlformats.org/officeDocument/2006/relationships/image" Target="../media/image115.wmf"/></Relationships>
</file>

<file path=ppt/slides/_rels/slide38.xml.rels><?xml version="1.0" encoding="UTF-8" standalone="yes"?>
<Relationships xmlns="http://schemas.openxmlformats.org/package/2006/relationships"><Relationship Id="rId8" Type="http://schemas.openxmlformats.org/officeDocument/2006/relationships/image" Target="../media/image120.emf"/><Relationship Id="rId13" Type="http://schemas.openxmlformats.org/officeDocument/2006/relationships/oleObject" Target="../embeddings/oleObject130.bin"/><Relationship Id="rId18" Type="http://schemas.openxmlformats.org/officeDocument/2006/relationships/image" Target="../media/image125.emf"/><Relationship Id="rId3" Type="http://schemas.openxmlformats.org/officeDocument/2006/relationships/oleObject" Target="../embeddings/oleObject125.bin"/><Relationship Id="rId21" Type="http://schemas.openxmlformats.org/officeDocument/2006/relationships/oleObject" Target="../embeddings/oleObject134.bin"/><Relationship Id="rId7" Type="http://schemas.openxmlformats.org/officeDocument/2006/relationships/oleObject" Target="../embeddings/oleObject127.bin"/><Relationship Id="rId12" Type="http://schemas.openxmlformats.org/officeDocument/2006/relationships/image" Target="../media/image122.emf"/><Relationship Id="rId17" Type="http://schemas.openxmlformats.org/officeDocument/2006/relationships/oleObject" Target="../embeddings/oleObject132.bin"/><Relationship Id="rId2" Type="http://schemas.openxmlformats.org/officeDocument/2006/relationships/slideLayout" Target="../slideLayouts/slideLayout7.xml"/><Relationship Id="rId16" Type="http://schemas.openxmlformats.org/officeDocument/2006/relationships/image" Target="../media/image124.emf"/><Relationship Id="rId20" Type="http://schemas.openxmlformats.org/officeDocument/2006/relationships/image" Target="../media/image126.wmf"/><Relationship Id="rId1" Type="http://schemas.openxmlformats.org/officeDocument/2006/relationships/vmlDrawing" Target="../drawings/vmlDrawing30.vml"/><Relationship Id="rId6" Type="http://schemas.openxmlformats.org/officeDocument/2006/relationships/image" Target="../media/image119.emf"/><Relationship Id="rId11" Type="http://schemas.openxmlformats.org/officeDocument/2006/relationships/oleObject" Target="../embeddings/oleObject129.bin"/><Relationship Id="rId5" Type="http://schemas.openxmlformats.org/officeDocument/2006/relationships/oleObject" Target="../embeddings/oleObject126.bin"/><Relationship Id="rId15" Type="http://schemas.openxmlformats.org/officeDocument/2006/relationships/oleObject" Target="../embeddings/oleObject131.bin"/><Relationship Id="rId10" Type="http://schemas.openxmlformats.org/officeDocument/2006/relationships/image" Target="../media/image121.emf"/><Relationship Id="rId19" Type="http://schemas.openxmlformats.org/officeDocument/2006/relationships/oleObject" Target="../embeddings/oleObject133.bin"/><Relationship Id="rId4" Type="http://schemas.openxmlformats.org/officeDocument/2006/relationships/image" Target="../media/image118.emf"/><Relationship Id="rId9" Type="http://schemas.openxmlformats.org/officeDocument/2006/relationships/oleObject" Target="../embeddings/oleObject128.bin"/><Relationship Id="rId14" Type="http://schemas.openxmlformats.org/officeDocument/2006/relationships/image" Target="../media/image123.emf"/><Relationship Id="rId22" Type="http://schemas.openxmlformats.org/officeDocument/2006/relationships/image" Target="../media/image127.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38.bin"/><Relationship Id="rId3" Type="http://schemas.openxmlformats.org/officeDocument/2006/relationships/oleObject" Target="../embeddings/oleObject135.bin"/><Relationship Id="rId7" Type="http://schemas.openxmlformats.org/officeDocument/2006/relationships/image" Target="../media/image129.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37.bin"/><Relationship Id="rId11" Type="http://schemas.openxmlformats.org/officeDocument/2006/relationships/image" Target="../media/image131.wmf"/><Relationship Id="rId5" Type="http://schemas.openxmlformats.org/officeDocument/2006/relationships/oleObject" Target="../embeddings/oleObject136.bin"/><Relationship Id="rId10" Type="http://schemas.openxmlformats.org/officeDocument/2006/relationships/oleObject" Target="../embeddings/oleObject139.bin"/><Relationship Id="rId4" Type="http://schemas.openxmlformats.org/officeDocument/2006/relationships/image" Target="../media/image128.wmf"/><Relationship Id="rId9" Type="http://schemas.openxmlformats.org/officeDocument/2006/relationships/image" Target="../media/image130.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3.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40.x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oleObject" Target="../embeddings/oleObject145.bin"/><Relationship Id="rId18" Type="http://schemas.openxmlformats.org/officeDocument/2006/relationships/image" Target="../media/image139.emf"/><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36.emf"/><Relationship Id="rId17" Type="http://schemas.openxmlformats.org/officeDocument/2006/relationships/oleObject" Target="../embeddings/oleObject147.bin"/><Relationship Id="rId2" Type="http://schemas.openxmlformats.org/officeDocument/2006/relationships/slideLayout" Target="../slideLayouts/slideLayout7.xml"/><Relationship Id="rId16" Type="http://schemas.openxmlformats.org/officeDocument/2006/relationships/image" Target="../media/image138.emf"/><Relationship Id="rId1" Type="http://schemas.openxmlformats.org/officeDocument/2006/relationships/vmlDrawing" Target="../drawings/vmlDrawing32.vml"/><Relationship Id="rId6" Type="http://schemas.openxmlformats.org/officeDocument/2006/relationships/image" Target="../media/image133.wmf"/><Relationship Id="rId11" Type="http://schemas.openxmlformats.org/officeDocument/2006/relationships/oleObject" Target="../embeddings/oleObject144.bin"/><Relationship Id="rId5" Type="http://schemas.openxmlformats.org/officeDocument/2006/relationships/oleObject" Target="../embeddings/oleObject141.bin"/><Relationship Id="rId15" Type="http://schemas.openxmlformats.org/officeDocument/2006/relationships/oleObject" Target="../embeddings/oleObject146.bin"/><Relationship Id="rId10" Type="http://schemas.openxmlformats.org/officeDocument/2006/relationships/image" Target="../media/image135.wmf"/><Relationship Id="rId19" Type="http://schemas.openxmlformats.org/officeDocument/2006/relationships/oleObject" Target="../embeddings/oleObject148.bin"/><Relationship Id="rId4" Type="http://schemas.openxmlformats.org/officeDocument/2006/relationships/image" Target="../media/image132.wmf"/><Relationship Id="rId9" Type="http://schemas.openxmlformats.org/officeDocument/2006/relationships/oleObject" Target="../embeddings/oleObject143.bin"/><Relationship Id="rId14" Type="http://schemas.openxmlformats.org/officeDocument/2006/relationships/image" Target="../media/image137.wmf"/></Relationships>
</file>

<file path=ppt/slides/_rels/slide41.x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oleObject" Target="../embeddings/oleObject154.bin"/><Relationship Id="rId3" Type="http://schemas.openxmlformats.org/officeDocument/2006/relationships/oleObject" Target="../embeddings/oleObject149.bin"/><Relationship Id="rId7" Type="http://schemas.openxmlformats.org/officeDocument/2006/relationships/oleObject" Target="../embeddings/oleObject151.bin"/><Relationship Id="rId12" Type="http://schemas.openxmlformats.org/officeDocument/2006/relationships/image" Target="../media/image144.emf"/><Relationship Id="rId2" Type="http://schemas.openxmlformats.org/officeDocument/2006/relationships/slideLayout" Target="../slideLayouts/slideLayout7.xml"/><Relationship Id="rId16" Type="http://schemas.openxmlformats.org/officeDocument/2006/relationships/image" Target="../media/image146.emf"/><Relationship Id="rId1" Type="http://schemas.openxmlformats.org/officeDocument/2006/relationships/vmlDrawing" Target="../drawings/vmlDrawing33.vml"/><Relationship Id="rId6" Type="http://schemas.openxmlformats.org/officeDocument/2006/relationships/image" Target="../media/image141.wmf"/><Relationship Id="rId11" Type="http://schemas.openxmlformats.org/officeDocument/2006/relationships/oleObject" Target="../embeddings/oleObject153.bin"/><Relationship Id="rId5" Type="http://schemas.openxmlformats.org/officeDocument/2006/relationships/oleObject" Target="../embeddings/oleObject150.bin"/><Relationship Id="rId15" Type="http://schemas.openxmlformats.org/officeDocument/2006/relationships/oleObject" Target="../embeddings/oleObject155.bin"/><Relationship Id="rId10" Type="http://schemas.openxmlformats.org/officeDocument/2006/relationships/image" Target="../media/image143.emf"/><Relationship Id="rId4" Type="http://schemas.openxmlformats.org/officeDocument/2006/relationships/image" Target="../media/image140.wmf"/><Relationship Id="rId9" Type="http://schemas.openxmlformats.org/officeDocument/2006/relationships/oleObject" Target="../embeddings/oleObject152.bin"/><Relationship Id="rId14" Type="http://schemas.openxmlformats.org/officeDocument/2006/relationships/image" Target="../media/image145.emf"/></Relationships>
</file>

<file path=ppt/slides/_rels/slide42.xml.rels><?xml version="1.0" encoding="UTF-8" standalone="yes"?>
<Relationships xmlns="http://schemas.openxmlformats.org/package/2006/relationships"><Relationship Id="rId8" Type="http://schemas.openxmlformats.org/officeDocument/2006/relationships/image" Target="../media/image149.emf"/><Relationship Id="rId13" Type="http://schemas.openxmlformats.org/officeDocument/2006/relationships/oleObject" Target="../embeddings/oleObject161.bin"/><Relationship Id="rId3" Type="http://schemas.openxmlformats.org/officeDocument/2006/relationships/oleObject" Target="../embeddings/oleObject156.bin"/><Relationship Id="rId7" Type="http://schemas.openxmlformats.org/officeDocument/2006/relationships/oleObject" Target="../embeddings/oleObject158.bin"/><Relationship Id="rId12" Type="http://schemas.openxmlformats.org/officeDocument/2006/relationships/image" Target="../media/image151.emf"/><Relationship Id="rId2" Type="http://schemas.openxmlformats.org/officeDocument/2006/relationships/slideLayout" Target="../slideLayouts/slideLayout7.xml"/><Relationship Id="rId16" Type="http://schemas.openxmlformats.org/officeDocument/2006/relationships/image" Target="../media/image153.emf"/><Relationship Id="rId1" Type="http://schemas.openxmlformats.org/officeDocument/2006/relationships/vmlDrawing" Target="../drawings/vmlDrawing34.vml"/><Relationship Id="rId6" Type="http://schemas.openxmlformats.org/officeDocument/2006/relationships/image" Target="../media/image148.emf"/><Relationship Id="rId11" Type="http://schemas.openxmlformats.org/officeDocument/2006/relationships/oleObject" Target="../embeddings/oleObject160.bin"/><Relationship Id="rId5" Type="http://schemas.openxmlformats.org/officeDocument/2006/relationships/oleObject" Target="../embeddings/oleObject157.bin"/><Relationship Id="rId15" Type="http://schemas.openxmlformats.org/officeDocument/2006/relationships/oleObject" Target="../embeddings/oleObject162.bin"/><Relationship Id="rId10" Type="http://schemas.openxmlformats.org/officeDocument/2006/relationships/image" Target="../media/image150.emf"/><Relationship Id="rId4" Type="http://schemas.openxmlformats.org/officeDocument/2006/relationships/image" Target="../media/image147.emf"/><Relationship Id="rId9" Type="http://schemas.openxmlformats.org/officeDocument/2006/relationships/oleObject" Target="../embeddings/oleObject159.bin"/><Relationship Id="rId14" Type="http://schemas.openxmlformats.org/officeDocument/2006/relationships/image" Target="../media/image152.emf"/></Relationships>
</file>

<file path=ppt/slides/_rels/slide43.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163.bin"/><Relationship Id="rId7"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55.wmf"/><Relationship Id="rId5" Type="http://schemas.openxmlformats.org/officeDocument/2006/relationships/oleObject" Target="../embeddings/oleObject164.bin"/><Relationship Id="rId4" Type="http://schemas.openxmlformats.org/officeDocument/2006/relationships/image" Target="../media/image154.wmf"/></Relationships>
</file>

<file path=ppt/slides/_rels/slide44.xml.rels><?xml version="1.0" encoding="UTF-8" standalone="yes"?>
<Relationships xmlns="http://schemas.openxmlformats.org/package/2006/relationships"><Relationship Id="rId8" Type="http://schemas.openxmlformats.org/officeDocument/2006/relationships/image" Target="../media/image158.emf"/><Relationship Id="rId13" Type="http://schemas.openxmlformats.org/officeDocument/2006/relationships/oleObject" Target="../embeddings/oleObject171.bin"/><Relationship Id="rId18" Type="http://schemas.openxmlformats.org/officeDocument/2006/relationships/oleObject" Target="../embeddings/oleObject174.bin"/><Relationship Id="rId26" Type="http://schemas.openxmlformats.org/officeDocument/2006/relationships/image" Target="../media/image166.emf"/><Relationship Id="rId3" Type="http://schemas.openxmlformats.org/officeDocument/2006/relationships/oleObject" Target="../embeddings/oleObject166.bin"/><Relationship Id="rId21" Type="http://schemas.openxmlformats.org/officeDocument/2006/relationships/image" Target="../media/image164.wmf"/><Relationship Id="rId7" Type="http://schemas.openxmlformats.org/officeDocument/2006/relationships/oleObject" Target="../embeddings/oleObject168.bin"/><Relationship Id="rId12" Type="http://schemas.openxmlformats.org/officeDocument/2006/relationships/image" Target="../media/image160.emf"/><Relationship Id="rId17" Type="http://schemas.openxmlformats.org/officeDocument/2006/relationships/image" Target="../media/image162.emf"/><Relationship Id="rId25" Type="http://schemas.openxmlformats.org/officeDocument/2006/relationships/oleObject" Target="../embeddings/oleObject178.bin"/><Relationship Id="rId2" Type="http://schemas.openxmlformats.org/officeDocument/2006/relationships/slideLayout" Target="../slideLayouts/slideLayout7.xml"/><Relationship Id="rId16" Type="http://schemas.openxmlformats.org/officeDocument/2006/relationships/oleObject" Target="../embeddings/oleObject173.bin"/><Relationship Id="rId20" Type="http://schemas.openxmlformats.org/officeDocument/2006/relationships/oleObject" Target="../embeddings/oleObject175.bin"/><Relationship Id="rId1" Type="http://schemas.openxmlformats.org/officeDocument/2006/relationships/vmlDrawing" Target="../drawings/vmlDrawing36.vml"/><Relationship Id="rId6" Type="http://schemas.openxmlformats.org/officeDocument/2006/relationships/image" Target="../media/image135.wmf"/><Relationship Id="rId11" Type="http://schemas.openxmlformats.org/officeDocument/2006/relationships/oleObject" Target="../embeddings/oleObject170.bin"/><Relationship Id="rId24" Type="http://schemas.openxmlformats.org/officeDocument/2006/relationships/image" Target="../media/image165.emf"/><Relationship Id="rId5" Type="http://schemas.openxmlformats.org/officeDocument/2006/relationships/oleObject" Target="../embeddings/oleObject167.bin"/><Relationship Id="rId15" Type="http://schemas.openxmlformats.org/officeDocument/2006/relationships/oleObject" Target="../embeddings/oleObject172.bin"/><Relationship Id="rId23" Type="http://schemas.openxmlformats.org/officeDocument/2006/relationships/oleObject" Target="../embeddings/oleObject177.bin"/><Relationship Id="rId10" Type="http://schemas.openxmlformats.org/officeDocument/2006/relationships/image" Target="../media/image159.wmf"/><Relationship Id="rId19" Type="http://schemas.openxmlformats.org/officeDocument/2006/relationships/image" Target="../media/image163.wmf"/><Relationship Id="rId4" Type="http://schemas.openxmlformats.org/officeDocument/2006/relationships/image" Target="../media/image157.wmf"/><Relationship Id="rId9" Type="http://schemas.openxmlformats.org/officeDocument/2006/relationships/oleObject" Target="../embeddings/oleObject169.bin"/><Relationship Id="rId14" Type="http://schemas.openxmlformats.org/officeDocument/2006/relationships/image" Target="../media/image161.emf"/><Relationship Id="rId22" Type="http://schemas.openxmlformats.org/officeDocument/2006/relationships/oleObject" Target="../embeddings/oleObject176.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81.bin"/><Relationship Id="rId3" Type="http://schemas.openxmlformats.org/officeDocument/2006/relationships/slide" Target="slide42.xml"/><Relationship Id="rId7" Type="http://schemas.openxmlformats.org/officeDocument/2006/relationships/image" Target="../media/image168.e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80.bin"/><Relationship Id="rId5" Type="http://schemas.openxmlformats.org/officeDocument/2006/relationships/image" Target="../media/image167.emf"/><Relationship Id="rId4" Type="http://schemas.openxmlformats.org/officeDocument/2006/relationships/oleObject" Target="../embeddings/oleObject179.bin"/><Relationship Id="rId9" Type="http://schemas.openxmlformats.org/officeDocument/2006/relationships/image" Target="../media/image169.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82.bin"/><Relationship Id="rId7" Type="http://schemas.openxmlformats.org/officeDocument/2006/relationships/image" Target="../media/image171.emf"/><Relationship Id="rId2" Type="http://schemas.openxmlformats.org/officeDocument/2006/relationships/slideLayout" Target="../slideLayouts/slideLayout6.xml"/><Relationship Id="rId1" Type="http://schemas.openxmlformats.org/officeDocument/2006/relationships/vmlDrawing" Target="../drawings/vmlDrawing38.vml"/><Relationship Id="rId6" Type="http://schemas.openxmlformats.org/officeDocument/2006/relationships/oleObject" Target="../embeddings/oleObject183.bin"/><Relationship Id="rId5" Type="http://schemas.openxmlformats.org/officeDocument/2006/relationships/slide" Target="slide44.xml"/><Relationship Id="rId4" Type="http://schemas.openxmlformats.org/officeDocument/2006/relationships/image" Target="../media/image170.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84.bin"/><Relationship Id="rId7" Type="http://schemas.openxmlformats.org/officeDocument/2006/relationships/slide" Target="slide44.xml"/><Relationship Id="rId2" Type="http://schemas.openxmlformats.org/officeDocument/2006/relationships/slideLayout" Target="../slideLayouts/slideLayout6.xml"/><Relationship Id="rId1" Type="http://schemas.openxmlformats.org/officeDocument/2006/relationships/vmlDrawing" Target="../drawings/vmlDrawing39.vml"/><Relationship Id="rId6" Type="http://schemas.openxmlformats.org/officeDocument/2006/relationships/image" Target="../media/image173.emf"/><Relationship Id="rId5" Type="http://schemas.openxmlformats.org/officeDocument/2006/relationships/oleObject" Target="../embeddings/oleObject185.bin"/><Relationship Id="rId4" Type="http://schemas.openxmlformats.org/officeDocument/2006/relationships/image" Target="../media/image172.emf"/></Relationships>
</file>

<file path=ppt/slides/_rels/slide48.x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oleObject" Target="../embeddings/oleObject186.bin"/><Relationship Id="rId7" Type="http://schemas.openxmlformats.org/officeDocument/2006/relationships/oleObject" Target="../embeddings/oleObject188.bin"/><Relationship Id="rId2" Type="http://schemas.openxmlformats.org/officeDocument/2006/relationships/slideLayout" Target="../slideLayouts/slideLayout1.xml"/><Relationship Id="rId1" Type="http://schemas.openxmlformats.org/officeDocument/2006/relationships/vmlDrawing" Target="../drawings/vmlDrawing40.vml"/><Relationship Id="rId6" Type="http://schemas.openxmlformats.org/officeDocument/2006/relationships/image" Target="../media/image175.wmf"/><Relationship Id="rId5" Type="http://schemas.openxmlformats.org/officeDocument/2006/relationships/oleObject" Target="../embeddings/oleObject187.bin"/><Relationship Id="rId4" Type="http://schemas.openxmlformats.org/officeDocument/2006/relationships/image" Target="../media/image174.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89.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78.wmf"/><Relationship Id="rId5" Type="http://schemas.openxmlformats.org/officeDocument/2006/relationships/oleObject" Target="../embeddings/oleObject190.bin"/><Relationship Id="rId4" Type="http://schemas.openxmlformats.org/officeDocument/2006/relationships/image" Target="../media/image177.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3.emf"/><Relationship Id="rId3" Type="http://schemas.openxmlformats.org/officeDocument/2006/relationships/notesSlide" Target="../notesSlides/notesSlide1.xml"/><Relationship Id="rId7" Type="http://schemas.openxmlformats.org/officeDocument/2006/relationships/image" Target="../media/image10.wmf"/><Relationship Id="rId12"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image" Target="../media/image12.wmf"/><Relationship Id="rId5" Type="http://schemas.openxmlformats.org/officeDocument/2006/relationships/image" Target="../media/image9.emf"/><Relationship Id="rId15" Type="http://schemas.openxmlformats.org/officeDocument/2006/relationships/image" Target="../media/image14.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1.emf"/><Relationship Id="rId14" Type="http://schemas.openxmlformats.org/officeDocument/2006/relationships/oleObject" Target="../embeddings/oleObject14.bin"/></Relationships>
</file>

<file path=ppt/slides/_rels/slide50.xml.rels><?xml version="1.0" encoding="UTF-8" standalone="yes"?>
<Relationships xmlns="http://schemas.openxmlformats.org/package/2006/relationships"><Relationship Id="rId8" Type="http://schemas.openxmlformats.org/officeDocument/2006/relationships/image" Target="../media/image181.emf"/><Relationship Id="rId3" Type="http://schemas.openxmlformats.org/officeDocument/2006/relationships/oleObject" Target="../embeddings/oleObject191.bin"/><Relationship Id="rId7" Type="http://schemas.openxmlformats.org/officeDocument/2006/relationships/oleObject" Target="../embeddings/oleObject193.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80.emf"/><Relationship Id="rId5" Type="http://schemas.openxmlformats.org/officeDocument/2006/relationships/oleObject" Target="../embeddings/oleObject192.bin"/><Relationship Id="rId4" Type="http://schemas.openxmlformats.org/officeDocument/2006/relationships/image" Target="../media/image179.emf"/></Relationships>
</file>

<file path=ppt/slides/_rels/slide51.xml.rels><?xml version="1.0" encoding="UTF-8" standalone="yes"?>
<Relationships xmlns="http://schemas.openxmlformats.org/package/2006/relationships"><Relationship Id="rId8" Type="http://schemas.openxmlformats.org/officeDocument/2006/relationships/image" Target="../media/image184.emf"/><Relationship Id="rId3" Type="http://schemas.openxmlformats.org/officeDocument/2006/relationships/oleObject" Target="../embeddings/oleObject194.bin"/><Relationship Id="rId7" Type="http://schemas.openxmlformats.org/officeDocument/2006/relationships/oleObject" Target="../embeddings/oleObject196.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83.emf"/><Relationship Id="rId5" Type="http://schemas.openxmlformats.org/officeDocument/2006/relationships/oleObject" Target="../embeddings/oleObject195.bin"/><Relationship Id="rId4" Type="http://schemas.openxmlformats.org/officeDocument/2006/relationships/image" Target="../media/image182.emf"/></Relationships>
</file>

<file path=ppt/slides/_rels/slide52.xml.rels><?xml version="1.0" encoding="UTF-8" standalone="yes"?>
<Relationships xmlns="http://schemas.openxmlformats.org/package/2006/relationships"><Relationship Id="rId8" Type="http://schemas.openxmlformats.org/officeDocument/2006/relationships/image" Target="../media/image187.emf"/><Relationship Id="rId3" Type="http://schemas.openxmlformats.org/officeDocument/2006/relationships/oleObject" Target="../embeddings/oleObject197.bin"/><Relationship Id="rId7" Type="http://schemas.openxmlformats.org/officeDocument/2006/relationships/oleObject" Target="../embeddings/oleObject199.bin"/><Relationship Id="rId2" Type="http://schemas.openxmlformats.org/officeDocument/2006/relationships/slideLayout" Target="../slideLayouts/slideLayout6.xml"/><Relationship Id="rId1" Type="http://schemas.openxmlformats.org/officeDocument/2006/relationships/vmlDrawing" Target="../drawings/vmlDrawing44.vml"/><Relationship Id="rId6" Type="http://schemas.openxmlformats.org/officeDocument/2006/relationships/image" Target="../media/image186.emf"/><Relationship Id="rId5" Type="http://schemas.openxmlformats.org/officeDocument/2006/relationships/oleObject" Target="../embeddings/oleObject198.bin"/><Relationship Id="rId4" Type="http://schemas.openxmlformats.org/officeDocument/2006/relationships/image" Target="../media/image185.emf"/></Relationships>
</file>

<file path=ppt/slides/_rels/slide53.xml.rels><?xml version="1.0" encoding="UTF-8" standalone="yes"?>
<Relationships xmlns="http://schemas.openxmlformats.org/package/2006/relationships"><Relationship Id="rId8" Type="http://schemas.openxmlformats.org/officeDocument/2006/relationships/image" Target="../media/image190.wmf"/><Relationship Id="rId13" Type="http://schemas.openxmlformats.org/officeDocument/2006/relationships/oleObject" Target="../embeddings/oleObject205.bin"/><Relationship Id="rId3" Type="http://schemas.openxmlformats.org/officeDocument/2006/relationships/oleObject" Target="../embeddings/oleObject200.bin"/><Relationship Id="rId7" Type="http://schemas.openxmlformats.org/officeDocument/2006/relationships/oleObject" Target="../embeddings/oleObject202.bin"/><Relationship Id="rId12" Type="http://schemas.openxmlformats.org/officeDocument/2006/relationships/image" Target="../media/image192.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189.wmf"/><Relationship Id="rId11" Type="http://schemas.openxmlformats.org/officeDocument/2006/relationships/oleObject" Target="../embeddings/oleObject204.bin"/><Relationship Id="rId5" Type="http://schemas.openxmlformats.org/officeDocument/2006/relationships/oleObject" Target="../embeddings/oleObject201.bin"/><Relationship Id="rId10" Type="http://schemas.openxmlformats.org/officeDocument/2006/relationships/image" Target="../media/image191.wmf"/><Relationship Id="rId4" Type="http://schemas.openxmlformats.org/officeDocument/2006/relationships/image" Target="../media/image188.wmf"/><Relationship Id="rId9" Type="http://schemas.openxmlformats.org/officeDocument/2006/relationships/oleObject" Target="../embeddings/oleObject203.bin"/><Relationship Id="rId14" Type="http://schemas.openxmlformats.org/officeDocument/2006/relationships/image" Target="../media/image193.wmf"/></Relationships>
</file>

<file path=ppt/slides/_rels/slide54.xml.rels><?xml version="1.0" encoding="UTF-8" standalone="yes"?>
<Relationships xmlns="http://schemas.openxmlformats.org/package/2006/relationships"><Relationship Id="rId8" Type="http://schemas.openxmlformats.org/officeDocument/2006/relationships/image" Target="../media/image196.emf"/><Relationship Id="rId3" Type="http://schemas.openxmlformats.org/officeDocument/2006/relationships/oleObject" Target="../embeddings/oleObject206.bin"/><Relationship Id="rId7" Type="http://schemas.openxmlformats.org/officeDocument/2006/relationships/oleObject" Target="../embeddings/oleObject208.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95.wmf"/><Relationship Id="rId5" Type="http://schemas.openxmlformats.org/officeDocument/2006/relationships/oleObject" Target="../embeddings/oleObject207.bin"/><Relationship Id="rId4" Type="http://schemas.openxmlformats.org/officeDocument/2006/relationships/image" Target="../media/image194.wmf"/></Relationships>
</file>

<file path=ppt/slides/_rels/slide55.xml.rels><?xml version="1.0" encoding="UTF-8" standalone="yes"?>
<Relationships xmlns="http://schemas.openxmlformats.org/package/2006/relationships"><Relationship Id="rId8" Type="http://schemas.openxmlformats.org/officeDocument/2006/relationships/image" Target="../media/image199.emf"/><Relationship Id="rId13" Type="http://schemas.openxmlformats.org/officeDocument/2006/relationships/oleObject" Target="../embeddings/oleObject214.bin"/><Relationship Id="rId3" Type="http://schemas.openxmlformats.org/officeDocument/2006/relationships/oleObject" Target="../embeddings/oleObject209.bin"/><Relationship Id="rId7" Type="http://schemas.openxmlformats.org/officeDocument/2006/relationships/oleObject" Target="../embeddings/oleObject211.bin"/><Relationship Id="rId12" Type="http://schemas.openxmlformats.org/officeDocument/2006/relationships/image" Target="../media/image201.emf"/><Relationship Id="rId2" Type="http://schemas.openxmlformats.org/officeDocument/2006/relationships/slideLayout" Target="../slideLayouts/slideLayout7.xml"/><Relationship Id="rId16" Type="http://schemas.openxmlformats.org/officeDocument/2006/relationships/image" Target="../media/image203.emf"/><Relationship Id="rId1" Type="http://schemas.openxmlformats.org/officeDocument/2006/relationships/vmlDrawing" Target="../drawings/vmlDrawing47.vml"/><Relationship Id="rId6" Type="http://schemas.openxmlformats.org/officeDocument/2006/relationships/image" Target="../media/image198.emf"/><Relationship Id="rId11" Type="http://schemas.openxmlformats.org/officeDocument/2006/relationships/oleObject" Target="../embeddings/oleObject213.bin"/><Relationship Id="rId5" Type="http://schemas.openxmlformats.org/officeDocument/2006/relationships/oleObject" Target="../embeddings/oleObject210.bin"/><Relationship Id="rId15" Type="http://schemas.openxmlformats.org/officeDocument/2006/relationships/oleObject" Target="../embeddings/oleObject215.bin"/><Relationship Id="rId10" Type="http://schemas.openxmlformats.org/officeDocument/2006/relationships/image" Target="../media/image200.emf"/><Relationship Id="rId4" Type="http://schemas.openxmlformats.org/officeDocument/2006/relationships/image" Target="../media/image197.emf"/><Relationship Id="rId9" Type="http://schemas.openxmlformats.org/officeDocument/2006/relationships/oleObject" Target="../embeddings/oleObject212.bin"/><Relationship Id="rId14" Type="http://schemas.openxmlformats.org/officeDocument/2006/relationships/image" Target="../media/image202.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8" Type="http://schemas.openxmlformats.org/officeDocument/2006/relationships/image" Target="../media/image206.wmf"/><Relationship Id="rId3" Type="http://schemas.openxmlformats.org/officeDocument/2006/relationships/oleObject" Target="../embeddings/oleObject216.bin"/><Relationship Id="rId7" Type="http://schemas.openxmlformats.org/officeDocument/2006/relationships/oleObject" Target="../embeddings/oleObject218.bin"/><Relationship Id="rId2" Type="http://schemas.openxmlformats.org/officeDocument/2006/relationships/slideLayout" Target="../slideLayouts/slideLayout6.xml"/><Relationship Id="rId1" Type="http://schemas.openxmlformats.org/officeDocument/2006/relationships/vmlDrawing" Target="../drawings/vmlDrawing48.vml"/><Relationship Id="rId6" Type="http://schemas.openxmlformats.org/officeDocument/2006/relationships/image" Target="../media/image205.wmf"/><Relationship Id="rId5" Type="http://schemas.openxmlformats.org/officeDocument/2006/relationships/oleObject" Target="../embeddings/oleObject217.bin"/><Relationship Id="rId10" Type="http://schemas.openxmlformats.org/officeDocument/2006/relationships/image" Target="../media/image207.wmf"/><Relationship Id="rId4" Type="http://schemas.openxmlformats.org/officeDocument/2006/relationships/image" Target="../media/image204.wmf"/><Relationship Id="rId9" Type="http://schemas.openxmlformats.org/officeDocument/2006/relationships/oleObject" Target="../embeddings/oleObject219.bin"/></Relationships>
</file>

<file path=ppt/slides/_rels/slide59.xml.rels><?xml version="1.0" encoding="UTF-8" standalone="yes"?>
<Relationships xmlns="http://schemas.openxmlformats.org/package/2006/relationships"><Relationship Id="rId8" Type="http://schemas.openxmlformats.org/officeDocument/2006/relationships/image" Target="../media/image210.emf"/><Relationship Id="rId13" Type="http://schemas.openxmlformats.org/officeDocument/2006/relationships/oleObject" Target="../embeddings/oleObject225.bin"/><Relationship Id="rId18" Type="http://schemas.openxmlformats.org/officeDocument/2006/relationships/image" Target="../media/image215.emf"/><Relationship Id="rId3" Type="http://schemas.openxmlformats.org/officeDocument/2006/relationships/oleObject" Target="../embeddings/oleObject220.bin"/><Relationship Id="rId7" Type="http://schemas.openxmlformats.org/officeDocument/2006/relationships/oleObject" Target="../embeddings/oleObject222.bin"/><Relationship Id="rId12" Type="http://schemas.openxmlformats.org/officeDocument/2006/relationships/image" Target="../media/image212.emf"/><Relationship Id="rId17" Type="http://schemas.openxmlformats.org/officeDocument/2006/relationships/oleObject" Target="../embeddings/oleObject227.bin"/><Relationship Id="rId2" Type="http://schemas.openxmlformats.org/officeDocument/2006/relationships/slideLayout" Target="../slideLayouts/slideLayout6.xml"/><Relationship Id="rId16" Type="http://schemas.openxmlformats.org/officeDocument/2006/relationships/image" Target="../media/image214.emf"/><Relationship Id="rId20" Type="http://schemas.openxmlformats.org/officeDocument/2006/relationships/image" Target="../media/image216.emf"/><Relationship Id="rId1" Type="http://schemas.openxmlformats.org/officeDocument/2006/relationships/vmlDrawing" Target="../drawings/vmlDrawing49.vml"/><Relationship Id="rId6" Type="http://schemas.openxmlformats.org/officeDocument/2006/relationships/image" Target="../media/image209.emf"/><Relationship Id="rId11" Type="http://schemas.openxmlformats.org/officeDocument/2006/relationships/oleObject" Target="../embeddings/oleObject224.bin"/><Relationship Id="rId5" Type="http://schemas.openxmlformats.org/officeDocument/2006/relationships/oleObject" Target="../embeddings/oleObject221.bin"/><Relationship Id="rId15" Type="http://schemas.openxmlformats.org/officeDocument/2006/relationships/oleObject" Target="../embeddings/oleObject226.bin"/><Relationship Id="rId10" Type="http://schemas.openxmlformats.org/officeDocument/2006/relationships/image" Target="../media/image211.emf"/><Relationship Id="rId19" Type="http://schemas.openxmlformats.org/officeDocument/2006/relationships/oleObject" Target="../embeddings/oleObject228.bin"/><Relationship Id="rId4" Type="http://schemas.openxmlformats.org/officeDocument/2006/relationships/image" Target="../media/image208.emf"/><Relationship Id="rId9" Type="http://schemas.openxmlformats.org/officeDocument/2006/relationships/oleObject" Target="../embeddings/oleObject223.bin"/><Relationship Id="rId14" Type="http://schemas.openxmlformats.org/officeDocument/2006/relationships/image" Target="../media/image213.emf"/></Relationships>
</file>

<file path=ppt/slides/_rels/slide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6.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8.bin"/></Relationships>
</file>

<file path=ppt/slides/_rels/slide60.xml.rels><?xml version="1.0" encoding="UTF-8" standalone="yes"?>
<Relationships xmlns="http://schemas.openxmlformats.org/package/2006/relationships"><Relationship Id="rId8" Type="http://schemas.openxmlformats.org/officeDocument/2006/relationships/image" Target="../media/image219.emf"/><Relationship Id="rId13" Type="http://schemas.openxmlformats.org/officeDocument/2006/relationships/oleObject" Target="../embeddings/oleObject234.bin"/><Relationship Id="rId18" Type="http://schemas.openxmlformats.org/officeDocument/2006/relationships/image" Target="../media/image224.emf"/><Relationship Id="rId26" Type="http://schemas.openxmlformats.org/officeDocument/2006/relationships/image" Target="../media/image228.emf"/><Relationship Id="rId3" Type="http://schemas.openxmlformats.org/officeDocument/2006/relationships/oleObject" Target="../embeddings/oleObject229.bin"/><Relationship Id="rId21" Type="http://schemas.openxmlformats.org/officeDocument/2006/relationships/oleObject" Target="../embeddings/oleObject238.bin"/><Relationship Id="rId7" Type="http://schemas.openxmlformats.org/officeDocument/2006/relationships/oleObject" Target="../embeddings/oleObject231.bin"/><Relationship Id="rId12" Type="http://schemas.openxmlformats.org/officeDocument/2006/relationships/image" Target="../media/image221.emf"/><Relationship Id="rId17" Type="http://schemas.openxmlformats.org/officeDocument/2006/relationships/oleObject" Target="../embeddings/oleObject236.bin"/><Relationship Id="rId25" Type="http://schemas.openxmlformats.org/officeDocument/2006/relationships/oleObject" Target="../embeddings/oleObject240.bin"/><Relationship Id="rId2" Type="http://schemas.openxmlformats.org/officeDocument/2006/relationships/slideLayout" Target="../slideLayouts/slideLayout6.xml"/><Relationship Id="rId16" Type="http://schemas.openxmlformats.org/officeDocument/2006/relationships/image" Target="../media/image223.emf"/><Relationship Id="rId20" Type="http://schemas.openxmlformats.org/officeDocument/2006/relationships/image" Target="../media/image225.emf"/><Relationship Id="rId1" Type="http://schemas.openxmlformats.org/officeDocument/2006/relationships/vmlDrawing" Target="../drawings/vmlDrawing50.vml"/><Relationship Id="rId6" Type="http://schemas.openxmlformats.org/officeDocument/2006/relationships/image" Target="../media/image218.emf"/><Relationship Id="rId11" Type="http://schemas.openxmlformats.org/officeDocument/2006/relationships/oleObject" Target="../embeddings/oleObject233.bin"/><Relationship Id="rId24" Type="http://schemas.openxmlformats.org/officeDocument/2006/relationships/image" Target="../media/image227.wmf"/><Relationship Id="rId5" Type="http://schemas.openxmlformats.org/officeDocument/2006/relationships/oleObject" Target="../embeddings/oleObject230.bin"/><Relationship Id="rId15" Type="http://schemas.openxmlformats.org/officeDocument/2006/relationships/oleObject" Target="../embeddings/oleObject235.bin"/><Relationship Id="rId23" Type="http://schemas.openxmlformats.org/officeDocument/2006/relationships/oleObject" Target="../embeddings/oleObject239.bin"/><Relationship Id="rId28" Type="http://schemas.openxmlformats.org/officeDocument/2006/relationships/oleObject" Target="../embeddings/oleObject242.bin"/><Relationship Id="rId10" Type="http://schemas.openxmlformats.org/officeDocument/2006/relationships/image" Target="../media/image220.emf"/><Relationship Id="rId19" Type="http://schemas.openxmlformats.org/officeDocument/2006/relationships/oleObject" Target="../embeddings/oleObject237.bin"/><Relationship Id="rId4" Type="http://schemas.openxmlformats.org/officeDocument/2006/relationships/image" Target="../media/image217.emf"/><Relationship Id="rId9" Type="http://schemas.openxmlformats.org/officeDocument/2006/relationships/oleObject" Target="../embeddings/oleObject232.bin"/><Relationship Id="rId14" Type="http://schemas.openxmlformats.org/officeDocument/2006/relationships/image" Target="../media/image222.emf"/><Relationship Id="rId22" Type="http://schemas.openxmlformats.org/officeDocument/2006/relationships/image" Target="../media/image226.wmf"/><Relationship Id="rId27" Type="http://schemas.openxmlformats.org/officeDocument/2006/relationships/oleObject" Target="../embeddings/oleObject241.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43.bin"/><Relationship Id="rId2" Type="http://schemas.openxmlformats.org/officeDocument/2006/relationships/slideLayout" Target="../slideLayouts/slideLayout6.xml"/><Relationship Id="rId1" Type="http://schemas.openxmlformats.org/officeDocument/2006/relationships/vmlDrawing" Target="../drawings/vmlDrawing51.vml"/><Relationship Id="rId4" Type="http://schemas.openxmlformats.org/officeDocument/2006/relationships/image" Target="../media/image229.emf"/></Relationships>
</file>

<file path=ppt/slides/_rels/slide62.xml.rels><?xml version="1.0" encoding="UTF-8" standalone="yes"?>
<Relationships xmlns="http://schemas.openxmlformats.org/package/2006/relationships"><Relationship Id="rId13" Type="http://schemas.openxmlformats.org/officeDocument/2006/relationships/oleObject" Target="../embeddings/oleObject249.bin"/><Relationship Id="rId18" Type="http://schemas.openxmlformats.org/officeDocument/2006/relationships/image" Target="../media/image237.emf"/><Relationship Id="rId26" Type="http://schemas.openxmlformats.org/officeDocument/2006/relationships/image" Target="../media/image241.emf"/><Relationship Id="rId39" Type="http://schemas.openxmlformats.org/officeDocument/2006/relationships/oleObject" Target="../embeddings/oleObject262.bin"/><Relationship Id="rId21" Type="http://schemas.openxmlformats.org/officeDocument/2006/relationships/oleObject" Target="../embeddings/oleObject253.bin"/><Relationship Id="rId34" Type="http://schemas.openxmlformats.org/officeDocument/2006/relationships/image" Target="../media/image245.emf"/><Relationship Id="rId42" Type="http://schemas.openxmlformats.org/officeDocument/2006/relationships/image" Target="../media/image249.emf"/><Relationship Id="rId7" Type="http://schemas.openxmlformats.org/officeDocument/2006/relationships/oleObject" Target="../embeddings/oleObject246.bin"/><Relationship Id="rId2" Type="http://schemas.openxmlformats.org/officeDocument/2006/relationships/slideLayout" Target="../slideLayouts/slideLayout6.xml"/><Relationship Id="rId16" Type="http://schemas.openxmlformats.org/officeDocument/2006/relationships/image" Target="../media/image236.emf"/><Relationship Id="rId20" Type="http://schemas.openxmlformats.org/officeDocument/2006/relationships/image" Target="../media/image238.emf"/><Relationship Id="rId29" Type="http://schemas.openxmlformats.org/officeDocument/2006/relationships/oleObject" Target="../embeddings/oleObject257.bin"/><Relationship Id="rId41" Type="http://schemas.openxmlformats.org/officeDocument/2006/relationships/oleObject" Target="../embeddings/oleObject263.bin"/><Relationship Id="rId1" Type="http://schemas.openxmlformats.org/officeDocument/2006/relationships/vmlDrawing" Target="../drawings/vmlDrawing52.vml"/><Relationship Id="rId6" Type="http://schemas.openxmlformats.org/officeDocument/2006/relationships/image" Target="../media/image231.emf"/><Relationship Id="rId11" Type="http://schemas.openxmlformats.org/officeDocument/2006/relationships/oleObject" Target="../embeddings/oleObject248.bin"/><Relationship Id="rId24" Type="http://schemas.openxmlformats.org/officeDocument/2006/relationships/image" Target="../media/image240.emf"/><Relationship Id="rId32" Type="http://schemas.openxmlformats.org/officeDocument/2006/relationships/image" Target="../media/image244.emf"/><Relationship Id="rId37" Type="http://schemas.openxmlformats.org/officeDocument/2006/relationships/oleObject" Target="../embeddings/oleObject261.bin"/><Relationship Id="rId40" Type="http://schemas.openxmlformats.org/officeDocument/2006/relationships/image" Target="../media/image248.emf"/><Relationship Id="rId5" Type="http://schemas.openxmlformats.org/officeDocument/2006/relationships/oleObject" Target="../embeddings/oleObject245.bin"/><Relationship Id="rId15" Type="http://schemas.openxmlformats.org/officeDocument/2006/relationships/oleObject" Target="../embeddings/oleObject250.bin"/><Relationship Id="rId23" Type="http://schemas.openxmlformats.org/officeDocument/2006/relationships/oleObject" Target="../embeddings/oleObject254.bin"/><Relationship Id="rId28" Type="http://schemas.openxmlformats.org/officeDocument/2006/relationships/image" Target="../media/image242.emf"/><Relationship Id="rId36" Type="http://schemas.openxmlformats.org/officeDocument/2006/relationships/image" Target="../media/image246.emf"/><Relationship Id="rId10" Type="http://schemas.openxmlformats.org/officeDocument/2006/relationships/image" Target="../media/image233.emf"/><Relationship Id="rId19" Type="http://schemas.openxmlformats.org/officeDocument/2006/relationships/oleObject" Target="../embeddings/oleObject252.bin"/><Relationship Id="rId31" Type="http://schemas.openxmlformats.org/officeDocument/2006/relationships/oleObject" Target="../embeddings/oleObject258.bin"/><Relationship Id="rId44" Type="http://schemas.openxmlformats.org/officeDocument/2006/relationships/image" Target="../media/image250.emf"/><Relationship Id="rId4" Type="http://schemas.openxmlformats.org/officeDocument/2006/relationships/image" Target="../media/image230.emf"/><Relationship Id="rId9" Type="http://schemas.openxmlformats.org/officeDocument/2006/relationships/oleObject" Target="../embeddings/oleObject247.bin"/><Relationship Id="rId14" Type="http://schemas.openxmlformats.org/officeDocument/2006/relationships/image" Target="../media/image235.emf"/><Relationship Id="rId22" Type="http://schemas.openxmlformats.org/officeDocument/2006/relationships/image" Target="../media/image239.emf"/><Relationship Id="rId27" Type="http://schemas.openxmlformats.org/officeDocument/2006/relationships/oleObject" Target="../embeddings/oleObject256.bin"/><Relationship Id="rId30" Type="http://schemas.openxmlformats.org/officeDocument/2006/relationships/image" Target="../media/image243.emf"/><Relationship Id="rId35" Type="http://schemas.openxmlformats.org/officeDocument/2006/relationships/oleObject" Target="../embeddings/oleObject260.bin"/><Relationship Id="rId43" Type="http://schemas.openxmlformats.org/officeDocument/2006/relationships/oleObject" Target="../embeddings/oleObject264.bin"/><Relationship Id="rId8" Type="http://schemas.openxmlformats.org/officeDocument/2006/relationships/image" Target="../media/image232.emf"/><Relationship Id="rId3" Type="http://schemas.openxmlformats.org/officeDocument/2006/relationships/oleObject" Target="../embeddings/oleObject244.bin"/><Relationship Id="rId12" Type="http://schemas.openxmlformats.org/officeDocument/2006/relationships/image" Target="../media/image234.emf"/><Relationship Id="rId17" Type="http://schemas.openxmlformats.org/officeDocument/2006/relationships/oleObject" Target="../embeddings/oleObject251.bin"/><Relationship Id="rId25" Type="http://schemas.openxmlformats.org/officeDocument/2006/relationships/oleObject" Target="../embeddings/oleObject255.bin"/><Relationship Id="rId33" Type="http://schemas.openxmlformats.org/officeDocument/2006/relationships/oleObject" Target="../embeddings/oleObject259.bin"/><Relationship Id="rId38" Type="http://schemas.openxmlformats.org/officeDocument/2006/relationships/image" Target="../media/image247.emf"/></Relationships>
</file>

<file path=ppt/slides/_rels/slide63.xml.rels><?xml version="1.0" encoding="UTF-8" standalone="yes"?>
<Relationships xmlns="http://schemas.openxmlformats.org/package/2006/relationships"><Relationship Id="rId13" Type="http://schemas.openxmlformats.org/officeDocument/2006/relationships/oleObject" Target="../embeddings/oleObject270.bin"/><Relationship Id="rId18" Type="http://schemas.openxmlformats.org/officeDocument/2006/relationships/image" Target="../media/image258.emf"/><Relationship Id="rId26" Type="http://schemas.openxmlformats.org/officeDocument/2006/relationships/image" Target="../media/image262.emf"/><Relationship Id="rId21" Type="http://schemas.openxmlformats.org/officeDocument/2006/relationships/oleObject" Target="../embeddings/oleObject274.bin"/><Relationship Id="rId34" Type="http://schemas.openxmlformats.org/officeDocument/2006/relationships/image" Target="../media/image266.emf"/><Relationship Id="rId7" Type="http://schemas.openxmlformats.org/officeDocument/2006/relationships/oleObject" Target="../embeddings/oleObject267.bin"/><Relationship Id="rId12" Type="http://schemas.openxmlformats.org/officeDocument/2006/relationships/image" Target="../media/image255.emf"/><Relationship Id="rId17" Type="http://schemas.openxmlformats.org/officeDocument/2006/relationships/oleObject" Target="../embeddings/oleObject272.bin"/><Relationship Id="rId25" Type="http://schemas.openxmlformats.org/officeDocument/2006/relationships/oleObject" Target="../embeddings/oleObject276.bin"/><Relationship Id="rId33" Type="http://schemas.openxmlformats.org/officeDocument/2006/relationships/oleObject" Target="../embeddings/oleObject280.bin"/><Relationship Id="rId38" Type="http://schemas.openxmlformats.org/officeDocument/2006/relationships/image" Target="../media/image268.emf"/><Relationship Id="rId2" Type="http://schemas.openxmlformats.org/officeDocument/2006/relationships/slideLayout" Target="../slideLayouts/slideLayout6.xml"/><Relationship Id="rId16" Type="http://schemas.openxmlformats.org/officeDocument/2006/relationships/image" Target="../media/image257.emf"/><Relationship Id="rId20" Type="http://schemas.openxmlformats.org/officeDocument/2006/relationships/image" Target="../media/image259.emf"/><Relationship Id="rId29" Type="http://schemas.openxmlformats.org/officeDocument/2006/relationships/oleObject" Target="../embeddings/oleObject278.bin"/><Relationship Id="rId1" Type="http://schemas.openxmlformats.org/officeDocument/2006/relationships/vmlDrawing" Target="../drawings/vmlDrawing53.vml"/><Relationship Id="rId6" Type="http://schemas.openxmlformats.org/officeDocument/2006/relationships/image" Target="../media/image252.emf"/><Relationship Id="rId11" Type="http://schemas.openxmlformats.org/officeDocument/2006/relationships/oleObject" Target="../embeddings/oleObject269.bin"/><Relationship Id="rId24" Type="http://schemas.openxmlformats.org/officeDocument/2006/relationships/image" Target="../media/image261.emf"/><Relationship Id="rId32" Type="http://schemas.openxmlformats.org/officeDocument/2006/relationships/image" Target="../media/image265.emf"/><Relationship Id="rId37" Type="http://schemas.openxmlformats.org/officeDocument/2006/relationships/oleObject" Target="../embeddings/oleObject282.bin"/><Relationship Id="rId5" Type="http://schemas.openxmlformats.org/officeDocument/2006/relationships/oleObject" Target="../embeddings/oleObject266.bin"/><Relationship Id="rId15" Type="http://schemas.openxmlformats.org/officeDocument/2006/relationships/oleObject" Target="../embeddings/oleObject271.bin"/><Relationship Id="rId23" Type="http://schemas.openxmlformats.org/officeDocument/2006/relationships/oleObject" Target="../embeddings/oleObject275.bin"/><Relationship Id="rId28" Type="http://schemas.openxmlformats.org/officeDocument/2006/relationships/image" Target="../media/image263.emf"/><Relationship Id="rId36" Type="http://schemas.openxmlformats.org/officeDocument/2006/relationships/image" Target="../media/image267.emf"/><Relationship Id="rId10" Type="http://schemas.openxmlformats.org/officeDocument/2006/relationships/image" Target="../media/image254.emf"/><Relationship Id="rId19" Type="http://schemas.openxmlformats.org/officeDocument/2006/relationships/oleObject" Target="../embeddings/oleObject273.bin"/><Relationship Id="rId31" Type="http://schemas.openxmlformats.org/officeDocument/2006/relationships/oleObject" Target="../embeddings/oleObject279.bin"/><Relationship Id="rId4" Type="http://schemas.openxmlformats.org/officeDocument/2006/relationships/image" Target="../media/image251.emf"/><Relationship Id="rId9" Type="http://schemas.openxmlformats.org/officeDocument/2006/relationships/oleObject" Target="../embeddings/oleObject268.bin"/><Relationship Id="rId14" Type="http://schemas.openxmlformats.org/officeDocument/2006/relationships/image" Target="../media/image256.emf"/><Relationship Id="rId22" Type="http://schemas.openxmlformats.org/officeDocument/2006/relationships/image" Target="../media/image260.emf"/><Relationship Id="rId27" Type="http://schemas.openxmlformats.org/officeDocument/2006/relationships/oleObject" Target="../embeddings/oleObject277.bin"/><Relationship Id="rId30" Type="http://schemas.openxmlformats.org/officeDocument/2006/relationships/image" Target="../media/image264.emf"/><Relationship Id="rId35" Type="http://schemas.openxmlformats.org/officeDocument/2006/relationships/oleObject" Target="../embeddings/oleObject281.bin"/><Relationship Id="rId8" Type="http://schemas.openxmlformats.org/officeDocument/2006/relationships/image" Target="../media/image253.emf"/><Relationship Id="rId3" Type="http://schemas.openxmlformats.org/officeDocument/2006/relationships/oleObject" Target="../embeddings/oleObject265.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83.bin"/><Relationship Id="rId2" Type="http://schemas.openxmlformats.org/officeDocument/2006/relationships/slideLayout" Target="../slideLayouts/slideLayout6.xml"/><Relationship Id="rId1" Type="http://schemas.openxmlformats.org/officeDocument/2006/relationships/vmlDrawing" Target="../drawings/vmlDrawing54.vml"/><Relationship Id="rId4" Type="http://schemas.openxmlformats.org/officeDocument/2006/relationships/image" Target="../media/image269.emf"/></Relationships>
</file>

<file path=ppt/slides/_rels/slide68.xml.rels><?xml version="1.0" encoding="UTF-8" standalone="yes"?>
<Relationships xmlns="http://schemas.openxmlformats.org/package/2006/relationships"><Relationship Id="rId8" Type="http://schemas.openxmlformats.org/officeDocument/2006/relationships/image" Target="../media/image272.emf"/><Relationship Id="rId13" Type="http://schemas.openxmlformats.org/officeDocument/2006/relationships/oleObject" Target="../embeddings/oleObject289.bin"/><Relationship Id="rId18" Type="http://schemas.openxmlformats.org/officeDocument/2006/relationships/image" Target="../media/image277.emf"/><Relationship Id="rId3" Type="http://schemas.openxmlformats.org/officeDocument/2006/relationships/oleObject" Target="../embeddings/oleObject284.bin"/><Relationship Id="rId7" Type="http://schemas.openxmlformats.org/officeDocument/2006/relationships/oleObject" Target="../embeddings/oleObject286.bin"/><Relationship Id="rId12" Type="http://schemas.openxmlformats.org/officeDocument/2006/relationships/image" Target="../media/image274.emf"/><Relationship Id="rId17" Type="http://schemas.openxmlformats.org/officeDocument/2006/relationships/oleObject" Target="../embeddings/oleObject291.bin"/><Relationship Id="rId2" Type="http://schemas.openxmlformats.org/officeDocument/2006/relationships/slideLayout" Target="../slideLayouts/slideLayout6.xml"/><Relationship Id="rId16" Type="http://schemas.openxmlformats.org/officeDocument/2006/relationships/image" Target="../media/image276.emf"/><Relationship Id="rId1" Type="http://schemas.openxmlformats.org/officeDocument/2006/relationships/vmlDrawing" Target="../drawings/vmlDrawing55.vml"/><Relationship Id="rId6" Type="http://schemas.openxmlformats.org/officeDocument/2006/relationships/image" Target="../media/image271.emf"/><Relationship Id="rId11" Type="http://schemas.openxmlformats.org/officeDocument/2006/relationships/oleObject" Target="../embeddings/oleObject288.bin"/><Relationship Id="rId5" Type="http://schemas.openxmlformats.org/officeDocument/2006/relationships/oleObject" Target="../embeddings/oleObject285.bin"/><Relationship Id="rId15" Type="http://schemas.openxmlformats.org/officeDocument/2006/relationships/oleObject" Target="../embeddings/oleObject290.bin"/><Relationship Id="rId10" Type="http://schemas.openxmlformats.org/officeDocument/2006/relationships/image" Target="../media/image273.emf"/><Relationship Id="rId4" Type="http://schemas.openxmlformats.org/officeDocument/2006/relationships/image" Target="../media/image270.emf"/><Relationship Id="rId9" Type="http://schemas.openxmlformats.org/officeDocument/2006/relationships/oleObject" Target="../embeddings/oleObject287.bin"/><Relationship Id="rId14" Type="http://schemas.openxmlformats.org/officeDocument/2006/relationships/image" Target="../media/image275.emf"/></Relationships>
</file>

<file path=ppt/slides/_rels/slide69.xml.rels><?xml version="1.0" encoding="UTF-8" standalone="yes"?>
<Relationships xmlns="http://schemas.openxmlformats.org/package/2006/relationships"><Relationship Id="rId8" Type="http://schemas.openxmlformats.org/officeDocument/2006/relationships/image" Target="../media/image280.emf"/><Relationship Id="rId3" Type="http://schemas.openxmlformats.org/officeDocument/2006/relationships/oleObject" Target="../embeddings/oleObject292.bin"/><Relationship Id="rId7" Type="http://schemas.openxmlformats.org/officeDocument/2006/relationships/oleObject" Target="../embeddings/oleObject294.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279.emf"/><Relationship Id="rId5" Type="http://schemas.openxmlformats.org/officeDocument/2006/relationships/oleObject" Target="../embeddings/oleObject293.bin"/><Relationship Id="rId10" Type="http://schemas.openxmlformats.org/officeDocument/2006/relationships/image" Target="../media/image281.emf"/><Relationship Id="rId4" Type="http://schemas.openxmlformats.org/officeDocument/2006/relationships/image" Target="../media/image278.emf"/><Relationship Id="rId9" Type="http://schemas.openxmlformats.org/officeDocument/2006/relationships/oleObject" Target="../embeddings/oleObject295.bin"/></Relationships>
</file>

<file path=ppt/slides/_rels/slide7.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8" Type="http://schemas.openxmlformats.org/officeDocument/2006/relationships/image" Target="../media/image284.emf"/><Relationship Id="rId13" Type="http://schemas.openxmlformats.org/officeDocument/2006/relationships/oleObject" Target="../embeddings/oleObject301.bin"/><Relationship Id="rId18" Type="http://schemas.openxmlformats.org/officeDocument/2006/relationships/image" Target="../media/image289.emf"/><Relationship Id="rId26" Type="http://schemas.openxmlformats.org/officeDocument/2006/relationships/image" Target="../media/image293.emf"/><Relationship Id="rId3" Type="http://schemas.openxmlformats.org/officeDocument/2006/relationships/oleObject" Target="../embeddings/oleObject296.bin"/><Relationship Id="rId21" Type="http://schemas.openxmlformats.org/officeDocument/2006/relationships/oleObject" Target="../embeddings/oleObject305.bin"/><Relationship Id="rId7" Type="http://schemas.openxmlformats.org/officeDocument/2006/relationships/oleObject" Target="../embeddings/oleObject298.bin"/><Relationship Id="rId12" Type="http://schemas.openxmlformats.org/officeDocument/2006/relationships/image" Target="../media/image286.emf"/><Relationship Id="rId17" Type="http://schemas.openxmlformats.org/officeDocument/2006/relationships/oleObject" Target="../embeddings/oleObject303.bin"/><Relationship Id="rId25" Type="http://schemas.openxmlformats.org/officeDocument/2006/relationships/oleObject" Target="../embeddings/oleObject307.bin"/><Relationship Id="rId2" Type="http://schemas.openxmlformats.org/officeDocument/2006/relationships/slideLayout" Target="../slideLayouts/slideLayout6.xml"/><Relationship Id="rId16" Type="http://schemas.openxmlformats.org/officeDocument/2006/relationships/image" Target="../media/image288.emf"/><Relationship Id="rId20" Type="http://schemas.openxmlformats.org/officeDocument/2006/relationships/image" Target="../media/image290.emf"/><Relationship Id="rId29" Type="http://schemas.openxmlformats.org/officeDocument/2006/relationships/oleObject" Target="../embeddings/oleObject309.bin"/><Relationship Id="rId1" Type="http://schemas.openxmlformats.org/officeDocument/2006/relationships/vmlDrawing" Target="../drawings/vmlDrawing57.vml"/><Relationship Id="rId6" Type="http://schemas.openxmlformats.org/officeDocument/2006/relationships/image" Target="../media/image283.emf"/><Relationship Id="rId11" Type="http://schemas.openxmlformats.org/officeDocument/2006/relationships/oleObject" Target="../embeddings/oleObject300.bin"/><Relationship Id="rId24" Type="http://schemas.openxmlformats.org/officeDocument/2006/relationships/image" Target="../media/image292.emf"/><Relationship Id="rId32" Type="http://schemas.openxmlformats.org/officeDocument/2006/relationships/image" Target="../media/image296.emf"/><Relationship Id="rId5" Type="http://schemas.openxmlformats.org/officeDocument/2006/relationships/oleObject" Target="../embeddings/oleObject297.bin"/><Relationship Id="rId15" Type="http://schemas.openxmlformats.org/officeDocument/2006/relationships/oleObject" Target="../embeddings/oleObject302.bin"/><Relationship Id="rId23" Type="http://schemas.openxmlformats.org/officeDocument/2006/relationships/oleObject" Target="../embeddings/oleObject306.bin"/><Relationship Id="rId28" Type="http://schemas.openxmlformats.org/officeDocument/2006/relationships/image" Target="../media/image294.emf"/><Relationship Id="rId10" Type="http://schemas.openxmlformats.org/officeDocument/2006/relationships/image" Target="../media/image285.emf"/><Relationship Id="rId19" Type="http://schemas.openxmlformats.org/officeDocument/2006/relationships/oleObject" Target="../embeddings/oleObject304.bin"/><Relationship Id="rId31" Type="http://schemas.openxmlformats.org/officeDocument/2006/relationships/oleObject" Target="../embeddings/oleObject310.bin"/><Relationship Id="rId4" Type="http://schemas.openxmlformats.org/officeDocument/2006/relationships/image" Target="../media/image282.emf"/><Relationship Id="rId9" Type="http://schemas.openxmlformats.org/officeDocument/2006/relationships/oleObject" Target="../embeddings/oleObject299.bin"/><Relationship Id="rId14" Type="http://schemas.openxmlformats.org/officeDocument/2006/relationships/image" Target="../media/image287.emf"/><Relationship Id="rId22" Type="http://schemas.openxmlformats.org/officeDocument/2006/relationships/image" Target="../media/image291.emf"/><Relationship Id="rId27" Type="http://schemas.openxmlformats.org/officeDocument/2006/relationships/oleObject" Target="../embeddings/oleObject308.bin"/><Relationship Id="rId30" Type="http://schemas.openxmlformats.org/officeDocument/2006/relationships/image" Target="../media/image295.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11.bin"/><Relationship Id="rId2" Type="http://schemas.openxmlformats.org/officeDocument/2006/relationships/slideLayout" Target="../slideLayouts/slideLayout6.xml"/><Relationship Id="rId1" Type="http://schemas.openxmlformats.org/officeDocument/2006/relationships/vmlDrawing" Target="../drawings/vmlDrawing58.vml"/><Relationship Id="rId4" Type="http://schemas.openxmlformats.org/officeDocument/2006/relationships/image" Target="../media/image297.wmf"/></Relationships>
</file>

<file path=ppt/slides/_rels/slide75.xml.rels><?xml version="1.0" encoding="UTF-8" standalone="yes"?>
<Relationships xmlns="http://schemas.openxmlformats.org/package/2006/relationships"><Relationship Id="rId8" Type="http://schemas.openxmlformats.org/officeDocument/2006/relationships/image" Target="../media/image299.emf"/><Relationship Id="rId13" Type="http://schemas.openxmlformats.org/officeDocument/2006/relationships/oleObject" Target="../embeddings/oleObject317.bin"/><Relationship Id="rId18" Type="http://schemas.openxmlformats.org/officeDocument/2006/relationships/image" Target="../media/image304.wmf"/><Relationship Id="rId3" Type="http://schemas.openxmlformats.org/officeDocument/2006/relationships/oleObject" Target="../embeddings/oleObject312.bin"/><Relationship Id="rId21" Type="http://schemas.openxmlformats.org/officeDocument/2006/relationships/oleObject" Target="../embeddings/oleObject321.bin"/><Relationship Id="rId7" Type="http://schemas.openxmlformats.org/officeDocument/2006/relationships/oleObject" Target="../embeddings/oleObject314.bin"/><Relationship Id="rId12" Type="http://schemas.openxmlformats.org/officeDocument/2006/relationships/image" Target="../media/image301.emf"/><Relationship Id="rId17" Type="http://schemas.openxmlformats.org/officeDocument/2006/relationships/oleObject" Target="../embeddings/oleObject319.bin"/><Relationship Id="rId2" Type="http://schemas.openxmlformats.org/officeDocument/2006/relationships/slideLayout" Target="../slideLayouts/slideLayout6.xml"/><Relationship Id="rId16" Type="http://schemas.openxmlformats.org/officeDocument/2006/relationships/image" Target="../media/image303.wmf"/><Relationship Id="rId20" Type="http://schemas.openxmlformats.org/officeDocument/2006/relationships/image" Target="../media/image305.emf"/><Relationship Id="rId1" Type="http://schemas.openxmlformats.org/officeDocument/2006/relationships/vmlDrawing" Target="../drawings/vmlDrawing59.vml"/><Relationship Id="rId6" Type="http://schemas.openxmlformats.org/officeDocument/2006/relationships/image" Target="../media/image298.emf"/><Relationship Id="rId11" Type="http://schemas.openxmlformats.org/officeDocument/2006/relationships/oleObject" Target="../embeddings/oleObject316.bin"/><Relationship Id="rId24" Type="http://schemas.openxmlformats.org/officeDocument/2006/relationships/image" Target="../media/image307.wmf"/><Relationship Id="rId5" Type="http://schemas.openxmlformats.org/officeDocument/2006/relationships/oleObject" Target="../embeddings/oleObject313.bin"/><Relationship Id="rId15" Type="http://schemas.openxmlformats.org/officeDocument/2006/relationships/oleObject" Target="../embeddings/oleObject318.bin"/><Relationship Id="rId23" Type="http://schemas.openxmlformats.org/officeDocument/2006/relationships/oleObject" Target="../embeddings/oleObject322.bin"/><Relationship Id="rId10" Type="http://schemas.openxmlformats.org/officeDocument/2006/relationships/image" Target="../media/image300.wmf"/><Relationship Id="rId19" Type="http://schemas.openxmlformats.org/officeDocument/2006/relationships/oleObject" Target="../embeddings/oleObject320.bin"/><Relationship Id="rId4" Type="http://schemas.openxmlformats.org/officeDocument/2006/relationships/image" Target="../media/image297.wmf"/><Relationship Id="rId9" Type="http://schemas.openxmlformats.org/officeDocument/2006/relationships/oleObject" Target="../embeddings/oleObject315.bin"/><Relationship Id="rId14" Type="http://schemas.openxmlformats.org/officeDocument/2006/relationships/image" Target="../media/image302.emf"/><Relationship Id="rId22" Type="http://schemas.openxmlformats.org/officeDocument/2006/relationships/image" Target="../media/image306.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8" Type="http://schemas.openxmlformats.org/officeDocument/2006/relationships/image" Target="../media/image310.wmf"/><Relationship Id="rId3" Type="http://schemas.openxmlformats.org/officeDocument/2006/relationships/oleObject" Target="../embeddings/oleObject323.bin"/><Relationship Id="rId7" Type="http://schemas.openxmlformats.org/officeDocument/2006/relationships/oleObject" Target="../embeddings/oleObject325.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309.wmf"/><Relationship Id="rId5" Type="http://schemas.openxmlformats.org/officeDocument/2006/relationships/oleObject" Target="../embeddings/oleObject324.bin"/><Relationship Id="rId4" Type="http://schemas.openxmlformats.org/officeDocument/2006/relationships/image" Target="../media/image308.wmf"/></Relationships>
</file>

<file path=ppt/slides/_rels/slide78.xml.rels><?xml version="1.0" encoding="UTF-8" standalone="yes"?>
<Relationships xmlns="http://schemas.openxmlformats.org/package/2006/relationships"><Relationship Id="rId8" Type="http://schemas.openxmlformats.org/officeDocument/2006/relationships/image" Target="../media/image313.wmf"/><Relationship Id="rId3" Type="http://schemas.openxmlformats.org/officeDocument/2006/relationships/oleObject" Target="../embeddings/oleObject326.bin"/><Relationship Id="rId7" Type="http://schemas.openxmlformats.org/officeDocument/2006/relationships/oleObject" Target="../embeddings/oleObject328.bin"/><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312.wmf"/><Relationship Id="rId5" Type="http://schemas.openxmlformats.org/officeDocument/2006/relationships/oleObject" Target="../embeddings/oleObject327.bin"/><Relationship Id="rId10" Type="http://schemas.openxmlformats.org/officeDocument/2006/relationships/image" Target="../media/image309.wmf"/><Relationship Id="rId4" Type="http://schemas.openxmlformats.org/officeDocument/2006/relationships/image" Target="../media/image311.wmf"/><Relationship Id="rId9" Type="http://schemas.openxmlformats.org/officeDocument/2006/relationships/oleObject" Target="../embeddings/oleObject329.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330.bin"/><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315.wmf"/><Relationship Id="rId5" Type="http://schemas.openxmlformats.org/officeDocument/2006/relationships/oleObject" Target="../embeddings/oleObject331.bin"/><Relationship Id="rId4" Type="http://schemas.openxmlformats.org/officeDocument/2006/relationships/image" Target="../media/image31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20.wmf"/><Relationship Id="rId5" Type="http://schemas.openxmlformats.org/officeDocument/2006/relationships/oleObject" Target="../embeddings/oleObject20.bin"/><Relationship Id="rId4" Type="http://schemas.openxmlformats.org/officeDocument/2006/relationships/image" Target="../media/image19.emf"/></Relationships>
</file>

<file path=ppt/slides/_rels/slide80.xml.rels><?xml version="1.0" encoding="UTF-8" standalone="yes"?>
<Relationships xmlns="http://schemas.openxmlformats.org/package/2006/relationships"><Relationship Id="rId8" Type="http://schemas.openxmlformats.org/officeDocument/2006/relationships/image" Target="../media/image317.wmf"/><Relationship Id="rId13" Type="http://schemas.openxmlformats.org/officeDocument/2006/relationships/oleObject" Target="../embeddings/oleObject337.bin"/><Relationship Id="rId3" Type="http://schemas.openxmlformats.org/officeDocument/2006/relationships/oleObject" Target="../embeddings/oleObject332.bin"/><Relationship Id="rId7" Type="http://schemas.openxmlformats.org/officeDocument/2006/relationships/oleObject" Target="../embeddings/oleObject334.bin"/><Relationship Id="rId12" Type="http://schemas.openxmlformats.org/officeDocument/2006/relationships/image" Target="../media/image319.wmf"/><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316.wmf"/><Relationship Id="rId11" Type="http://schemas.openxmlformats.org/officeDocument/2006/relationships/oleObject" Target="../embeddings/oleObject336.bin"/><Relationship Id="rId5" Type="http://schemas.openxmlformats.org/officeDocument/2006/relationships/oleObject" Target="../embeddings/oleObject333.bin"/><Relationship Id="rId10" Type="http://schemas.openxmlformats.org/officeDocument/2006/relationships/image" Target="../media/image318.wmf"/><Relationship Id="rId4" Type="http://schemas.openxmlformats.org/officeDocument/2006/relationships/image" Target="../media/image315.wmf"/><Relationship Id="rId9" Type="http://schemas.openxmlformats.org/officeDocument/2006/relationships/oleObject" Target="../embeddings/oleObject335.bin"/><Relationship Id="rId14" Type="http://schemas.openxmlformats.org/officeDocument/2006/relationships/image" Target="../media/image320.wmf"/></Relationships>
</file>

<file path=ppt/slides/_rels/slide81.xml.rels><?xml version="1.0" encoding="UTF-8" standalone="yes"?>
<Relationships xmlns="http://schemas.openxmlformats.org/package/2006/relationships"><Relationship Id="rId8" Type="http://schemas.openxmlformats.org/officeDocument/2006/relationships/image" Target="../media/image323.emf"/><Relationship Id="rId3" Type="http://schemas.openxmlformats.org/officeDocument/2006/relationships/oleObject" Target="../embeddings/oleObject338.bin"/><Relationship Id="rId7" Type="http://schemas.openxmlformats.org/officeDocument/2006/relationships/oleObject" Target="../embeddings/oleObject340.bin"/><Relationship Id="rId2" Type="http://schemas.openxmlformats.org/officeDocument/2006/relationships/slideLayout" Target="../slideLayouts/slideLayout6.xml"/><Relationship Id="rId1" Type="http://schemas.openxmlformats.org/officeDocument/2006/relationships/vmlDrawing" Target="../drawings/vmlDrawing64.vml"/><Relationship Id="rId6" Type="http://schemas.openxmlformats.org/officeDocument/2006/relationships/image" Target="../media/image322.emf"/><Relationship Id="rId5" Type="http://schemas.openxmlformats.org/officeDocument/2006/relationships/oleObject" Target="../embeddings/oleObject339.bin"/><Relationship Id="rId10" Type="http://schemas.openxmlformats.org/officeDocument/2006/relationships/image" Target="../media/image324.emf"/><Relationship Id="rId4" Type="http://schemas.openxmlformats.org/officeDocument/2006/relationships/image" Target="../media/image321.emf"/><Relationship Id="rId9" Type="http://schemas.openxmlformats.org/officeDocument/2006/relationships/oleObject" Target="../embeddings/oleObject341.bin"/></Relationships>
</file>

<file path=ppt/slides/_rels/slide82.xml.rels><?xml version="1.0" encoding="UTF-8" standalone="yes"?>
<Relationships xmlns="http://schemas.openxmlformats.org/package/2006/relationships"><Relationship Id="rId8" Type="http://schemas.openxmlformats.org/officeDocument/2006/relationships/image" Target="../media/image327.emf"/><Relationship Id="rId3" Type="http://schemas.openxmlformats.org/officeDocument/2006/relationships/oleObject" Target="../embeddings/oleObject342.bin"/><Relationship Id="rId7" Type="http://schemas.openxmlformats.org/officeDocument/2006/relationships/oleObject" Target="../embeddings/oleObject344.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326.emf"/><Relationship Id="rId5" Type="http://schemas.openxmlformats.org/officeDocument/2006/relationships/oleObject" Target="../embeddings/oleObject343.bin"/><Relationship Id="rId10" Type="http://schemas.openxmlformats.org/officeDocument/2006/relationships/image" Target="../media/image328.emf"/><Relationship Id="rId4" Type="http://schemas.openxmlformats.org/officeDocument/2006/relationships/image" Target="../media/image325.emf"/><Relationship Id="rId9" Type="http://schemas.openxmlformats.org/officeDocument/2006/relationships/oleObject" Target="../embeddings/oleObject345.bin"/></Relationships>
</file>

<file path=ppt/slides/_rels/slide83.xml.rels><?xml version="1.0" encoding="UTF-8" standalone="yes"?>
<Relationships xmlns="http://schemas.openxmlformats.org/package/2006/relationships"><Relationship Id="rId8" Type="http://schemas.openxmlformats.org/officeDocument/2006/relationships/image" Target="../media/image330.wmf"/><Relationship Id="rId3" Type="http://schemas.openxmlformats.org/officeDocument/2006/relationships/oleObject" Target="../embeddings/oleObject346.bin"/><Relationship Id="rId7" Type="http://schemas.openxmlformats.org/officeDocument/2006/relationships/oleObject" Target="../embeddings/oleObject348.bin"/><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329.wmf"/><Relationship Id="rId5" Type="http://schemas.openxmlformats.org/officeDocument/2006/relationships/oleObject" Target="../embeddings/oleObject347.bin"/><Relationship Id="rId10" Type="http://schemas.openxmlformats.org/officeDocument/2006/relationships/image" Target="../media/image331.wmf"/><Relationship Id="rId4" Type="http://schemas.openxmlformats.org/officeDocument/2006/relationships/image" Target="../media/image176.wmf"/><Relationship Id="rId9" Type="http://schemas.openxmlformats.org/officeDocument/2006/relationships/oleObject" Target="../embeddings/oleObject349.bin"/></Relationships>
</file>

<file path=ppt/slides/_rels/slide84.xml.rels><?xml version="1.0" encoding="UTF-8" standalone="yes"?>
<Relationships xmlns="http://schemas.openxmlformats.org/package/2006/relationships"><Relationship Id="rId8" Type="http://schemas.openxmlformats.org/officeDocument/2006/relationships/image" Target="../media/image334.emf"/><Relationship Id="rId13" Type="http://schemas.openxmlformats.org/officeDocument/2006/relationships/oleObject" Target="../embeddings/oleObject355.bin"/><Relationship Id="rId3" Type="http://schemas.openxmlformats.org/officeDocument/2006/relationships/oleObject" Target="../embeddings/oleObject350.bin"/><Relationship Id="rId7" Type="http://schemas.openxmlformats.org/officeDocument/2006/relationships/oleObject" Target="../embeddings/oleObject352.bin"/><Relationship Id="rId12" Type="http://schemas.openxmlformats.org/officeDocument/2006/relationships/image" Target="../media/image336.emf"/><Relationship Id="rId2" Type="http://schemas.openxmlformats.org/officeDocument/2006/relationships/slideLayout" Target="../slideLayouts/slideLayout6.xml"/><Relationship Id="rId1" Type="http://schemas.openxmlformats.org/officeDocument/2006/relationships/vmlDrawing" Target="../drawings/vmlDrawing67.vml"/><Relationship Id="rId6" Type="http://schemas.openxmlformats.org/officeDocument/2006/relationships/image" Target="../media/image333.emf"/><Relationship Id="rId11" Type="http://schemas.openxmlformats.org/officeDocument/2006/relationships/oleObject" Target="../embeddings/oleObject354.bin"/><Relationship Id="rId5" Type="http://schemas.openxmlformats.org/officeDocument/2006/relationships/oleObject" Target="../embeddings/oleObject351.bin"/><Relationship Id="rId10" Type="http://schemas.openxmlformats.org/officeDocument/2006/relationships/image" Target="../media/image335.emf"/><Relationship Id="rId4" Type="http://schemas.openxmlformats.org/officeDocument/2006/relationships/image" Target="../media/image332.emf"/><Relationship Id="rId9" Type="http://schemas.openxmlformats.org/officeDocument/2006/relationships/oleObject" Target="../embeddings/oleObject353.bin"/><Relationship Id="rId14" Type="http://schemas.openxmlformats.org/officeDocument/2006/relationships/image" Target="../media/image337.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356.bin"/><Relationship Id="rId2" Type="http://schemas.openxmlformats.org/officeDocument/2006/relationships/slideLayout" Target="../slideLayouts/slideLayout7.xml"/><Relationship Id="rId1" Type="http://schemas.openxmlformats.org/officeDocument/2006/relationships/vmlDrawing" Target="../drawings/vmlDrawing68.vml"/><Relationship Id="rId4" Type="http://schemas.openxmlformats.org/officeDocument/2006/relationships/image" Target="../media/image338.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57.bin"/><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340.wmf"/><Relationship Id="rId5" Type="http://schemas.openxmlformats.org/officeDocument/2006/relationships/oleObject" Target="../embeddings/oleObject358.bin"/><Relationship Id="rId4" Type="http://schemas.openxmlformats.org/officeDocument/2006/relationships/image" Target="../media/image339.wmf"/></Relationships>
</file>

<file path=ppt/slides/_rels/slide88.xml.rels><?xml version="1.0" encoding="UTF-8" standalone="yes"?>
<Relationships xmlns="http://schemas.openxmlformats.org/package/2006/relationships"><Relationship Id="rId8" Type="http://schemas.openxmlformats.org/officeDocument/2006/relationships/image" Target="../media/image343.wmf"/><Relationship Id="rId3" Type="http://schemas.openxmlformats.org/officeDocument/2006/relationships/oleObject" Target="../embeddings/oleObject359.bin"/><Relationship Id="rId7" Type="http://schemas.openxmlformats.org/officeDocument/2006/relationships/oleObject" Target="../embeddings/oleObject361.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342.wmf"/><Relationship Id="rId5" Type="http://schemas.openxmlformats.org/officeDocument/2006/relationships/oleObject" Target="../embeddings/oleObject360.bin"/><Relationship Id="rId4" Type="http://schemas.openxmlformats.org/officeDocument/2006/relationships/image" Target="../media/image341.wmf"/></Relationships>
</file>

<file path=ppt/slides/_rels/slide89.xml.rels><?xml version="1.0" encoding="UTF-8" standalone="yes"?>
<Relationships xmlns="http://schemas.openxmlformats.org/package/2006/relationships"><Relationship Id="rId2" Type="http://schemas.openxmlformats.org/officeDocument/2006/relationships/image" Target="../media/image344.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914400" y="1600200"/>
            <a:ext cx="76819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chemeClr val="bg2"/>
                </a:solidFill>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隶书" panose="02010509060101010101" pitchFamily="49" charset="-122"/>
              </a:rPr>
              <a:t>二阶和三阶行列式是由解二元和三元线性方</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程组引入的</a:t>
            </a:r>
            <a:r>
              <a:rPr lang="en-US" altLang="zh-CN" sz="2800" b="1">
                <a:latin typeface="Times New Roman" panose="02020603050405020304" pitchFamily="18" charset="0"/>
                <a:ea typeface="隶书" panose="02010509060101010101" pitchFamily="49" charset="-122"/>
              </a:rPr>
              <a:t>,</a:t>
            </a:r>
            <a:r>
              <a:rPr lang="zh-CN" altLang="en-GB" sz="2800" b="1">
                <a:latin typeface="Times New Roman" panose="02020603050405020304" pitchFamily="18" charset="0"/>
                <a:ea typeface="隶书" panose="02010509060101010101" pitchFamily="49" charset="-122"/>
              </a:rPr>
              <a:t>它们都是代数式。</a:t>
            </a:r>
            <a:endParaRPr lang="zh-CN" altLang="en-US" sz="2800" b="1">
              <a:latin typeface="Times New Roman" panose="02020603050405020304" pitchFamily="18" charset="0"/>
              <a:ea typeface="隶书" panose="02010509060101010101" pitchFamily="49" charset="-122"/>
            </a:endParaRPr>
          </a:p>
        </p:txBody>
      </p:sp>
      <p:grpSp>
        <p:nvGrpSpPr>
          <p:cNvPr id="2" name="Group 3"/>
          <p:cNvGrpSpPr>
            <a:grpSpLocks/>
          </p:cNvGrpSpPr>
          <p:nvPr/>
        </p:nvGrpSpPr>
        <p:grpSpPr bwMode="auto">
          <a:xfrm>
            <a:off x="1676400" y="2590800"/>
            <a:ext cx="6694488" cy="519113"/>
            <a:chOff x="1056" y="1632"/>
            <a:chExt cx="4217" cy="327"/>
          </a:xfrm>
        </p:grpSpPr>
        <p:sp>
          <p:nvSpPr>
            <p:cNvPr id="5129" name="Rectangle 4"/>
            <p:cNvSpPr>
              <a:spLocks noChangeArrowheads="1"/>
            </p:cNvSpPr>
            <p:nvPr/>
          </p:nvSpPr>
          <p:spPr bwMode="auto">
            <a:xfrm>
              <a:off x="4032" y="1632"/>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FF0000"/>
                  </a:solidFill>
                  <a:latin typeface="Times New Roman" panose="02020603050405020304" pitchFamily="18" charset="0"/>
                  <a:ea typeface="隶书" panose="02010509060101010101" pitchFamily="49" charset="-122"/>
                </a:rPr>
                <a:t>对角线法则</a:t>
              </a:r>
            </a:p>
          </p:txBody>
        </p:sp>
        <p:sp>
          <p:nvSpPr>
            <p:cNvPr id="5130" name="Rectangle 5"/>
            <p:cNvSpPr>
              <a:spLocks noChangeArrowheads="1"/>
            </p:cNvSpPr>
            <p:nvPr/>
          </p:nvSpPr>
          <p:spPr bwMode="auto">
            <a:xfrm>
              <a:off x="1056" y="1632"/>
              <a:ext cx="25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二阶与三阶行列式的计算</a:t>
              </a:r>
            </a:p>
          </p:txBody>
        </p:sp>
        <p:sp>
          <p:nvSpPr>
            <p:cNvPr id="5131" name="Line 6"/>
            <p:cNvSpPr>
              <a:spLocks noChangeShapeType="1"/>
            </p:cNvSpPr>
            <p:nvPr/>
          </p:nvSpPr>
          <p:spPr bwMode="auto">
            <a:xfrm>
              <a:off x="3648" y="1824"/>
              <a:ext cx="432"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44039" name="Object 7"/>
          <p:cNvGraphicFramePr>
            <a:graphicFrameLocks noChangeAspect="1"/>
          </p:cNvGraphicFramePr>
          <p:nvPr/>
        </p:nvGraphicFramePr>
        <p:xfrm>
          <a:off x="1219200" y="3429000"/>
          <a:ext cx="3759200" cy="977900"/>
        </p:xfrm>
        <a:graphic>
          <a:graphicData uri="http://schemas.openxmlformats.org/presentationml/2006/ole">
            <mc:AlternateContent xmlns:mc="http://schemas.openxmlformats.org/markup-compatibility/2006">
              <mc:Choice xmlns:v="urn:schemas-microsoft-com:vml" Requires="v">
                <p:oleObj spid="_x0000_s5147" name="Equation" r:id="rId3" imgW="3759200" imgH="977900" progId="Equation.3">
                  <p:embed/>
                </p:oleObj>
              </mc:Choice>
              <mc:Fallback>
                <p:oleObj name="Equation" r:id="rId3" imgW="3759200" imgH="9779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429000"/>
                        <a:ext cx="37592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0" name="Object 8"/>
          <p:cNvGraphicFramePr>
            <a:graphicFrameLocks noChangeAspect="1"/>
          </p:cNvGraphicFramePr>
          <p:nvPr/>
        </p:nvGraphicFramePr>
        <p:xfrm>
          <a:off x="3286125" y="5043488"/>
          <a:ext cx="5126038" cy="1009650"/>
        </p:xfrm>
        <a:graphic>
          <a:graphicData uri="http://schemas.openxmlformats.org/presentationml/2006/ole">
            <mc:AlternateContent xmlns:mc="http://schemas.openxmlformats.org/markup-compatibility/2006">
              <mc:Choice xmlns:v="urn:schemas-microsoft-com:vml" Requires="v">
                <p:oleObj spid="_x0000_s5148" name="公式" r:id="rId5" imgW="2324100" imgH="457200" progId="Equation.3">
                  <p:embed/>
                </p:oleObj>
              </mc:Choice>
              <mc:Fallback>
                <p:oleObj name="公式" r:id="rId5" imgW="2324100" imgH="457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6125" y="5043488"/>
                        <a:ext cx="5126038"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1" name="Object 9"/>
          <p:cNvGraphicFramePr>
            <a:graphicFrameLocks noChangeAspect="1"/>
          </p:cNvGraphicFramePr>
          <p:nvPr/>
        </p:nvGraphicFramePr>
        <p:xfrm>
          <a:off x="1219200" y="4648200"/>
          <a:ext cx="2057400" cy="1536700"/>
        </p:xfrm>
        <a:graphic>
          <a:graphicData uri="http://schemas.openxmlformats.org/presentationml/2006/ole">
            <mc:AlternateContent xmlns:mc="http://schemas.openxmlformats.org/markup-compatibility/2006">
              <mc:Choice xmlns:v="urn:schemas-microsoft-com:vml" Requires="v">
                <p:oleObj spid="_x0000_s5149" name="Equation" r:id="rId7" imgW="2057400" imgH="1536700" progId="Equation.3">
                  <p:embed/>
                </p:oleObj>
              </mc:Choice>
              <mc:Fallback>
                <p:oleObj name="Equation" r:id="rId7" imgW="2057400" imgH="15367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4648200"/>
                        <a:ext cx="2057400"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Rectangle 10"/>
          <p:cNvSpPr>
            <a:spLocks noGrp="1" noChangeArrowheads="1"/>
          </p:cNvSpPr>
          <p:nvPr>
            <p:ph type="title"/>
          </p:nvPr>
        </p:nvSpPr>
        <p:spPr>
          <a:noFill/>
        </p:spPr>
        <p:txBody>
          <a:bodyPr/>
          <a:lstStyle/>
          <a:p>
            <a:pPr eaLnBrk="1" hangingPunct="1"/>
            <a:r>
              <a:rPr lang="zh-CN" altLang="en-US" smtClean="0">
                <a:solidFill>
                  <a:srgbClr val="0000FF"/>
                </a:solidFill>
                <a:ea typeface="隶书" panose="02010509060101010101" pitchFamily="49" charset="-122"/>
              </a:rPr>
              <a:t>回顾</a:t>
            </a:r>
          </a:p>
        </p:txBody>
      </p:sp>
      <p:sp>
        <p:nvSpPr>
          <p:cNvPr id="5128"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2408E13-CFD3-4D2E-88CA-47F6DC142795}" type="slidenum">
              <a:rPr lang="en-US" altLang="zh-CN" sz="1200">
                <a:solidFill>
                  <a:srgbClr val="898989"/>
                </a:solidFill>
                <a:latin typeface="Times New Roman" panose="02020603050405020304" pitchFamily="18" charset="0"/>
              </a:rPr>
              <a:pPr>
                <a:spcBef>
                  <a:spcPct val="0"/>
                </a:spcBef>
                <a:buFontTx/>
                <a:buNone/>
              </a:pPr>
              <a:t>1</a:t>
            </a:fld>
            <a:endParaRPr lang="en-US" altLang="zh-CN" sz="1200">
              <a:solidFill>
                <a:srgbClr val="89898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4034"/>
                                        </p:tgtEl>
                                        <p:attrNameLst>
                                          <p:attrName>style.visibility</p:attrName>
                                        </p:attrNameLst>
                                      </p:cBhvr>
                                      <p:to>
                                        <p:strVal val="visible"/>
                                      </p:to>
                                    </p:set>
                                    <p:animEffect transition="in" filter="wipe(left)">
                                      <p:cBhvr>
                                        <p:cTn id="7" dur="75"/>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4039"/>
                                        </p:tgtEl>
                                        <p:attrNameLst>
                                          <p:attrName>style.visibility</p:attrName>
                                        </p:attrNameLst>
                                      </p:cBhvr>
                                      <p:to>
                                        <p:strVal val="visible"/>
                                      </p:to>
                                    </p:set>
                                    <p:animEffect transition="in" filter="wipe(left)">
                                      <p:cBhvr>
                                        <p:cTn id="17" dur="500"/>
                                        <p:tgtEl>
                                          <p:spTgt spid="440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4041"/>
                                        </p:tgtEl>
                                        <p:attrNameLst>
                                          <p:attrName>style.visibility</p:attrName>
                                        </p:attrNameLst>
                                      </p:cBhvr>
                                      <p:to>
                                        <p:strVal val="visible"/>
                                      </p:to>
                                    </p:set>
                                    <p:animEffect transition="in" filter="wipe(left)">
                                      <p:cBhvr>
                                        <p:cTn id="22" dur="500"/>
                                        <p:tgtEl>
                                          <p:spTgt spid="440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4040"/>
                                        </p:tgtEl>
                                        <p:attrNameLst>
                                          <p:attrName>style.visibility</p:attrName>
                                        </p:attrNameLst>
                                      </p:cBhvr>
                                      <p:to>
                                        <p:strVal val="visible"/>
                                      </p:to>
                                    </p:set>
                                    <p:animEffect transition="in" filter="wipe(left)">
                                      <p:cBhvr>
                                        <p:cTn id="27" dur="500"/>
                                        <p:tgtEl>
                                          <p:spTgt spid="44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52425" y="785813"/>
            <a:ext cx="8220075" cy="1206500"/>
          </a:xfrm>
        </p:spPr>
        <p:txBody>
          <a:bodyPr/>
          <a:lstStyle/>
          <a:p>
            <a:pPr eaLnBrk="1" hangingPunct="1"/>
            <a:r>
              <a:rPr lang="zh-CN" altLang="en-US" sz="2800" b="1" dirty="0" smtClean="0">
                <a:solidFill>
                  <a:srgbClr val="336600"/>
                </a:solidFill>
                <a:ea typeface="隶书" panose="02010509060101010101" pitchFamily="49" charset="-122"/>
              </a:rPr>
              <a:t>定义     </a:t>
            </a:r>
            <a:r>
              <a:rPr lang="en-US" altLang="zh-CN" sz="2800" b="1" dirty="0" smtClean="0">
                <a:ea typeface="隶书" panose="02010509060101010101" pitchFamily="49" charset="-122"/>
              </a:rPr>
              <a:t> </a:t>
            </a:r>
            <a:r>
              <a:rPr lang="zh-CN" altLang="en-US" sz="2800" b="1" dirty="0" smtClean="0">
                <a:ea typeface="隶书" panose="02010509060101010101" pitchFamily="49" charset="-122"/>
              </a:rPr>
              <a:t>用</a:t>
            </a:r>
            <a:r>
              <a:rPr lang="en-US" altLang="zh-CN" sz="2800" b="1" i="1" dirty="0" smtClean="0">
                <a:latin typeface="Times New Roman" panose="02020603050405020304" pitchFamily="18" charset="0"/>
                <a:ea typeface="隶书" panose="02010509060101010101" pitchFamily="49" charset="-122"/>
                <a:cs typeface="Times New Roman" panose="02020603050405020304" pitchFamily="18" charset="0"/>
              </a:rPr>
              <a:t>n</a:t>
            </a:r>
            <a:r>
              <a:rPr lang="en-US" altLang="zh-CN" sz="2800" b="1" baseline="30000" dirty="0" smtClean="0">
                <a:latin typeface="Times New Roman" panose="02020603050405020304" pitchFamily="18" charset="0"/>
                <a:ea typeface="隶书" panose="02010509060101010101" pitchFamily="49" charset="-122"/>
                <a:cs typeface="Times New Roman" panose="02020603050405020304" pitchFamily="18" charset="0"/>
              </a:rPr>
              <a:t>2</a:t>
            </a:r>
            <a:r>
              <a:rPr lang="zh-CN" altLang="en-US" sz="2800" b="1" dirty="0" smtClean="0">
                <a:ea typeface="隶书" panose="02010509060101010101" pitchFamily="49" charset="-122"/>
              </a:rPr>
              <a:t>个元素</a:t>
            </a:r>
            <a:r>
              <a:rPr lang="en-US" altLang="zh-CN" sz="2800" b="1" i="1" dirty="0" err="1" smtClean="0">
                <a:latin typeface="Times New Roman" panose="02020603050405020304" pitchFamily="18" charset="0"/>
                <a:ea typeface="隶书" panose="02010509060101010101" pitchFamily="49" charset="-122"/>
              </a:rPr>
              <a:t>a</a:t>
            </a:r>
            <a:r>
              <a:rPr lang="en-US" altLang="zh-CN" sz="2800" b="1" i="1" baseline="-25000" dirty="0" err="1" smtClean="0">
                <a:latin typeface="Times New Roman" panose="02020603050405020304" pitchFamily="18" charset="0"/>
                <a:ea typeface="隶书" panose="02010509060101010101" pitchFamily="49" charset="-122"/>
              </a:rPr>
              <a:t>ij</a:t>
            </a:r>
            <a:r>
              <a:rPr lang="en-US" altLang="zh-CN" sz="2800" b="1" dirty="0" smtClean="0">
                <a:latin typeface="Times New Roman" panose="02020603050405020304" pitchFamily="18" charset="0"/>
                <a:ea typeface="隶书" panose="02010509060101010101" pitchFamily="49" charset="-122"/>
              </a:rPr>
              <a:t>(</a:t>
            </a:r>
            <a:r>
              <a:rPr lang="en-US" altLang="zh-CN" sz="2800" b="1" i="1" dirty="0" err="1" smtClean="0">
                <a:latin typeface="Times New Roman" panose="02020603050405020304" pitchFamily="18" charset="0"/>
                <a:ea typeface="隶书" panose="02010509060101010101" pitchFamily="49" charset="-122"/>
              </a:rPr>
              <a:t>i</a:t>
            </a:r>
            <a:r>
              <a:rPr lang="en-US" altLang="zh-CN" sz="2800" b="1" dirty="0" err="1" smtClean="0">
                <a:latin typeface="Times New Roman" panose="02020603050405020304" pitchFamily="18" charset="0"/>
                <a:ea typeface="隶书" panose="02010509060101010101" pitchFamily="49" charset="-122"/>
              </a:rPr>
              <a:t>,</a:t>
            </a:r>
            <a:r>
              <a:rPr lang="en-US" altLang="zh-CN" sz="2800" b="1" i="1" dirty="0" err="1" smtClean="0">
                <a:latin typeface="Times New Roman" panose="02020603050405020304" pitchFamily="18" charset="0"/>
                <a:ea typeface="隶书" panose="02010509060101010101" pitchFamily="49" charset="-122"/>
              </a:rPr>
              <a:t>j</a:t>
            </a:r>
            <a:r>
              <a:rPr lang="en-US" altLang="zh-CN" sz="2800" b="1" dirty="0" smtClean="0">
                <a:latin typeface="Times New Roman" panose="02020603050405020304" pitchFamily="18" charset="0"/>
                <a:ea typeface="隶书" panose="02010509060101010101" pitchFamily="49" charset="-122"/>
              </a:rPr>
              <a:t>=1,2,…,</a:t>
            </a:r>
            <a:r>
              <a:rPr lang="en-US" altLang="zh-CN" sz="2800" b="1" i="1" dirty="0" smtClean="0">
                <a:latin typeface="Times New Roman" panose="02020603050405020304" pitchFamily="18" charset="0"/>
                <a:ea typeface="隶书" panose="02010509060101010101" pitchFamily="49" charset="-122"/>
              </a:rPr>
              <a:t>n</a:t>
            </a:r>
            <a:r>
              <a:rPr lang="en-US" altLang="zh-CN" sz="2800" b="1" dirty="0" smtClean="0">
                <a:latin typeface="Times New Roman" panose="02020603050405020304" pitchFamily="18" charset="0"/>
                <a:ea typeface="隶书" panose="02010509060101010101" pitchFamily="49" charset="-122"/>
              </a:rPr>
              <a:t>)</a:t>
            </a:r>
            <a:r>
              <a:rPr lang="zh-CN" altLang="en-US" sz="2800" b="1" dirty="0" smtClean="0">
                <a:ea typeface="隶书" panose="02010509060101010101" pitchFamily="49" charset="-122"/>
              </a:rPr>
              <a:t>组成的记号</a:t>
            </a:r>
          </a:p>
        </p:txBody>
      </p:sp>
      <p:graphicFrame>
        <p:nvGraphicFramePr>
          <p:cNvPr id="135171" name="Object 3"/>
          <p:cNvGraphicFramePr>
            <a:graphicFrameLocks noChangeAspect="1"/>
          </p:cNvGraphicFramePr>
          <p:nvPr/>
        </p:nvGraphicFramePr>
        <p:xfrm>
          <a:off x="2743200" y="1857375"/>
          <a:ext cx="3492500" cy="2667000"/>
        </p:xfrm>
        <a:graphic>
          <a:graphicData uri="http://schemas.openxmlformats.org/presentationml/2006/ole">
            <mc:AlternateContent xmlns:mc="http://schemas.openxmlformats.org/markup-compatibility/2006">
              <mc:Choice xmlns:v="urn:schemas-microsoft-com:vml" Requires="v">
                <p:oleObj spid="_x0000_s15372" name="Equation" r:id="rId3" imgW="3467156" imgH="2638440" progId="Equation.DSMT4">
                  <p:embed/>
                </p:oleObj>
              </mc:Choice>
              <mc:Fallback>
                <p:oleObj name="Equation" r:id="rId3" imgW="3467156" imgH="26384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857375"/>
                        <a:ext cx="3492500"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172" name="Text Box 4"/>
          <p:cNvSpPr txBox="1">
            <a:spLocks noChangeArrowheads="1"/>
          </p:cNvSpPr>
          <p:nvPr/>
        </p:nvSpPr>
        <p:spPr bwMode="auto">
          <a:xfrm>
            <a:off x="1143000" y="4770438"/>
            <a:ext cx="736441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0" lang="zh-CN" altLang="en-US" sz="2800" b="1">
                <a:latin typeface="隶书" panose="02010509060101010101" pitchFamily="49" charset="-122"/>
                <a:ea typeface="隶书" panose="02010509060101010101" pitchFamily="49" charset="-122"/>
              </a:rPr>
              <a:t>称为</a:t>
            </a:r>
            <a:r>
              <a:rPr kumimoji="0" lang="en-US" altLang="zh-CN" sz="2800" b="1" i="1">
                <a:solidFill>
                  <a:srgbClr val="FF3300"/>
                </a:solidFill>
                <a:latin typeface="Times New Roman" panose="02020603050405020304" pitchFamily="18" charset="0"/>
                <a:ea typeface="隶书" panose="02010509060101010101" pitchFamily="49" charset="-122"/>
              </a:rPr>
              <a:t>n</a:t>
            </a:r>
            <a:r>
              <a:rPr kumimoji="0" lang="zh-CN" altLang="en-US" sz="2800" b="1">
                <a:solidFill>
                  <a:srgbClr val="FF3300"/>
                </a:solidFill>
                <a:latin typeface="隶书" panose="02010509060101010101" pitchFamily="49" charset="-122"/>
                <a:ea typeface="隶书" panose="02010509060101010101" pitchFamily="49" charset="-122"/>
              </a:rPr>
              <a:t>阶行列式</a:t>
            </a:r>
            <a:r>
              <a:rPr kumimoji="0" lang="en-US" altLang="zh-CN" sz="2800" b="1">
                <a:latin typeface="隶书" panose="02010509060101010101" pitchFamily="49" charset="-122"/>
                <a:ea typeface="隶书" panose="02010509060101010101" pitchFamily="49" charset="-122"/>
              </a:rPr>
              <a:t>, </a:t>
            </a:r>
            <a:r>
              <a:rPr kumimoji="0" lang="zh-CN" altLang="en-US" sz="2800" b="1">
                <a:latin typeface="隶书" panose="02010509060101010101" pitchFamily="49" charset="-122"/>
                <a:ea typeface="隶书" panose="02010509060101010101" pitchFamily="49" charset="-122"/>
              </a:rPr>
              <a:t>其中</a:t>
            </a:r>
            <a:r>
              <a:rPr kumimoji="0" lang="zh-CN" altLang="en-US" sz="2800" b="1">
                <a:solidFill>
                  <a:srgbClr val="FF3399"/>
                </a:solidFill>
                <a:latin typeface="隶书" panose="02010509060101010101" pitchFamily="49" charset="-122"/>
                <a:ea typeface="隶书" panose="02010509060101010101" pitchFamily="49" charset="-122"/>
              </a:rPr>
              <a:t>横排</a:t>
            </a:r>
            <a:r>
              <a:rPr kumimoji="0" lang="zh-CN" altLang="en-US" sz="2800" b="1">
                <a:latin typeface="隶书" panose="02010509060101010101" pitchFamily="49" charset="-122"/>
                <a:ea typeface="隶书" panose="02010509060101010101" pitchFamily="49" charset="-122"/>
              </a:rPr>
              <a:t>称为</a:t>
            </a:r>
            <a:r>
              <a:rPr kumimoji="0" lang="zh-CN" altLang="en-US" sz="2800" b="1">
                <a:solidFill>
                  <a:srgbClr val="FF3399"/>
                </a:solidFill>
                <a:latin typeface="隶书" panose="02010509060101010101" pitchFamily="49" charset="-122"/>
                <a:ea typeface="隶书" panose="02010509060101010101" pitchFamily="49" charset="-122"/>
              </a:rPr>
              <a:t>行</a:t>
            </a:r>
            <a:r>
              <a:rPr kumimoji="0" lang="en-US" altLang="zh-CN" sz="2800" b="1">
                <a:latin typeface="隶书" panose="02010509060101010101" pitchFamily="49" charset="-122"/>
                <a:ea typeface="隶书" panose="02010509060101010101" pitchFamily="49" charset="-122"/>
              </a:rPr>
              <a:t>, </a:t>
            </a:r>
            <a:r>
              <a:rPr kumimoji="0" lang="zh-CN" altLang="en-US" sz="2800" b="1">
                <a:solidFill>
                  <a:srgbClr val="00CC66"/>
                </a:solidFill>
                <a:latin typeface="隶书" panose="02010509060101010101" pitchFamily="49" charset="-122"/>
                <a:ea typeface="隶书" panose="02010509060101010101" pitchFamily="49" charset="-122"/>
              </a:rPr>
              <a:t>纵排</a:t>
            </a:r>
            <a:r>
              <a:rPr kumimoji="0" lang="zh-CN" altLang="en-US" sz="2800" b="1">
                <a:latin typeface="隶书" panose="02010509060101010101" pitchFamily="49" charset="-122"/>
                <a:ea typeface="隶书" panose="02010509060101010101" pitchFamily="49" charset="-122"/>
              </a:rPr>
              <a:t>称为</a:t>
            </a:r>
            <a:r>
              <a:rPr kumimoji="0" lang="zh-CN" altLang="en-US" sz="2800" b="1">
                <a:solidFill>
                  <a:srgbClr val="00CC66"/>
                </a:solidFill>
                <a:latin typeface="隶书" panose="02010509060101010101" pitchFamily="49" charset="-122"/>
                <a:ea typeface="隶书" panose="02010509060101010101" pitchFamily="49" charset="-122"/>
              </a:rPr>
              <a:t>列</a:t>
            </a:r>
            <a:r>
              <a:rPr kumimoji="0" lang="en-US" altLang="zh-CN" sz="2800" b="1">
                <a:latin typeface="隶书" panose="02010509060101010101" pitchFamily="49" charset="-122"/>
                <a:ea typeface="隶书" panose="02010509060101010101" pitchFamily="49" charset="-122"/>
              </a:rPr>
              <a:t>. </a:t>
            </a:r>
            <a:r>
              <a:rPr kumimoji="0" lang="zh-CN" altLang="en-US" sz="2800" b="1">
                <a:latin typeface="隶书" panose="02010509060101010101" pitchFamily="49" charset="-122"/>
                <a:ea typeface="隶书" panose="02010509060101010101" pitchFamily="49" charset="-122"/>
              </a:rPr>
              <a:t>它表示所有可能取自</a:t>
            </a:r>
            <a:r>
              <a:rPr kumimoji="0" lang="zh-CN" altLang="en-US" sz="2800" b="1">
                <a:solidFill>
                  <a:schemeClr val="accent2"/>
                </a:solidFill>
                <a:latin typeface="隶书" panose="02010509060101010101" pitchFamily="49" charset="-122"/>
                <a:ea typeface="隶书" panose="02010509060101010101" pitchFamily="49" charset="-122"/>
              </a:rPr>
              <a:t>不同的行不同的列</a:t>
            </a:r>
            <a:r>
              <a:rPr kumimoji="0" lang="zh-CN" altLang="en-US" sz="2800" b="1">
                <a:latin typeface="隶书" panose="02010509060101010101" pitchFamily="49" charset="-122"/>
                <a:ea typeface="隶书" panose="02010509060101010101" pitchFamily="49" charset="-122"/>
              </a:rPr>
              <a:t>的</a:t>
            </a:r>
            <a:r>
              <a:rPr kumimoji="0" lang="en-US" altLang="zh-CN" sz="2800" b="1" i="1">
                <a:latin typeface="Times New Roman" panose="02020603050405020304" pitchFamily="18" charset="0"/>
                <a:ea typeface="隶书" panose="02010509060101010101" pitchFamily="49" charset="-122"/>
              </a:rPr>
              <a:t>n</a:t>
            </a:r>
            <a:r>
              <a:rPr kumimoji="0" lang="zh-CN" altLang="en-US" sz="2800" b="1">
                <a:latin typeface="隶书" panose="02010509060101010101" pitchFamily="49" charset="-122"/>
                <a:ea typeface="隶书" panose="02010509060101010101" pitchFamily="49" charset="-122"/>
              </a:rPr>
              <a:t>个元素乘积的</a:t>
            </a:r>
            <a:r>
              <a:rPr kumimoji="0" lang="zh-CN" altLang="en-US" sz="2800" b="1">
                <a:solidFill>
                  <a:srgbClr val="FF0000"/>
                </a:solidFill>
                <a:latin typeface="隶书" panose="02010509060101010101" pitchFamily="49" charset="-122"/>
                <a:ea typeface="隶书" panose="02010509060101010101" pitchFamily="49" charset="-122"/>
              </a:rPr>
              <a:t>代数和</a:t>
            </a:r>
            <a:r>
              <a:rPr kumimoji="0" lang="en-US" altLang="zh-CN" sz="2800" b="1">
                <a:latin typeface="隶书" panose="02010509060101010101" pitchFamily="49" charset="-122"/>
                <a:ea typeface="隶书" panose="02010509060101010101" pitchFamily="49" charset="-122"/>
              </a:rPr>
              <a:t>, </a:t>
            </a:r>
            <a:r>
              <a:rPr kumimoji="0" lang="zh-CN" altLang="en-US" sz="2800" b="1">
                <a:latin typeface="隶书" panose="02010509060101010101" pitchFamily="49" charset="-122"/>
                <a:ea typeface="隶书" panose="02010509060101010101" pitchFamily="49" charset="-122"/>
              </a:rPr>
              <a:t>各项符号是</a:t>
            </a:r>
            <a:r>
              <a:rPr kumimoji="0" lang="en-US" altLang="zh-CN" sz="2800" b="1">
                <a:latin typeface="隶书" panose="02010509060101010101" pitchFamily="49" charset="-122"/>
                <a:ea typeface="隶书" panose="02010509060101010101" pitchFamily="49" charset="-122"/>
              </a:rPr>
              <a:t>: (</a:t>
            </a:r>
            <a:r>
              <a:rPr kumimoji="0" lang="zh-CN" altLang="en-US" sz="2800" b="1">
                <a:latin typeface="隶书" panose="02010509060101010101" pitchFamily="49" charset="-122"/>
                <a:ea typeface="隶书" panose="02010509060101010101" pitchFamily="49" charset="-122"/>
              </a:rPr>
              <a:t>接后</a:t>
            </a:r>
            <a:r>
              <a:rPr kumimoji="0" lang="en-US" altLang="zh-CN" sz="2800" b="1">
                <a:latin typeface="隶书" panose="02010509060101010101" pitchFamily="49" charset="-122"/>
                <a:ea typeface="隶书" panose="02010509060101010101" pitchFamily="49" charset="-122"/>
              </a:rPr>
              <a:t>)</a:t>
            </a:r>
          </a:p>
        </p:txBody>
      </p:sp>
      <p:sp>
        <p:nvSpPr>
          <p:cNvPr id="15365"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CCD8465-0140-487D-A3F4-284DF6B9A84E}" type="slidenum">
              <a:rPr lang="en-US" altLang="zh-CN" sz="1200">
                <a:solidFill>
                  <a:srgbClr val="898989"/>
                </a:solidFill>
                <a:latin typeface="Times New Roman" panose="02020603050405020304" pitchFamily="18" charset="0"/>
              </a:rPr>
              <a:pPr>
                <a:spcBef>
                  <a:spcPct val="0"/>
                </a:spcBef>
                <a:buFontTx/>
                <a:buNone/>
              </a:pPr>
              <a:t>10</a:t>
            </a:fld>
            <a:endParaRPr lang="en-US" altLang="zh-CN" sz="1200">
              <a:solidFill>
                <a:srgbClr val="898989"/>
              </a:solidFill>
              <a:latin typeface="Times New Roman" panose="02020603050405020304" pitchFamily="18" charset="0"/>
            </a:endParaRPr>
          </a:p>
        </p:txBody>
      </p:sp>
      <p:sp>
        <p:nvSpPr>
          <p:cNvPr id="15366" name="Rectangle 18"/>
          <p:cNvSpPr>
            <a:spLocks noChangeArrowheads="1"/>
          </p:cNvSpPr>
          <p:nvPr/>
        </p:nvSpPr>
        <p:spPr bwMode="auto">
          <a:xfrm>
            <a:off x="1004888" y="500063"/>
            <a:ext cx="62817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chemeClr val="tx2"/>
                </a:solidFill>
                <a:latin typeface="Times New Roman" panose="02020603050405020304" pitchFamily="18" charset="0"/>
                <a:ea typeface="隶书" panose="02010509060101010101" pitchFamily="49" charset="-122"/>
              </a:rPr>
              <a:t>由此</a:t>
            </a:r>
            <a:r>
              <a:rPr lang="en-US" altLang="zh-CN" b="1" dirty="0">
                <a:solidFill>
                  <a:schemeClr val="tx2"/>
                </a:solidFill>
                <a:latin typeface="Times New Roman" panose="02020603050405020304" pitchFamily="18" charset="0"/>
                <a:ea typeface="隶书" panose="02010509060101010101" pitchFamily="49" charset="-122"/>
              </a:rPr>
              <a:t>, </a:t>
            </a:r>
            <a:r>
              <a:rPr lang="zh-CN" altLang="en-US" b="1" dirty="0">
                <a:solidFill>
                  <a:schemeClr val="tx2"/>
                </a:solidFill>
                <a:latin typeface="Times New Roman" panose="02020603050405020304" pitchFamily="18" charset="0"/>
                <a:ea typeface="隶书" panose="02010509060101010101" pitchFamily="49" charset="-122"/>
              </a:rPr>
              <a:t>可给出</a:t>
            </a:r>
            <a:r>
              <a:rPr lang="en-GB" altLang="zh-CN" b="1" i="1" dirty="0">
                <a:solidFill>
                  <a:schemeClr val="tx2"/>
                </a:solidFill>
                <a:latin typeface="Times New Roman" panose="02020603050405020304" pitchFamily="18" charset="0"/>
                <a:ea typeface="隶书" panose="02010509060101010101" pitchFamily="49" charset="-122"/>
              </a:rPr>
              <a:t>n</a:t>
            </a:r>
            <a:r>
              <a:rPr lang="zh-CN" altLang="en-US" b="1" dirty="0">
                <a:solidFill>
                  <a:schemeClr val="tx2"/>
                </a:solidFill>
                <a:latin typeface="Times New Roman" panose="02020603050405020304" pitchFamily="18" charset="0"/>
                <a:ea typeface="隶书" panose="02010509060101010101" pitchFamily="49" charset="-122"/>
              </a:rPr>
              <a:t>阶行列式的定义：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5171"/>
                                        </p:tgtEl>
                                        <p:attrNameLst>
                                          <p:attrName>style.visibility</p:attrName>
                                        </p:attrNameLst>
                                      </p:cBhvr>
                                      <p:to>
                                        <p:strVal val="visible"/>
                                      </p:to>
                                    </p:set>
                                    <p:animEffect transition="in" filter="wipe(left)">
                                      <p:cBhvr>
                                        <p:cTn id="7" dur="500"/>
                                        <p:tgtEl>
                                          <p:spTgt spid="135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35172"/>
                                        </p:tgtEl>
                                        <p:attrNameLst>
                                          <p:attrName>style.visibility</p:attrName>
                                        </p:attrNameLst>
                                      </p:cBhvr>
                                      <p:to>
                                        <p:strVal val="visible"/>
                                      </p:to>
                                    </p:set>
                                    <p:animEffect transition="in" filter="wipe(left)">
                                      <p:cBhvr>
                                        <p:cTn id="12" dur="75"/>
                                        <p:tgtEl>
                                          <p:spTgt spid="135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642938" y="-71438"/>
            <a:ext cx="8050212" cy="2430463"/>
          </a:xfrm>
        </p:spPr>
        <p:txBody>
          <a:bodyPr/>
          <a:lstStyle/>
          <a:p>
            <a:pPr algn="l" eaLnBrk="1" hangingPunct="1"/>
            <a:r>
              <a:rPr lang="zh-CN" altLang="en-US" sz="2800" b="1" smtClean="0">
                <a:ea typeface="隶书" panose="02010509060101010101" pitchFamily="49" charset="-122"/>
              </a:rPr>
              <a:t>当这一项中元素的行标按自然数顺序排列后</a:t>
            </a:r>
            <a:r>
              <a:rPr lang="en-US" altLang="zh-CN" sz="2800" b="1" smtClean="0">
                <a:ea typeface="隶书" panose="02010509060101010101" pitchFamily="49" charset="-122"/>
              </a:rPr>
              <a:t>, </a:t>
            </a:r>
            <a:r>
              <a:rPr lang="zh-CN" altLang="en-US" sz="2800" b="1" smtClean="0">
                <a:ea typeface="隶书" panose="02010509060101010101" pitchFamily="49" charset="-122"/>
              </a:rPr>
              <a:t>如果对应的列标构成的排列是偶排列则取正号</a:t>
            </a:r>
            <a:r>
              <a:rPr lang="en-US" altLang="zh-CN" sz="2800" b="1" smtClean="0">
                <a:ea typeface="隶书" panose="02010509060101010101" pitchFamily="49" charset="-122"/>
              </a:rPr>
              <a:t>, </a:t>
            </a:r>
            <a:r>
              <a:rPr lang="zh-CN" altLang="en-US" sz="2800" b="1" smtClean="0">
                <a:ea typeface="隶书" panose="02010509060101010101" pitchFamily="49" charset="-122"/>
              </a:rPr>
              <a:t>是奇排列则取负号</a:t>
            </a:r>
            <a:r>
              <a:rPr lang="en-US" altLang="zh-CN" sz="2800" b="1" smtClean="0">
                <a:ea typeface="隶书" panose="02010509060101010101" pitchFamily="49" charset="-122"/>
              </a:rPr>
              <a:t>. </a:t>
            </a:r>
            <a:r>
              <a:rPr lang="zh-CN" altLang="en-US" sz="2800" b="1" smtClean="0">
                <a:ea typeface="隶书" panose="02010509060101010101" pitchFamily="49" charset="-122"/>
              </a:rPr>
              <a:t>因此</a:t>
            </a:r>
            <a:r>
              <a:rPr lang="en-US" altLang="zh-CN" sz="2800" b="1" smtClean="0">
                <a:ea typeface="隶书" panose="02010509060101010101" pitchFamily="49" charset="-122"/>
              </a:rPr>
              <a:t>, </a:t>
            </a:r>
            <a:r>
              <a:rPr lang="en-US" altLang="zh-CN" sz="2800" b="1" i="1" smtClean="0">
                <a:latin typeface="Times New Roman" panose="02020603050405020304" pitchFamily="18" charset="0"/>
                <a:ea typeface="隶书" panose="02010509060101010101" pitchFamily="49" charset="-122"/>
                <a:cs typeface="Times New Roman" panose="02020603050405020304" pitchFamily="18" charset="0"/>
              </a:rPr>
              <a:t>n</a:t>
            </a:r>
            <a:r>
              <a:rPr lang="zh-CN" altLang="en-US" sz="2800" b="1" smtClean="0">
                <a:ea typeface="隶书" panose="02010509060101010101" pitchFamily="49" charset="-122"/>
              </a:rPr>
              <a:t>阶行列式所表示的代数和中的一般项可以写为</a:t>
            </a:r>
            <a:r>
              <a:rPr lang="en-US" altLang="zh-CN" sz="2800" b="1" smtClean="0">
                <a:ea typeface="隶书" panose="02010509060101010101" pitchFamily="49" charset="-122"/>
              </a:rPr>
              <a:t>:</a:t>
            </a:r>
          </a:p>
        </p:txBody>
      </p:sp>
      <p:graphicFrame>
        <p:nvGraphicFramePr>
          <p:cNvPr id="136195" name="Object 3"/>
          <p:cNvGraphicFramePr>
            <a:graphicFrameLocks noChangeAspect="1"/>
          </p:cNvGraphicFramePr>
          <p:nvPr/>
        </p:nvGraphicFramePr>
        <p:xfrm>
          <a:off x="1739900" y="2143125"/>
          <a:ext cx="5046663" cy="755650"/>
        </p:xfrm>
        <a:graphic>
          <a:graphicData uri="http://schemas.openxmlformats.org/presentationml/2006/ole">
            <mc:AlternateContent xmlns:mc="http://schemas.openxmlformats.org/markup-compatibility/2006">
              <mc:Choice xmlns:v="urn:schemas-microsoft-com:vml" Requires="v">
                <p:oleObj spid="_x0000_s16402" name="Equation" r:id="rId3" imgW="4381556" imgH="628560" progId="Equation.DSMT4">
                  <p:embed/>
                </p:oleObj>
              </mc:Choice>
              <mc:Fallback>
                <p:oleObj name="Equation" r:id="rId3" imgW="4381556" imgH="62856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900" y="2143125"/>
                        <a:ext cx="5046663"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196" name="Text Box 4"/>
          <p:cNvSpPr txBox="1">
            <a:spLocks noChangeArrowheads="1"/>
          </p:cNvSpPr>
          <p:nvPr/>
        </p:nvSpPr>
        <p:spPr bwMode="auto">
          <a:xfrm>
            <a:off x="7086600" y="2214563"/>
            <a:ext cx="1296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0" lang="en-US" altLang="zh-CN" sz="2800" b="1">
                <a:latin typeface="Times New Roman" panose="02020603050405020304" pitchFamily="18" charset="0"/>
                <a:ea typeface="隶书" panose="02010509060101010101" pitchFamily="49" charset="-122"/>
              </a:rPr>
              <a:t>(1.3)</a:t>
            </a:r>
          </a:p>
        </p:txBody>
      </p:sp>
      <p:sp>
        <p:nvSpPr>
          <p:cNvPr id="136197" name="Text Box 5"/>
          <p:cNvSpPr txBox="1">
            <a:spLocks noChangeArrowheads="1"/>
          </p:cNvSpPr>
          <p:nvPr/>
        </p:nvSpPr>
        <p:spPr bwMode="auto">
          <a:xfrm>
            <a:off x="571500" y="3071813"/>
            <a:ext cx="80502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0" lang="zh-CN" altLang="en-US" sz="2800" b="1">
                <a:latin typeface="Times New Roman" panose="02020603050405020304" pitchFamily="18" charset="0"/>
                <a:ea typeface="隶书" panose="02010509060101010101" pitchFamily="49" charset="-122"/>
              </a:rPr>
              <a:t>其中</a:t>
            </a:r>
            <a:r>
              <a:rPr kumimoji="0" lang="en-US" altLang="zh-CN" sz="2800" b="1" i="1">
                <a:latin typeface="Times New Roman" panose="02020603050405020304" pitchFamily="18" charset="0"/>
                <a:ea typeface="隶书" panose="02010509060101010101" pitchFamily="49" charset="-122"/>
              </a:rPr>
              <a:t>j</a:t>
            </a:r>
            <a:r>
              <a:rPr kumimoji="0" lang="en-US" altLang="zh-CN" sz="2800" b="1" baseline="-25000">
                <a:latin typeface="Times New Roman" panose="02020603050405020304" pitchFamily="18" charset="0"/>
                <a:ea typeface="隶书" panose="02010509060101010101" pitchFamily="49" charset="-122"/>
              </a:rPr>
              <a:t>1</a:t>
            </a:r>
            <a:r>
              <a:rPr kumimoji="0" lang="en-US" altLang="zh-CN" sz="2800" b="1" i="1">
                <a:latin typeface="Times New Roman" panose="02020603050405020304" pitchFamily="18" charset="0"/>
                <a:ea typeface="隶书" panose="02010509060101010101" pitchFamily="49" charset="-122"/>
              </a:rPr>
              <a:t>j</a:t>
            </a:r>
            <a:r>
              <a:rPr kumimoji="0" lang="en-US" altLang="zh-CN" sz="2800" b="1" baseline="-25000">
                <a:latin typeface="Times New Roman" panose="02020603050405020304" pitchFamily="18" charset="0"/>
                <a:ea typeface="隶书" panose="02010509060101010101" pitchFamily="49" charset="-122"/>
              </a:rPr>
              <a:t>2</a:t>
            </a:r>
            <a:r>
              <a:rPr kumimoji="0" lang="en-US" altLang="zh-CN" sz="2800" b="1">
                <a:latin typeface="Times New Roman" panose="02020603050405020304" pitchFamily="18" charset="0"/>
                <a:ea typeface="隶书" panose="02010509060101010101" pitchFamily="49" charset="-122"/>
              </a:rPr>
              <a:t>…</a:t>
            </a:r>
            <a:r>
              <a:rPr kumimoji="0" lang="en-US" altLang="zh-CN" sz="2800" b="1" i="1">
                <a:latin typeface="Times New Roman" panose="02020603050405020304" pitchFamily="18" charset="0"/>
                <a:ea typeface="隶书" panose="02010509060101010101" pitchFamily="49" charset="-122"/>
              </a:rPr>
              <a:t>j</a:t>
            </a:r>
            <a:r>
              <a:rPr kumimoji="0" lang="en-US" altLang="zh-CN" sz="2800" b="1" i="1" baseline="-25000">
                <a:latin typeface="Times New Roman" panose="02020603050405020304" pitchFamily="18" charset="0"/>
                <a:ea typeface="隶书" panose="02010509060101010101" pitchFamily="49" charset="-122"/>
              </a:rPr>
              <a:t>n</a:t>
            </a:r>
            <a:r>
              <a:rPr kumimoji="0" lang="zh-CN" altLang="en-US" sz="2800" b="1">
                <a:latin typeface="Times New Roman" panose="02020603050405020304" pitchFamily="18" charset="0"/>
                <a:ea typeface="隶书" panose="02010509060101010101" pitchFamily="49" charset="-122"/>
              </a:rPr>
              <a:t>构成一个</a:t>
            </a:r>
            <a:r>
              <a:rPr kumimoji="0" lang="en-US" altLang="zh-CN" sz="2800" b="1" i="1">
                <a:latin typeface="Times New Roman" panose="02020603050405020304" pitchFamily="18" charset="0"/>
                <a:ea typeface="隶书" panose="02010509060101010101" pitchFamily="49" charset="-122"/>
              </a:rPr>
              <a:t>n</a:t>
            </a:r>
            <a:r>
              <a:rPr kumimoji="0" lang="zh-CN" altLang="en-US" sz="2800" b="1">
                <a:latin typeface="Times New Roman" panose="02020603050405020304" pitchFamily="18" charset="0"/>
                <a:ea typeface="隶书" panose="02010509060101010101" pitchFamily="49" charset="-122"/>
              </a:rPr>
              <a:t>级排列</a:t>
            </a:r>
            <a:r>
              <a:rPr kumimoji="0" lang="en-US" altLang="zh-CN" sz="2800" b="1">
                <a:latin typeface="Times New Roman" panose="02020603050405020304" pitchFamily="18" charset="0"/>
                <a:ea typeface="隶书" panose="02010509060101010101" pitchFamily="49" charset="-122"/>
              </a:rPr>
              <a:t>, </a:t>
            </a:r>
            <a:r>
              <a:rPr kumimoji="0" lang="zh-CN" altLang="en-US" sz="2800" b="1">
                <a:latin typeface="Times New Roman" panose="02020603050405020304" pitchFamily="18" charset="0"/>
                <a:ea typeface="隶书" panose="02010509060101010101" pitchFamily="49" charset="-122"/>
              </a:rPr>
              <a:t>当取遍所有</a:t>
            </a:r>
            <a:r>
              <a:rPr kumimoji="0" lang="en-US" altLang="zh-CN" sz="2800" b="1" i="1">
                <a:latin typeface="Times New Roman" panose="02020603050405020304" pitchFamily="18" charset="0"/>
                <a:ea typeface="隶书" panose="02010509060101010101" pitchFamily="49" charset="-122"/>
              </a:rPr>
              <a:t>n</a:t>
            </a:r>
            <a:r>
              <a:rPr kumimoji="0" lang="zh-CN" altLang="en-US" sz="2800" b="1">
                <a:latin typeface="Times New Roman" panose="02020603050405020304" pitchFamily="18" charset="0"/>
                <a:ea typeface="隶书" panose="02010509060101010101" pitchFamily="49" charset="-122"/>
              </a:rPr>
              <a:t>级排列时</a:t>
            </a:r>
            <a:r>
              <a:rPr kumimoji="0" lang="en-US" altLang="zh-CN" sz="2800" b="1">
                <a:latin typeface="Times New Roman" panose="02020603050405020304" pitchFamily="18" charset="0"/>
                <a:ea typeface="隶书" panose="02010509060101010101" pitchFamily="49" charset="-122"/>
              </a:rPr>
              <a:t>, </a:t>
            </a:r>
            <a:r>
              <a:rPr kumimoji="0" lang="zh-CN" altLang="en-US" sz="2800" b="1">
                <a:latin typeface="Times New Roman" panose="02020603050405020304" pitchFamily="18" charset="0"/>
                <a:ea typeface="隶书" panose="02010509060101010101" pitchFamily="49" charset="-122"/>
              </a:rPr>
              <a:t>则得到</a:t>
            </a:r>
            <a:r>
              <a:rPr kumimoji="0" lang="en-US" altLang="zh-CN" sz="2800" b="1" i="1">
                <a:latin typeface="Times New Roman" panose="02020603050405020304" pitchFamily="18" charset="0"/>
                <a:ea typeface="隶书" panose="02010509060101010101" pitchFamily="49" charset="-122"/>
              </a:rPr>
              <a:t>n</a:t>
            </a:r>
            <a:r>
              <a:rPr kumimoji="0" lang="zh-CN" altLang="en-US" sz="2800" b="1">
                <a:latin typeface="Times New Roman" panose="02020603050405020304" pitchFamily="18" charset="0"/>
                <a:ea typeface="隶书" panose="02010509060101010101" pitchFamily="49" charset="-122"/>
              </a:rPr>
              <a:t>阶行列式表示的代数和中所有的项</a:t>
            </a:r>
            <a:r>
              <a:rPr kumimoji="0" lang="en-US" altLang="zh-CN" sz="2800" b="1">
                <a:latin typeface="Times New Roman" panose="02020603050405020304" pitchFamily="18" charset="0"/>
                <a:ea typeface="隶书" panose="02010509060101010101" pitchFamily="49" charset="-122"/>
              </a:rPr>
              <a:t>.</a:t>
            </a:r>
            <a:r>
              <a:rPr kumimoji="0" lang="zh-CN" altLang="en-US" sz="2800" b="1">
                <a:latin typeface="Times New Roman" panose="02020603050405020304" pitchFamily="18" charset="0"/>
                <a:ea typeface="隶书" panose="02010509060101010101" pitchFamily="49" charset="-122"/>
              </a:rPr>
              <a:t>即：</a:t>
            </a:r>
            <a:endParaRPr kumimoji="0" lang="en-US" altLang="zh-CN" sz="2800" b="1">
              <a:latin typeface="Times New Roman" panose="02020603050405020304" pitchFamily="18" charset="0"/>
              <a:ea typeface="隶书" panose="02010509060101010101" pitchFamily="49" charset="-122"/>
            </a:endParaRPr>
          </a:p>
        </p:txBody>
      </p:sp>
      <p:sp>
        <p:nvSpPr>
          <p:cNvPr id="16390"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73AED02-DFF3-43BE-8E2C-68D9F504FEEE}" type="slidenum">
              <a:rPr lang="en-US" altLang="zh-CN" sz="1200">
                <a:solidFill>
                  <a:srgbClr val="898989"/>
                </a:solidFill>
                <a:latin typeface="Times New Roman" panose="02020603050405020304" pitchFamily="18" charset="0"/>
              </a:rPr>
              <a:pPr>
                <a:spcBef>
                  <a:spcPct val="0"/>
                </a:spcBef>
                <a:buFontTx/>
                <a:buNone/>
              </a:pPr>
              <a:t>11</a:t>
            </a:fld>
            <a:endParaRPr lang="en-US" altLang="zh-CN" sz="1200">
              <a:solidFill>
                <a:srgbClr val="898989"/>
              </a:solidFill>
              <a:latin typeface="Times New Roman" panose="02020603050405020304" pitchFamily="18" charset="0"/>
            </a:endParaRPr>
          </a:p>
        </p:txBody>
      </p:sp>
      <p:graphicFrame>
        <p:nvGraphicFramePr>
          <p:cNvPr id="10243" name="Object 8"/>
          <p:cNvGraphicFramePr>
            <a:graphicFrameLocks noChangeAspect="1"/>
          </p:cNvGraphicFramePr>
          <p:nvPr/>
        </p:nvGraphicFramePr>
        <p:xfrm>
          <a:off x="598488" y="4024313"/>
          <a:ext cx="7974012" cy="2333625"/>
        </p:xfrm>
        <a:graphic>
          <a:graphicData uri="http://schemas.openxmlformats.org/presentationml/2006/ole">
            <mc:AlternateContent xmlns:mc="http://schemas.openxmlformats.org/markup-compatibility/2006">
              <mc:Choice xmlns:v="urn:schemas-microsoft-com:vml" Requires="v">
                <p:oleObj spid="_x0000_s16403" name="公式" r:id="rId5" imgW="3213100" imgH="939800" progId="Equation.3">
                  <p:embed/>
                </p:oleObj>
              </mc:Choice>
              <mc:Fallback>
                <p:oleObj name="公式" r:id="rId5" imgW="3213100" imgH="939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488" y="4024313"/>
                        <a:ext cx="7974012"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6194"/>
                                        </p:tgtEl>
                                        <p:attrNameLst>
                                          <p:attrName>style.visibility</p:attrName>
                                        </p:attrNameLst>
                                      </p:cBhvr>
                                      <p:to>
                                        <p:strVal val="visible"/>
                                      </p:to>
                                    </p:set>
                                    <p:animEffect transition="in" filter="wipe(left)">
                                      <p:cBhvr>
                                        <p:cTn id="7" dur="75"/>
                                        <p:tgtEl>
                                          <p:spTgt spid="136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6195"/>
                                        </p:tgtEl>
                                        <p:attrNameLst>
                                          <p:attrName>style.visibility</p:attrName>
                                        </p:attrNameLst>
                                      </p:cBhvr>
                                      <p:to>
                                        <p:strVal val="visible"/>
                                      </p:to>
                                    </p:set>
                                    <p:animEffect transition="in" filter="wipe(left)">
                                      <p:cBhvr>
                                        <p:cTn id="12" dur="500"/>
                                        <p:tgtEl>
                                          <p:spTgt spid="136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36196"/>
                                        </p:tgtEl>
                                        <p:attrNameLst>
                                          <p:attrName>style.visibility</p:attrName>
                                        </p:attrNameLst>
                                      </p:cBhvr>
                                      <p:to>
                                        <p:strVal val="visible"/>
                                      </p:to>
                                    </p:set>
                                    <p:animEffect transition="in" filter="wipe(left)">
                                      <p:cBhvr>
                                        <p:cTn id="17" dur="75"/>
                                        <p:tgtEl>
                                          <p:spTgt spid="1361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36197"/>
                                        </p:tgtEl>
                                        <p:attrNameLst>
                                          <p:attrName>style.visibility</p:attrName>
                                        </p:attrNameLst>
                                      </p:cBhvr>
                                      <p:to>
                                        <p:strVal val="visible"/>
                                      </p:to>
                                    </p:set>
                                    <p:animEffect transition="in" filter="wipe(left)">
                                      <p:cBhvr>
                                        <p:cTn id="22" dur="75"/>
                                        <p:tgtEl>
                                          <p:spTgt spid="1361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0243"/>
                                        </p:tgtEl>
                                        <p:attrNameLst>
                                          <p:attrName>style.visibility</p:attrName>
                                        </p:attrNameLst>
                                      </p:cBhvr>
                                      <p:to>
                                        <p:strVal val="visible"/>
                                      </p:to>
                                    </p:set>
                                    <p:animEffect transition="in" filter="wipe(down)">
                                      <p:cBhvr>
                                        <p:cTn id="27"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utoUpdateAnimBg="0"/>
      <p:bldP spid="136196" grpId="0" autoUpdateAnimBg="0"/>
      <p:bldP spid="13619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785813" y="762000"/>
            <a:ext cx="7391400" cy="4816475"/>
          </a:xfrm>
        </p:spPr>
        <p:txBody>
          <a:bodyPr/>
          <a:lstStyle/>
          <a:p>
            <a:pPr eaLnBrk="1" hangingPunct="1"/>
            <a:r>
              <a:rPr lang="zh-CN" altLang="en-US" sz="3600" b="1" smtClean="0">
                <a:ea typeface="隶书" panose="02010509060101010101" pitchFamily="49" charset="-122"/>
              </a:rPr>
              <a:t>一阶行列式</a:t>
            </a:r>
            <a:r>
              <a:rPr lang="en-US" altLang="zh-CN" sz="3600" b="1" smtClean="0">
                <a:latin typeface="Times New Roman" panose="02020603050405020304" pitchFamily="18" charset="0"/>
                <a:ea typeface="隶书" panose="02010509060101010101" pitchFamily="49" charset="-122"/>
                <a:cs typeface="Times New Roman" panose="02020603050405020304" pitchFamily="18" charset="0"/>
              </a:rPr>
              <a:t>|</a:t>
            </a:r>
            <a:r>
              <a:rPr lang="en-US" altLang="zh-CN" sz="3600" b="1" i="1" smtClean="0">
                <a:latin typeface="Times New Roman" panose="02020603050405020304" pitchFamily="18" charset="0"/>
                <a:ea typeface="隶书" panose="02010509060101010101" pitchFamily="49" charset="-122"/>
                <a:cs typeface="Times New Roman" panose="02020603050405020304" pitchFamily="18" charset="0"/>
              </a:rPr>
              <a:t>a</a:t>
            </a:r>
            <a:r>
              <a:rPr lang="en-US" altLang="zh-CN" sz="3600" b="1" smtClean="0">
                <a:latin typeface="Times New Roman" panose="02020603050405020304" pitchFamily="18" charset="0"/>
                <a:ea typeface="隶书" panose="02010509060101010101" pitchFamily="49" charset="-122"/>
                <a:cs typeface="Times New Roman" panose="02020603050405020304" pitchFamily="18" charset="0"/>
              </a:rPr>
              <a:t>|</a:t>
            </a:r>
            <a:r>
              <a:rPr lang="zh-CN" altLang="en-US" sz="3600" b="1" smtClean="0">
                <a:ea typeface="隶书" panose="02010509060101010101" pitchFamily="49" charset="-122"/>
              </a:rPr>
              <a:t>就是</a:t>
            </a:r>
            <a:r>
              <a:rPr lang="en-US" altLang="zh-CN" sz="3600" b="1" i="1" smtClean="0">
                <a:latin typeface="Times New Roman" panose="02020603050405020304" pitchFamily="18" charset="0"/>
                <a:ea typeface="隶书" panose="02010509060101010101" pitchFamily="49" charset="-122"/>
              </a:rPr>
              <a:t>a</a:t>
            </a:r>
            <a:r>
              <a:rPr lang="en-US" altLang="zh-CN" sz="3600" b="1" smtClean="0">
                <a:ea typeface="隶书" panose="02010509060101010101" pitchFamily="49" charset="-122"/>
              </a:rPr>
              <a:t>.</a:t>
            </a:r>
            <a:br>
              <a:rPr lang="en-US" altLang="zh-CN" sz="3600" b="1" smtClean="0">
                <a:ea typeface="隶书" panose="02010509060101010101" pitchFamily="49" charset="-122"/>
              </a:rPr>
            </a:br>
            <a:r>
              <a:rPr lang="en-US" altLang="zh-CN" sz="3600" b="1" smtClean="0">
                <a:ea typeface="隶书" panose="02010509060101010101" pitchFamily="49" charset="-122"/>
              </a:rPr>
              <a:t/>
            </a:r>
            <a:br>
              <a:rPr lang="en-US" altLang="zh-CN" sz="3600" b="1" smtClean="0">
                <a:ea typeface="隶书" panose="02010509060101010101" pitchFamily="49" charset="-122"/>
              </a:rPr>
            </a:br>
            <a:r>
              <a:rPr lang="zh-CN" altLang="en-US" sz="3600" b="1" smtClean="0">
                <a:ea typeface="隶书" panose="02010509060101010101" pitchFamily="49" charset="-122"/>
              </a:rPr>
              <a:t>行列式有时简记为</a:t>
            </a:r>
            <a:r>
              <a:rPr lang="en-US" altLang="zh-CN" sz="3600" b="1" smtClean="0">
                <a:latin typeface="Times New Roman" panose="02020603050405020304" pitchFamily="18" charset="0"/>
                <a:ea typeface="隶书" panose="02010509060101010101" pitchFamily="49" charset="-122"/>
              </a:rPr>
              <a:t>|</a:t>
            </a:r>
            <a:r>
              <a:rPr lang="en-US" altLang="zh-CN" sz="3600" b="1" i="1" smtClean="0">
                <a:latin typeface="Times New Roman" panose="02020603050405020304" pitchFamily="18" charset="0"/>
                <a:ea typeface="隶书" panose="02010509060101010101" pitchFamily="49" charset="-122"/>
              </a:rPr>
              <a:t>a</a:t>
            </a:r>
            <a:r>
              <a:rPr lang="en-US" altLang="zh-CN" sz="3600" b="1" i="1" baseline="-25000" smtClean="0">
                <a:latin typeface="Times New Roman" panose="02020603050405020304" pitchFamily="18" charset="0"/>
                <a:ea typeface="隶书" panose="02010509060101010101" pitchFamily="49" charset="-122"/>
              </a:rPr>
              <a:t>ij</a:t>
            </a:r>
            <a:r>
              <a:rPr lang="en-US" altLang="zh-CN" sz="3600" b="1" smtClean="0">
                <a:latin typeface="Times New Roman" panose="02020603050405020304" pitchFamily="18" charset="0"/>
                <a:ea typeface="隶书" panose="02010509060101010101" pitchFamily="49" charset="-122"/>
              </a:rPr>
              <a:t>|</a:t>
            </a:r>
            <a:r>
              <a:rPr lang="en-US" altLang="zh-CN" sz="3600" b="1" smtClean="0">
                <a:ea typeface="隶书" panose="02010509060101010101" pitchFamily="49" charset="-122"/>
              </a:rPr>
              <a:t/>
            </a:r>
            <a:br>
              <a:rPr lang="en-US" altLang="zh-CN" sz="3600" b="1" smtClean="0">
                <a:ea typeface="隶书" panose="02010509060101010101" pitchFamily="49" charset="-122"/>
              </a:rPr>
            </a:br>
            <a:r>
              <a:rPr lang="en-GB" altLang="zh-CN" sz="3600" b="1" smtClean="0">
                <a:ea typeface="隶书" panose="02010509060101010101" pitchFamily="49" charset="-122"/>
              </a:rPr>
              <a:t/>
            </a:r>
            <a:br>
              <a:rPr lang="en-GB" altLang="zh-CN" sz="3600" b="1" smtClean="0">
                <a:ea typeface="隶书" panose="02010509060101010101" pitchFamily="49" charset="-122"/>
              </a:rPr>
            </a:br>
            <a:r>
              <a:rPr lang="zh-CN" altLang="en-US" sz="3600" b="1" smtClean="0">
                <a:ea typeface="隶书" panose="02010509060101010101" pitchFamily="49" charset="-122"/>
              </a:rPr>
              <a:t>由定理可知</a:t>
            </a:r>
            <a:r>
              <a:rPr lang="en-US" altLang="zh-CN" sz="3600" b="1" smtClean="0">
                <a:ea typeface="隶书" panose="02010509060101010101" pitchFamily="49" charset="-122"/>
              </a:rPr>
              <a:t>: </a:t>
            </a:r>
            <a:r>
              <a:rPr lang="en-US" altLang="zh-CN" sz="3600" b="1" i="1" smtClean="0">
                <a:latin typeface="Times New Roman" panose="02020603050405020304" pitchFamily="18" charset="0"/>
                <a:ea typeface="隶书" panose="02010509060101010101" pitchFamily="49" charset="-122"/>
              </a:rPr>
              <a:t>n</a:t>
            </a:r>
            <a:r>
              <a:rPr lang="zh-CN" altLang="en-US" sz="3600" b="1" smtClean="0">
                <a:ea typeface="隶书" panose="02010509060101010101" pitchFamily="49" charset="-122"/>
              </a:rPr>
              <a:t>阶行列式共有</a:t>
            </a:r>
            <a:r>
              <a:rPr lang="en-US" altLang="zh-CN" sz="3600" b="1" i="1" smtClean="0">
                <a:latin typeface="Times New Roman" panose="02020603050405020304" pitchFamily="18" charset="0"/>
                <a:ea typeface="隶书" panose="02010509060101010101" pitchFamily="49" charset="-122"/>
              </a:rPr>
              <a:t>n</a:t>
            </a:r>
            <a:r>
              <a:rPr lang="en-US" altLang="zh-CN" sz="3600" b="1" smtClean="0">
                <a:latin typeface="Times New Roman" panose="02020603050405020304" pitchFamily="18" charset="0"/>
                <a:ea typeface="隶书" panose="02010509060101010101" pitchFamily="49" charset="-122"/>
              </a:rPr>
              <a:t>!</a:t>
            </a:r>
            <a:r>
              <a:rPr lang="zh-CN" altLang="en-US" sz="3600" b="1" smtClean="0">
                <a:ea typeface="隶书" panose="02010509060101010101" pitchFamily="49" charset="-122"/>
              </a:rPr>
              <a:t>项</a:t>
            </a:r>
            <a:r>
              <a:rPr lang="en-US" altLang="zh-CN" sz="3600" b="1" smtClean="0">
                <a:ea typeface="隶书" panose="02010509060101010101" pitchFamily="49" charset="-122"/>
              </a:rPr>
              <a:t>, </a:t>
            </a:r>
            <a:r>
              <a:rPr lang="zh-CN" altLang="en-US" sz="3600" b="1" smtClean="0">
                <a:ea typeface="隶书" panose="02010509060101010101" pitchFamily="49" charset="-122"/>
              </a:rPr>
              <a:t>且冠以正号的项和冠以负号的项</a:t>
            </a:r>
            <a:r>
              <a:rPr lang="en-US" altLang="zh-CN" sz="3600" b="1" smtClean="0">
                <a:ea typeface="隶书" panose="02010509060101010101" pitchFamily="49" charset="-122"/>
              </a:rPr>
              <a:t>(</a:t>
            </a:r>
            <a:r>
              <a:rPr lang="zh-CN" altLang="en-US" sz="3600" b="1" smtClean="0">
                <a:ea typeface="隶书" panose="02010509060101010101" pitchFamily="49" charset="-122"/>
              </a:rPr>
              <a:t>不算元素本身所带的负号</a:t>
            </a:r>
            <a:r>
              <a:rPr lang="en-US" altLang="zh-CN" sz="3600" b="1" smtClean="0">
                <a:ea typeface="隶书" panose="02010509060101010101" pitchFamily="49" charset="-122"/>
              </a:rPr>
              <a:t>)</a:t>
            </a:r>
            <a:r>
              <a:rPr lang="zh-CN" altLang="en-US" sz="3600" b="1" smtClean="0">
                <a:ea typeface="隶书" panose="02010509060101010101" pitchFamily="49" charset="-122"/>
              </a:rPr>
              <a:t>各占一半</a:t>
            </a:r>
            <a:r>
              <a:rPr lang="en-US" altLang="zh-CN" sz="3600" b="1" smtClean="0">
                <a:ea typeface="隶书" panose="02010509060101010101" pitchFamily="49" charset="-122"/>
              </a:rPr>
              <a:t>.</a:t>
            </a:r>
          </a:p>
        </p:txBody>
      </p:sp>
      <p:sp>
        <p:nvSpPr>
          <p:cNvPr id="17411"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4ADA5CA-77AC-479F-802C-A52410D0CBE2}" type="slidenum">
              <a:rPr lang="en-US" altLang="zh-CN" sz="1200">
                <a:solidFill>
                  <a:srgbClr val="898989"/>
                </a:solidFill>
                <a:latin typeface="Times New Roman" panose="02020603050405020304" pitchFamily="18" charset="0"/>
              </a:rPr>
              <a:pPr>
                <a:spcBef>
                  <a:spcPct val="0"/>
                </a:spcBef>
                <a:buFontTx/>
                <a:buNone/>
              </a:pPr>
              <a:t>12</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7218"/>
                                        </p:tgtEl>
                                        <p:attrNameLst>
                                          <p:attrName>style.visibility</p:attrName>
                                        </p:attrNameLst>
                                      </p:cBhvr>
                                      <p:to>
                                        <p:strVal val="visible"/>
                                      </p:to>
                                    </p:set>
                                    <p:animEffect transition="in" filter="wipe(left)">
                                      <p:cBhvr>
                                        <p:cTn id="7" dur="75"/>
                                        <p:tgtEl>
                                          <p:spTgt spid="137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914400" y="3810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隶书" panose="02010509060101010101" pitchFamily="49" charset="-122"/>
              </a:rPr>
              <a:t>说明</a:t>
            </a:r>
          </a:p>
        </p:txBody>
      </p:sp>
      <p:sp>
        <p:nvSpPr>
          <p:cNvPr id="138243" name="Rectangle 3"/>
          <p:cNvSpPr>
            <a:spLocks noChangeArrowheads="1"/>
          </p:cNvSpPr>
          <p:nvPr/>
        </p:nvSpPr>
        <p:spPr bwMode="auto">
          <a:xfrm>
            <a:off x="914400" y="990600"/>
            <a:ext cx="76962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a:latin typeface="Times New Roman" panose="02020603050405020304" pitchFamily="18" charset="0"/>
                <a:ea typeface="隶书" panose="02010509060101010101" pitchFamily="49" charset="-122"/>
              </a:rPr>
              <a:t>1</a:t>
            </a:r>
            <a:r>
              <a:rPr lang="zh-CN" altLang="en-US" b="1">
                <a:latin typeface="Times New Roman" panose="02020603050405020304" pitchFamily="18" charset="0"/>
                <a:ea typeface="隶书" panose="02010509060101010101" pitchFamily="49" charset="-122"/>
              </a:rPr>
              <a:t>、行列式是一种特定的算式，它是根据求解方程个数和未知量个数相同的一次方程组的需要而定义的，</a:t>
            </a:r>
            <a:r>
              <a:rPr lang="zh-CN" altLang="en-GB" b="1">
                <a:latin typeface="Times New Roman" panose="02020603050405020304" pitchFamily="18" charset="0"/>
                <a:ea typeface="隶书" panose="02010509060101010101" pitchFamily="49" charset="-122"/>
              </a:rPr>
              <a:t>要注意它的</a:t>
            </a:r>
            <a:r>
              <a:rPr lang="zh-CN" altLang="en-GB" b="1">
                <a:solidFill>
                  <a:srgbClr val="FF0000"/>
                </a:solidFill>
                <a:latin typeface="Times New Roman" panose="02020603050405020304" pitchFamily="18" charset="0"/>
                <a:ea typeface="隶书" panose="02010509060101010101" pitchFamily="49" charset="-122"/>
              </a:rPr>
              <a:t>行数</a:t>
            </a:r>
            <a:r>
              <a:rPr lang="zh-CN" altLang="en-GB" b="1">
                <a:solidFill>
                  <a:srgbClr val="00CC66"/>
                </a:solidFill>
                <a:latin typeface="Times New Roman" panose="02020603050405020304" pitchFamily="18" charset="0"/>
                <a:ea typeface="隶书" panose="02010509060101010101" pitchFamily="49" charset="-122"/>
              </a:rPr>
              <a:t>等于</a:t>
            </a:r>
            <a:r>
              <a:rPr lang="zh-CN" altLang="en-GB" b="1">
                <a:solidFill>
                  <a:srgbClr val="FF0000"/>
                </a:solidFill>
                <a:latin typeface="Times New Roman" panose="02020603050405020304" pitchFamily="18" charset="0"/>
                <a:ea typeface="隶书" panose="02010509060101010101" pitchFamily="49" charset="-122"/>
              </a:rPr>
              <a:t>列数</a:t>
            </a:r>
            <a:r>
              <a:rPr lang="zh-CN" altLang="en-GB" b="1">
                <a:latin typeface="Times New Roman" panose="02020603050405020304" pitchFamily="18" charset="0"/>
                <a:ea typeface="隶书" panose="02010509060101010101" pitchFamily="49" charset="-122"/>
              </a:rPr>
              <a:t>；</a:t>
            </a:r>
            <a:endParaRPr lang="zh-CN" altLang="en-US" b="1">
              <a:latin typeface="Times New Roman" panose="02020603050405020304" pitchFamily="18" charset="0"/>
              <a:ea typeface="隶书" panose="02010509060101010101" pitchFamily="49" charset="-122"/>
            </a:endParaRPr>
          </a:p>
        </p:txBody>
      </p:sp>
      <p:sp>
        <p:nvSpPr>
          <p:cNvPr id="138244" name="Rectangle 4"/>
          <p:cNvSpPr>
            <a:spLocks noChangeArrowheads="1"/>
          </p:cNvSpPr>
          <p:nvPr/>
        </p:nvSpPr>
        <p:spPr bwMode="auto">
          <a:xfrm>
            <a:off x="914400" y="2971800"/>
            <a:ext cx="5595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a:latin typeface="Times New Roman" panose="02020603050405020304" pitchFamily="18" charset="0"/>
                <a:ea typeface="隶书" panose="02010509060101010101" pitchFamily="49" charset="-122"/>
              </a:rPr>
              <a:t>2</a:t>
            </a:r>
            <a:r>
              <a:rPr lang="zh-CN" altLang="en-US" b="1">
                <a:latin typeface="Times New Roman" panose="02020603050405020304" pitchFamily="18" charset="0"/>
                <a:ea typeface="隶书" panose="02010509060101010101" pitchFamily="49" charset="-122"/>
              </a:rPr>
              <a:t>、</a:t>
            </a:r>
            <a:r>
              <a:rPr lang="en-GB" altLang="zh-CN" b="1" i="1">
                <a:latin typeface="Times New Roman" panose="02020603050405020304" pitchFamily="18" charset="0"/>
                <a:ea typeface="隶书" panose="02010509060101010101" pitchFamily="49" charset="-122"/>
              </a:rPr>
              <a:t>n</a:t>
            </a:r>
            <a:r>
              <a:rPr lang="zh-CN" altLang="en-US" b="1">
                <a:latin typeface="Times New Roman" panose="02020603050405020304" pitchFamily="18" charset="0"/>
                <a:ea typeface="隶书" panose="02010509060101010101" pitchFamily="49" charset="-122"/>
              </a:rPr>
              <a:t>阶行列式是</a:t>
            </a:r>
            <a:r>
              <a:rPr lang="en-GB" altLang="zh-CN" b="1" i="1">
                <a:latin typeface="Times New Roman" panose="02020603050405020304" pitchFamily="18" charset="0"/>
                <a:ea typeface="隶书" panose="02010509060101010101" pitchFamily="49" charset="-122"/>
              </a:rPr>
              <a:t>n</a:t>
            </a:r>
            <a:r>
              <a:rPr lang="en-GB" altLang="zh-CN" b="1">
                <a:latin typeface="Times New Roman" panose="02020603050405020304" pitchFamily="18" charset="0"/>
                <a:ea typeface="隶书" panose="02010509060101010101" pitchFamily="49" charset="-122"/>
              </a:rPr>
              <a:t>!</a:t>
            </a:r>
            <a:r>
              <a:rPr lang="zh-CN" altLang="en-US" b="1">
                <a:latin typeface="Times New Roman" panose="02020603050405020304" pitchFamily="18" charset="0"/>
                <a:ea typeface="隶书" panose="02010509060101010101" pitchFamily="49" charset="-122"/>
              </a:rPr>
              <a:t>项的</a:t>
            </a:r>
            <a:r>
              <a:rPr lang="zh-CN" altLang="en-US" b="1">
                <a:solidFill>
                  <a:srgbClr val="00CC66"/>
                </a:solidFill>
                <a:latin typeface="Times New Roman" panose="02020603050405020304" pitchFamily="18" charset="0"/>
                <a:ea typeface="隶书" panose="02010509060101010101" pitchFamily="49" charset="-122"/>
              </a:rPr>
              <a:t>代数和</a:t>
            </a:r>
            <a:r>
              <a:rPr lang="en-US" altLang="zh-CN" b="1">
                <a:latin typeface="Times New Roman" panose="02020603050405020304" pitchFamily="18" charset="0"/>
                <a:ea typeface="隶书" panose="02010509060101010101" pitchFamily="49" charset="-122"/>
              </a:rPr>
              <a:t>;</a:t>
            </a:r>
          </a:p>
        </p:txBody>
      </p:sp>
      <p:sp>
        <p:nvSpPr>
          <p:cNvPr id="138245" name="Text Box 5"/>
          <p:cNvSpPr txBox="1">
            <a:spLocks noChangeArrowheads="1"/>
          </p:cNvSpPr>
          <p:nvPr/>
        </p:nvSpPr>
        <p:spPr bwMode="auto">
          <a:xfrm>
            <a:off x="914400" y="3581400"/>
            <a:ext cx="73596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a:latin typeface="Times New Roman" panose="02020603050405020304" pitchFamily="18" charset="0"/>
                <a:ea typeface="隶书" panose="02010509060101010101" pitchFamily="49" charset="-122"/>
              </a:rPr>
              <a:t>3</a:t>
            </a:r>
            <a:r>
              <a:rPr lang="zh-CN" altLang="en-US" b="1">
                <a:latin typeface="Times New Roman" panose="02020603050405020304" pitchFamily="18" charset="0"/>
                <a:ea typeface="隶书" panose="02010509060101010101" pitchFamily="49" charset="-122"/>
              </a:rPr>
              <a:t>、</a:t>
            </a:r>
            <a:r>
              <a:rPr lang="en-GB" altLang="zh-CN" b="1" i="1">
                <a:latin typeface="Times New Roman" panose="02020603050405020304" pitchFamily="18" charset="0"/>
                <a:ea typeface="隶书" panose="02010509060101010101" pitchFamily="49" charset="-122"/>
              </a:rPr>
              <a:t>n</a:t>
            </a:r>
            <a:r>
              <a:rPr lang="zh-CN" altLang="en-US" b="1">
                <a:latin typeface="Times New Roman" panose="02020603050405020304" pitchFamily="18" charset="0"/>
                <a:ea typeface="隶书" panose="02010509060101010101" pitchFamily="49" charset="-122"/>
              </a:rPr>
              <a:t>阶行列式的每项都是位于不同行、不同列</a:t>
            </a:r>
            <a:r>
              <a:rPr lang="en-GB" altLang="zh-CN" b="1" i="1">
                <a:latin typeface="Times New Roman" panose="02020603050405020304" pitchFamily="18" charset="0"/>
                <a:ea typeface="隶书" panose="02010509060101010101" pitchFamily="49" charset="-122"/>
              </a:rPr>
              <a:t>n</a:t>
            </a:r>
            <a:r>
              <a:rPr lang="zh-CN" altLang="en-US" b="1">
                <a:latin typeface="Times New Roman" panose="02020603050405020304" pitchFamily="18" charset="0"/>
                <a:ea typeface="隶书" panose="02010509060101010101" pitchFamily="49" charset="-122"/>
              </a:rPr>
              <a:t>个元素的乘积</a:t>
            </a:r>
            <a:r>
              <a:rPr lang="en-US" altLang="zh-CN" b="1">
                <a:latin typeface="Times New Roman" panose="02020603050405020304" pitchFamily="18" charset="0"/>
                <a:ea typeface="隶书" panose="02010509060101010101" pitchFamily="49" charset="-122"/>
              </a:rPr>
              <a:t>;</a:t>
            </a:r>
          </a:p>
        </p:txBody>
      </p:sp>
      <p:sp>
        <p:nvSpPr>
          <p:cNvPr id="138246" name="Rectangle 6"/>
          <p:cNvSpPr>
            <a:spLocks noChangeArrowheads="1"/>
          </p:cNvSpPr>
          <p:nvPr/>
        </p:nvSpPr>
        <p:spPr bwMode="auto">
          <a:xfrm>
            <a:off x="914400" y="4678363"/>
            <a:ext cx="8274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a:latin typeface="Times New Roman" panose="02020603050405020304" pitchFamily="18" charset="0"/>
                <a:ea typeface="隶书" panose="02010509060101010101" pitchFamily="49" charset="-122"/>
              </a:rPr>
              <a:t>4</a:t>
            </a:r>
            <a:r>
              <a:rPr lang="zh-CN" altLang="en-US" b="1">
                <a:latin typeface="Times New Roman" panose="02020603050405020304" pitchFamily="18" charset="0"/>
                <a:ea typeface="隶书" panose="02010509060101010101" pitchFamily="49" charset="-122"/>
              </a:rPr>
              <a:t>、一阶行列式</a:t>
            </a:r>
            <a:r>
              <a:rPr lang="en-US" altLang="zh-CN" b="1">
                <a:solidFill>
                  <a:schemeClr val="tx2"/>
                </a:solidFill>
                <a:latin typeface="Times New Roman" panose="02020603050405020304" pitchFamily="18" charset="0"/>
                <a:ea typeface="隶书" panose="02010509060101010101" pitchFamily="49" charset="-122"/>
              </a:rPr>
              <a:t>|</a:t>
            </a:r>
            <a:r>
              <a:rPr lang="en-US" altLang="zh-CN" b="1" i="1">
                <a:solidFill>
                  <a:schemeClr val="tx2"/>
                </a:solidFill>
                <a:latin typeface="Times New Roman" panose="02020603050405020304" pitchFamily="18" charset="0"/>
                <a:ea typeface="隶书" panose="02010509060101010101" pitchFamily="49" charset="-122"/>
              </a:rPr>
              <a:t>a</a:t>
            </a:r>
            <a:r>
              <a:rPr lang="en-US" altLang="zh-CN" b="1">
                <a:solidFill>
                  <a:schemeClr val="tx2"/>
                </a:solidFill>
                <a:latin typeface="Times New Roman" panose="02020603050405020304" pitchFamily="18" charset="0"/>
                <a:ea typeface="隶书" panose="02010509060101010101" pitchFamily="49" charset="-122"/>
              </a:rPr>
              <a:t>|</a:t>
            </a:r>
            <a:r>
              <a:rPr lang="en-GB" altLang="zh-CN" b="1">
                <a:solidFill>
                  <a:schemeClr val="tx2"/>
                </a:solidFill>
                <a:latin typeface="Times New Roman" panose="02020603050405020304" pitchFamily="18" charset="0"/>
                <a:ea typeface="隶书" panose="02010509060101010101" pitchFamily="49" charset="-122"/>
              </a:rPr>
              <a:t>=</a:t>
            </a:r>
            <a:r>
              <a:rPr lang="en-GB" altLang="zh-CN" b="1" i="1">
                <a:solidFill>
                  <a:schemeClr val="tx2"/>
                </a:solidFill>
                <a:latin typeface="Times New Roman" panose="02020603050405020304" pitchFamily="18" charset="0"/>
                <a:ea typeface="隶书" panose="02010509060101010101" pitchFamily="49" charset="-122"/>
              </a:rPr>
              <a:t>a</a:t>
            </a:r>
            <a:r>
              <a:rPr lang="zh-CN" altLang="en-US" b="1">
                <a:latin typeface="Times New Roman" panose="02020603050405020304" pitchFamily="18" charset="0"/>
                <a:ea typeface="隶书" panose="02010509060101010101" pitchFamily="49" charset="-122"/>
              </a:rPr>
              <a:t>不要与绝对值记号相混淆</a:t>
            </a:r>
            <a:r>
              <a:rPr lang="en-US" altLang="zh-CN" b="1">
                <a:latin typeface="Times New Roman" panose="02020603050405020304" pitchFamily="18" charset="0"/>
                <a:ea typeface="隶书" panose="02010509060101010101" pitchFamily="49" charset="-122"/>
              </a:rPr>
              <a:t>;</a:t>
            </a:r>
          </a:p>
        </p:txBody>
      </p:sp>
      <p:sp>
        <p:nvSpPr>
          <p:cNvPr id="138247" name="Rectangle 7"/>
          <p:cNvSpPr>
            <a:spLocks noChangeArrowheads="1"/>
          </p:cNvSpPr>
          <p:nvPr/>
        </p:nvSpPr>
        <p:spPr bwMode="auto">
          <a:xfrm>
            <a:off x="990600" y="5410200"/>
            <a:ext cx="7543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a:latin typeface="Times New Roman" panose="02020603050405020304" pitchFamily="18" charset="0"/>
                <a:ea typeface="隶书" panose="02010509060101010101" pitchFamily="49" charset="-122"/>
              </a:rPr>
              <a:t>5</a:t>
            </a:r>
            <a:r>
              <a:rPr lang="zh-CN" altLang="en-US" b="1">
                <a:latin typeface="Times New Roman" panose="02020603050405020304" pitchFamily="18" charset="0"/>
                <a:ea typeface="隶书" panose="02010509060101010101" pitchFamily="49" charset="-122"/>
              </a:rPr>
              <a:t>、</a:t>
            </a:r>
            <a:r>
              <a:rPr lang="en-GB" altLang="zh-CN" b="1" i="1">
                <a:latin typeface="Times New Roman" panose="02020603050405020304" pitchFamily="18" charset="0"/>
                <a:ea typeface="隶书" panose="02010509060101010101" pitchFamily="49" charset="-122"/>
              </a:rPr>
              <a:t>a</a:t>
            </a:r>
            <a:r>
              <a:rPr lang="en-GB" altLang="zh-CN" b="1" baseline="-25000">
                <a:latin typeface="Times New Roman" panose="02020603050405020304" pitchFamily="18" charset="0"/>
                <a:ea typeface="隶书" panose="02010509060101010101" pitchFamily="49" charset="-122"/>
              </a:rPr>
              <a:t>1</a:t>
            </a:r>
            <a:r>
              <a:rPr lang="en-GB" altLang="zh-CN" b="1" i="1" baseline="-25000">
                <a:latin typeface="Times New Roman" panose="02020603050405020304" pitchFamily="18" charset="0"/>
                <a:ea typeface="隶书" panose="02010509060101010101" pitchFamily="49" charset="-122"/>
              </a:rPr>
              <a:t>j</a:t>
            </a:r>
            <a:r>
              <a:rPr lang="en-GB" altLang="zh-CN" b="1" baseline="-50000">
                <a:latin typeface="Times New Roman" panose="02020603050405020304" pitchFamily="18" charset="0"/>
                <a:ea typeface="隶书" panose="02010509060101010101" pitchFamily="49" charset="-122"/>
              </a:rPr>
              <a:t>1</a:t>
            </a:r>
            <a:r>
              <a:rPr lang="en-GB" altLang="zh-CN" b="1" i="1">
                <a:latin typeface="Times New Roman" panose="02020603050405020304" pitchFamily="18" charset="0"/>
                <a:ea typeface="隶书" panose="02010509060101010101" pitchFamily="49" charset="-122"/>
              </a:rPr>
              <a:t>a</a:t>
            </a:r>
            <a:r>
              <a:rPr lang="en-GB" altLang="zh-CN" b="1" baseline="-25000">
                <a:latin typeface="Times New Roman" panose="02020603050405020304" pitchFamily="18" charset="0"/>
                <a:ea typeface="隶书" panose="02010509060101010101" pitchFamily="49" charset="-122"/>
              </a:rPr>
              <a:t>2</a:t>
            </a:r>
            <a:r>
              <a:rPr lang="en-GB" altLang="zh-CN" b="1" i="1" baseline="-25000">
                <a:latin typeface="Times New Roman" panose="02020603050405020304" pitchFamily="18" charset="0"/>
                <a:ea typeface="隶书" panose="02010509060101010101" pitchFamily="49" charset="-122"/>
              </a:rPr>
              <a:t>j</a:t>
            </a:r>
            <a:r>
              <a:rPr lang="en-GB" altLang="zh-CN" b="1" baseline="-50000">
                <a:latin typeface="Times New Roman" panose="02020603050405020304" pitchFamily="18" charset="0"/>
                <a:ea typeface="隶书" panose="02010509060101010101" pitchFamily="49" charset="-122"/>
              </a:rPr>
              <a:t>2</a:t>
            </a:r>
            <a:r>
              <a:rPr lang="en-GB" altLang="zh-CN" b="1">
                <a:latin typeface="Times New Roman" panose="02020603050405020304" pitchFamily="18" charset="0"/>
                <a:ea typeface="隶书" panose="02010509060101010101" pitchFamily="49" charset="-122"/>
              </a:rPr>
              <a:t>…</a:t>
            </a:r>
            <a:r>
              <a:rPr lang="en-GB" altLang="zh-CN" b="1" i="1">
                <a:latin typeface="Times New Roman" panose="02020603050405020304" pitchFamily="18" charset="0"/>
                <a:ea typeface="隶书" panose="02010509060101010101" pitchFamily="49" charset="-122"/>
              </a:rPr>
              <a:t>a</a:t>
            </a:r>
            <a:r>
              <a:rPr lang="en-GB" altLang="zh-CN" b="1" i="1" baseline="-25000">
                <a:latin typeface="Times New Roman" panose="02020603050405020304" pitchFamily="18" charset="0"/>
                <a:ea typeface="隶书" panose="02010509060101010101" pitchFamily="49" charset="-122"/>
              </a:rPr>
              <a:t>nj</a:t>
            </a:r>
            <a:r>
              <a:rPr lang="en-GB" altLang="zh-CN" b="1" i="1" baseline="-50000">
                <a:latin typeface="Times New Roman" panose="02020603050405020304" pitchFamily="18" charset="0"/>
                <a:ea typeface="隶书" panose="02010509060101010101" pitchFamily="49" charset="-122"/>
              </a:rPr>
              <a:t>n</a:t>
            </a:r>
            <a:r>
              <a:rPr lang="zh-CN" altLang="en-US" b="1">
                <a:latin typeface="Times New Roman" panose="02020603050405020304" pitchFamily="18" charset="0"/>
                <a:ea typeface="隶书" panose="02010509060101010101" pitchFamily="49" charset="-122"/>
              </a:rPr>
              <a:t>的符号为</a:t>
            </a:r>
            <a:r>
              <a:rPr lang="zh-CN" altLang="en-GB" b="1">
                <a:latin typeface="Times New Roman" panose="02020603050405020304" pitchFamily="18" charset="0"/>
                <a:ea typeface="隶书" panose="02010509060101010101" pitchFamily="49" charset="-122"/>
              </a:rPr>
              <a:t>(-1)</a:t>
            </a:r>
            <a:r>
              <a:rPr lang="en-GB" altLang="zh-CN" b="1" baseline="30000">
                <a:latin typeface="Times New Roman" panose="02020603050405020304" pitchFamily="18" charset="0"/>
                <a:ea typeface="隶书" panose="02010509060101010101" pitchFamily="49" charset="-122"/>
              </a:rPr>
              <a:t>τ(</a:t>
            </a:r>
            <a:r>
              <a:rPr lang="en-GB" altLang="zh-CN" b="1" i="1" baseline="30000">
                <a:latin typeface="Times New Roman" panose="02020603050405020304" pitchFamily="18" charset="0"/>
                <a:ea typeface="隶书" panose="02010509060101010101" pitchFamily="49" charset="-122"/>
              </a:rPr>
              <a:t>j</a:t>
            </a:r>
            <a:r>
              <a:rPr lang="en-GB" altLang="zh-CN" b="1" baseline="5000">
                <a:latin typeface="Times New Roman" panose="02020603050405020304" pitchFamily="18" charset="0"/>
                <a:ea typeface="隶书" panose="02010509060101010101" pitchFamily="49" charset="-122"/>
              </a:rPr>
              <a:t>1</a:t>
            </a:r>
            <a:r>
              <a:rPr lang="en-GB" altLang="zh-CN" b="1" i="1" baseline="30000">
                <a:latin typeface="Times New Roman" panose="02020603050405020304" pitchFamily="18" charset="0"/>
                <a:ea typeface="隶书" panose="02010509060101010101" pitchFamily="49" charset="-122"/>
              </a:rPr>
              <a:t>j</a:t>
            </a:r>
            <a:r>
              <a:rPr lang="en-GB" altLang="zh-CN" b="1" baseline="5000">
                <a:latin typeface="Times New Roman" panose="02020603050405020304" pitchFamily="18" charset="0"/>
                <a:ea typeface="隶书" panose="02010509060101010101" pitchFamily="49" charset="-122"/>
              </a:rPr>
              <a:t>2</a:t>
            </a:r>
            <a:r>
              <a:rPr lang="en-GB" altLang="zh-CN" b="1" baseline="30000">
                <a:latin typeface="Times New Roman" panose="02020603050405020304" pitchFamily="18" charset="0"/>
                <a:ea typeface="隶书" panose="02010509060101010101" pitchFamily="49" charset="-122"/>
              </a:rPr>
              <a:t>…</a:t>
            </a:r>
            <a:r>
              <a:rPr lang="en-GB" altLang="zh-CN" b="1" i="1" baseline="30000">
                <a:latin typeface="Times New Roman" panose="02020603050405020304" pitchFamily="18" charset="0"/>
                <a:ea typeface="隶书" panose="02010509060101010101" pitchFamily="49" charset="-122"/>
              </a:rPr>
              <a:t>j</a:t>
            </a:r>
            <a:r>
              <a:rPr lang="en-GB" altLang="zh-CN" b="1" i="1" baseline="5000">
                <a:latin typeface="Times New Roman" panose="02020603050405020304" pitchFamily="18" charset="0"/>
                <a:ea typeface="隶书" panose="02010509060101010101" pitchFamily="49" charset="-122"/>
              </a:rPr>
              <a:t>n</a:t>
            </a:r>
            <a:r>
              <a:rPr lang="en-GB" altLang="zh-CN" b="1" baseline="30000">
                <a:latin typeface="Times New Roman" panose="02020603050405020304" pitchFamily="18" charset="0"/>
                <a:ea typeface="隶书" panose="02010509060101010101" pitchFamily="49" charset="-122"/>
              </a:rPr>
              <a:t>)</a:t>
            </a:r>
            <a:r>
              <a:rPr lang="en-GB" altLang="zh-CN" b="1">
                <a:latin typeface="Times New Roman" panose="02020603050405020304" pitchFamily="18" charset="0"/>
                <a:ea typeface="隶书" panose="02010509060101010101" pitchFamily="49" charset="-122"/>
              </a:rPr>
              <a:t>.</a:t>
            </a:r>
            <a:endParaRPr lang="en-US" altLang="zh-CN" b="1">
              <a:latin typeface="Times New Roman" panose="02020603050405020304" pitchFamily="18" charset="0"/>
              <a:ea typeface="隶书" panose="02010509060101010101" pitchFamily="49" charset="-122"/>
            </a:endParaRPr>
          </a:p>
        </p:txBody>
      </p:sp>
      <p:sp>
        <p:nvSpPr>
          <p:cNvPr id="18440"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F8DD577-8D31-472A-831A-ED62B0E93D34}" type="slidenum">
              <a:rPr lang="en-US" altLang="zh-CN" sz="1200">
                <a:solidFill>
                  <a:srgbClr val="898989"/>
                </a:solidFill>
                <a:latin typeface="Times New Roman" panose="02020603050405020304" pitchFamily="18" charset="0"/>
              </a:rPr>
              <a:pPr>
                <a:spcBef>
                  <a:spcPct val="0"/>
                </a:spcBef>
                <a:buFontTx/>
                <a:buNone/>
              </a:pPr>
              <a:t>13</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8242"/>
                                        </p:tgtEl>
                                        <p:attrNameLst>
                                          <p:attrName>style.visibility</p:attrName>
                                        </p:attrNameLst>
                                      </p:cBhvr>
                                      <p:to>
                                        <p:strVal val="visible"/>
                                      </p:to>
                                    </p:set>
                                    <p:animEffect transition="in" filter="wipe(left)">
                                      <p:cBhvr>
                                        <p:cTn id="7" dur="75"/>
                                        <p:tgtEl>
                                          <p:spTgt spid="138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38243"/>
                                        </p:tgtEl>
                                        <p:attrNameLst>
                                          <p:attrName>style.visibility</p:attrName>
                                        </p:attrNameLst>
                                      </p:cBhvr>
                                      <p:to>
                                        <p:strVal val="visible"/>
                                      </p:to>
                                    </p:set>
                                    <p:animEffect transition="in" filter="wipe(left)">
                                      <p:cBhvr>
                                        <p:cTn id="12" dur="75"/>
                                        <p:tgtEl>
                                          <p:spTgt spid="1382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38244"/>
                                        </p:tgtEl>
                                        <p:attrNameLst>
                                          <p:attrName>style.visibility</p:attrName>
                                        </p:attrNameLst>
                                      </p:cBhvr>
                                      <p:to>
                                        <p:strVal val="visible"/>
                                      </p:to>
                                    </p:set>
                                    <p:animEffect transition="in" filter="wipe(left)">
                                      <p:cBhvr>
                                        <p:cTn id="17" dur="75"/>
                                        <p:tgtEl>
                                          <p:spTgt spid="1382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38245"/>
                                        </p:tgtEl>
                                        <p:attrNameLst>
                                          <p:attrName>style.visibility</p:attrName>
                                        </p:attrNameLst>
                                      </p:cBhvr>
                                      <p:to>
                                        <p:strVal val="visible"/>
                                      </p:to>
                                    </p:set>
                                    <p:animEffect transition="in" filter="wipe(left)">
                                      <p:cBhvr>
                                        <p:cTn id="22" dur="75"/>
                                        <p:tgtEl>
                                          <p:spTgt spid="1382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38246"/>
                                        </p:tgtEl>
                                        <p:attrNameLst>
                                          <p:attrName>style.visibility</p:attrName>
                                        </p:attrNameLst>
                                      </p:cBhvr>
                                      <p:to>
                                        <p:strVal val="visible"/>
                                      </p:to>
                                    </p:set>
                                    <p:animEffect transition="in" filter="wipe(left)">
                                      <p:cBhvr>
                                        <p:cTn id="27" dur="75"/>
                                        <p:tgtEl>
                                          <p:spTgt spid="1382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38247"/>
                                        </p:tgtEl>
                                        <p:attrNameLst>
                                          <p:attrName>style.visibility</p:attrName>
                                        </p:attrNameLst>
                                      </p:cBhvr>
                                      <p:to>
                                        <p:strVal val="visible"/>
                                      </p:to>
                                    </p:set>
                                    <p:animEffect transition="in" filter="wipe(left)">
                                      <p:cBhvr>
                                        <p:cTn id="32" dur="75"/>
                                        <p:tgtEl>
                                          <p:spTgt spid="138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utoUpdateAnimBg="0"/>
      <p:bldP spid="138243" grpId="0" autoUpdateAnimBg="0"/>
      <p:bldP spid="138244" grpId="0" autoUpdateAnimBg="0"/>
      <p:bldP spid="138245" grpId="0" autoUpdateAnimBg="0"/>
      <p:bldP spid="138246" grpId="0" autoUpdateAnimBg="0"/>
      <p:bldP spid="13824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285750" y="228600"/>
            <a:ext cx="4714875" cy="1143000"/>
          </a:xfrm>
        </p:spPr>
        <p:txBody>
          <a:bodyPr/>
          <a:lstStyle/>
          <a:p>
            <a:pPr eaLnBrk="1" hangingPunct="1"/>
            <a:r>
              <a:rPr lang="zh-CN" altLang="en-US" sz="3200" smtClean="0">
                <a:ea typeface="隶书" panose="02010509060101010101" pitchFamily="49" charset="-122"/>
              </a:rPr>
              <a:t>例如</a:t>
            </a:r>
            <a:r>
              <a:rPr lang="en-US" altLang="zh-CN" sz="3200" smtClean="0">
                <a:ea typeface="隶书" panose="02010509060101010101" pitchFamily="49" charset="-122"/>
              </a:rPr>
              <a:t>, </a:t>
            </a:r>
            <a:r>
              <a:rPr lang="zh-CN" altLang="en-US" sz="3200" smtClean="0">
                <a:ea typeface="隶书" panose="02010509060101010101" pitchFamily="49" charset="-122"/>
              </a:rPr>
              <a:t>四阶行列式</a:t>
            </a:r>
          </a:p>
        </p:txBody>
      </p:sp>
      <p:graphicFrame>
        <p:nvGraphicFramePr>
          <p:cNvPr id="139267" name="Object 3"/>
          <p:cNvGraphicFramePr>
            <a:graphicFrameLocks noChangeAspect="1"/>
          </p:cNvGraphicFramePr>
          <p:nvPr/>
        </p:nvGraphicFramePr>
        <p:xfrm>
          <a:off x="1676400" y="1066800"/>
          <a:ext cx="4394200" cy="2667000"/>
        </p:xfrm>
        <a:graphic>
          <a:graphicData uri="http://schemas.openxmlformats.org/presentationml/2006/ole">
            <mc:AlternateContent xmlns:mc="http://schemas.openxmlformats.org/markup-compatibility/2006">
              <mc:Choice xmlns:v="urn:schemas-microsoft-com:vml" Requires="v">
                <p:oleObj spid="_x0000_s19467" name="Equation" r:id="rId3" imgW="4362377" imgH="2638440" progId="Equation.DSMT4">
                  <p:embed/>
                </p:oleObj>
              </mc:Choice>
              <mc:Fallback>
                <p:oleObj name="Equation" r:id="rId3" imgW="4362377" imgH="26384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066800"/>
                        <a:ext cx="4394200"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68" name="Text Box 4"/>
          <p:cNvSpPr txBox="1">
            <a:spLocks noChangeArrowheads="1"/>
          </p:cNvSpPr>
          <p:nvPr/>
        </p:nvSpPr>
        <p:spPr bwMode="auto">
          <a:xfrm>
            <a:off x="990600" y="4114800"/>
            <a:ext cx="739140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0" lang="zh-CN" altLang="en-US">
                <a:latin typeface="Times New Roman" panose="02020603050405020304" pitchFamily="18" charset="0"/>
                <a:ea typeface="隶书" panose="02010509060101010101" pitchFamily="49" charset="-122"/>
              </a:rPr>
              <a:t>所表示的代数和中有</a:t>
            </a:r>
            <a:r>
              <a:rPr kumimoji="0" lang="en-US" altLang="zh-CN">
                <a:latin typeface="Times New Roman" panose="02020603050405020304" pitchFamily="18" charset="0"/>
                <a:ea typeface="隶书" panose="02010509060101010101" pitchFamily="49" charset="-122"/>
              </a:rPr>
              <a:t>4!=24</a:t>
            </a:r>
            <a:r>
              <a:rPr kumimoji="0" lang="zh-CN" altLang="en-US">
                <a:latin typeface="Times New Roman" panose="02020603050405020304" pitchFamily="18" charset="0"/>
                <a:ea typeface="隶书" panose="02010509060101010101" pitchFamily="49" charset="-122"/>
              </a:rPr>
              <a:t>项</a:t>
            </a:r>
            <a:r>
              <a:rPr kumimoji="0" lang="en-US" altLang="zh-CN">
                <a:latin typeface="Times New Roman" panose="02020603050405020304" pitchFamily="18" charset="0"/>
                <a:ea typeface="隶书" panose="02010509060101010101" pitchFamily="49" charset="-122"/>
              </a:rPr>
              <a:t>.</a:t>
            </a:r>
          </a:p>
          <a:p>
            <a:pPr eaLnBrk="1" hangingPunct="1">
              <a:spcBef>
                <a:spcPct val="50000"/>
              </a:spcBef>
              <a:buFontTx/>
              <a:buNone/>
            </a:pPr>
            <a:r>
              <a:rPr kumimoji="0" lang="zh-CN" altLang="en-US">
                <a:latin typeface="Times New Roman" panose="02020603050405020304" pitchFamily="18" charset="0"/>
                <a:ea typeface="隶书" panose="02010509060101010101" pitchFamily="49" charset="-122"/>
              </a:rPr>
              <a:t>例如</a:t>
            </a:r>
            <a:r>
              <a:rPr kumimoji="0" lang="en-US" altLang="zh-CN">
                <a:latin typeface="Times New Roman" panose="02020603050405020304" pitchFamily="18" charset="0"/>
                <a:ea typeface="隶书" panose="02010509060101010101" pitchFamily="49" charset="-122"/>
              </a:rPr>
              <a:t>, </a:t>
            </a:r>
            <a:r>
              <a:rPr kumimoji="0" lang="en-GB" altLang="zh-CN" i="1">
                <a:latin typeface="Times New Roman" panose="02020603050405020304" pitchFamily="18" charset="0"/>
                <a:ea typeface="隶书" panose="02010509060101010101" pitchFamily="49" charset="-122"/>
              </a:rPr>
              <a:t>a</a:t>
            </a:r>
            <a:r>
              <a:rPr kumimoji="0" lang="en-US" altLang="zh-CN" baseline="-25000">
                <a:latin typeface="Times New Roman" panose="02020603050405020304" pitchFamily="18" charset="0"/>
                <a:ea typeface="隶书" panose="02010509060101010101" pitchFamily="49" charset="-122"/>
              </a:rPr>
              <a:t>11</a:t>
            </a:r>
            <a:r>
              <a:rPr kumimoji="0" lang="en-US" altLang="zh-CN" i="1">
                <a:latin typeface="Times New Roman" panose="02020603050405020304" pitchFamily="18" charset="0"/>
                <a:ea typeface="隶书" panose="02010509060101010101" pitchFamily="49" charset="-122"/>
              </a:rPr>
              <a:t>a</a:t>
            </a:r>
            <a:r>
              <a:rPr kumimoji="0" lang="en-US" altLang="zh-CN" baseline="-25000">
                <a:latin typeface="Times New Roman" panose="02020603050405020304" pitchFamily="18" charset="0"/>
                <a:ea typeface="隶书" panose="02010509060101010101" pitchFamily="49" charset="-122"/>
              </a:rPr>
              <a:t>22</a:t>
            </a:r>
            <a:r>
              <a:rPr kumimoji="0" lang="en-US" altLang="zh-CN" i="1">
                <a:latin typeface="Times New Roman" panose="02020603050405020304" pitchFamily="18" charset="0"/>
                <a:ea typeface="隶书" panose="02010509060101010101" pitchFamily="49" charset="-122"/>
              </a:rPr>
              <a:t>a</a:t>
            </a:r>
            <a:r>
              <a:rPr kumimoji="0" lang="en-US" altLang="zh-CN" baseline="-25000">
                <a:latin typeface="Times New Roman" panose="02020603050405020304" pitchFamily="18" charset="0"/>
                <a:ea typeface="隶书" panose="02010509060101010101" pitchFamily="49" charset="-122"/>
              </a:rPr>
              <a:t>33</a:t>
            </a:r>
            <a:r>
              <a:rPr kumimoji="0" lang="en-US" altLang="zh-CN" i="1">
                <a:latin typeface="Times New Roman" panose="02020603050405020304" pitchFamily="18" charset="0"/>
                <a:ea typeface="隶书" panose="02010509060101010101" pitchFamily="49" charset="-122"/>
              </a:rPr>
              <a:t>a</a:t>
            </a:r>
            <a:r>
              <a:rPr kumimoji="0" lang="en-US" altLang="zh-CN" baseline="-25000">
                <a:latin typeface="Times New Roman" panose="02020603050405020304" pitchFamily="18" charset="0"/>
                <a:ea typeface="隶书" panose="02010509060101010101" pitchFamily="49" charset="-122"/>
              </a:rPr>
              <a:t>44</a:t>
            </a:r>
            <a:r>
              <a:rPr kumimoji="0" lang="zh-CN" altLang="en-US">
                <a:latin typeface="Times New Roman" panose="02020603050405020304" pitchFamily="18" charset="0"/>
                <a:ea typeface="隶书" panose="02010509060101010101" pitchFamily="49" charset="-122"/>
              </a:rPr>
              <a:t>项取正号</a:t>
            </a:r>
            <a:r>
              <a:rPr kumimoji="0" lang="en-US" altLang="zh-CN">
                <a:latin typeface="Times New Roman" panose="02020603050405020304" pitchFamily="18" charset="0"/>
                <a:ea typeface="隶书" panose="02010509060101010101" pitchFamily="49" charset="-122"/>
              </a:rPr>
              <a:t>, </a:t>
            </a:r>
            <a:r>
              <a:rPr kumimoji="0" lang="en-US" altLang="zh-CN" i="1">
                <a:latin typeface="Times New Roman" panose="02020603050405020304" pitchFamily="18" charset="0"/>
                <a:ea typeface="隶书" panose="02010509060101010101" pitchFamily="49" charset="-122"/>
              </a:rPr>
              <a:t>a</a:t>
            </a:r>
            <a:r>
              <a:rPr kumimoji="0" lang="en-US" altLang="zh-CN" baseline="-25000">
                <a:latin typeface="Times New Roman" panose="02020603050405020304" pitchFamily="18" charset="0"/>
                <a:ea typeface="隶书" panose="02010509060101010101" pitchFamily="49" charset="-122"/>
              </a:rPr>
              <a:t>14</a:t>
            </a:r>
            <a:r>
              <a:rPr kumimoji="0" lang="en-US" altLang="zh-CN" i="1">
                <a:latin typeface="Times New Roman" panose="02020603050405020304" pitchFamily="18" charset="0"/>
                <a:ea typeface="隶书" panose="02010509060101010101" pitchFamily="49" charset="-122"/>
              </a:rPr>
              <a:t>a</a:t>
            </a:r>
            <a:r>
              <a:rPr kumimoji="0" lang="en-US" altLang="zh-CN" baseline="-25000">
                <a:latin typeface="Times New Roman" panose="02020603050405020304" pitchFamily="18" charset="0"/>
                <a:ea typeface="隶书" panose="02010509060101010101" pitchFamily="49" charset="-122"/>
              </a:rPr>
              <a:t>23</a:t>
            </a:r>
            <a:r>
              <a:rPr kumimoji="0" lang="en-US" altLang="zh-CN" i="1">
                <a:latin typeface="Times New Roman" panose="02020603050405020304" pitchFamily="18" charset="0"/>
                <a:ea typeface="隶书" panose="02010509060101010101" pitchFamily="49" charset="-122"/>
              </a:rPr>
              <a:t>a</a:t>
            </a:r>
            <a:r>
              <a:rPr kumimoji="0" lang="en-US" altLang="zh-CN" baseline="-25000">
                <a:latin typeface="Times New Roman" panose="02020603050405020304" pitchFamily="18" charset="0"/>
                <a:ea typeface="隶书" panose="02010509060101010101" pitchFamily="49" charset="-122"/>
              </a:rPr>
              <a:t>31</a:t>
            </a:r>
            <a:r>
              <a:rPr kumimoji="0" lang="en-US" altLang="zh-CN" i="1">
                <a:latin typeface="Times New Roman" panose="02020603050405020304" pitchFamily="18" charset="0"/>
                <a:ea typeface="隶书" panose="02010509060101010101" pitchFamily="49" charset="-122"/>
              </a:rPr>
              <a:t>a</a:t>
            </a:r>
            <a:r>
              <a:rPr kumimoji="0" lang="en-US" altLang="zh-CN" baseline="-25000">
                <a:latin typeface="Times New Roman" panose="02020603050405020304" pitchFamily="18" charset="0"/>
                <a:ea typeface="隶书" panose="02010509060101010101" pitchFamily="49" charset="-122"/>
              </a:rPr>
              <a:t>42</a:t>
            </a:r>
            <a:r>
              <a:rPr kumimoji="0" lang="zh-CN" altLang="en-US">
                <a:latin typeface="Times New Roman" panose="02020603050405020304" pitchFamily="18" charset="0"/>
                <a:ea typeface="隶书" panose="02010509060101010101" pitchFamily="49" charset="-122"/>
              </a:rPr>
              <a:t>项取负号</a:t>
            </a:r>
            <a:r>
              <a:rPr kumimoji="0" lang="en-US" altLang="zh-CN">
                <a:latin typeface="Times New Roman" panose="02020603050405020304" pitchFamily="18" charset="0"/>
                <a:ea typeface="隶书" panose="02010509060101010101" pitchFamily="49" charset="-122"/>
              </a:rPr>
              <a:t>, </a:t>
            </a:r>
            <a:r>
              <a:rPr kumimoji="0" lang="zh-CN" altLang="en-US">
                <a:latin typeface="Times New Roman" panose="02020603050405020304" pitchFamily="18" charset="0"/>
                <a:ea typeface="隶书" panose="02010509060101010101" pitchFamily="49" charset="-122"/>
              </a:rPr>
              <a:t>而</a:t>
            </a:r>
            <a:r>
              <a:rPr kumimoji="0" lang="en-US" altLang="zh-CN" i="1">
                <a:latin typeface="Times New Roman" panose="02020603050405020304" pitchFamily="18" charset="0"/>
                <a:ea typeface="隶书" panose="02010509060101010101" pitchFamily="49" charset="-122"/>
              </a:rPr>
              <a:t>a</a:t>
            </a:r>
            <a:r>
              <a:rPr kumimoji="0" lang="en-US" altLang="zh-CN" baseline="-25000">
                <a:latin typeface="Times New Roman" panose="02020603050405020304" pitchFamily="18" charset="0"/>
                <a:ea typeface="隶书" panose="02010509060101010101" pitchFamily="49" charset="-122"/>
              </a:rPr>
              <a:t>11</a:t>
            </a:r>
            <a:r>
              <a:rPr kumimoji="0" lang="en-US" altLang="zh-CN" i="1">
                <a:latin typeface="Times New Roman" panose="02020603050405020304" pitchFamily="18" charset="0"/>
                <a:ea typeface="隶书" panose="02010509060101010101" pitchFamily="49" charset="-122"/>
              </a:rPr>
              <a:t>a</a:t>
            </a:r>
            <a:r>
              <a:rPr kumimoji="0" lang="en-US" altLang="zh-CN" baseline="-25000">
                <a:latin typeface="Times New Roman" panose="02020603050405020304" pitchFamily="18" charset="0"/>
                <a:ea typeface="隶书" panose="02010509060101010101" pitchFamily="49" charset="-122"/>
              </a:rPr>
              <a:t>24</a:t>
            </a:r>
            <a:r>
              <a:rPr kumimoji="0" lang="en-US" altLang="zh-CN" i="1">
                <a:latin typeface="Times New Roman" panose="02020603050405020304" pitchFamily="18" charset="0"/>
                <a:ea typeface="隶书" panose="02010509060101010101" pitchFamily="49" charset="-122"/>
              </a:rPr>
              <a:t>a</a:t>
            </a:r>
            <a:r>
              <a:rPr kumimoji="0" lang="en-US" altLang="zh-CN" baseline="-25000">
                <a:latin typeface="Times New Roman" panose="02020603050405020304" pitchFamily="18" charset="0"/>
                <a:ea typeface="隶书" panose="02010509060101010101" pitchFamily="49" charset="-122"/>
              </a:rPr>
              <a:t>33</a:t>
            </a:r>
            <a:r>
              <a:rPr kumimoji="0" lang="en-US" altLang="zh-CN" i="1">
                <a:latin typeface="Times New Roman" panose="02020603050405020304" pitchFamily="18" charset="0"/>
                <a:ea typeface="隶书" panose="02010509060101010101" pitchFamily="49" charset="-122"/>
              </a:rPr>
              <a:t>a</a:t>
            </a:r>
            <a:r>
              <a:rPr kumimoji="0" lang="en-US" altLang="zh-CN" baseline="-25000">
                <a:latin typeface="Times New Roman" panose="02020603050405020304" pitchFamily="18" charset="0"/>
                <a:ea typeface="隶书" panose="02010509060101010101" pitchFamily="49" charset="-122"/>
              </a:rPr>
              <a:t>44</a:t>
            </a:r>
            <a:r>
              <a:rPr kumimoji="0" lang="zh-CN" altLang="en-US">
                <a:latin typeface="Times New Roman" panose="02020603050405020304" pitchFamily="18" charset="0"/>
                <a:ea typeface="隶书" panose="02010509060101010101" pitchFamily="49" charset="-122"/>
              </a:rPr>
              <a:t>不是</a:t>
            </a:r>
            <a:r>
              <a:rPr kumimoji="0" lang="en-US" altLang="zh-CN" i="1">
                <a:latin typeface="Times New Roman" panose="02020603050405020304" pitchFamily="18" charset="0"/>
                <a:ea typeface="隶书" panose="02010509060101010101" pitchFamily="49" charset="-122"/>
              </a:rPr>
              <a:t>D</a:t>
            </a:r>
            <a:r>
              <a:rPr kumimoji="0" lang="zh-CN" altLang="en-US">
                <a:latin typeface="Times New Roman" panose="02020603050405020304" pitchFamily="18" charset="0"/>
                <a:ea typeface="隶书" panose="02010509060101010101" pitchFamily="49" charset="-122"/>
              </a:rPr>
              <a:t>的一项</a:t>
            </a:r>
            <a:r>
              <a:rPr kumimoji="0" lang="en-US" altLang="zh-CN">
                <a:latin typeface="Times New Roman" panose="02020603050405020304" pitchFamily="18" charset="0"/>
                <a:ea typeface="隶书" panose="02010509060101010101" pitchFamily="49" charset="-122"/>
              </a:rPr>
              <a:t>.</a:t>
            </a:r>
          </a:p>
        </p:txBody>
      </p:sp>
      <p:sp>
        <p:nvSpPr>
          <p:cNvPr id="19461"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4F96208-5210-49EE-A161-8854226C8636}" type="slidenum">
              <a:rPr lang="en-US" altLang="zh-CN" sz="1200">
                <a:solidFill>
                  <a:srgbClr val="898989"/>
                </a:solidFill>
                <a:latin typeface="Times New Roman" panose="02020603050405020304" pitchFamily="18" charset="0"/>
              </a:rPr>
              <a:pPr>
                <a:spcBef>
                  <a:spcPct val="0"/>
                </a:spcBef>
                <a:buFontTx/>
                <a:buNone/>
              </a:pPr>
              <a:t>14</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9266"/>
                                        </p:tgtEl>
                                        <p:attrNameLst>
                                          <p:attrName>style.visibility</p:attrName>
                                        </p:attrNameLst>
                                      </p:cBhvr>
                                      <p:to>
                                        <p:strVal val="visible"/>
                                      </p:to>
                                    </p:set>
                                    <p:animEffect transition="in" filter="wipe(left)">
                                      <p:cBhvr>
                                        <p:cTn id="7" dur="75"/>
                                        <p:tgtEl>
                                          <p:spTgt spid="139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9267"/>
                                        </p:tgtEl>
                                        <p:attrNameLst>
                                          <p:attrName>style.visibility</p:attrName>
                                        </p:attrNameLst>
                                      </p:cBhvr>
                                      <p:to>
                                        <p:strVal val="visible"/>
                                      </p:to>
                                    </p:set>
                                    <p:animEffect transition="in" filter="wipe(left)">
                                      <p:cBhvr>
                                        <p:cTn id="12" dur="500"/>
                                        <p:tgtEl>
                                          <p:spTgt spid="139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39268"/>
                                        </p:tgtEl>
                                        <p:attrNameLst>
                                          <p:attrName>style.visibility</p:attrName>
                                        </p:attrNameLst>
                                      </p:cBhvr>
                                      <p:to>
                                        <p:strVal val="visible"/>
                                      </p:to>
                                    </p:set>
                                    <p:animEffect transition="in" filter="wipe(left)">
                                      <p:cBhvr>
                                        <p:cTn id="17" dur="75"/>
                                        <p:tgtEl>
                                          <p:spTgt spid="139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autoUpdateAnimBg="0"/>
      <p:bldP spid="13926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7" name="Rectangle 9"/>
          <p:cNvSpPr>
            <a:spLocks noChangeArrowheads="1"/>
          </p:cNvSpPr>
          <p:nvPr/>
        </p:nvSpPr>
        <p:spPr bwMode="auto">
          <a:xfrm>
            <a:off x="1000125" y="4714875"/>
            <a:ext cx="6705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若</a:t>
            </a:r>
            <a:r>
              <a:rPr lang="en-GB" altLang="zh-CN" sz="2800" b="1" i="1">
                <a:latin typeface="Times New Roman" panose="02020603050405020304" pitchFamily="18" charset="0"/>
                <a:ea typeface="隶书" panose="02010509060101010101" pitchFamily="49" charset="-122"/>
              </a:rPr>
              <a:t>j</a:t>
            </a:r>
            <a:r>
              <a:rPr lang="en-GB" altLang="zh-CN" sz="2800" b="1" baseline="-25000">
                <a:latin typeface="Times New Roman" panose="02020603050405020304" pitchFamily="18" charset="0"/>
                <a:ea typeface="隶书" panose="02010509060101010101" pitchFamily="49" charset="-122"/>
              </a:rPr>
              <a:t>1</a:t>
            </a:r>
            <a:r>
              <a:rPr lang="en-US" altLang="zh-CN" sz="2800">
                <a:latin typeface="Arial" panose="020B0604020202020204" pitchFamily="34" charset="0"/>
                <a:cs typeface="Arial" panose="020B0604020202020204" pitchFamily="34" charset="0"/>
              </a:rPr>
              <a:t>≠</a:t>
            </a:r>
            <a:r>
              <a:rPr lang="en-US" altLang="zh-CN" sz="2800" baseline="-25000">
                <a:latin typeface="Arial" panose="020B0604020202020204" pitchFamily="34" charset="0"/>
                <a:cs typeface="Arial" panose="020B0604020202020204" pitchFamily="34" charset="0"/>
              </a:rPr>
              <a:t> </a:t>
            </a:r>
            <a:r>
              <a:rPr lang="en-GB" altLang="zh-CN" sz="2800">
                <a:latin typeface="Arial" panose="020B0604020202020204" pitchFamily="34" charset="0"/>
              </a:rPr>
              <a:t>4 </a:t>
            </a:r>
            <a:r>
              <a:rPr lang="en-US" altLang="zh-CN" sz="2800" b="1">
                <a:solidFill>
                  <a:schemeClr val="tx2"/>
                </a:solidFill>
                <a:latin typeface="隶书" panose="02010509060101010101" pitchFamily="49" charset="-122"/>
                <a:ea typeface="隶书" panose="02010509060101010101" pitchFamily="49" charset="-122"/>
                <a:sym typeface="Symbol" panose="05050102010706020507" pitchFamily="18" charset="2"/>
              </a:rPr>
              <a:t></a:t>
            </a:r>
            <a:r>
              <a:rPr lang="en-GB" altLang="zh-CN" b="1" i="1">
                <a:latin typeface="Times New Roman" panose="02020603050405020304" pitchFamily="18" charset="0"/>
                <a:ea typeface="隶书" panose="02010509060101010101" pitchFamily="49" charset="-122"/>
              </a:rPr>
              <a:t>a</a:t>
            </a:r>
            <a:r>
              <a:rPr lang="en-GB" altLang="zh-CN" b="1" baseline="-25000">
                <a:latin typeface="Times New Roman" panose="02020603050405020304" pitchFamily="18" charset="0"/>
                <a:ea typeface="隶书" panose="02010509060101010101" pitchFamily="49" charset="-122"/>
              </a:rPr>
              <a:t>1</a:t>
            </a:r>
            <a:r>
              <a:rPr lang="en-GB" altLang="zh-CN" b="1" i="1" baseline="-25000">
                <a:latin typeface="Times New Roman" panose="02020603050405020304" pitchFamily="18" charset="0"/>
                <a:ea typeface="隶书" panose="02010509060101010101" pitchFamily="49" charset="-122"/>
              </a:rPr>
              <a:t>j</a:t>
            </a:r>
            <a:r>
              <a:rPr lang="en-GB" altLang="zh-CN" b="1" baseline="-50000">
                <a:latin typeface="Times New Roman" panose="02020603050405020304" pitchFamily="18" charset="0"/>
                <a:ea typeface="隶书" panose="02010509060101010101" pitchFamily="49" charset="-122"/>
              </a:rPr>
              <a:t>1</a:t>
            </a:r>
            <a:r>
              <a:rPr lang="en-GB" altLang="zh-CN" b="1">
                <a:latin typeface="Times New Roman" panose="02020603050405020304" pitchFamily="18" charset="0"/>
                <a:ea typeface="隶书" panose="02010509060101010101" pitchFamily="49" charset="-122"/>
              </a:rPr>
              <a:t>=0，</a:t>
            </a:r>
            <a:r>
              <a:rPr lang="zh-CN" altLang="en-US" sz="2800" b="1">
                <a:latin typeface="Times New Roman" panose="02020603050405020304" pitchFamily="18" charset="0"/>
                <a:ea typeface="隶书" panose="02010509060101010101" pitchFamily="49" charset="-122"/>
              </a:rPr>
              <a:t>所以</a:t>
            </a:r>
            <a:r>
              <a:rPr lang="en-GB" altLang="zh-CN" sz="2800" b="1" i="1">
                <a:latin typeface="Times New Roman" panose="02020603050405020304" pitchFamily="18" charset="0"/>
                <a:ea typeface="隶书" panose="02010509060101010101" pitchFamily="49" charset="-122"/>
              </a:rPr>
              <a:t>j</a:t>
            </a:r>
            <a:r>
              <a:rPr lang="en-GB" altLang="zh-CN" sz="2800" b="1" baseline="-25000">
                <a:latin typeface="Times New Roman" panose="02020603050405020304" pitchFamily="18" charset="0"/>
                <a:ea typeface="隶书" panose="02010509060101010101" pitchFamily="49" charset="-122"/>
              </a:rPr>
              <a:t>1</a:t>
            </a:r>
            <a:r>
              <a:rPr lang="zh-CN" altLang="en-US" sz="2800" b="1">
                <a:latin typeface="Times New Roman" panose="02020603050405020304" pitchFamily="18" charset="0"/>
                <a:ea typeface="隶书" panose="02010509060101010101" pitchFamily="49" charset="-122"/>
              </a:rPr>
              <a:t>只能等于</a:t>
            </a:r>
            <a:r>
              <a:rPr lang="en-US" altLang="zh-CN" sz="2800" b="1">
                <a:latin typeface="Times New Roman" panose="02020603050405020304" pitchFamily="18" charset="0"/>
                <a:ea typeface="隶书" panose="02010509060101010101" pitchFamily="49" charset="-122"/>
              </a:rPr>
              <a:t>4 , </a:t>
            </a:r>
            <a:endParaRPr lang="en-US" altLang="zh-CN" b="1">
              <a:latin typeface="Times New Roman" panose="02020603050405020304" pitchFamily="18" charset="0"/>
              <a:ea typeface="隶书" panose="02010509060101010101" pitchFamily="49" charset="-122"/>
            </a:endParaRPr>
          </a:p>
        </p:txBody>
      </p:sp>
      <p:sp>
        <p:nvSpPr>
          <p:cNvPr id="140290" name="Text Box 2"/>
          <p:cNvSpPr txBox="1">
            <a:spLocks noChangeArrowheads="1"/>
          </p:cNvSpPr>
          <p:nvPr/>
        </p:nvSpPr>
        <p:spPr bwMode="auto">
          <a:xfrm>
            <a:off x="914400" y="784225"/>
            <a:ext cx="2889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例</a:t>
            </a:r>
            <a:r>
              <a:rPr lang="en-US" altLang="zh-CN" sz="2800" b="1">
                <a:solidFill>
                  <a:schemeClr val="tx2"/>
                </a:solidFill>
                <a:latin typeface="Times New Roman" panose="02020603050405020304" pitchFamily="18" charset="0"/>
                <a:ea typeface="隶书" panose="02010509060101010101" pitchFamily="49" charset="-122"/>
              </a:rPr>
              <a:t>1</a:t>
            </a:r>
            <a:r>
              <a:rPr lang="zh-CN" altLang="en-US" sz="2800" b="1">
                <a:latin typeface="Times New Roman" panose="02020603050405020304" pitchFamily="18" charset="0"/>
                <a:ea typeface="隶书" panose="02010509060101010101" pitchFamily="49" charset="-122"/>
              </a:rPr>
              <a:t>　计算行列式</a:t>
            </a:r>
          </a:p>
        </p:txBody>
      </p:sp>
      <p:graphicFrame>
        <p:nvGraphicFramePr>
          <p:cNvPr id="140291" name="Object 3"/>
          <p:cNvGraphicFramePr>
            <a:graphicFrameLocks noChangeAspect="1"/>
          </p:cNvGraphicFramePr>
          <p:nvPr/>
        </p:nvGraphicFramePr>
        <p:xfrm>
          <a:off x="3041650" y="1498600"/>
          <a:ext cx="2222500" cy="1497013"/>
        </p:xfrm>
        <a:graphic>
          <a:graphicData uri="http://schemas.openxmlformats.org/presentationml/2006/ole">
            <mc:AlternateContent xmlns:mc="http://schemas.openxmlformats.org/markup-compatibility/2006">
              <mc:Choice xmlns:v="urn:schemas-microsoft-com:vml" Requires="v">
                <p:oleObj spid="_x0000_s20501" name="Equation" r:id="rId3" imgW="1816100" imgH="2044700" progId="Equation.DSMT4">
                  <p:embed/>
                </p:oleObj>
              </mc:Choice>
              <mc:Fallback>
                <p:oleObj name="Equation" r:id="rId3" imgW="1816100" imgH="2044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1650" y="1498600"/>
                        <a:ext cx="2222500" cy="1497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292" name="Text Box 4"/>
          <p:cNvSpPr txBox="1">
            <a:spLocks noChangeArrowheads="1"/>
          </p:cNvSpPr>
          <p:nvPr/>
        </p:nvSpPr>
        <p:spPr bwMode="auto">
          <a:xfrm>
            <a:off x="1676400" y="32766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分析</a:t>
            </a:r>
          </a:p>
        </p:txBody>
      </p:sp>
      <p:sp>
        <p:nvSpPr>
          <p:cNvPr id="140293" name="Text Box 5"/>
          <p:cNvSpPr txBox="1">
            <a:spLocks noChangeArrowheads="1"/>
          </p:cNvSpPr>
          <p:nvPr/>
        </p:nvSpPr>
        <p:spPr bwMode="auto">
          <a:xfrm>
            <a:off x="1000125" y="3276600"/>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b="1">
                <a:latin typeface="Times New Roman" panose="02020603050405020304" pitchFamily="18" charset="0"/>
                <a:ea typeface="隶书" panose="02010509060101010101" pitchFamily="49" charset="-122"/>
              </a:rPr>
              <a:t>解</a:t>
            </a:r>
            <a:r>
              <a:rPr lang="en-US" altLang="zh-CN" sz="2800" b="1">
                <a:latin typeface="Times New Roman" panose="02020603050405020304" pitchFamily="18" charset="0"/>
                <a:ea typeface="隶书" panose="02010509060101010101" pitchFamily="49" charset="-122"/>
              </a:rPr>
              <a:t>:</a:t>
            </a:r>
            <a:endParaRPr lang="zh-CN" altLang="en-US" sz="2800" b="1">
              <a:latin typeface="Times New Roman" panose="02020603050405020304" pitchFamily="18" charset="0"/>
              <a:ea typeface="隶书" panose="02010509060101010101" pitchFamily="49" charset="-122"/>
            </a:endParaRPr>
          </a:p>
        </p:txBody>
      </p:sp>
      <p:sp>
        <p:nvSpPr>
          <p:cNvPr id="140294" name="Text Box 6"/>
          <p:cNvSpPr txBox="1">
            <a:spLocks noChangeArrowheads="1"/>
          </p:cNvSpPr>
          <p:nvPr/>
        </p:nvSpPr>
        <p:spPr bwMode="auto">
          <a:xfrm>
            <a:off x="1000125" y="4013200"/>
            <a:ext cx="7000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展开式中项的一般形式是</a:t>
            </a:r>
            <a:r>
              <a:rPr lang="en-GB" altLang="zh-CN" b="1" i="1">
                <a:latin typeface="Times New Roman" panose="02020603050405020304" pitchFamily="18" charset="0"/>
                <a:ea typeface="隶书" panose="02010509060101010101" pitchFamily="49" charset="-122"/>
              </a:rPr>
              <a:t>a</a:t>
            </a:r>
            <a:r>
              <a:rPr lang="en-GB" altLang="zh-CN" b="1" baseline="-25000">
                <a:latin typeface="Times New Roman" panose="02020603050405020304" pitchFamily="18" charset="0"/>
                <a:ea typeface="隶书" panose="02010509060101010101" pitchFamily="49" charset="-122"/>
              </a:rPr>
              <a:t>1</a:t>
            </a:r>
            <a:r>
              <a:rPr lang="en-GB" altLang="zh-CN" b="1" i="1" baseline="-25000">
                <a:latin typeface="Times New Roman" panose="02020603050405020304" pitchFamily="18" charset="0"/>
                <a:ea typeface="隶书" panose="02010509060101010101" pitchFamily="49" charset="-122"/>
              </a:rPr>
              <a:t>j</a:t>
            </a:r>
            <a:r>
              <a:rPr lang="en-GB" altLang="zh-CN" b="1" baseline="-50000">
                <a:latin typeface="Times New Roman" panose="02020603050405020304" pitchFamily="18" charset="0"/>
                <a:ea typeface="隶书" panose="02010509060101010101" pitchFamily="49" charset="-122"/>
              </a:rPr>
              <a:t>1</a:t>
            </a:r>
            <a:r>
              <a:rPr lang="en-GB" altLang="zh-CN" b="1" i="1">
                <a:latin typeface="Times New Roman" panose="02020603050405020304" pitchFamily="18" charset="0"/>
                <a:ea typeface="隶书" panose="02010509060101010101" pitchFamily="49" charset="-122"/>
              </a:rPr>
              <a:t>a</a:t>
            </a:r>
            <a:r>
              <a:rPr lang="en-GB" altLang="zh-CN" b="1" baseline="-25000">
                <a:latin typeface="Times New Roman" panose="02020603050405020304" pitchFamily="18" charset="0"/>
                <a:ea typeface="隶书" panose="02010509060101010101" pitchFamily="49" charset="-122"/>
              </a:rPr>
              <a:t>2</a:t>
            </a:r>
            <a:r>
              <a:rPr lang="en-GB" altLang="zh-CN" b="1" i="1" baseline="-25000">
                <a:latin typeface="Times New Roman" panose="02020603050405020304" pitchFamily="18" charset="0"/>
                <a:ea typeface="隶书" panose="02010509060101010101" pitchFamily="49" charset="-122"/>
              </a:rPr>
              <a:t>j</a:t>
            </a:r>
            <a:r>
              <a:rPr lang="en-GB" altLang="zh-CN" b="1" baseline="-50000">
                <a:latin typeface="Times New Roman" panose="02020603050405020304" pitchFamily="18" charset="0"/>
                <a:ea typeface="隶书" panose="02010509060101010101" pitchFamily="49" charset="-122"/>
              </a:rPr>
              <a:t>2</a:t>
            </a:r>
            <a:r>
              <a:rPr lang="en-GB" altLang="zh-CN" b="1" i="1">
                <a:latin typeface="Times New Roman" panose="02020603050405020304" pitchFamily="18" charset="0"/>
                <a:ea typeface="隶书" panose="02010509060101010101" pitchFamily="49" charset="-122"/>
              </a:rPr>
              <a:t>a</a:t>
            </a:r>
            <a:r>
              <a:rPr lang="en-GB" altLang="zh-CN" b="1" baseline="-25000">
                <a:latin typeface="Times New Roman" panose="02020603050405020304" pitchFamily="18" charset="0"/>
                <a:ea typeface="隶书" panose="02010509060101010101" pitchFamily="49" charset="-122"/>
              </a:rPr>
              <a:t>3</a:t>
            </a:r>
            <a:r>
              <a:rPr lang="en-GB" altLang="zh-CN" b="1" i="1" baseline="-25000">
                <a:latin typeface="Times New Roman" panose="02020603050405020304" pitchFamily="18" charset="0"/>
                <a:ea typeface="隶书" panose="02010509060101010101" pitchFamily="49" charset="-122"/>
              </a:rPr>
              <a:t>j</a:t>
            </a:r>
            <a:r>
              <a:rPr lang="en-GB" altLang="zh-CN" b="1" baseline="-50000">
                <a:latin typeface="Times New Roman" panose="02020603050405020304" pitchFamily="18" charset="0"/>
                <a:ea typeface="隶书" panose="02010509060101010101" pitchFamily="49" charset="-122"/>
              </a:rPr>
              <a:t>3</a:t>
            </a:r>
            <a:r>
              <a:rPr lang="en-GB" altLang="zh-CN" b="1" i="1">
                <a:latin typeface="Times New Roman" panose="02020603050405020304" pitchFamily="18" charset="0"/>
                <a:ea typeface="隶书" panose="02010509060101010101" pitchFamily="49" charset="-122"/>
              </a:rPr>
              <a:t>a</a:t>
            </a:r>
            <a:r>
              <a:rPr lang="en-GB" altLang="zh-CN" b="1" baseline="-25000">
                <a:latin typeface="Times New Roman" panose="02020603050405020304" pitchFamily="18" charset="0"/>
                <a:ea typeface="隶书" panose="02010509060101010101" pitchFamily="49" charset="-122"/>
              </a:rPr>
              <a:t>4</a:t>
            </a:r>
            <a:r>
              <a:rPr lang="en-GB" altLang="zh-CN" b="1" i="1" baseline="-25000">
                <a:latin typeface="Times New Roman" panose="02020603050405020304" pitchFamily="18" charset="0"/>
                <a:ea typeface="隶书" panose="02010509060101010101" pitchFamily="49" charset="-122"/>
              </a:rPr>
              <a:t>j</a:t>
            </a:r>
            <a:r>
              <a:rPr lang="en-GB" altLang="zh-CN" b="1" baseline="-50000">
                <a:latin typeface="Times New Roman" panose="02020603050405020304" pitchFamily="18" charset="0"/>
                <a:ea typeface="隶书" panose="02010509060101010101" pitchFamily="49" charset="-122"/>
              </a:rPr>
              <a:t>4</a:t>
            </a:r>
            <a:r>
              <a:rPr lang="en-US" altLang="zh-CN" b="1">
                <a:latin typeface="Times New Roman" panose="02020603050405020304" pitchFamily="18" charset="0"/>
                <a:ea typeface="隶书" panose="02010509060101010101" pitchFamily="49" charset="-122"/>
              </a:rPr>
              <a:t>,</a:t>
            </a:r>
            <a:endParaRPr lang="en-US" altLang="zh-CN" b="1" baseline="-50000">
              <a:latin typeface="Times New Roman" panose="02020603050405020304" pitchFamily="18" charset="0"/>
              <a:ea typeface="隶书" panose="02010509060101010101" pitchFamily="49" charset="-122"/>
            </a:endParaRPr>
          </a:p>
        </p:txBody>
      </p:sp>
      <p:sp>
        <p:nvSpPr>
          <p:cNvPr id="140295" name="Text Box 7"/>
          <p:cNvSpPr txBox="1">
            <a:spLocks noChangeArrowheads="1"/>
          </p:cNvSpPr>
          <p:nvPr/>
        </p:nvSpPr>
        <p:spPr bwMode="auto">
          <a:xfrm>
            <a:off x="1000125" y="548640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同理可得</a:t>
            </a:r>
          </a:p>
        </p:txBody>
      </p:sp>
      <p:sp>
        <p:nvSpPr>
          <p:cNvPr id="20489"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5B8351E-E10F-48D9-963C-989589E2B7D0}" type="slidenum">
              <a:rPr lang="en-US" altLang="zh-CN" sz="1200">
                <a:solidFill>
                  <a:srgbClr val="898989"/>
                </a:solidFill>
                <a:latin typeface="Times New Roman" panose="02020603050405020304" pitchFamily="18" charset="0"/>
              </a:rPr>
              <a:pPr>
                <a:spcBef>
                  <a:spcPct val="0"/>
                </a:spcBef>
                <a:buFontTx/>
                <a:buNone/>
              </a:pPr>
              <a:t>15</a:t>
            </a:fld>
            <a:endParaRPr lang="en-US" altLang="zh-CN" sz="1200">
              <a:solidFill>
                <a:srgbClr val="898989"/>
              </a:solidFill>
              <a:latin typeface="Times New Roman" panose="02020603050405020304" pitchFamily="18" charset="0"/>
            </a:endParaRPr>
          </a:p>
        </p:txBody>
      </p:sp>
      <p:graphicFrame>
        <p:nvGraphicFramePr>
          <p:cNvPr id="12291" name="Object 11"/>
          <p:cNvGraphicFramePr>
            <a:graphicFrameLocks noChangeAspect="1"/>
          </p:cNvGraphicFramePr>
          <p:nvPr/>
        </p:nvGraphicFramePr>
        <p:xfrm>
          <a:off x="2643188" y="5500688"/>
          <a:ext cx="2751137" cy="471487"/>
        </p:xfrm>
        <a:graphic>
          <a:graphicData uri="http://schemas.openxmlformats.org/presentationml/2006/ole">
            <mc:AlternateContent xmlns:mc="http://schemas.openxmlformats.org/markup-compatibility/2006">
              <mc:Choice xmlns:v="urn:schemas-microsoft-com:vml" Requires="v">
                <p:oleObj spid="_x0000_s20502" name="公式" r:id="rId5" imgW="1333500" imgH="228600" progId="Equation.3">
                  <p:embed/>
                </p:oleObj>
              </mc:Choice>
              <mc:Fallback>
                <p:oleObj name="公式" r:id="rId5" imgW="1333500" imgH="2286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3188" y="5500688"/>
                        <a:ext cx="2751137"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40290"/>
                                        </p:tgtEl>
                                        <p:attrNameLst>
                                          <p:attrName>style.visibility</p:attrName>
                                        </p:attrNameLst>
                                      </p:cBhvr>
                                      <p:to>
                                        <p:strVal val="visible"/>
                                      </p:to>
                                    </p:set>
                                    <p:animEffect transition="in" filter="wipe(left)">
                                      <p:cBhvr>
                                        <p:cTn id="7" dur="75"/>
                                        <p:tgtEl>
                                          <p:spTgt spid="140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0291"/>
                                        </p:tgtEl>
                                        <p:attrNameLst>
                                          <p:attrName>style.visibility</p:attrName>
                                        </p:attrNameLst>
                                      </p:cBhvr>
                                      <p:to>
                                        <p:strVal val="visible"/>
                                      </p:to>
                                    </p:set>
                                    <p:animEffect transition="in" filter="wipe(left)">
                                      <p:cBhvr>
                                        <p:cTn id="12" dur="500"/>
                                        <p:tgtEl>
                                          <p:spTgt spid="140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40293"/>
                                        </p:tgtEl>
                                        <p:attrNameLst>
                                          <p:attrName>style.visibility</p:attrName>
                                        </p:attrNameLst>
                                      </p:cBhvr>
                                      <p:to>
                                        <p:strVal val="visible"/>
                                      </p:to>
                                    </p:set>
                                    <p:animEffect transition="in" filter="wipe(left)">
                                      <p:cBhvr>
                                        <p:cTn id="17" dur="75"/>
                                        <p:tgtEl>
                                          <p:spTgt spid="1402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40292"/>
                                        </p:tgtEl>
                                        <p:attrNameLst>
                                          <p:attrName>style.visibility</p:attrName>
                                        </p:attrNameLst>
                                      </p:cBhvr>
                                      <p:to>
                                        <p:strVal val="visible"/>
                                      </p:to>
                                    </p:set>
                                    <p:animEffect transition="in" filter="wipe(left)">
                                      <p:cBhvr>
                                        <p:cTn id="22" dur="75"/>
                                        <p:tgtEl>
                                          <p:spTgt spid="1402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40294"/>
                                        </p:tgtEl>
                                        <p:attrNameLst>
                                          <p:attrName>style.visibility</p:attrName>
                                        </p:attrNameLst>
                                      </p:cBhvr>
                                      <p:to>
                                        <p:strVal val="visible"/>
                                      </p:to>
                                    </p:set>
                                    <p:animEffect transition="in" filter="wipe(left)">
                                      <p:cBhvr>
                                        <p:cTn id="27" dur="75"/>
                                        <p:tgtEl>
                                          <p:spTgt spid="1402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40297"/>
                                        </p:tgtEl>
                                        <p:attrNameLst>
                                          <p:attrName>style.visibility</p:attrName>
                                        </p:attrNameLst>
                                      </p:cBhvr>
                                      <p:to>
                                        <p:strVal val="visible"/>
                                      </p:to>
                                    </p:set>
                                    <p:animEffect transition="in" filter="wipe(left)">
                                      <p:cBhvr>
                                        <p:cTn id="32" dur="75"/>
                                        <p:tgtEl>
                                          <p:spTgt spid="1402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40295"/>
                                        </p:tgtEl>
                                        <p:attrNameLst>
                                          <p:attrName>style.visibility</p:attrName>
                                        </p:attrNameLst>
                                      </p:cBhvr>
                                      <p:to>
                                        <p:strVal val="visible"/>
                                      </p:to>
                                    </p:set>
                                    <p:animEffect transition="in" filter="wipe(left)">
                                      <p:cBhvr>
                                        <p:cTn id="37" dur="75"/>
                                        <p:tgtEl>
                                          <p:spTgt spid="14029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12291"/>
                                        </p:tgtEl>
                                        <p:attrNameLst>
                                          <p:attrName>style.visibility</p:attrName>
                                        </p:attrNameLst>
                                      </p:cBhvr>
                                      <p:to>
                                        <p:strVal val="visible"/>
                                      </p:to>
                                    </p:set>
                                    <p:animEffect transition="in" filter="wipe(down)">
                                      <p:cBhvr>
                                        <p:cTn id="4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7" grpId="0" autoUpdateAnimBg="0"/>
      <p:bldP spid="140290" grpId="0" autoUpdateAnimBg="0"/>
      <p:bldP spid="140292" grpId="0" autoUpdateAnimBg="0"/>
      <p:bldP spid="140293" grpId="0" autoUpdateAnimBg="0"/>
      <p:bldP spid="140294" grpId="0" autoUpdateAnimBg="0"/>
      <p:bldP spid="14029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314" name="Object 2"/>
          <p:cNvGraphicFramePr>
            <a:graphicFrameLocks noChangeAspect="1"/>
          </p:cNvGraphicFramePr>
          <p:nvPr/>
        </p:nvGraphicFramePr>
        <p:xfrm>
          <a:off x="1296988" y="1676400"/>
          <a:ext cx="2133600" cy="1600200"/>
        </p:xfrm>
        <a:graphic>
          <a:graphicData uri="http://schemas.openxmlformats.org/presentationml/2006/ole">
            <mc:AlternateContent xmlns:mc="http://schemas.openxmlformats.org/markup-compatibility/2006">
              <mc:Choice xmlns:v="urn:schemas-microsoft-com:vml" Requires="v">
                <p:oleObj spid="_x0000_s21540" name="公式" r:id="rId3" imgW="1930400" imgH="2184400" progId="Equation.3">
                  <p:embed/>
                </p:oleObj>
              </mc:Choice>
              <mc:Fallback>
                <p:oleObj name="公式" r:id="rId3" imgW="1930400" imgH="2184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88" y="1676400"/>
                        <a:ext cx="21336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15" name="Object 3"/>
          <p:cNvGraphicFramePr>
            <a:graphicFrameLocks noChangeAspect="1"/>
          </p:cNvGraphicFramePr>
          <p:nvPr/>
        </p:nvGraphicFramePr>
        <p:xfrm>
          <a:off x="3608388" y="2133600"/>
          <a:ext cx="2613025" cy="587375"/>
        </p:xfrm>
        <a:graphic>
          <a:graphicData uri="http://schemas.openxmlformats.org/presentationml/2006/ole">
            <mc:AlternateContent xmlns:mc="http://schemas.openxmlformats.org/markup-compatibility/2006">
              <mc:Choice xmlns:v="urn:schemas-microsoft-com:vml" Requires="v">
                <p:oleObj spid="_x0000_s21541" name="Equation" r:id="rId5" imgW="1244600" imgH="279400" progId="Equation.DSMT4">
                  <p:embed/>
                </p:oleObj>
              </mc:Choice>
              <mc:Fallback>
                <p:oleObj name="Equation" r:id="rId5" imgW="1244600" imgH="279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8388" y="2133600"/>
                        <a:ext cx="2613025"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16" name="Object 4"/>
          <p:cNvGraphicFramePr>
            <a:graphicFrameLocks noChangeAspect="1"/>
          </p:cNvGraphicFramePr>
          <p:nvPr/>
        </p:nvGraphicFramePr>
        <p:xfrm>
          <a:off x="6402388" y="2286000"/>
          <a:ext cx="760412" cy="315913"/>
        </p:xfrm>
        <a:graphic>
          <a:graphicData uri="http://schemas.openxmlformats.org/presentationml/2006/ole">
            <mc:AlternateContent xmlns:mc="http://schemas.openxmlformats.org/markup-compatibility/2006">
              <mc:Choice xmlns:v="urn:schemas-microsoft-com:vml" Requires="v">
                <p:oleObj spid="_x0000_s21542" name="Equation" r:id="rId7" imgW="761669" imgH="317362" progId="Equation.3">
                  <p:embed/>
                </p:oleObj>
              </mc:Choice>
              <mc:Fallback>
                <p:oleObj name="Equation" r:id="rId7" imgW="761669" imgH="317362"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2388" y="2286000"/>
                        <a:ext cx="760412"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17" name="Text Box 5"/>
          <p:cNvSpPr txBox="1">
            <a:spLocks noChangeArrowheads="1"/>
          </p:cNvSpPr>
          <p:nvPr/>
        </p:nvSpPr>
        <p:spPr bwMode="auto">
          <a:xfrm>
            <a:off x="1066800" y="838200"/>
            <a:ext cx="640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即行列式中不为零的项为</a:t>
            </a:r>
          </a:p>
        </p:txBody>
      </p:sp>
      <p:graphicFrame>
        <p:nvGraphicFramePr>
          <p:cNvPr id="141318" name="Object 6"/>
          <p:cNvGraphicFramePr>
            <a:graphicFrameLocks noChangeAspect="1"/>
          </p:cNvGraphicFramePr>
          <p:nvPr/>
        </p:nvGraphicFramePr>
        <p:xfrm>
          <a:off x="5130800" y="865188"/>
          <a:ext cx="1879600" cy="544512"/>
        </p:xfrm>
        <a:graphic>
          <a:graphicData uri="http://schemas.openxmlformats.org/presentationml/2006/ole">
            <mc:AlternateContent xmlns:mc="http://schemas.openxmlformats.org/markup-compatibility/2006">
              <mc:Choice xmlns:v="urn:schemas-microsoft-com:vml" Requires="v">
                <p:oleObj spid="_x0000_s21543" name="Equation" r:id="rId9" imgW="1879600" imgH="546100" progId="Equation.DSMT4">
                  <p:embed/>
                </p:oleObj>
              </mc:Choice>
              <mc:Fallback>
                <p:oleObj name="Equation" r:id="rId9" imgW="1879600" imgH="5461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30800" y="865188"/>
                        <a:ext cx="1879600"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19" name="Line 7"/>
          <p:cNvSpPr>
            <a:spLocks noChangeShapeType="1"/>
          </p:cNvSpPr>
          <p:nvPr/>
        </p:nvSpPr>
        <p:spPr bwMode="auto">
          <a:xfrm flipH="1">
            <a:off x="1468438" y="1809750"/>
            <a:ext cx="1714500" cy="125730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320" name="Rectangle 8"/>
          <p:cNvSpPr>
            <a:spLocks noChangeArrowheads="1"/>
          </p:cNvSpPr>
          <p:nvPr/>
        </p:nvSpPr>
        <p:spPr bwMode="auto">
          <a:xfrm>
            <a:off x="914400" y="4267200"/>
            <a:ext cx="42402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例</a:t>
            </a:r>
            <a:r>
              <a:rPr lang="en-US" altLang="zh-CN" sz="2800" b="1">
                <a:latin typeface="Times New Roman" panose="02020603050405020304" pitchFamily="18" charset="0"/>
                <a:ea typeface="隶书" panose="02010509060101010101" pitchFamily="49" charset="-122"/>
              </a:rPr>
              <a:t>2</a:t>
            </a:r>
            <a:r>
              <a:rPr lang="zh-CN" altLang="en-US" sz="2800" b="1">
                <a:latin typeface="Times New Roman" panose="02020603050405020304" pitchFamily="18" charset="0"/>
                <a:ea typeface="隶书" panose="02010509060101010101" pitchFamily="49" charset="-122"/>
              </a:rPr>
              <a:t>　</a:t>
            </a:r>
            <a:r>
              <a:rPr lang="zh-CN" altLang="en-US" sz="2800" b="1">
                <a:solidFill>
                  <a:schemeClr val="tx2"/>
                </a:solidFill>
                <a:latin typeface="Times New Roman" panose="02020603050405020304" pitchFamily="18" charset="0"/>
                <a:ea typeface="隶书" panose="02010509060101010101" pitchFamily="49" charset="-122"/>
              </a:rPr>
              <a:t>计算   </a:t>
            </a:r>
            <a:r>
              <a:rPr lang="zh-CN" altLang="en-US" sz="2800" b="1" u="sng">
                <a:solidFill>
                  <a:srgbClr val="0000FF"/>
                </a:solidFill>
                <a:latin typeface="Times New Roman" panose="02020603050405020304" pitchFamily="18" charset="0"/>
                <a:ea typeface="隶书" panose="02010509060101010101" pitchFamily="49" charset="-122"/>
              </a:rPr>
              <a:t>上三角行列式</a:t>
            </a:r>
          </a:p>
        </p:txBody>
      </p:sp>
      <p:graphicFrame>
        <p:nvGraphicFramePr>
          <p:cNvPr id="141321" name="Object 9"/>
          <p:cNvGraphicFramePr>
            <a:graphicFrameLocks noChangeAspect="1"/>
          </p:cNvGraphicFramePr>
          <p:nvPr/>
        </p:nvGraphicFramePr>
        <p:xfrm>
          <a:off x="5129213" y="3576638"/>
          <a:ext cx="2709862" cy="2066925"/>
        </p:xfrm>
        <a:graphic>
          <a:graphicData uri="http://schemas.openxmlformats.org/presentationml/2006/ole">
            <mc:AlternateContent xmlns:mc="http://schemas.openxmlformats.org/markup-compatibility/2006">
              <mc:Choice xmlns:v="urn:schemas-microsoft-com:vml" Requires="v">
                <p:oleObj spid="_x0000_s21544" name="公式" r:id="rId11" imgW="1231366" imgH="939392" progId="Equation.3">
                  <p:embed/>
                </p:oleObj>
              </mc:Choice>
              <mc:Fallback>
                <p:oleObj name="公式" r:id="rId11" imgW="1231366" imgH="939392"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29213" y="3576638"/>
                        <a:ext cx="2709862" cy="206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4"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AE11823-ACCB-4ECA-A849-F70895ED6DE2}" type="slidenum">
              <a:rPr lang="en-US" altLang="zh-CN" sz="1200">
                <a:solidFill>
                  <a:srgbClr val="898989"/>
                </a:solidFill>
                <a:latin typeface="Times New Roman" panose="02020603050405020304" pitchFamily="18" charset="0"/>
              </a:rPr>
              <a:pPr>
                <a:spcBef>
                  <a:spcPct val="0"/>
                </a:spcBef>
                <a:buFontTx/>
                <a:buNone/>
              </a:pPr>
              <a:t>16</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41317"/>
                                        </p:tgtEl>
                                        <p:attrNameLst>
                                          <p:attrName>style.visibility</p:attrName>
                                        </p:attrNameLst>
                                      </p:cBhvr>
                                      <p:to>
                                        <p:strVal val="visible"/>
                                      </p:to>
                                    </p:set>
                                    <p:animEffect transition="in" filter="wipe(left)">
                                      <p:cBhvr>
                                        <p:cTn id="7" dur="75"/>
                                        <p:tgtEl>
                                          <p:spTgt spid="141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1318"/>
                                        </p:tgtEl>
                                        <p:attrNameLst>
                                          <p:attrName>style.visibility</p:attrName>
                                        </p:attrNameLst>
                                      </p:cBhvr>
                                      <p:to>
                                        <p:strVal val="visible"/>
                                      </p:to>
                                    </p:set>
                                    <p:animEffect transition="in" filter="wipe(left)">
                                      <p:cBhvr>
                                        <p:cTn id="12" dur="500"/>
                                        <p:tgtEl>
                                          <p:spTgt spid="1413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1314"/>
                                        </p:tgtEl>
                                        <p:attrNameLst>
                                          <p:attrName>style.visibility</p:attrName>
                                        </p:attrNameLst>
                                      </p:cBhvr>
                                      <p:to>
                                        <p:strVal val="visible"/>
                                      </p:to>
                                    </p:set>
                                    <p:animEffect transition="in" filter="wipe(left)">
                                      <p:cBhvr>
                                        <p:cTn id="17" dur="500"/>
                                        <p:tgtEl>
                                          <p:spTgt spid="1413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1319"/>
                                        </p:tgtEl>
                                        <p:attrNameLst>
                                          <p:attrName>style.visibility</p:attrName>
                                        </p:attrNameLst>
                                      </p:cBhvr>
                                      <p:to>
                                        <p:strVal val="visible"/>
                                      </p:to>
                                    </p:set>
                                    <p:animEffect transition="in" filter="wipe(left)">
                                      <p:cBhvr>
                                        <p:cTn id="22" dur="500"/>
                                        <p:tgtEl>
                                          <p:spTgt spid="1413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1315"/>
                                        </p:tgtEl>
                                        <p:attrNameLst>
                                          <p:attrName>style.visibility</p:attrName>
                                        </p:attrNameLst>
                                      </p:cBhvr>
                                      <p:to>
                                        <p:strVal val="visible"/>
                                      </p:to>
                                    </p:set>
                                    <p:animEffect transition="in" filter="wipe(left)">
                                      <p:cBhvr>
                                        <p:cTn id="27" dur="500"/>
                                        <p:tgtEl>
                                          <p:spTgt spid="1413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1316"/>
                                        </p:tgtEl>
                                        <p:attrNameLst>
                                          <p:attrName>style.visibility</p:attrName>
                                        </p:attrNameLst>
                                      </p:cBhvr>
                                      <p:to>
                                        <p:strVal val="visible"/>
                                      </p:to>
                                    </p:set>
                                    <p:animEffect transition="in" filter="wipe(left)">
                                      <p:cBhvr>
                                        <p:cTn id="32" dur="500"/>
                                        <p:tgtEl>
                                          <p:spTgt spid="1413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41320"/>
                                        </p:tgtEl>
                                        <p:attrNameLst>
                                          <p:attrName>style.visibility</p:attrName>
                                        </p:attrNameLst>
                                      </p:cBhvr>
                                      <p:to>
                                        <p:strVal val="visible"/>
                                      </p:to>
                                    </p:set>
                                    <p:animEffect transition="in" filter="wipe(left)">
                                      <p:cBhvr>
                                        <p:cTn id="37" dur="75"/>
                                        <p:tgtEl>
                                          <p:spTgt spid="1413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1321"/>
                                        </p:tgtEl>
                                        <p:attrNameLst>
                                          <p:attrName>style.visibility</p:attrName>
                                        </p:attrNameLst>
                                      </p:cBhvr>
                                      <p:to>
                                        <p:strVal val="visible"/>
                                      </p:to>
                                    </p:set>
                                    <p:animEffect transition="in" filter="wipe(left)">
                                      <p:cBhvr>
                                        <p:cTn id="42" dur="500"/>
                                        <p:tgtEl>
                                          <p:spTgt spid="14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autoUpdateAnimBg="0"/>
      <p:bldP spid="141319" grpId="0" animBg="1"/>
      <p:bldP spid="14132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828800" y="8382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分析</a:t>
            </a:r>
          </a:p>
        </p:txBody>
      </p:sp>
      <p:sp>
        <p:nvSpPr>
          <p:cNvPr id="142339" name="Rectangle 3"/>
          <p:cNvSpPr>
            <a:spLocks noChangeArrowheads="1"/>
          </p:cNvSpPr>
          <p:nvPr/>
        </p:nvSpPr>
        <p:spPr bwMode="auto">
          <a:xfrm>
            <a:off x="1000125" y="1524000"/>
            <a:ext cx="4113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展开式中项的一般形式是</a:t>
            </a:r>
          </a:p>
        </p:txBody>
      </p:sp>
      <p:graphicFrame>
        <p:nvGraphicFramePr>
          <p:cNvPr id="142340" name="Object 4"/>
          <p:cNvGraphicFramePr>
            <a:graphicFrameLocks noChangeAspect="1"/>
          </p:cNvGraphicFramePr>
          <p:nvPr/>
        </p:nvGraphicFramePr>
        <p:xfrm>
          <a:off x="5357813" y="1524000"/>
          <a:ext cx="1822450" cy="517525"/>
        </p:xfrm>
        <a:graphic>
          <a:graphicData uri="http://schemas.openxmlformats.org/presentationml/2006/ole">
            <mc:AlternateContent xmlns:mc="http://schemas.openxmlformats.org/markup-compatibility/2006">
              <mc:Choice xmlns:v="urn:schemas-microsoft-com:vml" Requires="v">
                <p:oleObj spid="_x0000_s22584" name="Equation" r:id="rId3" imgW="850531" imgH="241195" progId="Equation.DSMT4">
                  <p:embed/>
                </p:oleObj>
              </mc:Choice>
              <mc:Fallback>
                <p:oleObj name="Equation" r:id="rId3" imgW="850531" imgH="24119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7813" y="1524000"/>
                        <a:ext cx="182245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41" name="Object 5"/>
          <p:cNvGraphicFramePr>
            <a:graphicFrameLocks noChangeAspect="1"/>
          </p:cNvGraphicFramePr>
          <p:nvPr/>
        </p:nvGraphicFramePr>
        <p:xfrm>
          <a:off x="1285875" y="2166938"/>
          <a:ext cx="1066800" cy="547687"/>
        </p:xfrm>
        <a:graphic>
          <a:graphicData uri="http://schemas.openxmlformats.org/presentationml/2006/ole">
            <mc:AlternateContent xmlns:mc="http://schemas.openxmlformats.org/markup-compatibility/2006">
              <mc:Choice xmlns:v="urn:schemas-microsoft-com:vml" Requires="v">
                <p:oleObj spid="_x0000_s22585" name="Equation" r:id="rId5" imgW="444307" imgH="228501" progId="Equation.DSMT4">
                  <p:embed/>
                </p:oleObj>
              </mc:Choice>
              <mc:Fallback>
                <p:oleObj name="Equation" r:id="rId5" imgW="444307" imgH="228501"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2166938"/>
                        <a:ext cx="1066800"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42" name="Object 6"/>
          <p:cNvGraphicFramePr>
            <a:graphicFrameLocks noChangeAspect="1"/>
          </p:cNvGraphicFramePr>
          <p:nvPr/>
        </p:nvGraphicFramePr>
        <p:xfrm>
          <a:off x="2500313" y="2195513"/>
          <a:ext cx="1500187" cy="481012"/>
        </p:xfrm>
        <a:graphic>
          <a:graphicData uri="http://schemas.openxmlformats.org/presentationml/2006/ole">
            <mc:AlternateContent xmlns:mc="http://schemas.openxmlformats.org/markup-compatibility/2006">
              <mc:Choice xmlns:v="urn:schemas-microsoft-com:vml" Requires="v">
                <p:oleObj spid="_x0000_s22586" name="Equation" r:id="rId7" imgW="711200" imgH="228600" progId="Equation.DSMT4">
                  <p:embed/>
                </p:oleObj>
              </mc:Choice>
              <mc:Fallback>
                <p:oleObj name="Equation" r:id="rId7" imgW="711200" imgH="228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0313" y="2195513"/>
                        <a:ext cx="150018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43" name="Object 7"/>
          <p:cNvGraphicFramePr>
            <a:graphicFrameLocks noChangeAspect="1"/>
          </p:cNvGraphicFramePr>
          <p:nvPr/>
        </p:nvGraphicFramePr>
        <p:xfrm>
          <a:off x="4143375" y="2143125"/>
          <a:ext cx="4010025" cy="530225"/>
        </p:xfrm>
        <a:graphic>
          <a:graphicData uri="http://schemas.openxmlformats.org/presentationml/2006/ole">
            <mc:AlternateContent xmlns:mc="http://schemas.openxmlformats.org/markup-compatibility/2006">
              <mc:Choice xmlns:v="urn:schemas-microsoft-com:vml" Requires="v">
                <p:oleObj spid="_x0000_s22587" name="Equation" r:id="rId9" imgW="1727200" imgH="228600" progId="Equation.DSMT4">
                  <p:embed/>
                </p:oleObj>
              </mc:Choice>
              <mc:Fallback>
                <p:oleObj name="Equation" r:id="rId9" imgW="1727200" imgH="2286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3375" y="2143125"/>
                        <a:ext cx="4010025"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44" name="Text Box 8"/>
          <p:cNvSpPr txBox="1">
            <a:spLocks noChangeArrowheads="1"/>
          </p:cNvSpPr>
          <p:nvPr/>
        </p:nvSpPr>
        <p:spPr bwMode="auto">
          <a:xfrm>
            <a:off x="1030288" y="2895600"/>
            <a:ext cx="3398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所以不为零的项只有</a:t>
            </a:r>
          </a:p>
        </p:txBody>
      </p:sp>
      <p:graphicFrame>
        <p:nvGraphicFramePr>
          <p:cNvPr id="142345" name="Object 9"/>
          <p:cNvGraphicFramePr>
            <a:graphicFrameLocks noChangeAspect="1"/>
          </p:cNvGraphicFramePr>
          <p:nvPr/>
        </p:nvGraphicFramePr>
        <p:xfrm>
          <a:off x="4445000" y="2908300"/>
          <a:ext cx="1765300" cy="431800"/>
        </p:xfrm>
        <a:graphic>
          <a:graphicData uri="http://schemas.openxmlformats.org/presentationml/2006/ole">
            <mc:AlternateContent xmlns:mc="http://schemas.openxmlformats.org/markup-compatibility/2006">
              <mc:Choice xmlns:v="urn:schemas-microsoft-com:vml" Requires="v">
                <p:oleObj spid="_x0000_s22588" name="Equation" r:id="rId11" imgW="1765300" imgH="431800" progId="Equation.3">
                  <p:embed/>
                </p:oleObj>
              </mc:Choice>
              <mc:Fallback>
                <p:oleObj name="Equation" r:id="rId11" imgW="1765300" imgH="4318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45000" y="2908300"/>
                        <a:ext cx="1765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47" name="Object 11"/>
          <p:cNvGraphicFramePr>
            <a:graphicFrameLocks noChangeAspect="1"/>
          </p:cNvGraphicFramePr>
          <p:nvPr/>
        </p:nvGraphicFramePr>
        <p:xfrm>
          <a:off x="4071938" y="4149725"/>
          <a:ext cx="4195762" cy="663575"/>
        </p:xfrm>
        <a:graphic>
          <a:graphicData uri="http://schemas.openxmlformats.org/presentationml/2006/ole">
            <mc:AlternateContent xmlns:mc="http://schemas.openxmlformats.org/markup-compatibility/2006">
              <mc:Choice xmlns:v="urn:schemas-microsoft-com:vml" Requires="v">
                <p:oleObj spid="_x0000_s22589" name="Equation" r:id="rId13" imgW="1524000" imgH="241300" progId="Equation.DSMT4">
                  <p:embed/>
                </p:oleObj>
              </mc:Choice>
              <mc:Fallback>
                <p:oleObj name="Equation" r:id="rId13" imgW="1524000" imgH="2413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71938" y="4149725"/>
                        <a:ext cx="4195762"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9" name="Text Box 12"/>
          <p:cNvSpPr txBox="1">
            <a:spLocks noChangeArrowheads="1"/>
          </p:cNvSpPr>
          <p:nvPr/>
        </p:nvSpPr>
        <p:spPr bwMode="auto">
          <a:xfrm>
            <a:off x="1023938" y="838200"/>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b="1">
                <a:latin typeface="Times New Roman" panose="02020603050405020304" pitchFamily="18" charset="0"/>
                <a:ea typeface="隶书" panose="02010509060101010101" pitchFamily="49" charset="-122"/>
              </a:rPr>
              <a:t>解</a:t>
            </a:r>
            <a:r>
              <a:rPr lang="en-US" altLang="zh-CN" sz="2800" b="1">
                <a:latin typeface="Times New Roman" panose="02020603050405020304" pitchFamily="18" charset="0"/>
                <a:ea typeface="隶书" panose="02010509060101010101" pitchFamily="49" charset="-122"/>
              </a:rPr>
              <a:t>:</a:t>
            </a:r>
            <a:endParaRPr lang="zh-CN" altLang="en-US" sz="2800" b="1">
              <a:latin typeface="Times New Roman" panose="02020603050405020304" pitchFamily="18" charset="0"/>
              <a:ea typeface="隶书" panose="02010509060101010101" pitchFamily="49" charset="-122"/>
            </a:endParaRPr>
          </a:p>
        </p:txBody>
      </p:sp>
      <p:sp>
        <p:nvSpPr>
          <p:cNvPr id="142349" name="Line 13"/>
          <p:cNvSpPr>
            <a:spLocks noChangeShapeType="1"/>
          </p:cNvSpPr>
          <p:nvPr/>
        </p:nvSpPr>
        <p:spPr bwMode="auto">
          <a:xfrm>
            <a:off x="1600200" y="3962400"/>
            <a:ext cx="2209800" cy="175260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42350" name="Object 14"/>
          <p:cNvGraphicFramePr>
            <a:graphicFrameLocks noChangeAspect="1"/>
          </p:cNvGraphicFramePr>
          <p:nvPr/>
        </p:nvGraphicFramePr>
        <p:xfrm>
          <a:off x="4071938" y="5157788"/>
          <a:ext cx="2447925" cy="628650"/>
        </p:xfrm>
        <a:graphic>
          <a:graphicData uri="http://schemas.openxmlformats.org/presentationml/2006/ole">
            <mc:AlternateContent xmlns:mc="http://schemas.openxmlformats.org/markup-compatibility/2006">
              <mc:Choice xmlns:v="urn:schemas-microsoft-com:vml" Requires="v">
                <p:oleObj spid="_x0000_s22590" name="公式" r:id="rId15" imgW="889000" imgH="228600" progId="Equation.3">
                  <p:embed/>
                </p:oleObj>
              </mc:Choice>
              <mc:Fallback>
                <p:oleObj name="公式" r:id="rId15" imgW="889000" imgH="2286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71938" y="5157788"/>
                        <a:ext cx="2447925"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2"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9D206C9-6E83-4668-9373-176DB4EFEF25}" type="slidenum">
              <a:rPr lang="en-US" altLang="zh-CN" sz="1200">
                <a:solidFill>
                  <a:srgbClr val="898989"/>
                </a:solidFill>
                <a:latin typeface="Times New Roman" panose="02020603050405020304" pitchFamily="18" charset="0"/>
              </a:rPr>
              <a:pPr>
                <a:spcBef>
                  <a:spcPct val="0"/>
                </a:spcBef>
                <a:buFontTx/>
                <a:buNone/>
              </a:pPr>
              <a:t>17</a:t>
            </a:fld>
            <a:endParaRPr lang="en-US" altLang="zh-CN" sz="1200">
              <a:solidFill>
                <a:srgbClr val="898989"/>
              </a:solidFill>
              <a:latin typeface="Times New Roman" panose="02020603050405020304" pitchFamily="18" charset="0"/>
            </a:endParaRPr>
          </a:p>
        </p:txBody>
      </p:sp>
      <p:graphicFrame>
        <p:nvGraphicFramePr>
          <p:cNvPr id="141321" name="Object 9"/>
          <p:cNvGraphicFramePr>
            <a:graphicFrameLocks noChangeAspect="1"/>
          </p:cNvGraphicFramePr>
          <p:nvPr/>
        </p:nvGraphicFramePr>
        <p:xfrm>
          <a:off x="984250" y="3719513"/>
          <a:ext cx="3016250" cy="2066925"/>
        </p:xfrm>
        <a:graphic>
          <a:graphicData uri="http://schemas.openxmlformats.org/presentationml/2006/ole">
            <mc:AlternateContent xmlns:mc="http://schemas.openxmlformats.org/markup-compatibility/2006">
              <mc:Choice xmlns:v="urn:schemas-microsoft-com:vml" Requires="v">
                <p:oleObj spid="_x0000_s22591" name="公式" r:id="rId17" imgW="1371600" imgH="939800" progId="Equation.3">
                  <p:embed/>
                </p:oleObj>
              </mc:Choice>
              <mc:Fallback>
                <p:oleObj name="公式" r:id="rId17" imgW="1371600" imgH="93980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84250" y="3719513"/>
                        <a:ext cx="3016250" cy="206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339"/>
                                        </p:tgtEl>
                                        <p:attrNameLst>
                                          <p:attrName>style.visibility</p:attrName>
                                        </p:attrNameLst>
                                      </p:cBhvr>
                                      <p:to>
                                        <p:strVal val="visible"/>
                                      </p:to>
                                    </p:set>
                                    <p:animEffect transition="in" filter="wipe(left)">
                                      <p:cBhvr>
                                        <p:cTn id="7" dur="500"/>
                                        <p:tgtEl>
                                          <p:spTgt spid="142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2340"/>
                                        </p:tgtEl>
                                        <p:attrNameLst>
                                          <p:attrName>style.visibility</p:attrName>
                                        </p:attrNameLst>
                                      </p:cBhvr>
                                      <p:to>
                                        <p:strVal val="visible"/>
                                      </p:to>
                                    </p:set>
                                    <p:animEffect transition="in" filter="wipe(left)">
                                      <p:cBhvr>
                                        <p:cTn id="12" dur="500"/>
                                        <p:tgtEl>
                                          <p:spTgt spid="142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2341"/>
                                        </p:tgtEl>
                                        <p:attrNameLst>
                                          <p:attrName>style.visibility</p:attrName>
                                        </p:attrNameLst>
                                      </p:cBhvr>
                                      <p:to>
                                        <p:strVal val="visible"/>
                                      </p:to>
                                    </p:set>
                                    <p:animEffect transition="in" filter="wipe(left)">
                                      <p:cBhvr>
                                        <p:cTn id="17" dur="500"/>
                                        <p:tgtEl>
                                          <p:spTgt spid="1423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2342"/>
                                        </p:tgtEl>
                                        <p:attrNameLst>
                                          <p:attrName>style.visibility</p:attrName>
                                        </p:attrNameLst>
                                      </p:cBhvr>
                                      <p:to>
                                        <p:strVal val="visible"/>
                                      </p:to>
                                    </p:set>
                                    <p:animEffect transition="in" filter="wipe(left)">
                                      <p:cBhvr>
                                        <p:cTn id="22" dur="500"/>
                                        <p:tgtEl>
                                          <p:spTgt spid="1423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2343"/>
                                        </p:tgtEl>
                                        <p:attrNameLst>
                                          <p:attrName>style.visibility</p:attrName>
                                        </p:attrNameLst>
                                      </p:cBhvr>
                                      <p:to>
                                        <p:strVal val="visible"/>
                                      </p:to>
                                    </p:set>
                                    <p:animEffect transition="in" filter="wipe(left)">
                                      <p:cBhvr>
                                        <p:cTn id="27" dur="500"/>
                                        <p:tgtEl>
                                          <p:spTgt spid="1423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2344"/>
                                        </p:tgtEl>
                                        <p:attrNameLst>
                                          <p:attrName>style.visibility</p:attrName>
                                        </p:attrNameLst>
                                      </p:cBhvr>
                                      <p:to>
                                        <p:strVal val="visible"/>
                                      </p:to>
                                    </p:set>
                                    <p:animEffect transition="in" filter="wipe(left)">
                                      <p:cBhvr>
                                        <p:cTn id="32" dur="500"/>
                                        <p:tgtEl>
                                          <p:spTgt spid="1423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2345"/>
                                        </p:tgtEl>
                                        <p:attrNameLst>
                                          <p:attrName>style.visibility</p:attrName>
                                        </p:attrNameLst>
                                      </p:cBhvr>
                                      <p:to>
                                        <p:strVal val="visible"/>
                                      </p:to>
                                    </p:set>
                                    <p:animEffect transition="in" filter="wipe(left)">
                                      <p:cBhvr>
                                        <p:cTn id="37" dur="500"/>
                                        <p:tgtEl>
                                          <p:spTgt spid="1423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1321"/>
                                        </p:tgtEl>
                                        <p:attrNameLst>
                                          <p:attrName>style.visibility</p:attrName>
                                        </p:attrNameLst>
                                      </p:cBhvr>
                                      <p:to>
                                        <p:strVal val="visible"/>
                                      </p:to>
                                    </p:set>
                                    <p:animEffect transition="in" filter="wipe(left)">
                                      <p:cBhvr>
                                        <p:cTn id="42" dur="500"/>
                                        <p:tgtEl>
                                          <p:spTgt spid="14132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2349"/>
                                        </p:tgtEl>
                                        <p:attrNameLst>
                                          <p:attrName>style.visibility</p:attrName>
                                        </p:attrNameLst>
                                      </p:cBhvr>
                                      <p:to>
                                        <p:strVal val="visible"/>
                                      </p:to>
                                    </p:set>
                                    <p:animEffect transition="in" filter="wipe(up)">
                                      <p:cBhvr>
                                        <p:cTn id="47" dur="500"/>
                                        <p:tgtEl>
                                          <p:spTgt spid="14234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42347"/>
                                        </p:tgtEl>
                                        <p:attrNameLst>
                                          <p:attrName>style.visibility</p:attrName>
                                        </p:attrNameLst>
                                      </p:cBhvr>
                                      <p:to>
                                        <p:strVal val="visible"/>
                                      </p:to>
                                    </p:set>
                                    <p:animEffect transition="in" filter="wipe(left)">
                                      <p:cBhvr>
                                        <p:cTn id="52" dur="500"/>
                                        <p:tgtEl>
                                          <p:spTgt spid="14234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42350"/>
                                        </p:tgtEl>
                                        <p:attrNameLst>
                                          <p:attrName>style.visibility</p:attrName>
                                        </p:attrNameLst>
                                      </p:cBhvr>
                                      <p:to>
                                        <p:strVal val="visible"/>
                                      </p:to>
                                    </p:set>
                                    <p:animEffect transition="in" filter="wipe(left)">
                                      <p:cBhvr>
                                        <p:cTn id="57" dur="500"/>
                                        <p:tgtEl>
                                          <p:spTgt spid="142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autoUpdateAnimBg="0"/>
      <p:bldP spid="142344" grpId="0" autoUpdateAnimBg="0"/>
      <p:bldP spid="1423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995363" y="1622425"/>
            <a:ext cx="719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例</a:t>
            </a:r>
            <a:r>
              <a:rPr lang="en-US" altLang="zh-CN" sz="2800" b="1">
                <a:solidFill>
                  <a:schemeClr val="tx2"/>
                </a:solidFill>
                <a:latin typeface="Times New Roman" panose="02020603050405020304" pitchFamily="18" charset="0"/>
                <a:ea typeface="隶书" panose="02010509060101010101" pitchFamily="49" charset="-122"/>
              </a:rPr>
              <a:t>3</a:t>
            </a:r>
            <a:endParaRPr lang="en-US" altLang="zh-CN" sz="2400">
              <a:solidFill>
                <a:schemeClr val="tx2"/>
              </a:solidFill>
              <a:latin typeface="Times New Roman" panose="02020603050405020304" pitchFamily="18" charset="0"/>
              <a:ea typeface="隶书" panose="02010509060101010101" pitchFamily="49" charset="-122"/>
            </a:endParaRPr>
          </a:p>
        </p:txBody>
      </p:sp>
      <p:graphicFrame>
        <p:nvGraphicFramePr>
          <p:cNvPr id="23555" name="Object 3"/>
          <p:cNvGraphicFramePr>
            <a:graphicFrameLocks noChangeAspect="1"/>
          </p:cNvGraphicFramePr>
          <p:nvPr/>
        </p:nvGraphicFramePr>
        <p:xfrm>
          <a:off x="2143125" y="908050"/>
          <a:ext cx="2984500" cy="2044700"/>
        </p:xfrm>
        <a:graphic>
          <a:graphicData uri="http://schemas.openxmlformats.org/presentationml/2006/ole">
            <mc:AlternateContent xmlns:mc="http://schemas.openxmlformats.org/markup-compatibility/2006">
              <mc:Choice xmlns:v="urn:schemas-microsoft-com:vml" Requires="v">
                <p:oleObj spid="_x0000_s23575" name="Equation" r:id="rId3" imgW="2984500" imgH="2044700" progId="Equation.3">
                  <p:embed/>
                </p:oleObj>
              </mc:Choice>
              <mc:Fallback>
                <p:oleObj name="Equation" r:id="rId3" imgW="2984500" imgH="2044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25" y="908050"/>
                        <a:ext cx="2984500" cy="204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64" name="Object 4"/>
          <p:cNvGraphicFramePr>
            <a:graphicFrameLocks noChangeAspect="1"/>
          </p:cNvGraphicFramePr>
          <p:nvPr/>
        </p:nvGraphicFramePr>
        <p:xfrm>
          <a:off x="1123950" y="3498850"/>
          <a:ext cx="4635500" cy="2184400"/>
        </p:xfrm>
        <a:graphic>
          <a:graphicData uri="http://schemas.openxmlformats.org/presentationml/2006/ole">
            <mc:AlternateContent xmlns:mc="http://schemas.openxmlformats.org/markup-compatibility/2006">
              <mc:Choice xmlns:v="urn:schemas-microsoft-com:vml" Requires="v">
                <p:oleObj spid="_x0000_s23576" name="公式" r:id="rId5" imgW="4635500" imgH="2184400" progId="Equation.3">
                  <p:embed/>
                </p:oleObj>
              </mc:Choice>
              <mc:Fallback>
                <p:oleObj name="公式" r:id="rId5" imgW="4635500" imgH="2184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3950" y="3498850"/>
                        <a:ext cx="4635500" cy="218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65" name="Object 5"/>
          <p:cNvGraphicFramePr>
            <a:graphicFrameLocks noChangeAspect="1"/>
          </p:cNvGraphicFramePr>
          <p:nvPr/>
        </p:nvGraphicFramePr>
        <p:xfrm>
          <a:off x="5791200" y="4419600"/>
          <a:ext cx="2552700" cy="317500"/>
        </p:xfrm>
        <a:graphic>
          <a:graphicData uri="http://schemas.openxmlformats.org/presentationml/2006/ole">
            <mc:AlternateContent xmlns:mc="http://schemas.openxmlformats.org/markup-compatibility/2006">
              <mc:Choice xmlns:v="urn:schemas-microsoft-com:vml" Requires="v">
                <p:oleObj spid="_x0000_s23577" name="Equation" r:id="rId7" imgW="2551593" imgH="317362" progId="Equation.3">
                  <p:embed/>
                </p:oleObj>
              </mc:Choice>
              <mc:Fallback>
                <p:oleObj name="Equation" r:id="rId7" imgW="2551593" imgH="317362"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4419600"/>
                        <a:ext cx="25527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66" name="Line 6"/>
          <p:cNvSpPr>
            <a:spLocks noChangeShapeType="1"/>
          </p:cNvSpPr>
          <p:nvPr/>
        </p:nvSpPr>
        <p:spPr bwMode="auto">
          <a:xfrm rot="510013">
            <a:off x="1733550" y="3651250"/>
            <a:ext cx="2209800" cy="175260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59"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2E98954-C370-4DD5-8D86-C7E57166AF2C}" type="slidenum">
              <a:rPr lang="en-US" altLang="zh-CN" sz="1200">
                <a:solidFill>
                  <a:srgbClr val="898989"/>
                </a:solidFill>
                <a:latin typeface="Times New Roman" panose="02020603050405020304" pitchFamily="18" charset="0"/>
              </a:rPr>
              <a:pPr>
                <a:spcBef>
                  <a:spcPct val="0"/>
                </a:spcBef>
                <a:buFontTx/>
                <a:buNone/>
              </a:pPr>
              <a:t>18</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wipe(left)">
                                      <p:cBhvr>
                                        <p:cTn id="7" dur="500"/>
                                        <p:tgtEl>
                                          <p:spTgt spid="143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3366"/>
                                        </p:tgtEl>
                                        <p:attrNameLst>
                                          <p:attrName>style.visibility</p:attrName>
                                        </p:attrNameLst>
                                      </p:cBhvr>
                                      <p:to>
                                        <p:strVal val="visible"/>
                                      </p:to>
                                    </p:set>
                                    <p:animEffect transition="in" filter="wipe(up)">
                                      <p:cBhvr>
                                        <p:cTn id="12" dur="500"/>
                                        <p:tgtEl>
                                          <p:spTgt spid="1433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3365"/>
                                        </p:tgtEl>
                                        <p:attrNameLst>
                                          <p:attrName>style.visibility</p:attrName>
                                        </p:attrNameLst>
                                      </p:cBhvr>
                                      <p:to>
                                        <p:strVal val="visible"/>
                                      </p:to>
                                    </p:set>
                                    <p:animEffect transition="in" filter="wipe(left)">
                                      <p:cBhvr>
                                        <p:cTn id="17" dur="500"/>
                                        <p:tgtEl>
                                          <p:spTgt spid="14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914400" y="852488"/>
            <a:ext cx="632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同理可得</a:t>
            </a:r>
            <a:r>
              <a:rPr lang="zh-CN" altLang="en-US" sz="2800" b="1">
                <a:solidFill>
                  <a:srgbClr val="0000FF"/>
                </a:solidFill>
                <a:latin typeface="Times New Roman" panose="02020603050405020304" pitchFamily="18" charset="0"/>
                <a:ea typeface="隶书" panose="02010509060101010101" pitchFamily="49" charset="-122"/>
              </a:rPr>
              <a:t>下三角行列式</a:t>
            </a:r>
          </a:p>
        </p:txBody>
      </p:sp>
      <p:graphicFrame>
        <p:nvGraphicFramePr>
          <p:cNvPr id="144387" name="Object 3"/>
          <p:cNvGraphicFramePr>
            <a:graphicFrameLocks noChangeAspect="1"/>
          </p:cNvGraphicFramePr>
          <p:nvPr/>
        </p:nvGraphicFramePr>
        <p:xfrm>
          <a:off x="1295400" y="1752600"/>
          <a:ext cx="4546600" cy="2209800"/>
        </p:xfrm>
        <a:graphic>
          <a:graphicData uri="http://schemas.openxmlformats.org/presentationml/2006/ole">
            <mc:AlternateContent xmlns:mc="http://schemas.openxmlformats.org/markup-compatibility/2006">
              <mc:Choice xmlns:v="urn:schemas-microsoft-com:vml" Requires="v">
                <p:oleObj spid="_x0000_s24593" name="公式" r:id="rId3" imgW="4546600" imgH="2209800" progId="Equation.3">
                  <p:embed/>
                </p:oleObj>
              </mc:Choice>
              <mc:Fallback>
                <p:oleObj name="公式" r:id="rId3" imgW="4546600" imgH="2209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752600"/>
                        <a:ext cx="454660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88" name="Object 4"/>
          <p:cNvGraphicFramePr>
            <a:graphicFrameLocks noChangeAspect="1"/>
          </p:cNvGraphicFramePr>
          <p:nvPr/>
        </p:nvGraphicFramePr>
        <p:xfrm>
          <a:off x="1581150" y="4584700"/>
          <a:ext cx="2044700" cy="431800"/>
        </p:xfrm>
        <a:graphic>
          <a:graphicData uri="http://schemas.openxmlformats.org/presentationml/2006/ole">
            <mc:AlternateContent xmlns:mc="http://schemas.openxmlformats.org/markup-compatibility/2006">
              <mc:Choice xmlns:v="urn:schemas-microsoft-com:vml" Requires="v">
                <p:oleObj spid="_x0000_s24594" name="Equation" r:id="rId5" imgW="2044700" imgH="431800" progId="Equation.3">
                  <p:embed/>
                </p:oleObj>
              </mc:Choice>
              <mc:Fallback>
                <p:oleObj name="Equation" r:id="rId5" imgW="2044700" imgH="431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1150" y="4584700"/>
                        <a:ext cx="2044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389" name="Line 5"/>
          <p:cNvSpPr>
            <a:spLocks noChangeShapeType="1"/>
          </p:cNvSpPr>
          <p:nvPr/>
        </p:nvSpPr>
        <p:spPr bwMode="auto">
          <a:xfrm>
            <a:off x="1905000" y="1981200"/>
            <a:ext cx="3657600" cy="190500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582"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A1738E7-C2F8-48FA-9B25-A61ABFF24940}" type="slidenum">
              <a:rPr lang="en-US" altLang="zh-CN" sz="1200">
                <a:solidFill>
                  <a:srgbClr val="898989"/>
                </a:solidFill>
                <a:latin typeface="Times New Roman" panose="02020603050405020304" pitchFamily="18" charset="0"/>
              </a:rPr>
              <a:pPr>
                <a:spcBef>
                  <a:spcPct val="0"/>
                </a:spcBef>
                <a:buFontTx/>
                <a:buNone/>
              </a:pPr>
              <a:t>19</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wipe(left)">
                                      <p:cBhvr>
                                        <p:cTn id="7" dur="500"/>
                                        <p:tgtEl>
                                          <p:spTgt spid="1443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4389"/>
                                        </p:tgtEl>
                                        <p:attrNameLst>
                                          <p:attrName>style.visibility</p:attrName>
                                        </p:attrNameLst>
                                      </p:cBhvr>
                                      <p:to>
                                        <p:strVal val="visible"/>
                                      </p:to>
                                    </p:set>
                                    <p:animEffect transition="in" filter="wipe(up)">
                                      <p:cBhvr>
                                        <p:cTn id="12" dur="500"/>
                                        <p:tgtEl>
                                          <p:spTgt spid="1443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4388"/>
                                        </p:tgtEl>
                                        <p:attrNameLst>
                                          <p:attrName>style.visibility</p:attrName>
                                        </p:attrNameLst>
                                      </p:cBhvr>
                                      <p:to>
                                        <p:strVal val="visible"/>
                                      </p:to>
                                    </p:set>
                                    <p:animEffect transition="in" filter="wipe(left)">
                                      <p:cBhvr>
                                        <p:cTn id="17" dur="500"/>
                                        <p:tgtEl>
                                          <p:spTgt spid="144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002" name="Object 2"/>
          <p:cNvGraphicFramePr>
            <a:graphicFrameLocks noChangeAspect="1"/>
          </p:cNvGraphicFramePr>
          <p:nvPr/>
        </p:nvGraphicFramePr>
        <p:xfrm>
          <a:off x="1447800" y="2714625"/>
          <a:ext cx="4470400" cy="1295400"/>
        </p:xfrm>
        <a:graphic>
          <a:graphicData uri="http://schemas.openxmlformats.org/presentationml/2006/ole">
            <mc:AlternateContent xmlns:mc="http://schemas.openxmlformats.org/markup-compatibility/2006">
              <mc:Choice xmlns:v="urn:schemas-microsoft-com:vml" Requires="v">
                <p:oleObj spid="_x0000_s6161" name="Equation" r:id="rId3" imgW="4438554" imgH="1266840" progId="Equation.DSMT4">
                  <p:embed/>
                </p:oleObj>
              </mc:Choice>
              <mc:Fallback>
                <p:oleObj name="Equation" r:id="rId3" imgW="4438554" imgH="12668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714625"/>
                        <a:ext cx="44704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03" name="Object 3"/>
          <p:cNvGraphicFramePr>
            <a:graphicFrameLocks noChangeAspect="1"/>
          </p:cNvGraphicFramePr>
          <p:nvPr/>
        </p:nvGraphicFramePr>
        <p:xfrm>
          <a:off x="2381250" y="4286250"/>
          <a:ext cx="5613400" cy="596900"/>
        </p:xfrm>
        <a:graphic>
          <a:graphicData uri="http://schemas.openxmlformats.org/presentationml/2006/ole">
            <mc:AlternateContent xmlns:mc="http://schemas.openxmlformats.org/markup-compatibility/2006">
              <mc:Choice xmlns:v="urn:schemas-microsoft-com:vml" Requires="v">
                <p:oleObj spid="_x0000_s6162" name="Equation" r:id="rId5" imgW="5613400" imgH="596900" progId="Equation.DSMT4">
                  <p:embed/>
                </p:oleObj>
              </mc:Choice>
              <mc:Fallback>
                <p:oleObj name="Equation" r:id="rId5" imgW="5613400" imgH="5969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1250" y="4286250"/>
                        <a:ext cx="5613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04" name="Rectangle 4"/>
          <p:cNvSpPr>
            <a:spLocks noChangeArrowheads="1"/>
          </p:cNvSpPr>
          <p:nvPr/>
        </p:nvSpPr>
        <p:spPr bwMode="auto">
          <a:xfrm>
            <a:off x="1357313" y="792163"/>
            <a:ext cx="6267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chemeClr val="hlink"/>
                </a:solidFill>
                <a:latin typeface="Times New Roman" panose="02020603050405020304" pitchFamily="18" charset="0"/>
                <a:ea typeface="隶书" panose="02010509060101010101" pitchFamily="49" charset="-122"/>
              </a:rPr>
              <a:t> </a:t>
            </a:r>
            <a:r>
              <a:rPr lang="en-US" altLang="zh-CN" sz="4000" b="1" dirty="0">
                <a:solidFill>
                  <a:schemeClr val="hlink"/>
                </a:solidFill>
                <a:latin typeface="Times New Roman" panose="02020603050405020304" pitchFamily="18" charset="0"/>
                <a:ea typeface="隶书" panose="02010509060101010101" pitchFamily="49" charset="-122"/>
              </a:rPr>
              <a:t>§1.3</a:t>
            </a:r>
            <a:r>
              <a:rPr lang="zh-CN" altLang="en-US" sz="4000" b="1" dirty="0">
                <a:solidFill>
                  <a:schemeClr val="hlink"/>
                </a:solidFill>
                <a:latin typeface="Times New Roman" panose="02020603050405020304" pitchFamily="18" charset="0"/>
                <a:ea typeface="隶书" panose="02010509060101010101" pitchFamily="49" charset="-122"/>
              </a:rPr>
              <a:t>   </a:t>
            </a:r>
            <a:r>
              <a:rPr lang="en-US" altLang="zh-CN" sz="4000" b="1" i="1" dirty="0">
                <a:solidFill>
                  <a:schemeClr val="hlink"/>
                </a:solidFill>
                <a:latin typeface="Times New Roman" panose="02020603050405020304" pitchFamily="18" charset="0"/>
                <a:ea typeface="隶书" panose="02010509060101010101" pitchFamily="49" charset="-122"/>
              </a:rPr>
              <a:t>n</a:t>
            </a:r>
            <a:r>
              <a:rPr lang="zh-CN" altLang="en-US" sz="4000" b="1" dirty="0">
                <a:solidFill>
                  <a:schemeClr val="hlink"/>
                </a:solidFill>
                <a:latin typeface="Times New Roman" panose="02020603050405020304" pitchFamily="18" charset="0"/>
                <a:ea typeface="隶书" panose="02010509060101010101" pitchFamily="49" charset="-122"/>
              </a:rPr>
              <a:t>阶行列式的定义</a:t>
            </a:r>
          </a:p>
        </p:txBody>
      </p:sp>
      <p:sp>
        <p:nvSpPr>
          <p:cNvPr id="128005" name="Rectangle 5"/>
          <p:cNvSpPr>
            <a:spLocks noChangeArrowheads="1"/>
          </p:cNvSpPr>
          <p:nvPr/>
        </p:nvSpPr>
        <p:spPr bwMode="auto">
          <a:xfrm>
            <a:off x="1371600" y="1828800"/>
            <a:ext cx="5622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chemeClr val="tx2"/>
                </a:solidFill>
                <a:latin typeface="Times New Roman" panose="02020603050405020304" pitchFamily="18" charset="0"/>
                <a:ea typeface="隶书" panose="02010509060101010101" pitchFamily="49" charset="-122"/>
              </a:rPr>
              <a:t>观察二阶行列式和三阶行列式</a:t>
            </a:r>
            <a:r>
              <a:rPr lang="en-US" altLang="zh-CN" b="1">
                <a:solidFill>
                  <a:schemeClr val="tx2"/>
                </a:solidFill>
                <a:latin typeface="Times New Roman" panose="02020603050405020304" pitchFamily="18" charset="0"/>
                <a:ea typeface="隶书" panose="02010509060101010101" pitchFamily="49" charset="-122"/>
              </a:rPr>
              <a:t>:</a:t>
            </a:r>
          </a:p>
        </p:txBody>
      </p:sp>
      <p:sp>
        <p:nvSpPr>
          <p:cNvPr id="6150"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90863F-392B-4DA7-AFA3-62EB4469327D}" type="slidenum">
              <a:rPr lang="en-US" altLang="zh-CN" sz="1200">
                <a:solidFill>
                  <a:srgbClr val="898989"/>
                </a:solidFill>
                <a:latin typeface="Times New Roman" panose="02020603050405020304" pitchFamily="18" charset="0"/>
              </a:rPr>
              <a:pPr>
                <a:spcBef>
                  <a:spcPct val="0"/>
                </a:spcBef>
                <a:buFontTx/>
                <a:buNone/>
              </a:pPr>
              <a:t>2</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28005"/>
                                        </p:tgtEl>
                                        <p:attrNameLst>
                                          <p:attrName>style.visibility</p:attrName>
                                        </p:attrNameLst>
                                      </p:cBhvr>
                                      <p:to>
                                        <p:strVal val="visible"/>
                                      </p:to>
                                    </p:set>
                                    <p:animEffect transition="in" filter="wipe(left)">
                                      <p:cBhvr>
                                        <p:cTn id="7" dur="75"/>
                                        <p:tgtEl>
                                          <p:spTgt spid="1280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8002"/>
                                        </p:tgtEl>
                                        <p:attrNameLst>
                                          <p:attrName>style.visibility</p:attrName>
                                        </p:attrNameLst>
                                      </p:cBhvr>
                                      <p:to>
                                        <p:strVal val="visible"/>
                                      </p:to>
                                    </p:set>
                                    <p:animEffect transition="in" filter="wipe(left)">
                                      <p:cBhvr>
                                        <p:cTn id="12" dur="500"/>
                                        <p:tgtEl>
                                          <p:spTgt spid="1280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8003"/>
                                        </p:tgtEl>
                                        <p:attrNameLst>
                                          <p:attrName>style.visibility</p:attrName>
                                        </p:attrNameLst>
                                      </p:cBhvr>
                                      <p:to>
                                        <p:strVal val="visible"/>
                                      </p:to>
                                    </p:set>
                                    <p:animEffect transition="in" filter="wipe(left)">
                                      <p:cBhvr>
                                        <p:cTn id="17" dur="500"/>
                                        <p:tgtEl>
                                          <p:spTgt spid="128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10" name="Object 2"/>
          <p:cNvGraphicFramePr>
            <a:graphicFrameLocks noChangeAspect="1"/>
          </p:cNvGraphicFramePr>
          <p:nvPr/>
        </p:nvGraphicFramePr>
        <p:xfrm>
          <a:off x="1905000" y="3962400"/>
          <a:ext cx="2578100" cy="1828800"/>
        </p:xfrm>
        <a:graphic>
          <a:graphicData uri="http://schemas.openxmlformats.org/presentationml/2006/ole">
            <mc:AlternateContent xmlns:mc="http://schemas.openxmlformats.org/markup-compatibility/2006">
              <mc:Choice xmlns:v="urn:schemas-microsoft-com:vml" Requires="v">
                <p:oleObj spid="_x0000_s25628" name="公式" r:id="rId3" imgW="2578100" imgH="2209800" progId="Equation.3">
                  <p:embed/>
                </p:oleObj>
              </mc:Choice>
              <mc:Fallback>
                <p:oleObj name="公式" r:id="rId3" imgW="2578100" imgH="2209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962400"/>
                        <a:ext cx="2578100"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11" name="Object 3"/>
          <p:cNvGraphicFramePr>
            <a:graphicFrameLocks noChangeAspect="1"/>
          </p:cNvGraphicFramePr>
          <p:nvPr/>
        </p:nvGraphicFramePr>
        <p:xfrm>
          <a:off x="4502150" y="4413250"/>
          <a:ext cx="3124200" cy="646113"/>
        </p:xfrm>
        <a:graphic>
          <a:graphicData uri="http://schemas.openxmlformats.org/presentationml/2006/ole">
            <mc:AlternateContent xmlns:mc="http://schemas.openxmlformats.org/markup-compatibility/2006">
              <mc:Choice xmlns:v="urn:schemas-microsoft-com:vml" Requires="v">
                <p:oleObj spid="_x0000_s25629" name="Equation" r:id="rId5" imgW="3124200" imgH="647700" progId="Equation.3">
                  <p:embed/>
                </p:oleObj>
              </mc:Choice>
              <mc:Fallback>
                <p:oleObj name="Equation" r:id="rId5" imgW="3124200" imgH="647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2150" y="4413250"/>
                        <a:ext cx="3124200"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12" name="Object 4"/>
          <p:cNvGraphicFramePr>
            <a:graphicFrameLocks noChangeAspect="1"/>
          </p:cNvGraphicFramePr>
          <p:nvPr/>
        </p:nvGraphicFramePr>
        <p:xfrm>
          <a:off x="4419600" y="2374900"/>
          <a:ext cx="1765300" cy="431800"/>
        </p:xfrm>
        <a:graphic>
          <a:graphicData uri="http://schemas.openxmlformats.org/presentationml/2006/ole">
            <mc:AlternateContent xmlns:mc="http://schemas.openxmlformats.org/markup-compatibility/2006">
              <mc:Choice xmlns:v="urn:schemas-microsoft-com:vml" Requires="v">
                <p:oleObj spid="_x0000_s25630" name="Equation" r:id="rId7" imgW="1765300" imgH="431800" progId="Equation.3">
                  <p:embed/>
                </p:oleObj>
              </mc:Choice>
              <mc:Fallback>
                <p:oleObj name="Equation" r:id="rId7" imgW="1765300" imgH="431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2374900"/>
                        <a:ext cx="1765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13" name="Object 5"/>
          <p:cNvGraphicFramePr>
            <a:graphicFrameLocks noChangeAspect="1"/>
          </p:cNvGraphicFramePr>
          <p:nvPr/>
        </p:nvGraphicFramePr>
        <p:xfrm>
          <a:off x="1828800" y="1600200"/>
          <a:ext cx="2578100" cy="1905000"/>
        </p:xfrm>
        <a:graphic>
          <a:graphicData uri="http://schemas.openxmlformats.org/presentationml/2006/ole">
            <mc:AlternateContent xmlns:mc="http://schemas.openxmlformats.org/markup-compatibility/2006">
              <mc:Choice xmlns:v="urn:schemas-microsoft-com:vml" Requires="v">
                <p:oleObj spid="_x0000_s25631" name="公式" r:id="rId9" imgW="2578100" imgH="2209800" progId="Equation.3">
                  <p:embed/>
                </p:oleObj>
              </mc:Choice>
              <mc:Fallback>
                <p:oleObj name="公式" r:id="rId9" imgW="2578100" imgH="22098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1600200"/>
                        <a:ext cx="25781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6" name="Rectangle 6"/>
          <p:cNvSpPr>
            <a:spLocks noChangeArrowheads="1"/>
          </p:cNvSpPr>
          <p:nvPr/>
        </p:nvSpPr>
        <p:spPr bwMode="auto">
          <a:xfrm>
            <a:off x="917575" y="798513"/>
            <a:ext cx="2708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例</a:t>
            </a:r>
            <a:r>
              <a:rPr lang="en-US" altLang="zh-CN" sz="2800" b="1">
                <a:latin typeface="Times New Roman" panose="02020603050405020304" pitchFamily="18" charset="0"/>
                <a:ea typeface="隶书" panose="02010509060101010101" pitchFamily="49" charset="-122"/>
              </a:rPr>
              <a:t>4</a:t>
            </a:r>
            <a:r>
              <a:rPr lang="en-US" altLang="zh-CN" sz="2800" b="1">
                <a:solidFill>
                  <a:schemeClr val="bg2"/>
                </a:solidFill>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隶书" panose="02010509060101010101" pitchFamily="49" charset="-122"/>
              </a:rPr>
              <a:t>证明</a:t>
            </a:r>
            <a:r>
              <a:rPr lang="zh-CN" altLang="en-US" sz="2800" b="1">
                <a:solidFill>
                  <a:srgbClr val="0000FF"/>
                </a:solidFill>
                <a:latin typeface="Times New Roman" panose="02020603050405020304" pitchFamily="18" charset="0"/>
                <a:ea typeface="隶书" panose="02010509060101010101" pitchFamily="49" charset="-122"/>
              </a:rPr>
              <a:t>行列式</a:t>
            </a:r>
          </a:p>
        </p:txBody>
      </p:sp>
      <p:sp>
        <p:nvSpPr>
          <p:cNvPr id="25607"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AD8944E-8191-401C-8D34-B36C48023690}" type="slidenum">
              <a:rPr lang="en-US" altLang="zh-CN" sz="1200">
                <a:solidFill>
                  <a:srgbClr val="898989"/>
                </a:solidFill>
                <a:latin typeface="Times New Roman" panose="02020603050405020304" pitchFamily="18" charset="0"/>
              </a:rPr>
              <a:pPr>
                <a:spcBef>
                  <a:spcPct val="0"/>
                </a:spcBef>
                <a:buFontTx/>
                <a:buNone/>
              </a:pPr>
              <a:t>20</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5413"/>
                                        </p:tgtEl>
                                        <p:attrNameLst>
                                          <p:attrName>style.visibility</p:attrName>
                                        </p:attrNameLst>
                                      </p:cBhvr>
                                      <p:to>
                                        <p:strVal val="visible"/>
                                      </p:to>
                                    </p:set>
                                    <p:animEffect transition="in" filter="wipe(left)">
                                      <p:cBhvr>
                                        <p:cTn id="7" dur="500"/>
                                        <p:tgtEl>
                                          <p:spTgt spid="145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5412"/>
                                        </p:tgtEl>
                                        <p:attrNameLst>
                                          <p:attrName>style.visibility</p:attrName>
                                        </p:attrNameLst>
                                      </p:cBhvr>
                                      <p:to>
                                        <p:strVal val="visible"/>
                                      </p:to>
                                    </p:set>
                                    <p:animEffect transition="in" filter="wipe(left)">
                                      <p:cBhvr>
                                        <p:cTn id="12" dur="500"/>
                                        <p:tgtEl>
                                          <p:spTgt spid="145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5410"/>
                                        </p:tgtEl>
                                        <p:attrNameLst>
                                          <p:attrName>style.visibility</p:attrName>
                                        </p:attrNameLst>
                                      </p:cBhvr>
                                      <p:to>
                                        <p:strVal val="visible"/>
                                      </p:to>
                                    </p:set>
                                    <p:animEffect transition="in" filter="wipe(left)">
                                      <p:cBhvr>
                                        <p:cTn id="17" dur="500"/>
                                        <p:tgtEl>
                                          <p:spTgt spid="1454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5411"/>
                                        </p:tgtEl>
                                        <p:attrNameLst>
                                          <p:attrName>style.visibility</p:attrName>
                                        </p:attrNameLst>
                                      </p:cBhvr>
                                      <p:to>
                                        <p:strVal val="visible"/>
                                      </p:to>
                                    </p:set>
                                    <p:animEffect transition="in" filter="wipe(left)">
                                      <p:cBhvr>
                                        <p:cTn id="22" dur="500"/>
                                        <p:tgtEl>
                                          <p:spTgt spid="145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6434" name="Object 2"/>
          <p:cNvGraphicFramePr>
            <a:graphicFrameLocks noChangeAspect="1"/>
          </p:cNvGraphicFramePr>
          <p:nvPr/>
        </p:nvGraphicFramePr>
        <p:xfrm>
          <a:off x="1447800" y="2286000"/>
          <a:ext cx="2578100" cy="1828800"/>
        </p:xfrm>
        <a:graphic>
          <a:graphicData uri="http://schemas.openxmlformats.org/presentationml/2006/ole">
            <mc:AlternateContent xmlns:mc="http://schemas.openxmlformats.org/markup-compatibility/2006">
              <mc:Choice xmlns:v="urn:schemas-microsoft-com:vml" Requires="v">
                <p:oleObj spid="_x0000_s26662" name="公式" r:id="rId3" imgW="2578100" imgH="2209800" progId="Equation.3">
                  <p:embed/>
                </p:oleObj>
              </mc:Choice>
              <mc:Fallback>
                <p:oleObj name="公式" r:id="rId3" imgW="2578100" imgH="2209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86000"/>
                        <a:ext cx="2578100"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35" name="Object 3"/>
          <p:cNvGraphicFramePr>
            <a:graphicFrameLocks noChangeAspect="1"/>
          </p:cNvGraphicFramePr>
          <p:nvPr/>
        </p:nvGraphicFramePr>
        <p:xfrm>
          <a:off x="1481138" y="4422775"/>
          <a:ext cx="4733925" cy="773113"/>
        </p:xfrm>
        <a:graphic>
          <a:graphicData uri="http://schemas.openxmlformats.org/presentationml/2006/ole">
            <mc:AlternateContent xmlns:mc="http://schemas.openxmlformats.org/markup-compatibility/2006">
              <mc:Choice xmlns:v="urn:schemas-microsoft-com:vml" Requires="v">
                <p:oleObj spid="_x0000_s26663" name="Equation" r:id="rId5" imgW="1790700" imgH="292100" progId="Equation.DSMT4">
                  <p:embed/>
                </p:oleObj>
              </mc:Choice>
              <mc:Fallback>
                <p:oleObj name="Equation" r:id="rId5" imgW="1790700" imgH="2921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1138" y="4422775"/>
                        <a:ext cx="4733925" cy="77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36" name="Object 4"/>
          <p:cNvGraphicFramePr>
            <a:graphicFrameLocks noChangeAspect="1"/>
          </p:cNvGraphicFramePr>
          <p:nvPr/>
        </p:nvGraphicFramePr>
        <p:xfrm>
          <a:off x="1600200" y="5562600"/>
          <a:ext cx="3124200" cy="646113"/>
        </p:xfrm>
        <a:graphic>
          <a:graphicData uri="http://schemas.openxmlformats.org/presentationml/2006/ole">
            <mc:AlternateContent xmlns:mc="http://schemas.openxmlformats.org/markup-compatibility/2006">
              <mc:Choice xmlns:v="urn:schemas-microsoft-com:vml" Requires="v">
                <p:oleObj spid="_x0000_s26664" name="Equation" r:id="rId7" imgW="3124200" imgH="647700" progId="Equation.3">
                  <p:embed/>
                </p:oleObj>
              </mc:Choice>
              <mc:Fallback>
                <p:oleObj name="Equation" r:id="rId7" imgW="3124200" imgH="6477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5562600"/>
                        <a:ext cx="3124200"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9" name="Text Box 5"/>
          <p:cNvSpPr txBox="1">
            <a:spLocks noChangeArrowheads="1"/>
          </p:cNvSpPr>
          <p:nvPr/>
        </p:nvSpPr>
        <p:spPr bwMode="auto">
          <a:xfrm>
            <a:off x="822325" y="730250"/>
            <a:ext cx="1025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证明</a:t>
            </a:r>
            <a:r>
              <a:rPr lang="en-US" altLang="zh-CN" sz="2800" b="1">
                <a:latin typeface="Times New Roman" panose="02020603050405020304" pitchFamily="18" charset="0"/>
                <a:ea typeface="隶书" panose="02010509060101010101" pitchFamily="49" charset="-122"/>
              </a:rPr>
              <a:t>:</a:t>
            </a:r>
            <a:endParaRPr lang="zh-CN" altLang="en-US" sz="2800" b="1">
              <a:latin typeface="Times New Roman" panose="02020603050405020304" pitchFamily="18" charset="0"/>
              <a:ea typeface="隶书" panose="02010509060101010101" pitchFamily="49" charset="-122"/>
            </a:endParaRPr>
          </a:p>
        </p:txBody>
      </p:sp>
      <p:sp>
        <p:nvSpPr>
          <p:cNvPr id="146438" name="Text Box 6"/>
          <p:cNvSpPr txBox="1">
            <a:spLocks noChangeArrowheads="1"/>
          </p:cNvSpPr>
          <p:nvPr/>
        </p:nvSpPr>
        <p:spPr bwMode="auto">
          <a:xfrm>
            <a:off x="1905000" y="762000"/>
            <a:ext cx="6149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b="1">
                <a:latin typeface="Times New Roman" panose="02020603050405020304" pitchFamily="18" charset="0"/>
                <a:ea typeface="隶书" panose="02010509060101010101" pitchFamily="49" charset="-122"/>
              </a:rPr>
              <a:t>第一式是显然的</a:t>
            </a:r>
            <a:r>
              <a:rPr lang="en-US" altLang="zh-CN" sz="2800" b="1">
                <a:latin typeface="Times New Roman" panose="02020603050405020304" pitchFamily="18" charset="0"/>
                <a:ea typeface="隶书" panose="02010509060101010101" pitchFamily="49" charset="-122"/>
              </a:rPr>
              <a:t>,</a:t>
            </a:r>
            <a:r>
              <a:rPr lang="zh-CN" altLang="en-US" sz="2800" b="1">
                <a:latin typeface="Times New Roman" panose="02020603050405020304" pitchFamily="18" charset="0"/>
                <a:ea typeface="隶书" panose="02010509060101010101" pitchFamily="49" charset="-122"/>
              </a:rPr>
              <a:t>下面证第二式</a:t>
            </a:r>
            <a:r>
              <a:rPr lang="en-US" altLang="zh-CN" sz="2800" b="1">
                <a:latin typeface="Times New Roman" panose="02020603050405020304" pitchFamily="18" charset="0"/>
                <a:ea typeface="隶书" panose="02010509060101010101" pitchFamily="49" charset="-122"/>
              </a:rPr>
              <a:t>.</a:t>
            </a:r>
          </a:p>
        </p:txBody>
      </p:sp>
      <p:sp>
        <p:nvSpPr>
          <p:cNvPr id="146439" name="Text Box 7"/>
          <p:cNvSpPr txBox="1">
            <a:spLocks noChangeArrowheads="1"/>
          </p:cNvSpPr>
          <p:nvPr/>
        </p:nvSpPr>
        <p:spPr bwMode="auto">
          <a:xfrm>
            <a:off x="857250" y="1447800"/>
            <a:ext cx="1071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b="1">
                <a:latin typeface="Times New Roman" panose="02020603050405020304" pitchFamily="18" charset="0"/>
                <a:ea typeface="隶书" panose="02010509060101010101" pitchFamily="49" charset="-122"/>
              </a:rPr>
              <a:t>若记</a:t>
            </a:r>
          </a:p>
        </p:txBody>
      </p:sp>
      <p:graphicFrame>
        <p:nvGraphicFramePr>
          <p:cNvPr id="146440" name="Object 8"/>
          <p:cNvGraphicFramePr>
            <a:graphicFrameLocks noChangeAspect="1"/>
          </p:cNvGraphicFramePr>
          <p:nvPr/>
        </p:nvGraphicFramePr>
        <p:xfrm>
          <a:off x="1785938" y="1524000"/>
          <a:ext cx="1714500" cy="457200"/>
        </p:xfrm>
        <a:graphic>
          <a:graphicData uri="http://schemas.openxmlformats.org/presentationml/2006/ole">
            <mc:AlternateContent xmlns:mc="http://schemas.openxmlformats.org/markup-compatibility/2006">
              <mc:Choice xmlns:v="urn:schemas-microsoft-com:vml" Requires="v">
                <p:oleObj spid="_x0000_s26665" name="Equation" r:id="rId9" imgW="1714500" imgH="457200" progId="Equation.3">
                  <p:embed/>
                </p:oleObj>
              </mc:Choice>
              <mc:Fallback>
                <p:oleObj name="Equation" r:id="rId9" imgW="1714500" imgH="457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5938" y="1524000"/>
                        <a:ext cx="1714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6441" name="Rectangle 9"/>
          <p:cNvSpPr>
            <a:spLocks noChangeArrowheads="1"/>
          </p:cNvSpPr>
          <p:nvPr/>
        </p:nvSpPr>
        <p:spPr bwMode="auto">
          <a:xfrm>
            <a:off x="3786188" y="1447800"/>
            <a:ext cx="2684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则依行列式定义</a:t>
            </a:r>
          </a:p>
        </p:txBody>
      </p:sp>
      <p:graphicFrame>
        <p:nvGraphicFramePr>
          <p:cNvPr id="146442" name="Object 10"/>
          <p:cNvGraphicFramePr>
            <a:graphicFrameLocks noChangeAspect="1"/>
          </p:cNvGraphicFramePr>
          <p:nvPr/>
        </p:nvGraphicFramePr>
        <p:xfrm>
          <a:off x="4114800" y="2286000"/>
          <a:ext cx="3505200" cy="1801813"/>
        </p:xfrm>
        <a:graphic>
          <a:graphicData uri="http://schemas.openxmlformats.org/presentationml/2006/ole">
            <mc:AlternateContent xmlns:mc="http://schemas.openxmlformats.org/markup-compatibility/2006">
              <mc:Choice xmlns:v="urn:schemas-microsoft-com:vml" Requires="v">
                <p:oleObj spid="_x0000_s26666" name="Equation" r:id="rId11" imgW="3314700" imgH="2057400" progId="Equation.3">
                  <p:embed/>
                </p:oleObj>
              </mc:Choice>
              <mc:Fallback>
                <p:oleObj name="Equation" r:id="rId11" imgW="3314700" imgH="20574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4800" y="2286000"/>
                        <a:ext cx="3505200" cy="180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6443" name="Text Box 11"/>
          <p:cNvSpPr txBox="1">
            <a:spLocks noChangeArrowheads="1"/>
          </p:cNvSpPr>
          <p:nvPr/>
        </p:nvSpPr>
        <p:spPr bwMode="auto">
          <a:xfrm>
            <a:off x="6858000" y="569595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证毕</a:t>
            </a:r>
          </a:p>
        </p:txBody>
      </p:sp>
      <p:sp>
        <p:nvSpPr>
          <p:cNvPr id="26636"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C87F3D1-481D-4963-B13C-601CA170AEBC}" type="slidenum">
              <a:rPr lang="en-US" altLang="zh-CN" sz="1200">
                <a:solidFill>
                  <a:srgbClr val="898989"/>
                </a:solidFill>
                <a:latin typeface="Times New Roman" panose="02020603050405020304" pitchFamily="18" charset="0"/>
              </a:rPr>
              <a:pPr>
                <a:spcBef>
                  <a:spcPct val="0"/>
                </a:spcBef>
                <a:buFontTx/>
                <a:buNone/>
              </a:pPr>
              <a:t>21</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46438"/>
                                        </p:tgtEl>
                                        <p:attrNameLst>
                                          <p:attrName>style.visibility</p:attrName>
                                        </p:attrNameLst>
                                      </p:cBhvr>
                                      <p:to>
                                        <p:strVal val="visible"/>
                                      </p:to>
                                    </p:set>
                                    <p:animEffect transition="in" filter="wipe(left)">
                                      <p:cBhvr>
                                        <p:cTn id="7" dur="75"/>
                                        <p:tgtEl>
                                          <p:spTgt spid="1464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46439"/>
                                        </p:tgtEl>
                                        <p:attrNameLst>
                                          <p:attrName>style.visibility</p:attrName>
                                        </p:attrNameLst>
                                      </p:cBhvr>
                                      <p:to>
                                        <p:strVal val="visible"/>
                                      </p:to>
                                    </p:set>
                                    <p:animEffect transition="in" filter="wipe(left)">
                                      <p:cBhvr>
                                        <p:cTn id="12" dur="75"/>
                                        <p:tgtEl>
                                          <p:spTgt spid="1464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6440"/>
                                        </p:tgtEl>
                                        <p:attrNameLst>
                                          <p:attrName>style.visibility</p:attrName>
                                        </p:attrNameLst>
                                      </p:cBhvr>
                                      <p:to>
                                        <p:strVal val="visible"/>
                                      </p:to>
                                    </p:set>
                                    <p:animEffect transition="in" filter="wipe(left)">
                                      <p:cBhvr>
                                        <p:cTn id="17" dur="500"/>
                                        <p:tgtEl>
                                          <p:spTgt spid="1464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46441"/>
                                        </p:tgtEl>
                                        <p:attrNameLst>
                                          <p:attrName>style.visibility</p:attrName>
                                        </p:attrNameLst>
                                      </p:cBhvr>
                                      <p:to>
                                        <p:strVal val="visible"/>
                                      </p:to>
                                    </p:set>
                                    <p:animEffect transition="in" filter="wipe(left)">
                                      <p:cBhvr>
                                        <p:cTn id="22" dur="75"/>
                                        <p:tgtEl>
                                          <p:spTgt spid="1464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6434"/>
                                        </p:tgtEl>
                                        <p:attrNameLst>
                                          <p:attrName>style.visibility</p:attrName>
                                        </p:attrNameLst>
                                      </p:cBhvr>
                                      <p:to>
                                        <p:strVal val="visible"/>
                                      </p:to>
                                    </p:set>
                                    <p:animEffect transition="in" filter="wipe(left)">
                                      <p:cBhvr>
                                        <p:cTn id="27" dur="500"/>
                                        <p:tgtEl>
                                          <p:spTgt spid="1464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6442"/>
                                        </p:tgtEl>
                                        <p:attrNameLst>
                                          <p:attrName>style.visibility</p:attrName>
                                        </p:attrNameLst>
                                      </p:cBhvr>
                                      <p:to>
                                        <p:strVal val="visible"/>
                                      </p:to>
                                    </p:set>
                                    <p:animEffect transition="in" filter="wipe(left)">
                                      <p:cBhvr>
                                        <p:cTn id="32" dur="500"/>
                                        <p:tgtEl>
                                          <p:spTgt spid="1464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6435"/>
                                        </p:tgtEl>
                                        <p:attrNameLst>
                                          <p:attrName>style.visibility</p:attrName>
                                        </p:attrNameLst>
                                      </p:cBhvr>
                                      <p:to>
                                        <p:strVal val="visible"/>
                                      </p:to>
                                    </p:set>
                                    <p:animEffect transition="in" filter="wipe(left)">
                                      <p:cBhvr>
                                        <p:cTn id="37" dur="500"/>
                                        <p:tgtEl>
                                          <p:spTgt spid="1464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6436"/>
                                        </p:tgtEl>
                                        <p:attrNameLst>
                                          <p:attrName>style.visibility</p:attrName>
                                        </p:attrNameLst>
                                      </p:cBhvr>
                                      <p:to>
                                        <p:strVal val="visible"/>
                                      </p:to>
                                    </p:set>
                                    <p:animEffect transition="in" filter="wipe(left)">
                                      <p:cBhvr>
                                        <p:cTn id="42" dur="500"/>
                                        <p:tgtEl>
                                          <p:spTgt spid="1464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146443"/>
                                        </p:tgtEl>
                                        <p:attrNameLst>
                                          <p:attrName>style.visibility</p:attrName>
                                        </p:attrNameLst>
                                      </p:cBhvr>
                                      <p:to>
                                        <p:strVal val="visible"/>
                                      </p:to>
                                    </p:set>
                                    <p:animEffect transition="in" filter="wipe(left)">
                                      <p:cBhvr>
                                        <p:cTn id="47" dur="75"/>
                                        <p:tgtEl>
                                          <p:spTgt spid="146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8" grpId="0" autoUpdateAnimBg="0"/>
      <p:bldP spid="146439" grpId="0" autoUpdateAnimBg="0"/>
      <p:bldP spid="146441" grpId="0" autoUpdateAnimBg="0"/>
      <p:bldP spid="14644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804863" y="1071563"/>
            <a:ext cx="7696200" cy="2362200"/>
          </a:xfrm>
        </p:spPr>
        <p:txBody>
          <a:bodyPr rtlCol="0">
            <a:normAutofit fontScale="90000"/>
          </a:bodyPr>
          <a:lstStyle/>
          <a:p>
            <a:pPr algn="l" eaLnBrk="1" fontAlgn="auto" hangingPunct="1">
              <a:spcAft>
                <a:spcPts val="0"/>
              </a:spcAft>
              <a:defRPr/>
            </a:pPr>
            <a:r>
              <a:rPr lang="zh-CN" altLang="en-GB" sz="3200" b="1" dirty="0" smtClean="0">
                <a:ea typeface="隶书" pitchFamily="49" charset="-122"/>
              </a:rPr>
              <a:t> </a:t>
            </a:r>
            <a:r>
              <a:rPr lang="zh-CN" altLang="en-GB" sz="3200" b="1" dirty="0" smtClean="0">
                <a:solidFill>
                  <a:srgbClr val="FF0000"/>
                </a:solidFill>
                <a:ea typeface="隶书" pitchFamily="49" charset="-122"/>
              </a:rPr>
              <a:t>上(下)</a:t>
            </a:r>
            <a:r>
              <a:rPr lang="zh-CN" altLang="en-US" sz="3200" b="1" dirty="0" smtClean="0">
                <a:solidFill>
                  <a:srgbClr val="FF0000"/>
                </a:solidFill>
                <a:ea typeface="隶书" pitchFamily="49" charset="-122"/>
              </a:rPr>
              <a:t>三角形行列式及对角形行列式的值</a:t>
            </a:r>
            <a:r>
              <a:rPr lang="en-US" altLang="zh-CN" sz="3200" b="1" dirty="0" smtClean="0">
                <a:solidFill>
                  <a:srgbClr val="FF0000"/>
                </a:solidFill>
                <a:ea typeface="隶书" pitchFamily="49" charset="-122"/>
              </a:rPr>
              <a:t>, </a:t>
            </a:r>
            <a:r>
              <a:rPr lang="zh-CN" altLang="en-US" sz="3200" b="1" dirty="0" smtClean="0">
                <a:solidFill>
                  <a:srgbClr val="FF0000"/>
                </a:solidFill>
                <a:ea typeface="隶书" pitchFamily="49" charset="-122"/>
              </a:rPr>
              <a:t>均等于主对角线上元素的乘积</a:t>
            </a:r>
            <a:r>
              <a:rPr lang="en-US" altLang="zh-CN" sz="3200" b="1" dirty="0" smtClean="0">
                <a:ea typeface="隶书" pitchFamily="49" charset="-122"/>
              </a:rPr>
              <a:t>. </a:t>
            </a:r>
            <a:r>
              <a:rPr lang="zh-CN" altLang="en-GB" sz="3200" b="1" dirty="0" smtClean="0">
                <a:ea typeface="隶书" pitchFamily="49" charset="-122"/>
              </a:rPr>
              <a:t/>
            </a:r>
            <a:br>
              <a:rPr lang="zh-CN" altLang="en-GB" sz="3200" b="1" dirty="0" smtClean="0">
                <a:ea typeface="隶书" pitchFamily="49" charset="-122"/>
              </a:rPr>
            </a:br>
            <a:r>
              <a:rPr lang="zh-CN" altLang="en-GB" sz="3200" b="1" dirty="0" smtClean="0">
                <a:ea typeface="隶书" pitchFamily="49" charset="-122"/>
              </a:rPr>
              <a:t> </a:t>
            </a:r>
            <a:r>
              <a:rPr lang="zh-CN" altLang="en-US" sz="3200" b="1" dirty="0" smtClean="0">
                <a:ea typeface="隶书" pitchFamily="49" charset="-122"/>
              </a:rPr>
              <a:t>这一结论在以后行列式计算中可直接应用</a:t>
            </a:r>
            <a:r>
              <a:rPr lang="en-US" altLang="zh-CN" sz="3200" b="1" dirty="0" smtClean="0">
                <a:ea typeface="隶书" pitchFamily="49" charset="-122"/>
              </a:rPr>
              <a:t>.</a:t>
            </a:r>
            <a:br>
              <a:rPr lang="en-US" altLang="zh-CN" sz="3200" b="1" dirty="0" smtClean="0">
                <a:ea typeface="隶书" pitchFamily="49" charset="-122"/>
              </a:rPr>
            </a:br>
            <a:r>
              <a:rPr lang="en-US" altLang="zh-CN" sz="3200" b="1" dirty="0" smtClean="0">
                <a:ea typeface="隶书" pitchFamily="49" charset="-122"/>
              </a:rPr>
              <a:t/>
            </a:r>
            <a:br>
              <a:rPr lang="en-US" altLang="zh-CN" sz="3200" b="1" dirty="0" smtClean="0">
                <a:ea typeface="隶书" pitchFamily="49" charset="-122"/>
              </a:rPr>
            </a:br>
            <a:r>
              <a:rPr lang="zh-CN" altLang="en-GB" sz="3200" b="1" dirty="0" smtClean="0">
                <a:ea typeface="隶书" pitchFamily="49" charset="-122"/>
              </a:rPr>
              <a:t>这些结论应该记住，</a:t>
            </a:r>
            <a:r>
              <a:rPr lang="zh-CN" altLang="en-GB" sz="3200" b="1" dirty="0" smtClean="0">
                <a:latin typeface="隶书" pitchFamily="49" charset="-122"/>
                <a:ea typeface="隶书" pitchFamily="49" charset="-122"/>
              </a:rPr>
              <a:t>记忆是非常重要的</a:t>
            </a:r>
            <a:r>
              <a:rPr lang="zh-CN" altLang="en-GB" sz="3200" b="1" dirty="0" smtClean="0">
                <a:ea typeface="隶书" pitchFamily="49" charset="-122"/>
              </a:rPr>
              <a:t>。</a:t>
            </a:r>
            <a:endParaRPr lang="zh-CN" altLang="en-US" sz="3200" b="1" dirty="0" smtClean="0">
              <a:ea typeface="隶书" pitchFamily="49" charset="-122"/>
            </a:endParaRPr>
          </a:p>
        </p:txBody>
      </p:sp>
      <p:sp>
        <p:nvSpPr>
          <p:cNvPr id="147459" name="Rectangle 3"/>
          <p:cNvSpPr>
            <a:spLocks noChangeArrowheads="1"/>
          </p:cNvSpPr>
          <p:nvPr/>
        </p:nvSpPr>
        <p:spPr bwMode="auto">
          <a:xfrm>
            <a:off x="785813" y="3857625"/>
            <a:ext cx="70866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chemeClr val="tx2"/>
                </a:solidFill>
                <a:latin typeface="Times New Roman" panose="02020603050405020304" pitchFamily="18" charset="0"/>
                <a:ea typeface="隶书" panose="02010509060101010101" pitchFamily="49" charset="-122"/>
              </a:rPr>
              <a:t>由行列式的定义不难得出</a:t>
            </a:r>
            <a:r>
              <a:rPr lang="en-US" altLang="zh-CN" b="1">
                <a:solidFill>
                  <a:schemeClr val="tx2"/>
                </a:solidFill>
                <a:latin typeface="Times New Roman" panose="02020603050405020304" pitchFamily="18" charset="0"/>
                <a:ea typeface="隶书" panose="02010509060101010101" pitchFamily="49" charset="-122"/>
              </a:rPr>
              <a:t>: </a:t>
            </a:r>
            <a:r>
              <a:rPr lang="zh-CN" altLang="en-US" b="1">
                <a:solidFill>
                  <a:srgbClr val="336600"/>
                </a:solidFill>
                <a:latin typeface="Times New Roman" panose="02020603050405020304" pitchFamily="18" charset="0"/>
                <a:ea typeface="隶书" panose="02010509060101010101" pitchFamily="49" charset="-122"/>
              </a:rPr>
              <a:t>一个行列式若有一行</a:t>
            </a:r>
            <a:r>
              <a:rPr lang="en-US" altLang="zh-CN" b="1">
                <a:solidFill>
                  <a:srgbClr val="336600"/>
                </a:solidFill>
                <a:latin typeface="Times New Roman" panose="02020603050405020304" pitchFamily="18" charset="0"/>
                <a:ea typeface="隶书" panose="02010509060101010101" pitchFamily="49" charset="-122"/>
              </a:rPr>
              <a:t>(</a:t>
            </a:r>
            <a:r>
              <a:rPr lang="zh-CN" altLang="en-US" b="1">
                <a:solidFill>
                  <a:srgbClr val="336600"/>
                </a:solidFill>
                <a:latin typeface="Times New Roman" panose="02020603050405020304" pitchFamily="18" charset="0"/>
                <a:ea typeface="隶书" panose="02010509060101010101" pitchFamily="49" charset="-122"/>
              </a:rPr>
              <a:t>或一列</a:t>
            </a:r>
            <a:r>
              <a:rPr lang="en-US" altLang="zh-CN" b="1">
                <a:solidFill>
                  <a:srgbClr val="336600"/>
                </a:solidFill>
                <a:latin typeface="Times New Roman" panose="02020603050405020304" pitchFamily="18" charset="0"/>
                <a:ea typeface="隶书" panose="02010509060101010101" pitchFamily="49" charset="-122"/>
              </a:rPr>
              <a:t>)</a:t>
            </a:r>
            <a:r>
              <a:rPr lang="zh-CN" altLang="en-US" b="1">
                <a:solidFill>
                  <a:srgbClr val="336600"/>
                </a:solidFill>
                <a:latin typeface="Times New Roman" panose="02020603050405020304" pitchFamily="18" charset="0"/>
                <a:ea typeface="隶书" panose="02010509060101010101" pitchFamily="49" charset="-122"/>
              </a:rPr>
              <a:t>中的元素皆为零</a:t>
            </a:r>
            <a:r>
              <a:rPr lang="en-US" altLang="zh-CN" b="1">
                <a:solidFill>
                  <a:srgbClr val="336600"/>
                </a:solidFill>
                <a:latin typeface="Times New Roman" panose="02020603050405020304" pitchFamily="18" charset="0"/>
                <a:ea typeface="隶书" panose="02010509060101010101" pitchFamily="49" charset="-122"/>
              </a:rPr>
              <a:t>, </a:t>
            </a:r>
            <a:r>
              <a:rPr lang="zh-CN" altLang="en-US" b="1">
                <a:solidFill>
                  <a:srgbClr val="336600"/>
                </a:solidFill>
                <a:latin typeface="Times New Roman" panose="02020603050405020304" pitchFamily="18" charset="0"/>
                <a:ea typeface="隶书" panose="02010509060101010101" pitchFamily="49" charset="-122"/>
              </a:rPr>
              <a:t>则此行列式必为零</a:t>
            </a:r>
            <a:r>
              <a:rPr lang="en-US" altLang="zh-CN" b="1">
                <a:solidFill>
                  <a:srgbClr val="336600"/>
                </a:solidFill>
                <a:latin typeface="Times New Roman" panose="02020603050405020304" pitchFamily="18" charset="0"/>
                <a:ea typeface="隶书" panose="02010509060101010101" pitchFamily="49" charset="-122"/>
              </a:rPr>
              <a:t>.</a:t>
            </a:r>
          </a:p>
        </p:txBody>
      </p:sp>
      <p:sp>
        <p:nvSpPr>
          <p:cNvPr id="27652"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DF4BDD6-ABAD-47AD-A6D3-D1ED69023526}" type="slidenum">
              <a:rPr lang="en-US" altLang="zh-CN" sz="1200">
                <a:solidFill>
                  <a:srgbClr val="898989"/>
                </a:solidFill>
                <a:latin typeface="Times New Roman" panose="02020603050405020304" pitchFamily="18" charset="0"/>
              </a:rPr>
              <a:pPr>
                <a:spcBef>
                  <a:spcPct val="0"/>
                </a:spcBef>
                <a:buFontTx/>
                <a:buNone/>
              </a:pPr>
              <a:t>22</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47458"/>
                                        </p:tgtEl>
                                        <p:attrNameLst>
                                          <p:attrName>style.visibility</p:attrName>
                                        </p:attrNameLst>
                                      </p:cBhvr>
                                      <p:to>
                                        <p:strVal val="visible"/>
                                      </p:to>
                                    </p:set>
                                    <p:animEffect transition="in" filter="wipe(left)">
                                      <p:cBhvr>
                                        <p:cTn id="7" dur="75"/>
                                        <p:tgtEl>
                                          <p:spTgt spid="147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47459"/>
                                        </p:tgtEl>
                                        <p:attrNameLst>
                                          <p:attrName>style.visibility</p:attrName>
                                        </p:attrNameLst>
                                      </p:cBhvr>
                                      <p:to>
                                        <p:strVal val="visible"/>
                                      </p:to>
                                    </p:set>
                                    <p:animEffect transition="in" filter="wipe(left)">
                                      <p:cBhvr>
                                        <p:cTn id="12" dur="75"/>
                                        <p:tgtEl>
                                          <p:spTgt spid="147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autoUpdateAnimBg="0"/>
      <p:bldP spid="14745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928688" y="381000"/>
            <a:ext cx="6172200" cy="685800"/>
          </a:xfrm>
        </p:spPr>
        <p:txBody>
          <a:bodyPr/>
          <a:lstStyle/>
          <a:p>
            <a:pPr eaLnBrk="1" hangingPunct="1"/>
            <a:r>
              <a:rPr lang="zh-CN" altLang="en-US" sz="3600" smtClean="0">
                <a:ea typeface="隶书" panose="02010509060101010101" pitchFamily="49" charset="-122"/>
              </a:rPr>
              <a:t>例</a:t>
            </a:r>
            <a:r>
              <a:rPr lang="en-US" altLang="zh-CN" sz="3600" smtClean="0">
                <a:ea typeface="隶书" panose="02010509060101010101" pitchFamily="49" charset="-122"/>
              </a:rPr>
              <a:t>5  </a:t>
            </a:r>
            <a:r>
              <a:rPr lang="zh-CN" altLang="en-US" sz="3600" smtClean="0">
                <a:ea typeface="隶书" panose="02010509060101010101" pitchFamily="49" charset="-122"/>
              </a:rPr>
              <a:t>用行列式定义计算行列式</a:t>
            </a:r>
          </a:p>
        </p:txBody>
      </p:sp>
      <p:graphicFrame>
        <p:nvGraphicFramePr>
          <p:cNvPr id="152579" name="Object 3"/>
          <p:cNvGraphicFramePr>
            <a:graphicFrameLocks noChangeAspect="1"/>
          </p:cNvGraphicFramePr>
          <p:nvPr/>
        </p:nvGraphicFramePr>
        <p:xfrm>
          <a:off x="2965450" y="1216025"/>
          <a:ext cx="2349500" cy="2641600"/>
        </p:xfrm>
        <a:graphic>
          <a:graphicData uri="http://schemas.openxmlformats.org/presentationml/2006/ole">
            <mc:AlternateContent xmlns:mc="http://schemas.openxmlformats.org/markup-compatibility/2006">
              <mc:Choice xmlns:v="urn:schemas-microsoft-com:vml" Requires="v">
                <p:oleObj spid="_x0000_s28687" name="Equation" r:id="rId3" imgW="2324224" imgH="2609820" progId="Equation.DSMT4">
                  <p:embed/>
                </p:oleObj>
              </mc:Choice>
              <mc:Fallback>
                <p:oleObj name="Equation" r:id="rId3" imgW="2324224" imgH="26098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5450" y="1216025"/>
                        <a:ext cx="2349500" cy="264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2580" name="Text Box 4"/>
          <p:cNvSpPr txBox="1">
            <a:spLocks noChangeArrowheads="1"/>
          </p:cNvSpPr>
          <p:nvPr/>
        </p:nvSpPr>
        <p:spPr bwMode="auto">
          <a:xfrm>
            <a:off x="990600" y="4114800"/>
            <a:ext cx="79057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0" lang="zh-CN" altLang="en-US" b="1">
                <a:solidFill>
                  <a:schemeClr val="tx2"/>
                </a:solidFill>
                <a:latin typeface="Times New Roman" panose="02020603050405020304" pitchFamily="18" charset="0"/>
                <a:ea typeface="隶书" panose="02010509060101010101" pitchFamily="49" charset="-122"/>
              </a:rPr>
              <a:t>解</a:t>
            </a:r>
            <a:r>
              <a:rPr kumimoji="0" lang="en-US" altLang="zh-CN" b="1">
                <a:solidFill>
                  <a:schemeClr val="tx2"/>
                </a:solidFill>
                <a:latin typeface="Times New Roman" panose="02020603050405020304" pitchFamily="18" charset="0"/>
                <a:ea typeface="隶书" panose="02010509060101010101" pitchFamily="49" charset="-122"/>
              </a:rPr>
              <a:t>:</a:t>
            </a:r>
            <a:r>
              <a:rPr kumimoji="0" lang="en-US" altLang="zh-CN" b="1">
                <a:latin typeface="Times New Roman" panose="02020603050405020304" pitchFamily="18" charset="0"/>
                <a:ea typeface="隶书" panose="02010509060101010101" pitchFamily="49" charset="-122"/>
              </a:rPr>
              <a:t> </a:t>
            </a:r>
            <a:r>
              <a:rPr kumimoji="0" lang="zh-CN" altLang="en-US" b="1">
                <a:latin typeface="Times New Roman" panose="02020603050405020304" pitchFamily="18" charset="0"/>
                <a:ea typeface="隶书" panose="02010509060101010101" pitchFamily="49" charset="-122"/>
              </a:rPr>
              <a:t>第</a:t>
            </a:r>
            <a:r>
              <a:rPr kumimoji="0" lang="en-US" altLang="zh-CN" b="1">
                <a:latin typeface="Times New Roman" panose="02020603050405020304" pitchFamily="18" charset="0"/>
                <a:ea typeface="隶书" panose="02010509060101010101" pitchFamily="49" charset="-122"/>
              </a:rPr>
              <a:t>3</a:t>
            </a:r>
            <a:r>
              <a:rPr kumimoji="0" lang="zh-CN" altLang="en-US" b="1">
                <a:latin typeface="Times New Roman" panose="02020603050405020304" pitchFamily="18" charset="0"/>
                <a:ea typeface="隶书" panose="02010509060101010101" pitchFamily="49" charset="-122"/>
              </a:rPr>
              <a:t>行只能取第</a:t>
            </a:r>
            <a:r>
              <a:rPr kumimoji="0" lang="en-US" altLang="zh-CN" b="1">
                <a:latin typeface="Times New Roman" panose="02020603050405020304" pitchFamily="18" charset="0"/>
                <a:ea typeface="隶书" panose="02010509060101010101" pitchFamily="49" charset="-122"/>
              </a:rPr>
              <a:t>2</a:t>
            </a:r>
            <a:r>
              <a:rPr kumimoji="0" lang="zh-CN" altLang="en-US" b="1">
                <a:latin typeface="Times New Roman" panose="02020603050405020304" pitchFamily="18" charset="0"/>
                <a:ea typeface="隶书" panose="02010509060101010101" pitchFamily="49" charset="-122"/>
              </a:rPr>
              <a:t>列</a:t>
            </a:r>
            <a:r>
              <a:rPr kumimoji="0" lang="en-US" altLang="zh-CN" b="1">
                <a:latin typeface="Times New Roman" panose="02020603050405020304" pitchFamily="18" charset="0"/>
                <a:ea typeface="隶书" panose="02010509060101010101" pitchFamily="49" charset="-122"/>
              </a:rPr>
              <a:t>, </a:t>
            </a:r>
            <a:r>
              <a:rPr kumimoji="0" lang="zh-CN" altLang="en-US" b="1">
                <a:latin typeface="Times New Roman" panose="02020603050405020304" pitchFamily="18" charset="0"/>
                <a:ea typeface="隶书" panose="02010509060101010101" pitchFamily="49" charset="-122"/>
              </a:rPr>
              <a:t>第</a:t>
            </a:r>
            <a:r>
              <a:rPr kumimoji="0" lang="en-US" altLang="zh-CN" b="1">
                <a:latin typeface="Times New Roman" panose="02020603050405020304" pitchFamily="18" charset="0"/>
                <a:ea typeface="隶书" panose="02010509060101010101" pitchFamily="49" charset="-122"/>
              </a:rPr>
              <a:t>1</a:t>
            </a:r>
            <a:r>
              <a:rPr kumimoji="0" lang="zh-CN" altLang="en-US" b="1">
                <a:latin typeface="Times New Roman" panose="02020603050405020304" pitchFamily="18" charset="0"/>
                <a:ea typeface="隶书" panose="02010509060101010101" pitchFamily="49" charset="-122"/>
              </a:rPr>
              <a:t>行就只能取第</a:t>
            </a:r>
            <a:r>
              <a:rPr kumimoji="0" lang="en-US" altLang="zh-CN" b="1">
                <a:latin typeface="Times New Roman" panose="02020603050405020304" pitchFamily="18" charset="0"/>
                <a:ea typeface="隶书" panose="02010509060101010101" pitchFamily="49" charset="-122"/>
              </a:rPr>
              <a:t>4</a:t>
            </a:r>
            <a:r>
              <a:rPr kumimoji="0" lang="zh-CN" altLang="en-US" b="1">
                <a:latin typeface="Times New Roman" panose="02020603050405020304" pitchFamily="18" charset="0"/>
                <a:ea typeface="隶书" panose="02010509060101010101" pitchFamily="49" charset="-122"/>
              </a:rPr>
              <a:t>列</a:t>
            </a:r>
            <a:r>
              <a:rPr kumimoji="0" lang="en-US" altLang="zh-CN" b="1">
                <a:latin typeface="Times New Roman" panose="02020603050405020304" pitchFamily="18" charset="0"/>
                <a:ea typeface="隶书" panose="02010509060101010101" pitchFamily="49" charset="-122"/>
              </a:rPr>
              <a:t>, </a:t>
            </a:r>
            <a:r>
              <a:rPr kumimoji="0" lang="zh-CN" altLang="en-US" b="1">
                <a:latin typeface="Times New Roman" panose="02020603050405020304" pitchFamily="18" charset="0"/>
                <a:ea typeface="隶书" panose="02010509060101010101" pitchFamily="49" charset="-122"/>
              </a:rPr>
              <a:t>第</a:t>
            </a:r>
            <a:r>
              <a:rPr kumimoji="0" lang="en-US" altLang="zh-CN" b="1">
                <a:latin typeface="Times New Roman" panose="02020603050405020304" pitchFamily="18" charset="0"/>
                <a:ea typeface="隶书" panose="02010509060101010101" pitchFamily="49" charset="-122"/>
              </a:rPr>
              <a:t>4</a:t>
            </a:r>
            <a:r>
              <a:rPr kumimoji="0" lang="zh-CN" altLang="en-US" b="1">
                <a:latin typeface="Times New Roman" panose="02020603050405020304" pitchFamily="18" charset="0"/>
                <a:ea typeface="隶书" panose="02010509060101010101" pitchFamily="49" charset="-122"/>
              </a:rPr>
              <a:t>行只能取第</a:t>
            </a:r>
            <a:r>
              <a:rPr kumimoji="0" lang="en-US" altLang="zh-CN" b="1">
                <a:latin typeface="Times New Roman" panose="02020603050405020304" pitchFamily="18" charset="0"/>
                <a:ea typeface="隶书" panose="02010509060101010101" pitchFamily="49" charset="-122"/>
              </a:rPr>
              <a:t>3</a:t>
            </a:r>
            <a:r>
              <a:rPr kumimoji="0" lang="zh-CN" altLang="en-US" b="1">
                <a:latin typeface="Times New Roman" panose="02020603050405020304" pitchFamily="18" charset="0"/>
                <a:ea typeface="隶书" panose="02010509060101010101" pitchFamily="49" charset="-122"/>
              </a:rPr>
              <a:t>列</a:t>
            </a:r>
            <a:r>
              <a:rPr kumimoji="0" lang="en-US" altLang="zh-CN" b="1">
                <a:latin typeface="Times New Roman" panose="02020603050405020304" pitchFamily="18" charset="0"/>
                <a:ea typeface="隶书" panose="02010509060101010101" pitchFamily="49" charset="-122"/>
              </a:rPr>
              <a:t>, </a:t>
            </a:r>
            <a:r>
              <a:rPr kumimoji="0" lang="zh-CN" altLang="en-US" b="1">
                <a:latin typeface="Times New Roman" panose="02020603050405020304" pitchFamily="18" charset="0"/>
                <a:ea typeface="隶书" panose="02010509060101010101" pitchFamily="49" charset="-122"/>
              </a:rPr>
              <a:t>第</a:t>
            </a:r>
            <a:r>
              <a:rPr kumimoji="0" lang="en-US" altLang="zh-CN" b="1">
                <a:latin typeface="Times New Roman" panose="02020603050405020304" pitchFamily="18" charset="0"/>
                <a:ea typeface="隶书" panose="02010509060101010101" pitchFamily="49" charset="-122"/>
              </a:rPr>
              <a:t>2</a:t>
            </a:r>
            <a:r>
              <a:rPr kumimoji="0" lang="zh-CN" altLang="en-US" b="1">
                <a:latin typeface="Times New Roman" panose="02020603050405020304" pitchFamily="18" charset="0"/>
                <a:ea typeface="隶书" panose="02010509060101010101" pitchFamily="49" charset="-122"/>
              </a:rPr>
              <a:t>行只能取第</a:t>
            </a:r>
            <a:r>
              <a:rPr kumimoji="0" lang="en-US" altLang="zh-CN" b="1">
                <a:latin typeface="Times New Roman" panose="02020603050405020304" pitchFamily="18" charset="0"/>
                <a:ea typeface="隶书" panose="02010509060101010101" pitchFamily="49" charset="-122"/>
              </a:rPr>
              <a:t>1</a:t>
            </a:r>
            <a:r>
              <a:rPr kumimoji="0" lang="zh-CN" altLang="en-US" b="1">
                <a:latin typeface="Times New Roman" panose="02020603050405020304" pitchFamily="18" charset="0"/>
                <a:ea typeface="隶书" panose="02010509060101010101" pitchFamily="49" charset="-122"/>
              </a:rPr>
              <a:t>列，所以，</a:t>
            </a:r>
            <a:r>
              <a:rPr kumimoji="0" lang="en-US" altLang="zh-CN" b="1" i="1">
                <a:latin typeface="Times New Roman" panose="02020603050405020304" pitchFamily="18" charset="0"/>
                <a:ea typeface="隶书" panose="02010509060101010101" pitchFamily="49" charset="-122"/>
              </a:rPr>
              <a:t>τ</a:t>
            </a:r>
            <a:r>
              <a:rPr kumimoji="0" lang="en-US" altLang="zh-CN" b="1">
                <a:latin typeface="Times New Roman" panose="02020603050405020304" pitchFamily="18" charset="0"/>
                <a:ea typeface="隶书" panose="02010509060101010101" pitchFamily="49" charset="-122"/>
              </a:rPr>
              <a:t>(4123)=3, </a:t>
            </a:r>
            <a:r>
              <a:rPr kumimoji="0" lang="zh-CN" altLang="en-US" b="1">
                <a:latin typeface="Times New Roman" panose="02020603050405020304" pitchFamily="18" charset="0"/>
                <a:ea typeface="隶书" panose="02010509060101010101" pitchFamily="49" charset="-122"/>
              </a:rPr>
              <a:t>因此行列式取值</a:t>
            </a:r>
            <a:r>
              <a:rPr kumimoji="0" lang="en-US" altLang="zh-CN" b="1">
                <a:latin typeface="Times New Roman" panose="02020603050405020304" pitchFamily="18" charset="0"/>
                <a:ea typeface="隶书" panose="02010509060101010101" pitchFamily="49" charset="-122"/>
              </a:rPr>
              <a:t>-1.</a:t>
            </a:r>
          </a:p>
        </p:txBody>
      </p:sp>
      <p:sp>
        <p:nvSpPr>
          <p:cNvPr id="28677"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6AA4204-9927-456E-9B18-48A856CB2C6D}" type="slidenum">
              <a:rPr lang="en-US" altLang="zh-CN" sz="1200">
                <a:solidFill>
                  <a:srgbClr val="898989"/>
                </a:solidFill>
                <a:latin typeface="Times New Roman" panose="02020603050405020304" pitchFamily="18" charset="0"/>
              </a:rPr>
              <a:pPr>
                <a:spcBef>
                  <a:spcPct val="0"/>
                </a:spcBef>
                <a:buFontTx/>
                <a:buNone/>
              </a:pPr>
              <a:t>23</a:t>
            </a:fld>
            <a:endParaRPr lang="en-US" altLang="zh-CN" sz="1200">
              <a:solidFill>
                <a:srgbClr val="898989"/>
              </a:solidFill>
              <a:latin typeface="Times New Roman" panose="02020603050405020304" pitchFamily="18" charset="0"/>
            </a:endParaRPr>
          </a:p>
        </p:txBody>
      </p:sp>
      <p:sp>
        <p:nvSpPr>
          <p:cNvPr id="6" name="椭圆 5"/>
          <p:cNvSpPr/>
          <p:nvPr/>
        </p:nvSpPr>
        <p:spPr>
          <a:xfrm>
            <a:off x="3492500" y="2509838"/>
            <a:ext cx="647700" cy="631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椭圆 9"/>
          <p:cNvSpPr/>
          <p:nvPr/>
        </p:nvSpPr>
        <p:spPr>
          <a:xfrm>
            <a:off x="4716463" y="1125538"/>
            <a:ext cx="647700" cy="6302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椭圆 10"/>
          <p:cNvSpPr/>
          <p:nvPr/>
        </p:nvSpPr>
        <p:spPr>
          <a:xfrm>
            <a:off x="4140200" y="3141663"/>
            <a:ext cx="647700" cy="631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椭圆 11"/>
          <p:cNvSpPr/>
          <p:nvPr/>
        </p:nvSpPr>
        <p:spPr>
          <a:xfrm>
            <a:off x="2879725" y="1857375"/>
            <a:ext cx="647700" cy="631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52578"/>
                                        </p:tgtEl>
                                        <p:attrNameLst>
                                          <p:attrName>style.visibility</p:attrName>
                                        </p:attrNameLst>
                                      </p:cBhvr>
                                      <p:to>
                                        <p:strVal val="visible"/>
                                      </p:to>
                                    </p:set>
                                    <p:animEffect transition="in" filter="wipe(left)">
                                      <p:cBhvr>
                                        <p:cTn id="7" dur="75"/>
                                        <p:tgtEl>
                                          <p:spTgt spid="152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2579"/>
                                        </p:tgtEl>
                                        <p:attrNameLst>
                                          <p:attrName>style.visibility</p:attrName>
                                        </p:attrNameLst>
                                      </p:cBhvr>
                                      <p:to>
                                        <p:strVal val="visible"/>
                                      </p:to>
                                    </p:set>
                                    <p:animEffect transition="in" filter="wipe(left)">
                                      <p:cBhvr>
                                        <p:cTn id="12" dur="500"/>
                                        <p:tgtEl>
                                          <p:spTgt spid="1525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52580"/>
                                        </p:tgtEl>
                                        <p:attrNameLst>
                                          <p:attrName>style.visibility</p:attrName>
                                        </p:attrNameLst>
                                      </p:cBhvr>
                                      <p:to>
                                        <p:strVal val="visible"/>
                                      </p:to>
                                    </p:set>
                                    <p:animEffect transition="in" filter="wipe(left)">
                                      <p:cBhvr>
                                        <p:cTn id="17" dur="75"/>
                                        <p:tgtEl>
                                          <p:spTgt spid="1525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utoUpdateAnimBg="0"/>
      <p:bldP spid="152580" grpId="0" autoUpdateAnimBg="0"/>
      <p:bldP spid="6" grpId="0" animBg="1"/>
      <p:bldP spid="10"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14400" y="1285875"/>
            <a:ext cx="72358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chemeClr val="bg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1. </a:t>
            </a:r>
            <a:r>
              <a:rPr lang="zh-CN" altLang="en-US" sz="2800" b="1">
                <a:solidFill>
                  <a:schemeClr val="tx2"/>
                </a:solidFill>
                <a:latin typeface="Times New Roman" panose="02020603050405020304" pitchFamily="18" charset="0"/>
                <a:ea typeface="隶书" panose="02010509060101010101" pitchFamily="49" charset="-122"/>
              </a:rPr>
              <a:t>一个排列中的任意两个元素对换，排列改</a:t>
            </a:r>
          </a:p>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变奇偶性．</a:t>
            </a:r>
          </a:p>
        </p:txBody>
      </p:sp>
      <p:sp>
        <p:nvSpPr>
          <p:cNvPr id="153603" name="Rectangle 3"/>
          <p:cNvSpPr>
            <a:spLocks noChangeArrowheads="1"/>
          </p:cNvSpPr>
          <p:nvPr/>
        </p:nvSpPr>
        <p:spPr bwMode="auto">
          <a:xfrm>
            <a:off x="1143000" y="2286000"/>
            <a:ext cx="4060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chemeClr val="tx2"/>
                </a:solidFill>
                <a:latin typeface="Times New Roman" panose="02020603050405020304" pitchFamily="18" charset="0"/>
                <a:ea typeface="隶书" panose="02010509060101010101" pitchFamily="49" charset="-122"/>
              </a:rPr>
              <a:t>2.</a:t>
            </a:r>
            <a:r>
              <a:rPr lang="zh-CN" altLang="en-US" sz="2800" b="1">
                <a:solidFill>
                  <a:schemeClr val="tx2"/>
                </a:solidFill>
                <a:latin typeface="Times New Roman" panose="02020603050405020304" pitchFamily="18" charset="0"/>
                <a:ea typeface="隶书" panose="02010509060101010101" pitchFamily="49" charset="-122"/>
              </a:rPr>
              <a:t>行列式的三种表示方法</a:t>
            </a:r>
          </a:p>
        </p:txBody>
      </p:sp>
      <p:sp>
        <p:nvSpPr>
          <p:cNvPr id="29700" name="Rectangle 5"/>
          <p:cNvSpPr>
            <a:spLocks noGrp="1" noChangeArrowheads="1"/>
          </p:cNvSpPr>
          <p:nvPr>
            <p:ph type="title"/>
          </p:nvPr>
        </p:nvSpPr>
        <p:spPr>
          <a:xfrm>
            <a:off x="814388" y="142875"/>
            <a:ext cx="6829425" cy="1143000"/>
          </a:xfrm>
          <a:noFill/>
        </p:spPr>
        <p:txBody>
          <a:bodyPr/>
          <a:lstStyle/>
          <a:p>
            <a:pPr eaLnBrk="1" hangingPunct="1"/>
            <a:r>
              <a:rPr lang="zh-CN" altLang="en-US" sz="4000" smtClean="0">
                <a:solidFill>
                  <a:srgbClr val="0000FF"/>
                </a:solidFill>
                <a:ea typeface="隶书" panose="02010509060101010101" pitchFamily="49" charset="-122"/>
              </a:rPr>
              <a:t>小结</a:t>
            </a:r>
          </a:p>
        </p:txBody>
      </p:sp>
      <p:sp>
        <p:nvSpPr>
          <p:cNvPr id="29701"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FCA9C39-9379-4F15-A17C-D38B92D4141F}" type="slidenum">
              <a:rPr lang="en-US" altLang="zh-CN" sz="1200">
                <a:solidFill>
                  <a:srgbClr val="898989"/>
                </a:solidFill>
                <a:latin typeface="Times New Roman" panose="02020603050405020304" pitchFamily="18" charset="0"/>
              </a:rPr>
              <a:pPr>
                <a:spcBef>
                  <a:spcPct val="0"/>
                </a:spcBef>
                <a:buFontTx/>
                <a:buNone/>
              </a:pPr>
              <a:t>24</a:t>
            </a:fld>
            <a:endParaRPr lang="en-US" altLang="zh-CN" sz="1200">
              <a:solidFill>
                <a:srgbClr val="898989"/>
              </a:solidFill>
              <a:latin typeface="Times New Roman" panose="02020603050405020304" pitchFamily="18" charset="0"/>
            </a:endParaRPr>
          </a:p>
        </p:txBody>
      </p:sp>
      <p:graphicFrame>
        <p:nvGraphicFramePr>
          <p:cNvPr id="20482" name="Object 8"/>
          <p:cNvGraphicFramePr>
            <a:graphicFrameLocks noChangeAspect="1"/>
          </p:cNvGraphicFramePr>
          <p:nvPr/>
        </p:nvGraphicFramePr>
        <p:xfrm>
          <a:off x="1428750" y="2928938"/>
          <a:ext cx="5357813" cy="946150"/>
        </p:xfrm>
        <a:graphic>
          <a:graphicData uri="http://schemas.openxmlformats.org/presentationml/2006/ole">
            <mc:AlternateContent xmlns:mc="http://schemas.openxmlformats.org/markup-compatibility/2006">
              <mc:Choice xmlns:v="urn:schemas-microsoft-com:vml" Requires="v">
                <p:oleObj spid="_x0000_s29720" name="公式" r:id="rId3" imgW="2159000" imgH="381000" progId="Equation.3">
                  <p:embed/>
                </p:oleObj>
              </mc:Choice>
              <mc:Fallback>
                <p:oleObj name="公式" r:id="rId3" imgW="2159000" imgH="3810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2928938"/>
                        <a:ext cx="5357813"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3" name="Object 9"/>
          <p:cNvGraphicFramePr>
            <a:graphicFrameLocks noChangeAspect="1"/>
          </p:cNvGraphicFramePr>
          <p:nvPr/>
        </p:nvGraphicFramePr>
        <p:xfrm>
          <a:off x="1425575" y="3929063"/>
          <a:ext cx="5432425" cy="1000125"/>
        </p:xfrm>
        <a:graphic>
          <a:graphicData uri="http://schemas.openxmlformats.org/presentationml/2006/ole">
            <mc:AlternateContent xmlns:mc="http://schemas.openxmlformats.org/markup-compatibility/2006">
              <mc:Choice xmlns:v="urn:schemas-microsoft-com:vml" Requires="v">
                <p:oleObj spid="_x0000_s29721" name="公式" r:id="rId5" imgW="2070100" imgH="381000" progId="Equation.3">
                  <p:embed/>
                </p:oleObj>
              </mc:Choice>
              <mc:Fallback>
                <p:oleObj name="公式" r:id="rId5" imgW="2070100" imgH="3810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5575" y="3929063"/>
                        <a:ext cx="5432425"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9"/>
          <p:cNvGraphicFramePr>
            <a:graphicFrameLocks noChangeAspect="1"/>
          </p:cNvGraphicFramePr>
          <p:nvPr/>
        </p:nvGraphicFramePr>
        <p:xfrm>
          <a:off x="1277938" y="5000625"/>
          <a:ext cx="6865937" cy="700088"/>
        </p:xfrm>
        <a:graphic>
          <a:graphicData uri="http://schemas.openxmlformats.org/presentationml/2006/ole">
            <mc:AlternateContent xmlns:mc="http://schemas.openxmlformats.org/markup-compatibility/2006">
              <mc:Choice xmlns:v="urn:schemas-microsoft-com:vml" Requires="v">
                <p:oleObj spid="_x0000_s29722" name="公式" r:id="rId7" imgW="2616200" imgH="266700" progId="Equation.3">
                  <p:embed/>
                </p:oleObj>
              </mc:Choice>
              <mc:Fallback>
                <p:oleObj name="公式" r:id="rId7" imgW="2616200" imgH="2667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7938" y="5000625"/>
                        <a:ext cx="6865937"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53602"/>
                                        </p:tgtEl>
                                        <p:attrNameLst>
                                          <p:attrName>style.visibility</p:attrName>
                                        </p:attrNameLst>
                                      </p:cBhvr>
                                      <p:to>
                                        <p:strVal val="visible"/>
                                      </p:to>
                                    </p:set>
                                    <p:animEffect transition="in" filter="wipe(left)">
                                      <p:cBhvr>
                                        <p:cTn id="7" dur="75"/>
                                        <p:tgtEl>
                                          <p:spTgt spid="153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53603"/>
                                        </p:tgtEl>
                                        <p:attrNameLst>
                                          <p:attrName>style.visibility</p:attrName>
                                        </p:attrNameLst>
                                      </p:cBhvr>
                                      <p:to>
                                        <p:strVal val="visible"/>
                                      </p:to>
                                    </p:set>
                                    <p:animEffect transition="in" filter="wipe(left)">
                                      <p:cBhvr>
                                        <p:cTn id="12" dur="75"/>
                                        <p:tgtEl>
                                          <p:spTgt spid="1536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0482"/>
                                        </p:tgtEl>
                                        <p:attrNameLst>
                                          <p:attrName>style.visibility</p:attrName>
                                        </p:attrNameLst>
                                      </p:cBhvr>
                                      <p:to>
                                        <p:strVal val="visible"/>
                                      </p:to>
                                    </p:set>
                                    <p:animEffect transition="in" filter="wipe(down)">
                                      <p:cBhvr>
                                        <p:cTn id="17" dur="500"/>
                                        <p:tgtEl>
                                          <p:spTgt spid="204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0483"/>
                                        </p:tgtEl>
                                        <p:attrNameLst>
                                          <p:attrName>style.visibility</p:attrName>
                                        </p:attrNameLst>
                                      </p:cBhvr>
                                      <p:to>
                                        <p:strVal val="visible"/>
                                      </p:to>
                                    </p:set>
                                    <p:animEffect transition="in" filter="wipe(down)">
                                      <p:cBhvr>
                                        <p:cTn id="22" dur="500"/>
                                        <p:tgtEl>
                                          <p:spTgt spid="204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0484"/>
                                        </p:tgtEl>
                                        <p:attrNameLst>
                                          <p:attrName>style.visibility</p:attrName>
                                        </p:attrNameLst>
                                      </p:cBhvr>
                                      <p:to>
                                        <p:strVal val="visible"/>
                                      </p:to>
                                    </p:set>
                                    <p:animEffect transition="in" filter="wipe(down)">
                                      <p:cBhvr>
                                        <p:cTn id="2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utoUpdateAnimBg="0"/>
      <p:bldP spid="15360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1066800" y="762000"/>
            <a:ext cx="1712913" cy="701675"/>
          </a:xfrm>
          <a:prstGeom prst="rect">
            <a:avLst/>
          </a:prstGeom>
          <a:noFill/>
          <a:ln>
            <a:noFill/>
          </a:ln>
          <a:effectLst/>
          <a:extLst/>
        </p:spPr>
        <p:txBody>
          <a:bodyPr wrap="none">
            <a:spAutoFit/>
          </a:bodyPr>
          <a:lstStyle/>
          <a:p>
            <a:pPr eaLnBrk="1" hangingPunct="1">
              <a:defRPr/>
            </a:pPr>
            <a:r>
              <a:rPr lang="zh-CN" altLang="en-US" sz="4000" b="1">
                <a:solidFill>
                  <a:srgbClr val="0000FF"/>
                </a:solidFill>
                <a:effectLst>
                  <a:outerShdw blurRad="38100" dist="38100" dir="2700000" algn="tl">
                    <a:srgbClr val="C0C0C0"/>
                  </a:outerShdw>
                </a:effectLst>
                <a:ea typeface="隶书" pitchFamily="49" charset="-122"/>
              </a:rPr>
              <a:t>思考题</a:t>
            </a:r>
          </a:p>
        </p:txBody>
      </p:sp>
      <p:sp>
        <p:nvSpPr>
          <p:cNvPr id="154627" name="Text Box 3"/>
          <p:cNvSpPr txBox="1">
            <a:spLocks noChangeArrowheads="1"/>
          </p:cNvSpPr>
          <p:nvPr/>
        </p:nvSpPr>
        <p:spPr bwMode="auto">
          <a:xfrm>
            <a:off x="914400" y="25146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已知</a:t>
            </a:r>
          </a:p>
        </p:txBody>
      </p:sp>
      <p:graphicFrame>
        <p:nvGraphicFramePr>
          <p:cNvPr id="154628" name="Object 4"/>
          <p:cNvGraphicFramePr>
            <a:graphicFrameLocks noChangeAspect="1"/>
          </p:cNvGraphicFramePr>
          <p:nvPr/>
        </p:nvGraphicFramePr>
        <p:xfrm>
          <a:off x="2438400" y="1828800"/>
          <a:ext cx="3479800" cy="2044700"/>
        </p:xfrm>
        <a:graphic>
          <a:graphicData uri="http://schemas.openxmlformats.org/presentationml/2006/ole">
            <mc:AlternateContent xmlns:mc="http://schemas.openxmlformats.org/markup-compatibility/2006">
              <mc:Choice xmlns:v="urn:schemas-microsoft-com:vml" Requires="v">
                <p:oleObj spid="_x0000_s30732" name="Equation" r:id="rId3" imgW="3479800" imgH="2044700" progId="Equation.DSMT4">
                  <p:embed/>
                </p:oleObj>
              </mc:Choice>
              <mc:Fallback>
                <p:oleObj name="Equation" r:id="rId3" imgW="3479800" imgH="20447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828800"/>
                        <a:ext cx="3479800" cy="204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629" name="Rectangle 5"/>
          <p:cNvSpPr>
            <a:spLocks noChangeArrowheads="1"/>
          </p:cNvSpPr>
          <p:nvPr/>
        </p:nvSpPr>
        <p:spPr bwMode="auto">
          <a:xfrm>
            <a:off x="1069975" y="4011613"/>
            <a:ext cx="18875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00"/>
                </a:solidFill>
                <a:latin typeface="Times New Roman" panose="02020603050405020304" pitchFamily="18" charset="0"/>
                <a:ea typeface="隶书" panose="02010509060101010101" pitchFamily="49" charset="-122"/>
              </a:rPr>
              <a:t>求</a:t>
            </a:r>
            <a:r>
              <a:rPr lang="en-US" altLang="zh-CN" sz="2800" b="1" i="1">
                <a:solidFill>
                  <a:srgbClr val="000000"/>
                </a:solidFill>
                <a:latin typeface="Times New Roman" panose="02020603050405020304" pitchFamily="18" charset="0"/>
                <a:ea typeface="隶书" panose="02010509060101010101" pitchFamily="49" charset="-122"/>
              </a:rPr>
              <a:t>x</a:t>
            </a:r>
            <a:r>
              <a:rPr lang="zh-CN" altLang="en-GB" sz="2400" b="1" baseline="30000">
                <a:solidFill>
                  <a:srgbClr val="000000"/>
                </a:solidFill>
                <a:latin typeface="Times New Roman" panose="02020603050405020304" pitchFamily="18" charset="0"/>
                <a:ea typeface="隶书" panose="02010509060101010101" pitchFamily="49" charset="-122"/>
              </a:rPr>
              <a:t>3</a:t>
            </a:r>
            <a:r>
              <a:rPr lang="zh-CN" altLang="en-US" sz="2800" b="1">
                <a:solidFill>
                  <a:srgbClr val="000000"/>
                </a:solidFill>
                <a:latin typeface="Times New Roman" panose="02020603050405020304" pitchFamily="18" charset="0"/>
                <a:ea typeface="隶书" panose="02010509060101010101" pitchFamily="49" charset="-122"/>
              </a:rPr>
              <a:t>的系数</a:t>
            </a:r>
            <a:r>
              <a:rPr lang="zh-CN" altLang="en-GB" sz="2800" b="1">
                <a:solidFill>
                  <a:srgbClr val="000000"/>
                </a:solidFill>
                <a:latin typeface="Times New Roman" panose="02020603050405020304" pitchFamily="18" charset="0"/>
                <a:ea typeface="隶书" panose="02010509060101010101" pitchFamily="49" charset="-122"/>
              </a:rPr>
              <a:t>.</a:t>
            </a:r>
            <a:endParaRPr lang="en-US" altLang="zh-CN" sz="2400" b="1" baseline="30000">
              <a:solidFill>
                <a:srgbClr val="000000"/>
              </a:solidFill>
              <a:latin typeface="Times New Roman" panose="02020603050405020304" pitchFamily="18" charset="0"/>
              <a:ea typeface="隶书" panose="02010509060101010101" pitchFamily="49" charset="-122"/>
            </a:endParaRPr>
          </a:p>
        </p:txBody>
      </p:sp>
      <p:sp>
        <p:nvSpPr>
          <p:cNvPr id="30726"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B72251C-ED6D-47A0-B83D-7BA6201BD021}" type="slidenum">
              <a:rPr lang="en-US" altLang="zh-CN" sz="1200">
                <a:solidFill>
                  <a:srgbClr val="898989"/>
                </a:solidFill>
                <a:latin typeface="Times New Roman" panose="02020603050405020304" pitchFamily="18" charset="0"/>
              </a:rPr>
              <a:pPr>
                <a:spcBef>
                  <a:spcPct val="0"/>
                </a:spcBef>
                <a:buFontTx/>
                <a:buNone/>
              </a:pPr>
              <a:t>25</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54626"/>
                                        </p:tgtEl>
                                        <p:attrNameLst>
                                          <p:attrName>style.visibility</p:attrName>
                                        </p:attrNameLst>
                                      </p:cBhvr>
                                      <p:to>
                                        <p:strVal val="visible"/>
                                      </p:to>
                                    </p:set>
                                    <p:animEffect transition="in" filter="wipe(left)">
                                      <p:cBhvr>
                                        <p:cTn id="7" dur="75"/>
                                        <p:tgtEl>
                                          <p:spTgt spid="154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54627"/>
                                        </p:tgtEl>
                                        <p:attrNameLst>
                                          <p:attrName>style.visibility</p:attrName>
                                        </p:attrNameLst>
                                      </p:cBhvr>
                                      <p:to>
                                        <p:strVal val="visible"/>
                                      </p:to>
                                    </p:set>
                                    <p:animEffect transition="in" filter="wipe(left)">
                                      <p:cBhvr>
                                        <p:cTn id="12" dur="75"/>
                                        <p:tgtEl>
                                          <p:spTgt spid="1546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4628"/>
                                        </p:tgtEl>
                                        <p:attrNameLst>
                                          <p:attrName>style.visibility</p:attrName>
                                        </p:attrNameLst>
                                      </p:cBhvr>
                                      <p:to>
                                        <p:strVal val="visible"/>
                                      </p:to>
                                    </p:set>
                                    <p:animEffect transition="in" filter="wipe(left)">
                                      <p:cBhvr>
                                        <p:cTn id="17" dur="500"/>
                                        <p:tgtEl>
                                          <p:spTgt spid="1546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54629"/>
                                        </p:tgtEl>
                                        <p:attrNameLst>
                                          <p:attrName>style.visibility</p:attrName>
                                        </p:attrNameLst>
                                      </p:cBhvr>
                                      <p:to>
                                        <p:strVal val="visible"/>
                                      </p:to>
                                    </p:set>
                                    <p:animEffect transition="in" filter="wipe(left)">
                                      <p:cBhvr>
                                        <p:cTn id="22" dur="75"/>
                                        <p:tgtEl>
                                          <p:spTgt spid="154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autoUpdateAnimBg="0"/>
      <p:bldP spid="154627" grpId="0" autoUpdateAnimBg="0"/>
      <p:bldP spid="15462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914400" y="762000"/>
            <a:ext cx="27320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0000FF"/>
                </a:solidFill>
                <a:latin typeface="Times New Roman" panose="02020603050405020304" pitchFamily="18" charset="0"/>
                <a:ea typeface="隶书" panose="02010509060101010101" pitchFamily="49" charset="-122"/>
              </a:rPr>
              <a:t>思考题解答</a:t>
            </a:r>
          </a:p>
        </p:txBody>
      </p:sp>
      <p:sp>
        <p:nvSpPr>
          <p:cNvPr id="155651" name="Text Box 3"/>
          <p:cNvSpPr txBox="1">
            <a:spLocks noChangeArrowheads="1"/>
          </p:cNvSpPr>
          <p:nvPr/>
        </p:nvSpPr>
        <p:spPr bwMode="auto">
          <a:xfrm>
            <a:off x="906463" y="1752600"/>
            <a:ext cx="665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解</a:t>
            </a:r>
            <a:r>
              <a:rPr lang="en-US" altLang="zh-CN" sz="2800" b="1">
                <a:latin typeface="Times New Roman" panose="02020603050405020304" pitchFamily="18" charset="0"/>
                <a:ea typeface="隶书" panose="02010509060101010101" pitchFamily="49" charset="-122"/>
              </a:rPr>
              <a:t>:</a:t>
            </a:r>
            <a:endParaRPr lang="zh-CN" altLang="en-US" sz="2800" b="1">
              <a:latin typeface="Times New Roman" panose="02020603050405020304" pitchFamily="18" charset="0"/>
              <a:ea typeface="隶书" panose="02010509060101010101" pitchFamily="49" charset="-122"/>
            </a:endParaRPr>
          </a:p>
        </p:txBody>
      </p:sp>
      <p:sp>
        <p:nvSpPr>
          <p:cNvPr id="155652" name="Text Box 4"/>
          <p:cNvSpPr txBox="1">
            <a:spLocks noChangeArrowheads="1"/>
          </p:cNvSpPr>
          <p:nvPr/>
        </p:nvSpPr>
        <p:spPr bwMode="auto">
          <a:xfrm>
            <a:off x="1828800" y="1752600"/>
            <a:ext cx="3940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b="1">
                <a:latin typeface="Times New Roman" panose="02020603050405020304" pitchFamily="18" charset="0"/>
                <a:ea typeface="隶书" panose="02010509060101010101" pitchFamily="49" charset="-122"/>
              </a:rPr>
              <a:t>含</a:t>
            </a:r>
            <a:r>
              <a:rPr lang="en-US" altLang="zh-CN" sz="2800" b="1" i="1">
                <a:solidFill>
                  <a:srgbClr val="000000"/>
                </a:solidFill>
                <a:latin typeface="Times New Roman" panose="02020603050405020304" pitchFamily="18" charset="0"/>
                <a:ea typeface="隶书" panose="02010509060101010101" pitchFamily="49" charset="-122"/>
              </a:rPr>
              <a:t>x</a:t>
            </a:r>
            <a:r>
              <a:rPr lang="zh-CN" altLang="en-GB" sz="2400" b="1" baseline="30000">
                <a:solidFill>
                  <a:srgbClr val="000000"/>
                </a:solidFill>
                <a:latin typeface="Times New Roman" panose="02020603050405020304" pitchFamily="18" charset="0"/>
                <a:ea typeface="隶书" panose="02010509060101010101" pitchFamily="49" charset="-122"/>
              </a:rPr>
              <a:t>3</a:t>
            </a:r>
            <a:r>
              <a:rPr lang="zh-CN" altLang="en-US" sz="2800" b="1">
                <a:latin typeface="Times New Roman" panose="02020603050405020304" pitchFamily="18" charset="0"/>
                <a:ea typeface="隶书" panose="02010509060101010101" pitchFamily="49" charset="-122"/>
              </a:rPr>
              <a:t>的项有两项</a:t>
            </a:r>
            <a:r>
              <a:rPr lang="en-US" altLang="zh-CN" sz="2800" b="1">
                <a:latin typeface="Times New Roman" panose="02020603050405020304" pitchFamily="18" charset="0"/>
                <a:ea typeface="隶书" panose="02010509060101010101" pitchFamily="49" charset="-122"/>
              </a:rPr>
              <a:t>,</a:t>
            </a:r>
            <a:r>
              <a:rPr lang="zh-CN" altLang="en-US" sz="2800" b="1">
                <a:latin typeface="Times New Roman" panose="02020603050405020304" pitchFamily="18" charset="0"/>
                <a:ea typeface="隶书" panose="02010509060101010101" pitchFamily="49" charset="-122"/>
              </a:rPr>
              <a:t>即</a:t>
            </a:r>
          </a:p>
        </p:txBody>
      </p:sp>
      <p:graphicFrame>
        <p:nvGraphicFramePr>
          <p:cNvPr id="155653" name="Object 5"/>
          <p:cNvGraphicFramePr>
            <a:graphicFrameLocks noChangeAspect="1"/>
          </p:cNvGraphicFramePr>
          <p:nvPr/>
        </p:nvGraphicFramePr>
        <p:xfrm>
          <a:off x="1905000" y="2438400"/>
          <a:ext cx="3479800" cy="2044700"/>
        </p:xfrm>
        <a:graphic>
          <a:graphicData uri="http://schemas.openxmlformats.org/presentationml/2006/ole">
            <mc:AlternateContent xmlns:mc="http://schemas.openxmlformats.org/markup-compatibility/2006">
              <mc:Choice xmlns:v="urn:schemas-microsoft-com:vml" Requires="v">
                <p:oleObj spid="_x0000_s31771" name="Equation" r:id="rId3" imgW="3479800" imgH="2044700" progId="Equation.DSMT4">
                  <p:embed/>
                </p:oleObj>
              </mc:Choice>
              <mc:Fallback>
                <p:oleObj name="Equation" r:id="rId3" imgW="3479800" imgH="20447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438400"/>
                        <a:ext cx="3479800" cy="204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654" name="Line 6"/>
          <p:cNvSpPr>
            <a:spLocks noChangeShapeType="1"/>
          </p:cNvSpPr>
          <p:nvPr/>
        </p:nvSpPr>
        <p:spPr bwMode="auto">
          <a:xfrm>
            <a:off x="3200400" y="2743200"/>
            <a:ext cx="1905000" cy="15240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5655" name="Freeform 7"/>
          <p:cNvSpPr>
            <a:spLocks/>
          </p:cNvSpPr>
          <p:nvPr/>
        </p:nvSpPr>
        <p:spPr bwMode="auto">
          <a:xfrm>
            <a:off x="3200400" y="2743200"/>
            <a:ext cx="1993900" cy="1447800"/>
          </a:xfrm>
          <a:custGeom>
            <a:avLst/>
            <a:gdLst>
              <a:gd name="T0" fmla="*/ 0 w 1256"/>
              <a:gd name="T1" fmla="*/ 0 h 912"/>
              <a:gd name="T2" fmla="*/ 2147483646 w 1256"/>
              <a:gd name="T3" fmla="*/ 2147483646 h 912"/>
              <a:gd name="T4" fmla="*/ 2147483646 w 1256"/>
              <a:gd name="T5" fmla="*/ 2147483646 h 912"/>
              <a:gd name="T6" fmla="*/ 2147483646 w 1256"/>
              <a:gd name="T7" fmla="*/ 2147483646 h 912"/>
              <a:gd name="T8" fmla="*/ 0 60000 65536"/>
              <a:gd name="T9" fmla="*/ 0 60000 65536"/>
              <a:gd name="T10" fmla="*/ 0 60000 65536"/>
              <a:gd name="T11" fmla="*/ 0 60000 65536"/>
              <a:gd name="T12" fmla="*/ 0 w 1256"/>
              <a:gd name="T13" fmla="*/ 0 h 912"/>
              <a:gd name="T14" fmla="*/ 1256 w 1256"/>
              <a:gd name="T15" fmla="*/ 912 h 912"/>
            </a:gdLst>
            <a:ahLst/>
            <a:cxnLst>
              <a:cxn ang="T8">
                <a:pos x="T0" y="T1"/>
              </a:cxn>
              <a:cxn ang="T9">
                <a:pos x="T2" y="T3"/>
              </a:cxn>
              <a:cxn ang="T10">
                <a:pos x="T4" y="T5"/>
              </a:cxn>
              <a:cxn ang="T11">
                <a:pos x="T6" y="T7"/>
              </a:cxn>
            </a:cxnLst>
            <a:rect l="T12" t="T13" r="T14" b="T15"/>
            <a:pathLst>
              <a:path w="1256" h="912">
                <a:moveTo>
                  <a:pt x="0" y="0"/>
                </a:moveTo>
                <a:cubicBezTo>
                  <a:pt x="92" y="120"/>
                  <a:pt x="184" y="240"/>
                  <a:pt x="384" y="336"/>
                </a:cubicBezTo>
                <a:cubicBezTo>
                  <a:pt x="584" y="432"/>
                  <a:pt x="1144" y="480"/>
                  <a:pt x="1200" y="576"/>
                </a:cubicBezTo>
                <a:cubicBezTo>
                  <a:pt x="1256" y="672"/>
                  <a:pt x="800" y="856"/>
                  <a:pt x="720" y="912"/>
                </a:cubicBez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5656" name="Text Box 8"/>
          <p:cNvSpPr txBox="1">
            <a:spLocks noChangeArrowheads="1"/>
          </p:cNvSpPr>
          <p:nvPr/>
        </p:nvSpPr>
        <p:spPr bwMode="auto">
          <a:xfrm>
            <a:off x="898525" y="4540250"/>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对应于</a:t>
            </a:r>
          </a:p>
        </p:txBody>
      </p:sp>
      <p:graphicFrame>
        <p:nvGraphicFramePr>
          <p:cNvPr id="155657" name="Object 9"/>
          <p:cNvGraphicFramePr>
            <a:graphicFrameLocks noChangeAspect="1"/>
          </p:cNvGraphicFramePr>
          <p:nvPr/>
        </p:nvGraphicFramePr>
        <p:xfrm>
          <a:off x="4054475" y="5105400"/>
          <a:ext cx="3448050" cy="688975"/>
        </p:xfrm>
        <a:graphic>
          <a:graphicData uri="http://schemas.openxmlformats.org/presentationml/2006/ole">
            <mc:AlternateContent xmlns:mc="http://schemas.openxmlformats.org/markup-compatibility/2006">
              <mc:Choice xmlns:v="urn:schemas-microsoft-com:vml" Requires="v">
                <p:oleObj spid="_x0000_s31772" name="Equation" r:id="rId5" imgW="1397000" imgH="279400" progId="Equation.DSMT4">
                  <p:embed/>
                </p:oleObj>
              </mc:Choice>
              <mc:Fallback>
                <p:oleObj name="Equation" r:id="rId5" imgW="1397000" imgH="2794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4475" y="5105400"/>
                        <a:ext cx="344805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58" name="Object 10"/>
          <p:cNvGraphicFramePr>
            <a:graphicFrameLocks noChangeAspect="1"/>
          </p:cNvGraphicFramePr>
          <p:nvPr/>
        </p:nvGraphicFramePr>
        <p:xfrm>
          <a:off x="900113" y="5157788"/>
          <a:ext cx="3024187" cy="654050"/>
        </p:xfrm>
        <a:graphic>
          <a:graphicData uri="http://schemas.openxmlformats.org/presentationml/2006/ole">
            <mc:AlternateContent xmlns:mc="http://schemas.openxmlformats.org/markup-compatibility/2006">
              <mc:Choice xmlns:v="urn:schemas-microsoft-com:vml" Requires="v">
                <p:oleObj spid="_x0000_s31773" name="Equation" r:id="rId7" imgW="1295400" imgH="279400" progId="Equation.DSMT4">
                  <p:embed/>
                </p:oleObj>
              </mc:Choice>
              <mc:Fallback>
                <p:oleObj name="Equation" r:id="rId7" imgW="1295400" imgH="2794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5157788"/>
                        <a:ext cx="3024187"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5"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72174B0-5917-429C-BBB9-3A4D27D1C0BB}" type="slidenum">
              <a:rPr lang="en-US" altLang="zh-CN" sz="1200">
                <a:solidFill>
                  <a:srgbClr val="898989"/>
                </a:solidFill>
                <a:latin typeface="Times New Roman" panose="02020603050405020304" pitchFamily="18" charset="0"/>
              </a:rPr>
              <a:pPr>
                <a:spcBef>
                  <a:spcPct val="0"/>
                </a:spcBef>
                <a:buFontTx/>
                <a:buNone/>
              </a:pPr>
              <a:t>26</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55651"/>
                                        </p:tgtEl>
                                        <p:attrNameLst>
                                          <p:attrName>style.visibility</p:attrName>
                                        </p:attrNameLst>
                                      </p:cBhvr>
                                      <p:to>
                                        <p:strVal val="visible"/>
                                      </p:to>
                                    </p:set>
                                    <p:animEffect transition="in" filter="wipe(left)">
                                      <p:cBhvr>
                                        <p:cTn id="7" dur="75"/>
                                        <p:tgtEl>
                                          <p:spTgt spid="155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55652"/>
                                        </p:tgtEl>
                                        <p:attrNameLst>
                                          <p:attrName>style.visibility</p:attrName>
                                        </p:attrNameLst>
                                      </p:cBhvr>
                                      <p:to>
                                        <p:strVal val="visible"/>
                                      </p:to>
                                    </p:set>
                                    <p:animEffect transition="in" filter="wipe(left)">
                                      <p:cBhvr>
                                        <p:cTn id="12" dur="75"/>
                                        <p:tgtEl>
                                          <p:spTgt spid="1556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5653"/>
                                        </p:tgtEl>
                                        <p:attrNameLst>
                                          <p:attrName>style.visibility</p:attrName>
                                        </p:attrNameLst>
                                      </p:cBhvr>
                                      <p:to>
                                        <p:strVal val="visible"/>
                                      </p:to>
                                    </p:set>
                                    <p:animEffect transition="in" filter="wipe(left)">
                                      <p:cBhvr>
                                        <p:cTn id="17" dur="500"/>
                                        <p:tgtEl>
                                          <p:spTgt spid="1556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5654"/>
                                        </p:tgtEl>
                                        <p:attrNameLst>
                                          <p:attrName>style.visibility</p:attrName>
                                        </p:attrNameLst>
                                      </p:cBhvr>
                                      <p:to>
                                        <p:strVal val="visible"/>
                                      </p:to>
                                    </p:set>
                                    <p:animEffect transition="in" filter="wipe(left)">
                                      <p:cBhvr>
                                        <p:cTn id="22" dur="500"/>
                                        <p:tgtEl>
                                          <p:spTgt spid="1556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5655"/>
                                        </p:tgtEl>
                                        <p:attrNameLst>
                                          <p:attrName>style.visibility</p:attrName>
                                        </p:attrNameLst>
                                      </p:cBhvr>
                                      <p:to>
                                        <p:strVal val="visible"/>
                                      </p:to>
                                    </p:set>
                                    <p:animEffect transition="in" filter="wipe(left)">
                                      <p:cBhvr>
                                        <p:cTn id="27" dur="500"/>
                                        <p:tgtEl>
                                          <p:spTgt spid="1556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55656"/>
                                        </p:tgtEl>
                                        <p:attrNameLst>
                                          <p:attrName>style.visibility</p:attrName>
                                        </p:attrNameLst>
                                      </p:cBhvr>
                                      <p:to>
                                        <p:strVal val="visible"/>
                                      </p:to>
                                    </p:set>
                                    <p:animEffect transition="in" filter="wipe(left)">
                                      <p:cBhvr>
                                        <p:cTn id="32" dur="75"/>
                                        <p:tgtEl>
                                          <p:spTgt spid="1556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55658"/>
                                        </p:tgtEl>
                                        <p:attrNameLst>
                                          <p:attrName>style.visibility</p:attrName>
                                        </p:attrNameLst>
                                      </p:cBhvr>
                                      <p:to>
                                        <p:strVal val="visible"/>
                                      </p:to>
                                    </p:set>
                                    <p:animEffect transition="in" filter="wipe(left)">
                                      <p:cBhvr>
                                        <p:cTn id="37" dur="500"/>
                                        <p:tgtEl>
                                          <p:spTgt spid="1556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55657"/>
                                        </p:tgtEl>
                                        <p:attrNameLst>
                                          <p:attrName>style.visibility</p:attrName>
                                        </p:attrNameLst>
                                      </p:cBhvr>
                                      <p:to>
                                        <p:strVal val="visible"/>
                                      </p:to>
                                    </p:set>
                                    <p:animEffect transition="in" filter="wipe(left)">
                                      <p:cBhvr>
                                        <p:cTn id="42" dur="500"/>
                                        <p:tgtEl>
                                          <p:spTgt spid="155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autoUpdateAnimBg="0"/>
      <p:bldP spid="155652" grpId="0" autoUpdateAnimBg="0"/>
      <p:bldP spid="155654" grpId="0" animBg="1"/>
      <p:bldP spid="155655" grpId="0" animBg="1"/>
      <p:bldP spid="15565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674" name="Object 2"/>
          <p:cNvGraphicFramePr>
            <a:graphicFrameLocks noChangeAspect="1"/>
          </p:cNvGraphicFramePr>
          <p:nvPr/>
        </p:nvGraphicFramePr>
        <p:xfrm>
          <a:off x="1535113" y="762000"/>
          <a:ext cx="5311775" cy="906463"/>
        </p:xfrm>
        <a:graphic>
          <a:graphicData uri="http://schemas.openxmlformats.org/presentationml/2006/ole">
            <mc:AlternateContent xmlns:mc="http://schemas.openxmlformats.org/markup-compatibility/2006">
              <mc:Choice xmlns:v="urn:schemas-microsoft-com:vml" Requires="v">
                <p:oleObj spid="_x0000_s32784" name="Equation" r:id="rId3" imgW="1638300" imgH="279400" progId="Equation.DSMT4">
                  <p:embed/>
                </p:oleObj>
              </mc:Choice>
              <mc:Fallback>
                <p:oleObj name="Equation" r:id="rId3" imgW="1638300" imgH="279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5113" y="762000"/>
                        <a:ext cx="5311775" cy="90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75" name="Object 3"/>
          <p:cNvGraphicFramePr>
            <a:graphicFrameLocks noChangeAspect="1"/>
          </p:cNvGraphicFramePr>
          <p:nvPr/>
        </p:nvGraphicFramePr>
        <p:xfrm>
          <a:off x="1847850" y="2160588"/>
          <a:ext cx="5041900" cy="811212"/>
        </p:xfrm>
        <a:graphic>
          <a:graphicData uri="http://schemas.openxmlformats.org/presentationml/2006/ole">
            <mc:AlternateContent xmlns:mc="http://schemas.openxmlformats.org/markup-compatibility/2006">
              <mc:Choice xmlns:v="urn:schemas-microsoft-com:vml" Requires="v">
                <p:oleObj spid="_x0000_s32785" name="Equation" r:id="rId5" imgW="1739900" imgH="279400" progId="Equation.DSMT4">
                  <p:embed/>
                </p:oleObj>
              </mc:Choice>
              <mc:Fallback>
                <p:oleObj name="Equation" r:id="rId5" imgW="1739900" imgH="279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850" y="2160588"/>
                        <a:ext cx="5041900" cy="81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676" name="Rectangle 4"/>
          <p:cNvSpPr>
            <a:spLocks noChangeArrowheads="1"/>
          </p:cNvSpPr>
          <p:nvPr/>
        </p:nvSpPr>
        <p:spPr bwMode="auto">
          <a:xfrm>
            <a:off x="1450975" y="3617913"/>
            <a:ext cx="2451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00"/>
                </a:solidFill>
                <a:latin typeface="Times New Roman" panose="02020603050405020304" pitchFamily="18" charset="0"/>
                <a:ea typeface="隶书" panose="02010509060101010101" pitchFamily="49" charset="-122"/>
              </a:rPr>
              <a:t>故</a:t>
            </a:r>
            <a:r>
              <a:rPr lang="en-US" altLang="zh-CN" sz="2800" b="1" i="1">
                <a:solidFill>
                  <a:srgbClr val="000000"/>
                </a:solidFill>
                <a:latin typeface="Times New Roman" panose="02020603050405020304" pitchFamily="18" charset="0"/>
                <a:ea typeface="隶书" panose="02010509060101010101" pitchFamily="49" charset="-122"/>
              </a:rPr>
              <a:t>x</a:t>
            </a:r>
            <a:r>
              <a:rPr lang="zh-CN" altLang="en-GB" sz="2400" b="1" baseline="30000">
                <a:solidFill>
                  <a:srgbClr val="000000"/>
                </a:solidFill>
                <a:latin typeface="Times New Roman" panose="02020603050405020304" pitchFamily="18" charset="0"/>
                <a:ea typeface="隶书" panose="02010509060101010101" pitchFamily="49" charset="-122"/>
              </a:rPr>
              <a:t>3</a:t>
            </a:r>
            <a:r>
              <a:rPr lang="zh-CN" altLang="en-US" sz="2800" b="1">
                <a:solidFill>
                  <a:srgbClr val="000000"/>
                </a:solidFill>
                <a:latin typeface="Times New Roman" panose="02020603050405020304" pitchFamily="18" charset="0"/>
                <a:ea typeface="隶书" panose="02010509060101010101" pitchFamily="49" charset="-122"/>
              </a:rPr>
              <a:t>的系数为</a:t>
            </a:r>
            <a:r>
              <a:rPr lang="zh-CN" altLang="en-GB" sz="2800" b="1">
                <a:solidFill>
                  <a:srgbClr val="000000"/>
                </a:solidFill>
                <a:latin typeface="Times New Roman" panose="02020603050405020304" pitchFamily="18" charset="0"/>
                <a:ea typeface="隶书" panose="02010509060101010101" pitchFamily="49" charset="-122"/>
              </a:rPr>
              <a:t>-1.</a:t>
            </a:r>
            <a:endParaRPr lang="en-US" altLang="zh-CN" sz="2400" b="1" baseline="30000">
              <a:solidFill>
                <a:srgbClr val="000000"/>
              </a:solidFill>
              <a:latin typeface="Times New Roman" panose="02020603050405020304" pitchFamily="18" charset="0"/>
              <a:ea typeface="隶书" panose="02010509060101010101" pitchFamily="49" charset="-122"/>
            </a:endParaRPr>
          </a:p>
        </p:txBody>
      </p:sp>
      <p:sp>
        <p:nvSpPr>
          <p:cNvPr id="32773"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5E278B6-5E5E-47D7-BFAB-133DCB1206A9}" type="slidenum">
              <a:rPr lang="en-US" altLang="zh-CN" sz="1200">
                <a:solidFill>
                  <a:srgbClr val="898989"/>
                </a:solidFill>
                <a:latin typeface="Times New Roman" panose="02020603050405020304" pitchFamily="18" charset="0"/>
              </a:rPr>
              <a:pPr>
                <a:spcBef>
                  <a:spcPct val="0"/>
                </a:spcBef>
                <a:buFontTx/>
                <a:buNone/>
              </a:pPr>
              <a:t>27</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6674"/>
                                        </p:tgtEl>
                                        <p:attrNameLst>
                                          <p:attrName>style.visibility</p:attrName>
                                        </p:attrNameLst>
                                      </p:cBhvr>
                                      <p:to>
                                        <p:strVal val="visible"/>
                                      </p:to>
                                    </p:set>
                                    <p:animEffect transition="in" filter="wipe(left)">
                                      <p:cBhvr>
                                        <p:cTn id="7" dur="500"/>
                                        <p:tgtEl>
                                          <p:spTgt spid="156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6675"/>
                                        </p:tgtEl>
                                        <p:attrNameLst>
                                          <p:attrName>style.visibility</p:attrName>
                                        </p:attrNameLst>
                                      </p:cBhvr>
                                      <p:to>
                                        <p:strVal val="visible"/>
                                      </p:to>
                                    </p:set>
                                    <p:animEffect transition="in" filter="wipe(left)">
                                      <p:cBhvr>
                                        <p:cTn id="12" dur="500"/>
                                        <p:tgtEl>
                                          <p:spTgt spid="1566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56676"/>
                                        </p:tgtEl>
                                        <p:attrNameLst>
                                          <p:attrName>style.visibility</p:attrName>
                                        </p:attrNameLst>
                                      </p:cBhvr>
                                      <p:to>
                                        <p:strVal val="visible"/>
                                      </p:to>
                                    </p:set>
                                    <p:animEffect transition="in" filter="wipe(left)">
                                      <p:cBhvr>
                                        <p:cTn id="17" dur="75"/>
                                        <p:tgtEl>
                                          <p:spTgt spid="15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57698" name="Group 2"/>
          <p:cNvGraphicFramePr>
            <a:graphicFrameLocks noGrp="1"/>
          </p:cNvGraphicFramePr>
          <p:nvPr>
            <p:ph/>
          </p:nvPr>
        </p:nvGraphicFramePr>
        <p:xfrm>
          <a:off x="1000125" y="2438400"/>
          <a:ext cx="7772400" cy="3627435"/>
        </p:xfrm>
        <a:graphic>
          <a:graphicData uri="http://schemas.openxmlformats.org/drawingml/2006/table">
            <a:tbl>
              <a:tblPr/>
              <a:tblGrid>
                <a:gridCol w="1943100"/>
                <a:gridCol w="1943100"/>
                <a:gridCol w="1943100"/>
                <a:gridCol w="1943100"/>
              </a:tblGrid>
              <a:tr h="51820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排列</a:t>
                      </a: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逆序</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逆序数</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奇偶性</a:t>
                      </a: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1 2 3</a:t>
                      </a: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无</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0</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偶排列</a:t>
                      </a: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1 3 2</a:t>
                      </a: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32</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1</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奇排列</a:t>
                      </a: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2 1 3</a:t>
                      </a: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21</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1</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奇排列</a:t>
                      </a: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2 3 1</a:t>
                      </a: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21, 31</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2</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偶排列</a:t>
                      </a: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3 1 2</a:t>
                      </a: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31, 32</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2</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偶排列</a:t>
                      </a: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3 2 1</a:t>
                      </a: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21,31,32</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3</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奇排列</a:t>
                      </a: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36" name="Text Box 44"/>
          <p:cNvSpPr txBox="1">
            <a:spLocks noChangeArrowheads="1"/>
          </p:cNvSpPr>
          <p:nvPr/>
        </p:nvSpPr>
        <p:spPr bwMode="auto">
          <a:xfrm>
            <a:off x="990600" y="152400"/>
            <a:ext cx="20875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0" lang="zh-CN" altLang="en-US" sz="3600">
                <a:latin typeface="Times New Roman" panose="02020603050405020304" pitchFamily="18" charset="0"/>
                <a:ea typeface="隶书" panose="02010509060101010101" pitchFamily="49" charset="-122"/>
              </a:rPr>
              <a:t>表</a:t>
            </a:r>
            <a:r>
              <a:rPr kumimoji="0" lang="en-US" altLang="zh-CN" sz="3600">
                <a:latin typeface="Times New Roman" panose="02020603050405020304" pitchFamily="18" charset="0"/>
                <a:ea typeface="隶书" panose="02010509060101010101" pitchFamily="49" charset="-122"/>
              </a:rPr>
              <a:t>1-1</a:t>
            </a:r>
          </a:p>
        </p:txBody>
      </p:sp>
      <p:graphicFrame>
        <p:nvGraphicFramePr>
          <p:cNvPr id="157741" name="Group 45"/>
          <p:cNvGraphicFramePr>
            <a:graphicFrameLocks noGrp="1"/>
          </p:cNvGraphicFramePr>
          <p:nvPr/>
        </p:nvGraphicFramePr>
        <p:xfrm>
          <a:off x="990600" y="762000"/>
          <a:ext cx="7772400" cy="1554378"/>
        </p:xfrm>
        <a:graphic>
          <a:graphicData uri="http://schemas.openxmlformats.org/drawingml/2006/table">
            <a:tbl>
              <a:tblPr/>
              <a:tblGrid>
                <a:gridCol w="1943100"/>
                <a:gridCol w="1943100"/>
                <a:gridCol w="1943100"/>
                <a:gridCol w="1943100"/>
              </a:tblGrid>
              <a:tr h="518054">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排列</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逆序</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逆序数</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奇偶性</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054">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1 2</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无</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0</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偶排列</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054">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2</a:t>
                      </a:r>
                      <a:r>
                        <a:rPr kumimoji="1" lang="zh-CN" altLang="en-GB"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 </a:t>
                      </a: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1</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21</a:t>
                      </a:r>
                      <a:endPar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endParaRP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1</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rPr>
                        <a:t>奇排列</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3859" name="Rectangle 67"/>
          <p:cNvSpPr>
            <a:spLocks noChangeArrowheads="1"/>
          </p:cNvSpPr>
          <p:nvPr/>
        </p:nvSpPr>
        <p:spPr bwMode="auto">
          <a:xfrm>
            <a:off x="7467600" y="6172200"/>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latin typeface="Times New Roman" panose="02020603050405020304" pitchFamily="18" charset="0"/>
                <a:ea typeface="隶书" panose="02010509060101010101" pitchFamily="49" charset="-122"/>
                <a:hlinkClick r:id="rId2" action="ppaction://hlinksldjump"/>
              </a:rPr>
              <a:t>返回</a:t>
            </a:r>
            <a:endParaRPr lang="zh-CN" altLang="en-US" sz="2400">
              <a:latin typeface="Times New Roman" panose="02020603050405020304" pitchFamily="18" charset="0"/>
              <a:ea typeface="隶书" panose="02010509060101010101" pitchFamily="49" charset="-122"/>
            </a:endParaRPr>
          </a:p>
        </p:txBody>
      </p:sp>
      <p:sp>
        <p:nvSpPr>
          <p:cNvPr id="33860"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23F1846-9CBE-4CC0-9DF5-49F7282879BD}" type="slidenum">
              <a:rPr lang="en-US" altLang="zh-CN" sz="1200">
                <a:solidFill>
                  <a:srgbClr val="898989"/>
                </a:solidFill>
                <a:latin typeface="Times New Roman" panose="02020603050405020304" pitchFamily="18" charset="0"/>
              </a:rPr>
              <a:pPr>
                <a:spcBef>
                  <a:spcPct val="0"/>
                </a:spcBef>
                <a:buFontTx/>
                <a:buNone/>
              </a:pPr>
              <a:t>28</a:t>
            </a:fld>
            <a:endParaRPr lang="en-US" altLang="zh-CN" sz="1200">
              <a:solidFill>
                <a:srgbClr val="898989"/>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58722" name="Group 2"/>
          <p:cNvGraphicFramePr>
            <a:graphicFrameLocks noGrp="1"/>
          </p:cNvGraphicFramePr>
          <p:nvPr>
            <p:ph/>
          </p:nvPr>
        </p:nvGraphicFramePr>
        <p:xfrm>
          <a:off x="1066800" y="401638"/>
          <a:ext cx="7772400" cy="5943600"/>
        </p:xfrm>
        <a:graphic>
          <a:graphicData uri="http://schemas.openxmlformats.org/drawingml/2006/table">
            <a:tbl>
              <a:tblPr/>
              <a:tblGrid>
                <a:gridCol w="1943100"/>
                <a:gridCol w="1943100"/>
                <a:gridCol w="1943100"/>
                <a:gridCol w="1943100"/>
              </a:tblGrid>
              <a:tr h="25241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400" b="1" i="0" u="none" strike="noStrike" cap="none" normalizeH="0" baseline="0" smtClean="0">
                          <a:ln>
                            <a:noFill/>
                          </a:ln>
                          <a:solidFill>
                            <a:srgbClr val="FF3399"/>
                          </a:solidFill>
                          <a:effectLst/>
                          <a:latin typeface="Arial" panose="020B0604020202020204" pitchFamily="34" charset="0"/>
                          <a:ea typeface="隶书" panose="02010509060101010101" pitchFamily="49" charset="-122"/>
                        </a:rPr>
                        <a:t>排列</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400" b="1" i="0" u="none" strike="noStrike" cap="none" normalizeH="0" baseline="0" smtClean="0">
                          <a:ln>
                            <a:noFill/>
                          </a:ln>
                          <a:solidFill>
                            <a:srgbClr val="FF3399"/>
                          </a:solidFill>
                          <a:effectLst/>
                          <a:latin typeface="Arial" panose="020B0604020202020204" pitchFamily="34" charset="0"/>
                          <a:ea typeface="隶书" panose="02010509060101010101" pitchFamily="49" charset="-122"/>
                        </a:rPr>
                        <a:t>逆序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400" b="1" i="0" u="none" strike="noStrike" cap="none" normalizeH="0" baseline="0" smtClean="0">
                          <a:ln>
                            <a:noFill/>
                          </a:ln>
                          <a:solidFill>
                            <a:srgbClr val="FF3399"/>
                          </a:solidFill>
                          <a:effectLst/>
                          <a:latin typeface="Arial" panose="020B0604020202020204" pitchFamily="34" charset="0"/>
                          <a:ea typeface="隶书" panose="02010509060101010101" pitchFamily="49" charset="-122"/>
                        </a:rPr>
                        <a:t>逆序数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400" b="1" i="0" u="none" strike="noStrike" cap="none" normalizeH="0" baseline="0" smtClean="0">
                          <a:ln>
                            <a:noFill/>
                          </a:ln>
                          <a:solidFill>
                            <a:srgbClr val="FF3399"/>
                          </a:solidFill>
                          <a:effectLst/>
                          <a:latin typeface="Arial" panose="020B0604020202020204" pitchFamily="34" charset="0"/>
                          <a:ea typeface="隶书" panose="02010509060101010101" pitchFamily="49" charset="-122"/>
                        </a:rPr>
                        <a:t>奇偶性</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540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1 2 3</a:t>
                      </a: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 4</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偶排列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5241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1 2 4 3</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43</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1</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奇排列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5241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1 3 2 4</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32</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1</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奇排列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540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1 3 4 2</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32,42</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2</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偶排列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5241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1 4 2 3 </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42,43</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2</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偶排列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540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1 4 3 2</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43,42,32</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3</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奇排列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5241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2 1</a:t>
                      </a:r>
                      <a:r>
                        <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 3</a:t>
                      </a: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 4</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21</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1</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奇排列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5241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2 1 4 3</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21,43</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2</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偶排列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540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2 3 1 4</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21,31</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2</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偶排列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5241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2 3 4 1</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21.31,41</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3</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奇排列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5241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2 4 1 3 </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21,41,43</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3</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奇排列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540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2 4 3 1</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21,43,41,31</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GB"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4</a:t>
                      </a:r>
                      <a:endParaRPr kumimoji="1" lang="en-US" altLang="zh-CN"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400" b="1" i="0" u="none" strike="noStrike" cap="none" normalizeH="0" baseline="0" smtClean="0">
                          <a:ln>
                            <a:noFill/>
                          </a:ln>
                          <a:solidFill>
                            <a:schemeClr val="tx2"/>
                          </a:solidFill>
                          <a:effectLst/>
                          <a:latin typeface="Arial" panose="020B0604020202020204" pitchFamily="34" charset="0"/>
                          <a:ea typeface="隶书" panose="02010509060101010101" pitchFamily="49" charset="-122"/>
                        </a:rPr>
                        <a:t>偶排列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4890" name="Rectangle 74"/>
          <p:cNvSpPr>
            <a:spLocks noChangeArrowheads="1"/>
          </p:cNvSpPr>
          <p:nvPr/>
        </p:nvSpPr>
        <p:spPr bwMode="auto">
          <a:xfrm>
            <a:off x="0" y="6400800"/>
            <a:ext cx="11033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latin typeface="Times New Roman" panose="02020603050405020304" pitchFamily="18" charset="0"/>
                <a:ea typeface="隶书" panose="02010509060101010101" pitchFamily="49" charset="-122"/>
                <a:hlinkClick r:id="rId2" action="ppaction://hlinksldjump"/>
              </a:rPr>
              <a:t>返回</a:t>
            </a:r>
            <a:endParaRPr lang="zh-CN" altLang="en-US" sz="2400">
              <a:latin typeface="Times New Roman" panose="02020603050405020304" pitchFamily="18" charset="0"/>
              <a:ea typeface="隶书" panose="02010509060101010101" pitchFamily="49" charset="-122"/>
            </a:endParaRPr>
          </a:p>
        </p:txBody>
      </p:sp>
      <p:sp>
        <p:nvSpPr>
          <p:cNvPr id="34891"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ABED13F-A350-4332-9379-A27568340E4B}" type="slidenum">
              <a:rPr lang="en-US" altLang="zh-CN" sz="1200">
                <a:solidFill>
                  <a:srgbClr val="898989"/>
                </a:solidFill>
                <a:latin typeface="Times New Roman" panose="02020603050405020304" pitchFamily="18" charset="0"/>
              </a:rPr>
              <a:pPr>
                <a:spcBef>
                  <a:spcPct val="0"/>
                </a:spcBef>
                <a:buFontTx/>
                <a:buNone/>
              </a:pPr>
              <a:t>29</a:t>
            </a:fld>
            <a:endParaRPr lang="en-US" altLang="zh-CN" sz="1200">
              <a:solidFill>
                <a:srgbClr val="898989"/>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814388" y="642938"/>
            <a:ext cx="7543800" cy="1143000"/>
          </a:xfrm>
        </p:spPr>
        <p:txBody>
          <a:bodyPr/>
          <a:lstStyle/>
          <a:p>
            <a:pPr eaLnBrk="1" hangingPunct="1"/>
            <a:r>
              <a:rPr lang="zh-CN" altLang="en-US" sz="2800" b="1" smtClean="0">
                <a:ea typeface="隶书" panose="02010509060101010101" pitchFamily="49" charset="-122"/>
              </a:rPr>
              <a:t>二阶行列式表示所有取自不同行不同列的两个元素乘积的代数和</a:t>
            </a:r>
            <a:r>
              <a:rPr lang="en-US" altLang="zh-CN" sz="2800" b="1" smtClean="0">
                <a:ea typeface="隶书" panose="02010509060101010101" pitchFamily="49" charset="-122"/>
              </a:rPr>
              <a:t>. </a:t>
            </a:r>
            <a:r>
              <a:rPr lang="zh-CN" altLang="en-US" sz="2800" b="1" smtClean="0">
                <a:ea typeface="隶书" panose="02010509060101010101" pitchFamily="49" charset="-122"/>
              </a:rPr>
              <a:t>两个元素的乘积可以表示为</a:t>
            </a:r>
          </a:p>
        </p:txBody>
      </p:sp>
      <p:graphicFrame>
        <p:nvGraphicFramePr>
          <p:cNvPr id="129027" name="Object 3"/>
          <p:cNvGraphicFramePr>
            <a:graphicFrameLocks noChangeAspect="1"/>
          </p:cNvGraphicFramePr>
          <p:nvPr/>
        </p:nvGraphicFramePr>
        <p:xfrm>
          <a:off x="3132138" y="2060575"/>
          <a:ext cx="1231900" cy="596900"/>
        </p:xfrm>
        <a:graphic>
          <a:graphicData uri="http://schemas.openxmlformats.org/presentationml/2006/ole">
            <mc:AlternateContent xmlns:mc="http://schemas.openxmlformats.org/markup-compatibility/2006">
              <mc:Choice xmlns:v="urn:schemas-microsoft-com:vml" Requires="v">
                <p:oleObj spid="_x0000_s7180" name="Equation" r:id="rId3" imgW="1200201" imgH="571590" progId="Equation.DSMT4">
                  <p:embed/>
                </p:oleObj>
              </mc:Choice>
              <mc:Fallback>
                <p:oleObj name="Equation" r:id="rId3" imgW="1200201" imgH="57159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060575"/>
                        <a:ext cx="12319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28" name="Text Box 4"/>
          <p:cNvSpPr txBox="1">
            <a:spLocks noChangeArrowheads="1"/>
          </p:cNvSpPr>
          <p:nvPr/>
        </p:nvSpPr>
        <p:spPr bwMode="auto">
          <a:xfrm>
            <a:off x="862013" y="2971800"/>
            <a:ext cx="742473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0" lang="en-US" altLang="zh-CN" sz="2800" b="1" i="1">
                <a:latin typeface="Times New Roman" panose="02020603050405020304" pitchFamily="18" charset="0"/>
                <a:ea typeface="隶书" panose="02010509060101010101" pitchFamily="49" charset="-122"/>
              </a:rPr>
              <a:t>j</a:t>
            </a:r>
            <a:r>
              <a:rPr kumimoji="0" lang="en-US" altLang="zh-CN" sz="2800" b="1" baseline="-25000">
                <a:latin typeface="Times New Roman" panose="02020603050405020304" pitchFamily="18" charset="0"/>
                <a:ea typeface="隶书" panose="02010509060101010101" pitchFamily="49" charset="-122"/>
              </a:rPr>
              <a:t>1</a:t>
            </a:r>
            <a:r>
              <a:rPr kumimoji="0" lang="en-US" altLang="zh-CN" sz="2800" b="1" i="1">
                <a:latin typeface="Times New Roman" panose="02020603050405020304" pitchFamily="18" charset="0"/>
                <a:ea typeface="隶书" panose="02010509060101010101" pitchFamily="49" charset="-122"/>
              </a:rPr>
              <a:t>j</a:t>
            </a:r>
            <a:r>
              <a:rPr kumimoji="0" lang="en-US" altLang="zh-CN" sz="2800" b="1" baseline="-25000">
                <a:latin typeface="Times New Roman" panose="02020603050405020304" pitchFamily="18" charset="0"/>
                <a:ea typeface="隶书" panose="02010509060101010101" pitchFamily="49" charset="-122"/>
              </a:rPr>
              <a:t>2</a:t>
            </a:r>
            <a:r>
              <a:rPr kumimoji="0" lang="zh-CN" altLang="en-US" sz="2800" b="1">
                <a:latin typeface="Times New Roman" panose="02020603050405020304" pitchFamily="18" charset="0"/>
                <a:ea typeface="隶书" panose="02010509060101010101" pitchFamily="49" charset="-122"/>
              </a:rPr>
              <a:t>为</a:t>
            </a:r>
            <a:r>
              <a:rPr kumimoji="0" lang="en-US" altLang="zh-CN" sz="2800" b="1">
                <a:latin typeface="Times New Roman" panose="02020603050405020304" pitchFamily="18" charset="0"/>
                <a:ea typeface="隶书" panose="02010509060101010101" pitchFamily="49" charset="-122"/>
              </a:rPr>
              <a:t>2</a:t>
            </a:r>
            <a:r>
              <a:rPr kumimoji="0" lang="zh-CN" altLang="en-US" sz="2800" b="1">
                <a:latin typeface="Times New Roman" panose="02020603050405020304" pitchFamily="18" charset="0"/>
                <a:ea typeface="隶书" panose="02010509060101010101" pitchFamily="49" charset="-122"/>
              </a:rPr>
              <a:t>级排列</a:t>
            </a:r>
            <a:r>
              <a:rPr kumimoji="0" lang="en-US" altLang="zh-CN" sz="2800" b="1">
                <a:latin typeface="Times New Roman" panose="02020603050405020304" pitchFamily="18" charset="0"/>
                <a:ea typeface="隶书" panose="02010509060101010101" pitchFamily="49" charset="-122"/>
              </a:rPr>
              <a:t>, </a:t>
            </a:r>
            <a:r>
              <a:rPr kumimoji="0" lang="zh-CN" altLang="en-US" sz="2800" b="1">
                <a:latin typeface="Times New Roman" panose="02020603050405020304" pitchFamily="18" charset="0"/>
                <a:ea typeface="隶书" panose="02010509060101010101" pitchFamily="49" charset="-122"/>
              </a:rPr>
              <a:t>当</a:t>
            </a:r>
            <a:r>
              <a:rPr kumimoji="0" lang="en-US" altLang="zh-CN" sz="2800" b="1" i="1">
                <a:latin typeface="Times New Roman" panose="02020603050405020304" pitchFamily="18" charset="0"/>
                <a:ea typeface="隶书" panose="02010509060101010101" pitchFamily="49" charset="-122"/>
              </a:rPr>
              <a:t>j</a:t>
            </a:r>
            <a:r>
              <a:rPr kumimoji="0" lang="en-US" altLang="zh-CN" sz="2800" b="1" baseline="-25000">
                <a:latin typeface="Times New Roman" panose="02020603050405020304" pitchFamily="18" charset="0"/>
                <a:ea typeface="隶书" panose="02010509060101010101" pitchFamily="49" charset="-122"/>
              </a:rPr>
              <a:t>1</a:t>
            </a:r>
            <a:r>
              <a:rPr kumimoji="0" lang="en-US" altLang="zh-CN" sz="2800" b="1" i="1">
                <a:latin typeface="Times New Roman" panose="02020603050405020304" pitchFamily="18" charset="0"/>
                <a:ea typeface="隶书" panose="02010509060101010101" pitchFamily="49" charset="-122"/>
              </a:rPr>
              <a:t>j</a:t>
            </a:r>
            <a:r>
              <a:rPr kumimoji="0" lang="en-US" altLang="zh-CN" sz="2800" b="1" baseline="-25000">
                <a:latin typeface="Times New Roman" panose="02020603050405020304" pitchFamily="18" charset="0"/>
                <a:ea typeface="隶书" panose="02010509060101010101" pitchFamily="49" charset="-122"/>
              </a:rPr>
              <a:t>2</a:t>
            </a:r>
            <a:r>
              <a:rPr kumimoji="0" lang="zh-CN" altLang="en-US" sz="2800" b="1">
                <a:latin typeface="Times New Roman" panose="02020603050405020304" pitchFamily="18" charset="0"/>
                <a:ea typeface="隶书" panose="02010509060101010101" pitchFamily="49" charset="-122"/>
              </a:rPr>
              <a:t>取遍了</a:t>
            </a:r>
            <a:r>
              <a:rPr kumimoji="0" lang="en-US" altLang="zh-CN" sz="2800" b="1">
                <a:latin typeface="Times New Roman" panose="02020603050405020304" pitchFamily="18" charset="0"/>
                <a:ea typeface="隶书" panose="02010509060101010101" pitchFamily="49" charset="-122"/>
              </a:rPr>
              <a:t>2</a:t>
            </a:r>
            <a:r>
              <a:rPr kumimoji="0" lang="zh-CN" altLang="en-US" sz="2800" b="1">
                <a:latin typeface="Times New Roman" panose="02020603050405020304" pitchFamily="18" charset="0"/>
                <a:ea typeface="隶书" panose="02010509060101010101" pitchFamily="49" charset="-122"/>
              </a:rPr>
              <a:t>级排列</a:t>
            </a:r>
            <a:r>
              <a:rPr kumimoji="0" lang="en-US" altLang="zh-CN" sz="2800" b="1">
                <a:latin typeface="Times New Roman" panose="02020603050405020304" pitchFamily="18" charset="0"/>
                <a:ea typeface="隶书" panose="02010509060101010101" pitchFamily="49" charset="-122"/>
              </a:rPr>
              <a:t>(12, 21)</a:t>
            </a:r>
            <a:r>
              <a:rPr kumimoji="0" lang="zh-CN" altLang="en-US" sz="2800" b="1">
                <a:latin typeface="Times New Roman" panose="02020603050405020304" pitchFamily="18" charset="0"/>
                <a:ea typeface="隶书" panose="02010509060101010101" pitchFamily="49" charset="-122"/>
              </a:rPr>
              <a:t>时</a:t>
            </a:r>
            <a:r>
              <a:rPr kumimoji="0" lang="en-US" altLang="zh-CN" sz="2800" b="1">
                <a:latin typeface="Times New Roman" panose="02020603050405020304" pitchFamily="18" charset="0"/>
                <a:ea typeface="隶书" panose="02010509060101010101" pitchFamily="49" charset="-122"/>
              </a:rPr>
              <a:t>, </a:t>
            </a:r>
            <a:r>
              <a:rPr kumimoji="0" lang="zh-CN" altLang="en-US" sz="2800" b="1">
                <a:latin typeface="Times New Roman" panose="02020603050405020304" pitchFamily="18" charset="0"/>
                <a:ea typeface="隶书" panose="02010509060101010101" pitchFamily="49" charset="-122"/>
              </a:rPr>
              <a:t>即得到二阶行列式的所有项</a:t>
            </a:r>
            <a:r>
              <a:rPr kumimoji="0" lang="en-US" altLang="zh-CN" sz="2800" b="1">
                <a:latin typeface="Times New Roman" panose="02020603050405020304" pitchFamily="18" charset="0"/>
                <a:ea typeface="隶书" panose="02010509060101010101" pitchFamily="49" charset="-122"/>
              </a:rPr>
              <a:t>(</a:t>
            </a:r>
            <a:r>
              <a:rPr kumimoji="0" lang="zh-CN" altLang="en-US" sz="2800" b="1">
                <a:latin typeface="Times New Roman" panose="02020603050405020304" pitchFamily="18" charset="0"/>
                <a:ea typeface="隶书" panose="02010509060101010101" pitchFamily="49" charset="-122"/>
              </a:rPr>
              <a:t>不包含符号</a:t>
            </a:r>
            <a:r>
              <a:rPr kumimoji="0" lang="en-US" altLang="zh-CN" sz="2800" b="1">
                <a:latin typeface="Times New Roman" panose="02020603050405020304" pitchFamily="18" charset="0"/>
                <a:ea typeface="隶书" panose="02010509060101010101" pitchFamily="49" charset="-122"/>
              </a:rPr>
              <a:t>), </a:t>
            </a:r>
            <a:r>
              <a:rPr kumimoji="0" lang="zh-CN" altLang="en-US" sz="2800" b="1">
                <a:latin typeface="Times New Roman" panose="02020603050405020304" pitchFamily="18" charset="0"/>
                <a:ea typeface="隶书" panose="02010509060101010101" pitchFamily="49" charset="-122"/>
              </a:rPr>
              <a:t>共为</a:t>
            </a:r>
            <a:r>
              <a:rPr kumimoji="0" lang="en-US" altLang="zh-CN" sz="2800" b="1">
                <a:latin typeface="Times New Roman" panose="02020603050405020304" pitchFamily="18" charset="0"/>
                <a:ea typeface="隶书" panose="02010509060101010101" pitchFamily="49" charset="-122"/>
              </a:rPr>
              <a:t>2!=2</a:t>
            </a:r>
            <a:r>
              <a:rPr kumimoji="0" lang="zh-CN" altLang="en-US" sz="2800" b="1">
                <a:latin typeface="Times New Roman" panose="02020603050405020304" pitchFamily="18" charset="0"/>
                <a:ea typeface="隶书" panose="02010509060101010101" pitchFamily="49" charset="-122"/>
              </a:rPr>
              <a:t>项</a:t>
            </a:r>
            <a:r>
              <a:rPr kumimoji="0" lang="en-US" altLang="zh-CN" sz="2800" b="1">
                <a:latin typeface="Times New Roman" panose="02020603050405020304" pitchFamily="18" charset="0"/>
                <a:ea typeface="隶书" panose="02010509060101010101" pitchFamily="49" charset="-122"/>
              </a:rPr>
              <a:t>.</a:t>
            </a:r>
          </a:p>
        </p:txBody>
      </p:sp>
      <p:sp>
        <p:nvSpPr>
          <p:cNvPr id="129029" name="Rectangle 5"/>
          <p:cNvSpPr>
            <a:spLocks noRot="1" noChangeAspect="1" noMove="1" noResize="1" noEditPoints="1" noAdjustHandles="1" noChangeArrowheads="1" noChangeShapeType="1" noTextEdit="1"/>
          </p:cNvSpPr>
          <p:nvPr/>
        </p:nvSpPr>
        <p:spPr bwMode="auto">
          <a:xfrm>
            <a:off x="814388" y="4869160"/>
            <a:ext cx="7903233" cy="584775"/>
          </a:xfrm>
          <a:prstGeom prst="rect">
            <a:avLst/>
          </a:prstGeom>
          <a:blipFill rotWithShape="0">
            <a:blip r:embed="rId5"/>
            <a:stretch>
              <a:fillRect l="-2006" t="-17708" r="-1620" b="-3333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7174"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EE84BCF-01D2-4BEF-8404-F7E9FAC5DE32}" type="slidenum">
              <a:rPr lang="en-US" altLang="zh-CN" sz="1200">
                <a:solidFill>
                  <a:srgbClr val="898989"/>
                </a:solidFill>
                <a:latin typeface="Times New Roman" panose="02020603050405020304" pitchFamily="18" charset="0"/>
              </a:rPr>
              <a:pPr>
                <a:spcBef>
                  <a:spcPct val="0"/>
                </a:spcBef>
                <a:buFontTx/>
                <a:buNone/>
              </a:pPr>
              <a:t>3</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29026"/>
                                        </p:tgtEl>
                                        <p:attrNameLst>
                                          <p:attrName>style.visibility</p:attrName>
                                        </p:attrNameLst>
                                      </p:cBhvr>
                                      <p:to>
                                        <p:strVal val="visible"/>
                                      </p:to>
                                    </p:set>
                                    <p:animEffect transition="in" filter="wipe(left)">
                                      <p:cBhvr>
                                        <p:cTn id="7" dur="75"/>
                                        <p:tgtEl>
                                          <p:spTgt spid="129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9027"/>
                                        </p:tgtEl>
                                        <p:attrNameLst>
                                          <p:attrName>style.visibility</p:attrName>
                                        </p:attrNameLst>
                                      </p:cBhvr>
                                      <p:to>
                                        <p:strVal val="visible"/>
                                      </p:to>
                                    </p:set>
                                    <p:animEffect transition="in" filter="wipe(left)">
                                      <p:cBhvr>
                                        <p:cTn id="12" dur="500"/>
                                        <p:tgtEl>
                                          <p:spTgt spid="1290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29028"/>
                                        </p:tgtEl>
                                        <p:attrNameLst>
                                          <p:attrName>style.visibility</p:attrName>
                                        </p:attrNameLst>
                                      </p:cBhvr>
                                      <p:to>
                                        <p:strVal val="visible"/>
                                      </p:to>
                                    </p:set>
                                    <p:animEffect transition="in" filter="wipe(left)">
                                      <p:cBhvr>
                                        <p:cTn id="17" dur="75"/>
                                        <p:tgtEl>
                                          <p:spTgt spid="1290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iterate type="lt">
                                    <p:tmPct val="100000"/>
                                  </p:iterate>
                                  <p:childTnLst>
                                    <p:set>
                                      <p:cBhvr>
                                        <p:cTn id="21" dur="1" fill="hold">
                                          <p:stCondLst>
                                            <p:cond delay="0"/>
                                          </p:stCondLst>
                                        </p:cTn>
                                        <p:tgtEl>
                                          <p:spTgt spid="129029"/>
                                        </p:tgtEl>
                                        <p:attrNameLst>
                                          <p:attrName>style.visibility</p:attrName>
                                        </p:attrNameLst>
                                      </p:cBhvr>
                                      <p:to>
                                        <p:strVal val="visible"/>
                                      </p:to>
                                    </p:set>
                                    <p:animEffect transition="in" filter="wipe(left)">
                                      <p:cBhvr>
                                        <p:cTn id="22" dur="75"/>
                                        <p:tgtEl>
                                          <p:spTgt spid="129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autoUpdateAnimBg="0"/>
      <p:bldP spid="12902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59746" name="Group 2"/>
          <p:cNvGraphicFramePr>
            <a:graphicFrameLocks noGrp="1"/>
          </p:cNvGraphicFramePr>
          <p:nvPr>
            <p:ph/>
          </p:nvPr>
        </p:nvGraphicFramePr>
        <p:xfrm>
          <a:off x="0" y="477838"/>
          <a:ext cx="9144000" cy="5943600"/>
        </p:xfrm>
        <a:graphic>
          <a:graphicData uri="http://schemas.openxmlformats.org/drawingml/2006/table">
            <a:tbl>
              <a:tblPr/>
              <a:tblGrid>
                <a:gridCol w="2286000"/>
                <a:gridCol w="2286000"/>
                <a:gridCol w="2286000"/>
                <a:gridCol w="2286000"/>
              </a:tblGrid>
              <a:tr h="2524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1" i="0" u="none" strike="noStrike" cap="none" normalizeH="0" baseline="0" smtClean="0">
                          <a:ln>
                            <a:noFill/>
                          </a:ln>
                          <a:solidFill>
                            <a:srgbClr val="FF3399"/>
                          </a:solidFill>
                          <a:effectLst/>
                          <a:latin typeface="Arial" charset="0"/>
                          <a:ea typeface="隶书" pitchFamily="49" charset="-122"/>
                        </a:rPr>
                        <a:t>排列</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1" i="0" u="none" strike="noStrike" cap="none" normalizeH="0" baseline="0" smtClean="0">
                          <a:ln>
                            <a:noFill/>
                          </a:ln>
                          <a:solidFill>
                            <a:srgbClr val="FF3399"/>
                          </a:solidFill>
                          <a:effectLst/>
                          <a:latin typeface="Arial" charset="0"/>
                          <a:ea typeface="隶书" pitchFamily="49" charset="-122"/>
                        </a:rPr>
                        <a:t>逆序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1" i="0" u="none" strike="noStrike" cap="none" normalizeH="0" baseline="0" smtClean="0">
                          <a:ln>
                            <a:noFill/>
                          </a:ln>
                          <a:solidFill>
                            <a:srgbClr val="FF3399"/>
                          </a:solidFill>
                          <a:effectLst/>
                          <a:latin typeface="Arial" charset="0"/>
                          <a:ea typeface="隶书" pitchFamily="49" charset="-122"/>
                        </a:rPr>
                        <a:t>逆序数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1" i="0" u="none" strike="noStrike" cap="none" normalizeH="0" baseline="0" smtClean="0">
                          <a:ln>
                            <a:noFill/>
                          </a:ln>
                          <a:solidFill>
                            <a:srgbClr val="FF3399"/>
                          </a:solidFill>
                          <a:effectLst/>
                          <a:latin typeface="Arial" charset="0"/>
                          <a:ea typeface="隶书" pitchFamily="49" charset="-122"/>
                        </a:rPr>
                        <a:t>奇偶性</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54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3 1 2 4</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31,32</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2</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1" i="0" u="none" strike="noStrike" cap="none" normalizeH="0" baseline="0" smtClean="0">
                          <a:ln>
                            <a:noFill/>
                          </a:ln>
                          <a:solidFill>
                            <a:schemeClr val="tx2"/>
                          </a:solidFill>
                          <a:effectLst/>
                          <a:latin typeface="Arial" charset="0"/>
                          <a:ea typeface="隶书" pitchFamily="49" charset="-122"/>
                        </a:rPr>
                        <a:t>偶排列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524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3 1 4 2</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31,32,42</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3</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1" i="0" u="none" strike="noStrike" cap="none" normalizeH="0" baseline="0" smtClean="0">
                          <a:ln>
                            <a:noFill/>
                          </a:ln>
                          <a:solidFill>
                            <a:schemeClr val="tx2"/>
                          </a:solidFill>
                          <a:effectLst/>
                          <a:latin typeface="Arial" charset="0"/>
                          <a:ea typeface="隶书" pitchFamily="49" charset="-122"/>
                        </a:rPr>
                        <a:t>奇排列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524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3</a:t>
                      </a:r>
                      <a:r>
                        <a:rPr kumimoji="1" lang="en-US" altLang="zh-CN" sz="2400" b="1" i="0" u="none" strike="noStrike" cap="none" normalizeH="0" baseline="0" smtClean="0">
                          <a:ln>
                            <a:noFill/>
                          </a:ln>
                          <a:solidFill>
                            <a:schemeClr val="tx2"/>
                          </a:solidFill>
                          <a:effectLst/>
                          <a:latin typeface="Arial" charset="0"/>
                          <a:ea typeface="隶书" pitchFamily="49" charset="-122"/>
                        </a:rPr>
                        <a:t> 2 </a:t>
                      </a:r>
                      <a:r>
                        <a:rPr kumimoji="1" lang="zh-CN" altLang="en-GB" sz="2400" b="1" i="0" u="none" strike="noStrike" cap="none" normalizeH="0" baseline="0" smtClean="0">
                          <a:ln>
                            <a:noFill/>
                          </a:ln>
                          <a:solidFill>
                            <a:schemeClr val="tx2"/>
                          </a:solidFill>
                          <a:effectLst/>
                          <a:latin typeface="Arial" charset="0"/>
                          <a:ea typeface="隶书" pitchFamily="49" charset="-122"/>
                        </a:rPr>
                        <a:t>1 4</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32,31,21</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3</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1" i="0" u="none" strike="noStrike" cap="none" normalizeH="0" baseline="0" smtClean="0">
                          <a:ln>
                            <a:noFill/>
                          </a:ln>
                          <a:solidFill>
                            <a:schemeClr val="tx2"/>
                          </a:solidFill>
                          <a:effectLst/>
                          <a:latin typeface="Arial" charset="0"/>
                          <a:ea typeface="隶书" pitchFamily="49" charset="-122"/>
                        </a:rPr>
                        <a:t>奇排列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54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3 2 4 1</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32,31,21,41</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3</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1" i="0" u="none" strike="noStrike" cap="none" normalizeH="0" baseline="0" smtClean="0">
                          <a:ln>
                            <a:noFill/>
                          </a:ln>
                          <a:solidFill>
                            <a:schemeClr val="tx2"/>
                          </a:solidFill>
                          <a:effectLst/>
                          <a:latin typeface="Arial" charset="0"/>
                          <a:ea typeface="隶书" pitchFamily="49" charset="-122"/>
                        </a:rPr>
                        <a:t>偶排列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445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3 4 1 2</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31,32,41,42</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4</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1" i="0" u="none" strike="noStrike" cap="none" normalizeH="0" baseline="0" smtClean="0">
                          <a:ln>
                            <a:noFill/>
                          </a:ln>
                          <a:solidFill>
                            <a:schemeClr val="tx2"/>
                          </a:solidFill>
                          <a:effectLst/>
                          <a:latin typeface="Arial" charset="0"/>
                          <a:ea typeface="隶书" pitchFamily="49" charset="-122"/>
                        </a:rPr>
                        <a:t>偶排列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445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3 4 2 1 </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32,31,42,41,21</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5</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1" i="0" u="none" strike="noStrike" cap="none" normalizeH="0" baseline="0" smtClean="0">
                          <a:ln>
                            <a:noFill/>
                          </a:ln>
                          <a:solidFill>
                            <a:schemeClr val="tx2"/>
                          </a:solidFill>
                          <a:effectLst/>
                          <a:latin typeface="Arial" charset="0"/>
                          <a:ea typeface="隶书" pitchFamily="49" charset="-122"/>
                        </a:rPr>
                        <a:t>奇排列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524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4 1 2 3</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41,42,43</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3</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1" i="0" u="none" strike="noStrike" cap="none" normalizeH="0" baseline="0" smtClean="0">
                          <a:ln>
                            <a:noFill/>
                          </a:ln>
                          <a:solidFill>
                            <a:schemeClr val="tx2"/>
                          </a:solidFill>
                          <a:effectLst/>
                          <a:latin typeface="Arial" charset="0"/>
                          <a:ea typeface="隶书" pitchFamily="49" charset="-122"/>
                        </a:rPr>
                        <a:t>奇排列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524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4 1 3 2</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41,43,42,32</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4</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1" i="0" u="none" strike="noStrike" cap="none" normalizeH="0" baseline="0" smtClean="0">
                          <a:ln>
                            <a:noFill/>
                          </a:ln>
                          <a:solidFill>
                            <a:schemeClr val="tx2"/>
                          </a:solidFill>
                          <a:effectLst/>
                          <a:latin typeface="Arial" charset="0"/>
                          <a:ea typeface="隶书" pitchFamily="49" charset="-122"/>
                        </a:rPr>
                        <a:t>偶排列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524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4 2 1 3</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42,41,43,21</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4</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1" i="0" u="none" strike="noStrike" cap="none" normalizeH="0" baseline="0" smtClean="0">
                          <a:ln>
                            <a:noFill/>
                          </a:ln>
                          <a:solidFill>
                            <a:schemeClr val="tx2"/>
                          </a:solidFill>
                          <a:effectLst/>
                          <a:latin typeface="Arial" charset="0"/>
                          <a:ea typeface="隶书" pitchFamily="49" charset="-122"/>
                        </a:rPr>
                        <a:t>偶排列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524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4 2 3 1 </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42,43,41,21,31</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5</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1" i="0" u="none" strike="noStrike" cap="none" normalizeH="0" baseline="0" smtClean="0">
                          <a:ln>
                            <a:noFill/>
                          </a:ln>
                          <a:solidFill>
                            <a:schemeClr val="tx2"/>
                          </a:solidFill>
                          <a:effectLst/>
                          <a:latin typeface="Arial" charset="0"/>
                          <a:ea typeface="隶书" pitchFamily="49" charset="-122"/>
                        </a:rPr>
                        <a:t>奇排列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54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4 3</a:t>
                      </a:r>
                      <a:r>
                        <a:rPr kumimoji="1" lang="en-US" altLang="zh-CN" sz="2400" b="1" i="0" u="none" strike="noStrike" cap="none" normalizeH="0" baseline="0" smtClean="0">
                          <a:ln>
                            <a:noFill/>
                          </a:ln>
                          <a:solidFill>
                            <a:schemeClr val="tx2"/>
                          </a:solidFill>
                          <a:effectLst/>
                          <a:latin typeface="Arial" charset="0"/>
                          <a:ea typeface="隶书" pitchFamily="49" charset="-122"/>
                        </a:rPr>
                        <a:t> </a:t>
                      </a:r>
                      <a:r>
                        <a:rPr kumimoji="1" lang="zh-CN" altLang="en-GB" sz="2400" b="1" i="0" u="none" strike="noStrike" cap="none" normalizeH="0" baseline="0" smtClean="0">
                          <a:ln>
                            <a:noFill/>
                          </a:ln>
                          <a:solidFill>
                            <a:schemeClr val="tx2"/>
                          </a:solidFill>
                          <a:effectLst/>
                          <a:latin typeface="Arial" charset="0"/>
                          <a:ea typeface="隶书" pitchFamily="49" charset="-122"/>
                        </a:rPr>
                        <a:t>1 2</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43,41,</a:t>
                      </a:r>
                      <a:r>
                        <a:rPr kumimoji="1" lang="en-GB" altLang="zh-CN" sz="2400" b="1" i="0" u="none" strike="noStrike" cap="none" normalizeH="0" baseline="0" smtClean="0">
                          <a:ln>
                            <a:noFill/>
                          </a:ln>
                          <a:solidFill>
                            <a:schemeClr val="tx2"/>
                          </a:solidFill>
                          <a:effectLst/>
                          <a:latin typeface="Arial" charset="0"/>
                          <a:ea typeface="隶书" pitchFamily="49" charset="-122"/>
                        </a:rPr>
                        <a:t>42,31,32</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5</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1" i="0" u="none" strike="noStrike" cap="none" normalizeH="0" baseline="0" smtClean="0">
                          <a:ln>
                            <a:noFill/>
                          </a:ln>
                          <a:solidFill>
                            <a:schemeClr val="tx2"/>
                          </a:solidFill>
                          <a:effectLst/>
                          <a:latin typeface="Arial" charset="0"/>
                          <a:ea typeface="隶书" pitchFamily="49" charset="-122"/>
                        </a:rPr>
                        <a:t>奇排列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54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4 3 2 1</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000" b="1" i="0" u="none" strike="noStrike" cap="none" normalizeH="0" baseline="0" smtClean="0">
                          <a:ln>
                            <a:noFill/>
                          </a:ln>
                          <a:solidFill>
                            <a:schemeClr val="tx2"/>
                          </a:solidFill>
                          <a:effectLst/>
                          <a:latin typeface="Arial" charset="0"/>
                          <a:ea typeface="隶书" pitchFamily="49" charset="-122"/>
                        </a:rPr>
                        <a:t>43,42,41,32,31,21</a:t>
                      </a:r>
                      <a:endParaRPr kumimoji="1" lang="en-US" altLang="zh-CN" sz="20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GB" sz="2400" b="1" i="0" u="none" strike="noStrike" cap="none" normalizeH="0" baseline="0" smtClean="0">
                          <a:ln>
                            <a:noFill/>
                          </a:ln>
                          <a:solidFill>
                            <a:schemeClr val="tx2"/>
                          </a:solidFill>
                          <a:effectLst/>
                          <a:latin typeface="Arial" charset="0"/>
                          <a:ea typeface="隶书" pitchFamily="49" charset="-122"/>
                        </a:rPr>
                        <a:t>6</a:t>
                      </a:r>
                      <a:endParaRPr kumimoji="1" lang="en-US" altLang="zh-CN" sz="2400" b="1" i="0" u="none" strike="noStrike" cap="none" normalizeH="0" baseline="0" smtClean="0">
                        <a:ln>
                          <a:noFill/>
                        </a:ln>
                        <a:solidFill>
                          <a:schemeClr val="tx2"/>
                        </a:solidFill>
                        <a:effectLst/>
                        <a:latin typeface="Arial"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1" i="0" u="none" strike="noStrike" cap="none" normalizeH="0" baseline="0" smtClean="0">
                          <a:ln>
                            <a:noFill/>
                          </a:ln>
                          <a:solidFill>
                            <a:schemeClr val="tx2"/>
                          </a:solidFill>
                          <a:effectLst/>
                          <a:latin typeface="Arial" charset="0"/>
                          <a:ea typeface="隶书" pitchFamily="49" charset="-122"/>
                        </a:rPr>
                        <a:t>偶排列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5914" name="Rectangle 74"/>
          <p:cNvSpPr>
            <a:spLocks noChangeArrowheads="1"/>
          </p:cNvSpPr>
          <p:nvPr/>
        </p:nvSpPr>
        <p:spPr bwMode="auto">
          <a:xfrm>
            <a:off x="7848600" y="6400800"/>
            <a:ext cx="11033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latin typeface="Times New Roman" panose="02020603050405020304" pitchFamily="18" charset="0"/>
                <a:ea typeface="隶书" panose="02010509060101010101" pitchFamily="49" charset="-122"/>
                <a:hlinkClick r:id="rId2" action="ppaction://hlinksldjump"/>
              </a:rPr>
              <a:t>返回</a:t>
            </a:r>
            <a:endParaRPr lang="zh-CN" altLang="en-US" sz="2400">
              <a:latin typeface="Times New Roman" panose="02020603050405020304" pitchFamily="18" charset="0"/>
              <a:ea typeface="隶书" panose="02010509060101010101" pitchFamily="49" charset="-122"/>
            </a:endParaRPr>
          </a:p>
        </p:txBody>
      </p:sp>
      <p:sp>
        <p:nvSpPr>
          <p:cNvPr id="35915"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148B0F0-59A5-456F-B118-4EC997F4D8E8}" type="slidenum">
              <a:rPr lang="en-US" altLang="zh-CN" sz="1200">
                <a:solidFill>
                  <a:srgbClr val="898989"/>
                </a:solidFill>
                <a:latin typeface="Times New Roman" panose="02020603050405020304" pitchFamily="18" charset="0"/>
              </a:rPr>
              <a:pPr>
                <a:spcBef>
                  <a:spcPct val="0"/>
                </a:spcBef>
                <a:buFontTx/>
                <a:buNone/>
              </a:pPr>
              <a:t>30</a:t>
            </a:fld>
            <a:endParaRPr lang="en-US" altLang="zh-CN" sz="1200">
              <a:solidFill>
                <a:srgbClr val="898989"/>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071563" y="1285875"/>
            <a:ext cx="7386637" cy="3000375"/>
          </a:xfrm>
        </p:spPr>
        <p:txBody>
          <a:bodyPr/>
          <a:lstStyle/>
          <a:p>
            <a:pPr algn="l" eaLnBrk="1" hangingPunct="1"/>
            <a:r>
              <a:rPr lang="zh-CN" altLang="en-US" sz="4000" b="1" smtClean="0">
                <a:ea typeface="隶书" panose="02010509060101010101" pitchFamily="49" charset="-122"/>
              </a:rPr>
              <a:t>当</a:t>
            </a:r>
            <a:r>
              <a:rPr lang="en-US" altLang="zh-CN" sz="4000" b="1" i="1" smtClean="0">
                <a:latin typeface="Times New Roman" panose="02020603050405020304" pitchFamily="18" charset="0"/>
                <a:ea typeface="隶书" panose="02010509060101010101" pitchFamily="49" charset="-122"/>
                <a:cs typeface="Times New Roman" panose="02020603050405020304" pitchFamily="18" charset="0"/>
              </a:rPr>
              <a:t>n</a:t>
            </a:r>
            <a:r>
              <a:rPr lang="en-US" altLang="zh-CN" sz="4000" b="1" smtClean="0">
                <a:latin typeface="Times New Roman" panose="02020603050405020304" pitchFamily="18" charset="0"/>
                <a:ea typeface="隶书" panose="02010509060101010101" pitchFamily="49" charset="-122"/>
                <a:cs typeface="Times New Roman" panose="02020603050405020304" pitchFamily="18" charset="0"/>
                <a:sym typeface="Symbol" panose="05050102010706020507" pitchFamily="18" charset="2"/>
              </a:rPr>
              <a:t>4</a:t>
            </a:r>
            <a:r>
              <a:rPr lang="zh-CN" altLang="en-US" sz="4000" b="1" smtClean="0">
                <a:ea typeface="隶书" panose="02010509060101010101" pitchFamily="49" charset="-122"/>
                <a:sym typeface="Symbol" panose="05050102010706020507" pitchFamily="18" charset="2"/>
              </a:rPr>
              <a:t>时</a:t>
            </a:r>
            <a:r>
              <a:rPr lang="en-US" altLang="zh-CN" sz="4000" b="1" smtClean="0">
                <a:ea typeface="隶书" panose="02010509060101010101" pitchFamily="49" charset="-122"/>
                <a:sym typeface="Symbol" panose="05050102010706020507" pitchFamily="18" charset="2"/>
              </a:rPr>
              <a:t>, </a:t>
            </a:r>
            <a:r>
              <a:rPr lang="zh-CN" altLang="en-US" sz="4000" b="1" smtClean="0">
                <a:ea typeface="隶书" panose="02010509060101010101" pitchFamily="49" charset="-122"/>
                <a:sym typeface="Symbol" panose="05050102010706020507" pitchFamily="18" charset="2"/>
              </a:rPr>
              <a:t>用定义计算</a:t>
            </a:r>
            <a:r>
              <a:rPr lang="en-US" altLang="zh-CN" sz="4000" b="1" i="1" smtClean="0">
                <a:latin typeface="Times New Roman" panose="02020603050405020304" pitchFamily="18" charset="0"/>
                <a:ea typeface="隶书" panose="02010509060101010101" pitchFamily="49" charset="-122"/>
                <a:sym typeface="Symbol" panose="05050102010706020507" pitchFamily="18" charset="2"/>
              </a:rPr>
              <a:t>n</a:t>
            </a:r>
            <a:r>
              <a:rPr lang="zh-CN" altLang="en-US" sz="4000" b="1" smtClean="0">
                <a:ea typeface="隶书" panose="02010509060101010101" pitchFamily="49" charset="-122"/>
                <a:sym typeface="Symbol" panose="05050102010706020507" pitchFamily="18" charset="2"/>
              </a:rPr>
              <a:t>阶行列式将是十分复杂甚至是不可能的</a:t>
            </a:r>
            <a:r>
              <a:rPr lang="en-US" altLang="zh-CN" sz="4000" b="1" smtClean="0">
                <a:ea typeface="隶书" panose="02010509060101010101" pitchFamily="49" charset="-122"/>
                <a:sym typeface="Symbol" panose="05050102010706020507" pitchFamily="18" charset="2"/>
              </a:rPr>
              <a:t>. </a:t>
            </a:r>
            <a:r>
              <a:rPr lang="zh-CN" altLang="en-US" sz="4000" b="1" smtClean="0">
                <a:ea typeface="隶书" panose="02010509060101010101" pitchFamily="49" charset="-122"/>
                <a:sym typeface="Symbol" panose="05050102010706020507" pitchFamily="18" charset="2"/>
              </a:rPr>
              <a:t>下面将讨论行列式的性质</a:t>
            </a:r>
            <a:r>
              <a:rPr lang="en-US" altLang="zh-CN" sz="4000" b="1" smtClean="0">
                <a:ea typeface="隶书" panose="02010509060101010101" pitchFamily="49" charset="-122"/>
                <a:sym typeface="Symbol" panose="05050102010706020507" pitchFamily="18" charset="2"/>
              </a:rPr>
              <a:t>, </a:t>
            </a:r>
            <a:r>
              <a:rPr lang="zh-CN" altLang="en-US" sz="4000" b="1" smtClean="0">
                <a:ea typeface="隶书" panose="02010509060101010101" pitchFamily="49" charset="-122"/>
                <a:sym typeface="Symbol" panose="05050102010706020507" pitchFamily="18" charset="2"/>
              </a:rPr>
              <a:t>并用这些性质来简化行列式的计算</a:t>
            </a:r>
            <a:r>
              <a:rPr lang="en-US" altLang="zh-CN" sz="4000" b="1" smtClean="0">
                <a:ea typeface="隶书" panose="02010509060101010101" pitchFamily="49" charset="-122"/>
                <a:sym typeface="Symbol" panose="05050102010706020507" pitchFamily="18" charset="2"/>
              </a:rPr>
              <a:t>.</a:t>
            </a:r>
          </a:p>
        </p:txBody>
      </p:sp>
      <p:sp>
        <p:nvSpPr>
          <p:cNvPr id="83971" name="Rectangle 3"/>
          <p:cNvSpPr>
            <a:spLocks noChangeArrowheads="1"/>
          </p:cNvSpPr>
          <p:nvPr/>
        </p:nvSpPr>
        <p:spPr bwMode="auto">
          <a:xfrm>
            <a:off x="1000125" y="4786313"/>
            <a:ext cx="76962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70000"/>
              </a:lnSpc>
              <a:spcBef>
                <a:spcPct val="50000"/>
              </a:spcBef>
              <a:buClr>
                <a:schemeClr val="tx2"/>
              </a:buClr>
              <a:buSzPct val="75000"/>
              <a:buFont typeface="Wingdings" panose="05000000000000000000" pitchFamily="2" charset="2"/>
              <a:buNone/>
            </a:pPr>
            <a:r>
              <a:rPr lang="en-US" altLang="zh-CN" b="1">
                <a:latin typeface="Times New Roman" panose="02020603050405020304" pitchFamily="18" charset="0"/>
                <a:ea typeface="隶书" panose="02010509060101010101" pitchFamily="49" charset="-122"/>
              </a:rPr>
              <a:t>(</a:t>
            </a:r>
            <a:r>
              <a:rPr lang="zh-CN" altLang="en-US" b="1">
                <a:latin typeface="Times New Roman" panose="02020603050405020304" pitchFamily="18" charset="0"/>
                <a:ea typeface="隶书" panose="02010509060101010101" pitchFamily="49" charset="-122"/>
              </a:rPr>
              <a:t>证明不重要</a:t>
            </a:r>
            <a:r>
              <a:rPr lang="en-US" altLang="zh-CN" b="1">
                <a:latin typeface="Times New Roman" panose="02020603050405020304" pitchFamily="18" charset="0"/>
                <a:ea typeface="隶书" panose="02010509060101010101" pitchFamily="49" charset="-122"/>
              </a:rPr>
              <a:t>, </a:t>
            </a:r>
            <a:r>
              <a:rPr lang="zh-CN" altLang="en-US" b="1">
                <a:latin typeface="Times New Roman" panose="02020603050405020304" pitchFamily="18" charset="0"/>
                <a:ea typeface="隶书" panose="02010509060101010101" pitchFamily="49" charset="-122"/>
              </a:rPr>
              <a:t>但必须记住以下所述的性质</a:t>
            </a:r>
          </a:p>
          <a:p>
            <a:pPr eaLnBrk="1" hangingPunct="1">
              <a:lnSpc>
                <a:spcPct val="70000"/>
              </a:lnSpc>
              <a:spcBef>
                <a:spcPct val="50000"/>
              </a:spcBef>
              <a:buClr>
                <a:schemeClr val="tx2"/>
              </a:buClr>
              <a:buSzPct val="75000"/>
              <a:buFont typeface="Wingdings" panose="05000000000000000000" pitchFamily="2" charset="2"/>
              <a:buNone/>
            </a:pPr>
            <a:r>
              <a:rPr lang="zh-CN" altLang="en-US" b="1">
                <a:latin typeface="Times New Roman" panose="02020603050405020304" pitchFamily="18" charset="0"/>
                <a:ea typeface="隶书" panose="02010509060101010101" pitchFamily="49" charset="-122"/>
              </a:rPr>
              <a:t>及其推论并用它们来计算行列式</a:t>
            </a:r>
            <a:r>
              <a:rPr lang="en-US" altLang="zh-CN" b="1">
                <a:latin typeface="Times New Roman" panose="02020603050405020304" pitchFamily="18" charset="0"/>
                <a:ea typeface="隶书" panose="02010509060101010101" pitchFamily="49" charset="-122"/>
              </a:rPr>
              <a:t>)</a:t>
            </a:r>
          </a:p>
        </p:txBody>
      </p:sp>
      <p:sp>
        <p:nvSpPr>
          <p:cNvPr id="36868" name="Rectangle 4"/>
          <p:cNvSpPr>
            <a:spLocks noChangeArrowheads="1"/>
          </p:cNvSpPr>
          <p:nvPr/>
        </p:nvSpPr>
        <p:spPr bwMode="auto">
          <a:xfrm>
            <a:off x="928688" y="584200"/>
            <a:ext cx="7362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4000">
                <a:solidFill>
                  <a:srgbClr val="0000FF"/>
                </a:solidFill>
                <a:latin typeface="Times New Roman" panose="02020603050405020304" pitchFamily="18" charset="0"/>
                <a:ea typeface="隶书" panose="02010509060101010101" pitchFamily="49" charset="-122"/>
              </a:rPr>
              <a:t>§ 1.4   </a:t>
            </a:r>
            <a:r>
              <a:rPr lang="en-US" altLang="zh-CN" sz="4000" i="1">
                <a:solidFill>
                  <a:srgbClr val="0000FF"/>
                </a:solidFill>
                <a:latin typeface="Times New Roman" panose="02020603050405020304" pitchFamily="18" charset="0"/>
                <a:ea typeface="隶书" panose="02010509060101010101" pitchFamily="49" charset="-122"/>
              </a:rPr>
              <a:t>n</a:t>
            </a:r>
            <a:r>
              <a:rPr lang="zh-CN" altLang="en-US" sz="4000">
                <a:solidFill>
                  <a:srgbClr val="0000FF"/>
                </a:solidFill>
                <a:latin typeface="Times New Roman" panose="02020603050405020304" pitchFamily="18" charset="0"/>
                <a:ea typeface="隶书" panose="02010509060101010101" pitchFamily="49" charset="-122"/>
              </a:rPr>
              <a:t>阶行列式的性质及计算</a:t>
            </a:r>
          </a:p>
        </p:txBody>
      </p:sp>
      <p:sp>
        <p:nvSpPr>
          <p:cNvPr id="36869"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DF197E0-0498-4756-B02F-3525816FDC2C}" type="slidenum">
              <a:rPr lang="en-US" altLang="zh-CN" sz="1200">
                <a:solidFill>
                  <a:srgbClr val="898989"/>
                </a:solidFill>
                <a:latin typeface="Times New Roman" panose="02020603050405020304" pitchFamily="18" charset="0"/>
              </a:rPr>
              <a:pPr>
                <a:spcBef>
                  <a:spcPct val="0"/>
                </a:spcBef>
                <a:buFontTx/>
                <a:buNone/>
              </a:pPr>
              <a:t>31</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83970"/>
                                        </p:tgtEl>
                                        <p:attrNameLst>
                                          <p:attrName>style.visibility</p:attrName>
                                        </p:attrNameLst>
                                      </p:cBhvr>
                                      <p:to>
                                        <p:strVal val="visible"/>
                                      </p:to>
                                    </p:set>
                                    <p:animEffect transition="in" filter="wipe(left)">
                                      <p:cBhvr>
                                        <p:cTn id="7" dur="75"/>
                                        <p:tgtEl>
                                          <p:spTgt spid="83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83971"/>
                                        </p:tgtEl>
                                        <p:attrNameLst>
                                          <p:attrName>style.visibility</p:attrName>
                                        </p:attrNameLst>
                                      </p:cBhvr>
                                      <p:to>
                                        <p:strVal val="visible"/>
                                      </p:to>
                                    </p:set>
                                    <p:animEffect transition="in" filter="wipe(left)">
                                      <p:cBhvr>
                                        <p:cTn id="12" dur="75"/>
                                        <p:tgtEl>
                                          <p:spTgt spid="8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utoUpdateAnimBg="0"/>
      <p:bldP spid="8397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p:spPr>
        <p:txBody>
          <a:bodyPr/>
          <a:lstStyle/>
          <a:p>
            <a:pPr eaLnBrk="1" hangingPunct="1"/>
            <a:r>
              <a:rPr lang="zh-CN" altLang="en-US" b="1" smtClean="0">
                <a:solidFill>
                  <a:srgbClr val="0000FF"/>
                </a:solidFill>
                <a:ea typeface="隶书" panose="02010509060101010101" pitchFamily="49" charset="-122"/>
              </a:rPr>
              <a:t>一、行列式的性质</a:t>
            </a:r>
          </a:p>
        </p:txBody>
      </p:sp>
      <p:sp>
        <p:nvSpPr>
          <p:cNvPr id="84995" name="Rectangle 3"/>
          <p:cNvSpPr>
            <a:spLocks noChangeArrowheads="1"/>
          </p:cNvSpPr>
          <p:nvPr/>
        </p:nvSpPr>
        <p:spPr bwMode="auto">
          <a:xfrm>
            <a:off x="914400" y="4097338"/>
            <a:ext cx="8035925"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行列式</a:t>
            </a:r>
            <a:r>
              <a:rPr lang="en-GB" altLang="zh-CN" sz="2800" b="1" i="1">
                <a:latin typeface="Times New Roman" panose="02020603050405020304" pitchFamily="18" charset="0"/>
                <a:ea typeface="隶书" panose="02010509060101010101" pitchFamily="49" charset="-122"/>
              </a:rPr>
              <a:t>D</a:t>
            </a:r>
            <a:r>
              <a:rPr lang="en-GB" altLang="zh-CN" sz="2800" b="1" baseline="30000">
                <a:latin typeface="Times New Roman" panose="02020603050405020304" pitchFamily="18" charset="0"/>
                <a:ea typeface="隶书" panose="02010509060101010101" pitchFamily="49" charset="-122"/>
              </a:rPr>
              <a:t>T</a:t>
            </a:r>
            <a:r>
              <a:rPr lang="zh-CN" altLang="en-US" sz="2800" b="1">
                <a:latin typeface="Times New Roman" panose="02020603050405020304" pitchFamily="18" charset="0"/>
                <a:ea typeface="隶书" panose="02010509060101010101" pitchFamily="49" charset="-122"/>
              </a:rPr>
              <a:t>称为行列式</a:t>
            </a:r>
            <a:r>
              <a:rPr lang="en-GB" altLang="zh-CN" sz="2800" b="1" i="1">
                <a:latin typeface="Times New Roman" panose="02020603050405020304" pitchFamily="18" charset="0"/>
                <a:ea typeface="隶书" panose="02010509060101010101" pitchFamily="49" charset="-122"/>
              </a:rPr>
              <a:t>D</a:t>
            </a:r>
            <a:r>
              <a:rPr lang="zh-CN" altLang="en-US" sz="2800" b="1">
                <a:latin typeface="Times New Roman" panose="02020603050405020304" pitchFamily="18" charset="0"/>
                <a:ea typeface="隶书" panose="02010509060101010101" pitchFamily="49" charset="-122"/>
              </a:rPr>
              <a:t>的</a:t>
            </a:r>
            <a:r>
              <a:rPr lang="zh-CN" altLang="en-US" sz="2800" b="1">
                <a:solidFill>
                  <a:srgbClr val="FF0000"/>
                </a:solidFill>
                <a:latin typeface="Times New Roman" panose="02020603050405020304" pitchFamily="18" charset="0"/>
                <a:ea typeface="隶书" panose="02010509060101010101" pitchFamily="49" charset="-122"/>
              </a:rPr>
              <a:t>转置行列式</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即把行列式</a:t>
            </a:r>
            <a:r>
              <a:rPr lang="en-US" altLang="zh-CN" sz="2800" b="1" i="1">
                <a:latin typeface="Times New Roman" panose="02020603050405020304" pitchFamily="18" charset="0"/>
                <a:ea typeface="隶书" panose="02010509060101010101" pitchFamily="49" charset="-122"/>
              </a:rPr>
              <a:t>D</a:t>
            </a:r>
            <a:r>
              <a:rPr lang="zh-CN" altLang="en-US" sz="2800" b="1">
                <a:latin typeface="Times New Roman" panose="02020603050405020304" pitchFamily="18" charset="0"/>
                <a:ea typeface="隶书" panose="02010509060101010101" pitchFamily="49" charset="-122"/>
              </a:rPr>
              <a:t>中的</a:t>
            </a:r>
            <a:r>
              <a:rPr lang="zh-CN" altLang="en-US" sz="2800" b="1">
                <a:solidFill>
                  <a:srgbClr val="FF3300"/>
                </a:solidFill>
                <a:latin typeface="Times New Roman" panose="02020603050405020304" pitchFamily="18" charset="0"/>
                <a:ea typeface="隶书" panose="02010509060101010101" pitchFamily="49" charset="-122"/>
              </a:rPr>
              <a:t>行与列按原顺序互换</a:t>
            </a:r>
            <a:r>
              <a:rPr lang="zh-CN" altLang="en-GB" sz="2800" b="1">
                <a:latin typeface="Times New Roman" panose="02020603050405020304" pitchFamily="18" charset="0"/>
                <a:ea typeface="隶书" panose="02010509060101010101" pitchFamily="49" charset="-122"/>
              </a:rPr>
              <a:t>(第1行换成</a:t>
            </a:r>
          </a:p>
          <a:p>
            <a:pPr eaLnBrk="1" hangingPunct="1">
              <a:spcBef>
                <a:spcPct val="0"/>
              </a:spcBef>
              <a:buFontTx/>
              <a:buNone/>
            </a:pPr>
            <a:r>
              <a:rPr lang="zh-CN" altLang="en-GB" sz="2800" b="1">
                <a:latin typeface="Times New Roman" panose="02020603050405020304" pitchFamily="18" charset="0"/>
                <a:ea typeface="隶书" panose="02010509060101010101" pitchFamily="49" charset="-122"/>
              </a:rPr>
              <a:t>第1列,第2行换成第2列,……，以此类推，直到最后</a:t>
            </a:r>
          </a:p>
          <a:p>
            <a:pPr eaLnBrk="1" hangingPunct="1">
              <a:spcBef>
                <a:spcPct val="0"/>
              </a:spcBef>
              <a:buFontTx/>
              <a:buNone/>
            </a:pPr>
            <a:r>
              <a:rPr lang="zh-CN" altLang="en-GB" sz="2800" b="1">
                <a:latin typeface="Times New Roman" panose="02020603050405020304" pitchFamily="18" charset="0"/>
                <a:ea typeface="隶书" panose="02010509060101010101" pitchFamily="49" charset="-122"/>
              </a:rPr>
              <a:t>一行）</a:t>
            </a:r>
            <a:r>
              <a:rPr lang="zh-CN" altLang="en-US" sz="2800" b="1">
                <a:latin typeface="Times New Roman" panose="02020603050405020304" pitchFamily="18" charset="0"/>
                <a:ea typeface="隶书" panose="02010509060101010101" pitchFamily="49" charset="-122"/>
              </a:rPr>
              <a:t>以后得到的行列式，称为</a:t>
            </a:r>
            <a:r>
              <a:rPr lang="en-US" altLang="zh-CN" sz="2800" b="1" i="1">
                <a:latin typeface="Times New Roman" panose="02020603050405020304" pitchFamily="18" charset="0"/>
                <a:ea typeface="隶书" panose="02010509060101010101" pitchFamily="49" charset="-122"/>
              </a:rPr>
              <a:t>D</a:t>
            </a:r>
            <a:r>
              <a:rPr lang="zh-CN" altLang="en-US" sz="2800" b="1">
                <a:latin typeface="Times New Roman" panose="02020603050405020304" pitchFamily="18" charset="0"/>
                <a:ea typeface="隶书" panose="02010509060101010101" pitchFamily="49" charset="-122"/>
              </a:rPr>
              <a:t>的转置行列式，</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也可记为 </a:t>
            </a:r>
            <a:r>
              <a:rPr lang="en-GB" altLang="zh-CN" sz="2800" b="1" i="1">
                <a:latin typeface="Times New Roman" panose="02020603050405020304" pitchFamily="18" charset="0"/>
                <a:ea typeface="隶书" panose="02010509060101010101" pitchFamily="49" charset="-122"/>
              </a:rPr>
              <a:t>D</a:t>
            </a:r>
            <a:r>
              <a:rPr lang="en-GB" altLang="zh-CN" sz="2800" b="1" baseline="30000">
                <a:latin typeface="Times New Roman" panose="02020603050405020304" pitchFamily="18" charset="0"/>
                <a:ea typeface="隶书" panose="02010509060101010101" pitchFamily="49" charset="-122"/>
              </a:rPr>
              <a:t>’</a:t>
            </a:r>
            <a:endParaRPr lang="en-US" altLang="zh-CN" sz="2800" b="1" baseline="30000">
              <a:latin typeface="Times New Roman" panose="02020603050405020304" pitchFamily="18" charset="0"/>
              <a:ea typeface="隶书" panose="02010509060101010101" pitchFamily="49" charset="-122"/>
            </a:endParaRPr>
          </a:p>
        </p:txBody>
      </p:sp>
      <p:sp>
        <p:nvSpPr>
          <p:cNvPr id="84996" name="Text Box 4"/>
          <p:cNvSpPr txBox="1">
            <a:spLocks noChangeArrowheads="1"/>
          </p:cNvSpPr>
          <p:nvPr/>
        </p:nvSpPr>
        <p:spPr bwMode="auto">
          <a:xfrm>
            <a:off x="1066800" y="1614488"/>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b="1">
                <a:latin typeface="Times New Roman" panose="02020603050405020304" pitchFamily="18" charset="0"/>
                <a:ea typeface="隶书" panose="02010509060101010101" pitchFamily="49" charset="-122"/>
              </a:rPr>
              <a:t>记</a:t>
            </a:r>
          </a:p>
        </p:txBody>
      </p:sp>
      <p:grpSp>
        <p:nvGrpSpPr>
          <p:cNvPr id="2" name="Group 5"/>
          <p:cNvGrpSpPr>
            <a:grpSpLocks/>
          </p:cNvGrpSpPr>
          <p:nvPr/>
        </p:nvGrpSpPr>
        <p:grpSpPr bwMode="auto">
          <a:xfrm>
            <a:off x="1828800" y="1600200"/>
            <a:ext cx="2590800" cy="2032000"/>
            <a:chOff x="1152" y="1536"/>
            <a:chExt cx="1632" cy="1280"/>
          </a:xfrm>
        </p:grpSpPr>
        <p:graphicFrame>
          <p:nvGraphicFramePr>
            <p:cNvPr id="37903" name="Object 6"/>
            <p:cNvGraphicFramePr>
              <a:graphicFrameLocks noChangeAspect="1"/>
            </p:cNvGraphicFramePr>
            <p:nvPr/>
          </p:nvGraphicFramePr>
          <p:xfrm>
            <a:off x="1200" y="1536"/>
            <a:ext cx="1440" cy="1280"/>
          </p:xfrm>
          <a:graphic>
            <a:graphicData uri="http://schemas.openxmlformats.org/presentationml/2006/ole">
              <mc:AlternateContent xmlns:mc="http://schemas.openxmlformats.org/markup-compatibility/2006">
                <mc:Choice xmlns:v="urn:schemas-microsoft-com:vml" Requires="v">
                  <p:oleObj spid="_x0000_s37948" name="Equation" r:id="rId3" imgW="2628900" imgH="2032000" progId="Equation.3">
                    <p:embed/>
                  </p:oleObj>
                </mc:Choice>
                <mc:Fallback>
                  <p:oleObj name="Equation" r:id="rId3" imgW="2628900" imgH="2032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1536"/>
                          <a:ext cx="1440" cy="1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4" name="Line 7"/>
            <p:cNvSpPr>
              <a:spLocks noChangeShapeType="1"/>
            </p:cNvSpPr>
            <p:nvPr/>
          </p:nvSpPr>
          <p:spPr bwMode="auto">
            <a:xfrm>
              <a:off x="1152" y="1536"/>
              <a:ext cx="0" cy="1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7905" name="Object 8"/>
            <p:cNvGraphicFramePr>
              <a:graphicFrameLocks noChangeAspect="1"/>
            </p:cNvGraphicFramePr>
            <p:nvPr/>
          </p:nvGraphicFramePr>
          <p:xfrm>
            <a:off x="1248" y="1536"/>
            <a:ext cx="1496" cy="1272"/>
          </p:xfrm>
          <a:graphic>
            <a:graphicData uri="http://schemas.openxmlformats.org/presentationml/2006/ole">
              <mc:AlternateContent xmlns:mc="http://schemas.openxmlformats.org/markup-compatibility/2006">
                <mc:Choice xmlns:v="urn:schemas-microsoft-com:vml" Requires="v">
                  <p:oleObj spid="_x0000_s37949" name="Equation" r:id="rId5" imgW="2343133" imgH="1990710" progId="Equation.3">
                    <p:embed/>
                  </p:oleObj>
                </mc:Choice>
                <mc:Fallback>
                  <p:oleObj name="Equation" r:id="rId5" imgW="2343133" imgH="199071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 y="1536"/>
                          <a:ext cx="1496" cy="1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6" name="Object 9"/>
            <p:cNvGraphicFramePr>
              <a:graphicFrameLocks noChangeAspect="1"/>
            </p:cNvGraphicFramePr>
            <p:nvPr/>
          </p:nvGraphicFramePr>
          <p:xfrm>
            <a:off x="1200" y="1536"/>
            <a:ext cx="1392" cy="1280"/>
          </p:xfrm>
          <a:graphic>
            <a:graphicData uri="http://schemas.openxmlformats.org/presentationml/2006/ole">
              <mc:AlternateContent xmlns:mc="http://schemas.openxmlformats.org/markup-compatibility/2006">
                <mc:Choice xmlns:v="urn:schemas-microsoft-com:vml" Requires="v">
                  <p:oleObj spid="_x0000_s37950" name="Equation" r:id="rId7" imgW="2362313" imgH="2000160" progId="Equation.3">
                    <p:embed/>
                  </p:oleObj>
                </mc:Choice>
                <mc:Fallback>
                  <p:oleObj name="Equation" r:id="rId7" imgW="2362313" imgH="200016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1536"/>
                          <a:ext cx="1392" cy="1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7" name="Line 10"/>
            <p:cNvSpPr>
              <a:spLocks noChangeShapeType="1"/>
            </p:cNvSpPr>
            <p:nvPr/>
          </p:nvSpPr>
          <p:spPr bwMode="auto">
            <a:xfrm>
              <a:off x="2784" y="1536"/>
              <a:ext cx="0" cy="1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85003" name="Object 11"/>
          <p:cNvGraphicFramePr>
            <a:graphicFrameLocks noChangeAspect="1"/>
          </p:cNvGraphicFramePr>
          <p:nvPr/>
        </p:nvGraphicFramePr>
        <p:xfrm>
          <a:off x="1219200" y="2438400"/>
          <a:ext cx="609600" cy="292100"/>
        </p:xfrm>
        <a:graphic>
          <a:graphicData uri="http://schemas.openxmlformats.org/presentationml/2006/ole">
            <mc:AlternateContent xmlns:mc="http://schemas.openxmlformats.org/markup-compatibility/2006">
              <mc:Choice xmlns:v="urn:schemas-microsoft-com:vml" Requires="v">
                <p:oleObj spid="_x0000_s37951" name="Equation" r:id="rId9" imgW="609336" imgH="291973" progId="Equation.3">
                  <p:embed/>
                </p:oleObj>
              </mc:Choice>
              <mc:Fallback>
                <p:oleObj name="Equation" r:id="rId9" imgW="609336" imgH="291973"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2438400"/>
                        <a:ext cx="6096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4" name="Object 12"/>
          <p:cNvGraphicFramePr>
            <a:graphicFrameLocks noChangeAspect="1"/>
          </p:cNvGraphicFramePr>
          <p:nvPr/>
        </p:nvGraphicFramePr>
        <p:xfrm>
          <a:off x="5594350" y="1524000"/>
          <a:ext cx="2374900" cy="2019300"/>
        </p:xfrm>
        <a:graphic>
          <a:graphicData uri="http://schemas.openxmlformats.org/presentationml/2006/ole">
            <mc:AlternateContent xmlns:mc="http://schemas.openxmlformats.org/markup-compatibility/2006">
              <mc:Choice xmlns:v="urn:schemas-microsoft-com:vml" Requires="v">
                <p:oleObj spid="_x0000_s37952" name="Equation" r:id="rId11" imgW="2343133" imgH="1990710" progId="Equation.DSMT4">
                  <p:embed/>
                </p:oleObj>
              </mc:Choice>
              <mc:Fallback>
                <p:oleObj name="Equation" r:id="rId11" imgW="2343133" imgH="199071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94350" y="1524000"/>
                        <a:ext cx="2374900" cy="201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5" name="Object 13"/>
          <p:cNvGraphicFramePr>
            <a:graphicFrameLocks noChangeAspect="1"/>
          </p:cNvGraphicFramePr>
          <p:nvPr/>
        </p:nvGraphicFramePr>
        <p:xfrm>
          <a:off x="5486400" y="1600200"/>
          <a:ext cx="2209800" cy="2032000"/>
        </p:xfrm>
        <a:graphic>
          <a:graphicData uri="http://schemas.openxmlformats.org/presentationml/2006/ole">
            <mc:AlternateContent xmlns:mc="http://schemas.openxmlformats.org/markup-compatibility/2006">
              <mc:Choice xmlns:v="urn:schemas-microsoft-com:vml" Requires="v">
                <p:oleObj spid="_x0000_s37953" name="Equation" r:id="rId13" imgW="2362313" imgH="2000160" progId="Equation.DSMT4">
                  <p:embed/>
                </p:oleObj>
              </mc:Choice>
              <mc:Fallback>
                <p:oleObj name="Equation" r:id="rId13" imgW="2362313" imgH="200016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86400" y="1600200"/>
                        <a:ext cx="2209800" cy="20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4"/>
          <p:cNvGrpSpPr>
            <a:grpSpLocks/>
          </p:cNvGrpSpPr>
          <p:nvPr/>
        </p:nvGrpSpPr>
        <p:grpSpPr bwMode="auto">
          <a:xfrm>
            <a:off x="4572000" y="1600200"/>
            <a:ext cx="3429000" cy="2032000"/>
            <a:chOff x="2928" y="1488"/>
            <a:chExt cx="2160" cy="1280"/>
          </a:xfrm>
        </p:grpSpPr>
        <p:graphicFrame>
          <p:nvGraphicFramePr>
            <p:cNvPr id="37899" name="Object 15"/>
            <p:cNvGraphicFramePr>
              <a:graphicFrameLocks noChangeAspect="1"/>
            </p:cNvGraphicFramePr>
            <p:nvPr/>
          </p:nvGraphicFramePr>
          <p:xfrm>
            <a:off x="2928" y="1968"/>
            <a:ext cx="504" cy="240"/>
          </p:xfrm>
          <a:graphic>
            <a:graphicData uri="http://schemas.openxmlformats.org/presentationml/2006/ole">
              <mc:AlternateContent xmlns:mc="http://schemas.openxmlformats.org/markup-compatibility/2006">
                <mc:Choice xmlns:v="urn:schemas-microsoft-com:vml" Requires="v">
                  <p:oleObj spid="_x0000_s37954" name="Equation" r:id="rId15" imgW="799753" imgH="380835" progId="Equation.3">
                    <p:embed/>
                  </p:oleObj>
                </mc:Choice>
                <mc:Fallback>
                  <p:oleObj name="Equation" r:id="rId15" imgW="799753" imgH="380835"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68"/>
                          <a:ext cx="50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0" name="Object 16"/>
            <p:cNvGraphicFramePr>
              <a:graphicFrameLocks noChangeAspect="1"/>
            </p:cNvGraphicFramePr>
            <p:nvPr/>
          </p:nvGraphicFramePr>
          <p:xfrm>
            <a:off x="3504" y="1488"/>
            <a:ext cx="1440" cy="1280"/>
          </p:xfrm>
          <a:graphic>
            <a:graphicData uri="http://schemas.openxmlformats.org/presentationml/2006/ole">
              <mc:AlternateContent xmlns:mc="http://schemas.openxmlformats.org/markup-compatibility/2006">
                <mc:Choice xmlns:v="urn:schemas-microsoft-com:vml" Requires="v">
                  <p:oleObj spid="_x0000_s37955" name="Equation" r:id="rId17" imgW="2628900" imgH="2032000" progId="Equation.3">
                    <p:embed/>
                  </p:oleObj>
                </mc:Choice>
                <mc:Fallback>
                  <p:oleObj name="Equation" r:id="rId17" imgW="2628900" imgH="20320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1488"/>
                          <a:ext cx="1440" cy="1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1" name="Line 17"/>
            <p:cNvSpPr>
              <a:spLocks noChangeShapeType="1"/>
            </p:cNvSpPr>
            <p:nvPr/>
          </p:nvSpPr>
          <p:spPr bwMode="auto">
            <a:xfrm>
              <a:off x="3456" y="1488"/>
              <a:ext cx="0" cy="1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902" name="Line 18"/>
            <p:cNvSpPr>
              <a:spLocks noChangeShapeType="1"/>
            </p:cNvSpPr>
            <p:nvPr/>
          </p:nvSpPr>
          <p:spPr bwMode="auto">
            <a:xfrm>
              <a:off x="5088" y="1488"/>
              <a:ext cx="0" cy="1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7898"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C49765D-54E4-4270-B860-D24DF16337DC}" type="slidenum">
              <a:rPr lang="en-US" altLang="zh-CN" sz="1200">
                <a:solidFill>
                  <a:srgbClr val="898989"/>
                </a:solidFill>
                <a:latin typeface="Times New Roman" panose="02020603050405020304" pitchFamily="18" charset="0"/>
              </a:rPr>
              <a:pPr>
                <a:spcBef>
                  <a:spcPct val="0"/>
                </a:spcBef>
                <a:buFontTx/>
                <a:buNone/>
              </a:pPr>
              <a:t>32</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84996"/>
                                        </p:tgtEl>
                                        <p:attrNameLst>
                                          <p:attrName>style.visibility</p:attrName>
                                        </p:attrNameLst>
                                      </p:cBhvr>
                                      <p:to>
                                        <p:strVal val="visible"/>
                                      </p:to>
                                    </p:set>
                                    <p:animEffect transition="in" filter="wipe(left)">
                                      <p:cBhvr>
                                        <p:cTn id="7" dur="75"/>
                                        <p:tgtEl>
                                          <p:spTgt spid="84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5003"/>
                                        </p:tgtEl>
                                        <p:attrNameLst>
                                          <p:attrName>style.visibility</p:attrName>
                                        </p:attrNameLst>
                                      </p:cBhvr>
                                      <p:to>
                                        <p:strVal val="visible"/>
                                      </p:to>
                                    </p:set>
                                    <p:animEffect transition="in" filter="wipe(left)">
                                      <p:cBhvr>
                                        <p:cTn id="12" dur="500"/>
                                        <p:tgtEl>
                                          <p:spTgt spid="850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5004"/>
                                        </p:tgtEl>
                                        <p:attrNameLst>
                                          <p:attrName>style.visibility</p:attrName>
                                        </p:attrNameLst>
                                      </p:cBhvr>
                                      <p:to>
                                        <p:strVal val="visible"/>
                                      </p:to>
                                    </p:set>
                                    <p:animEffect transition="in" filter="wipe(left)">
                                      <p:cBhvr>
                                        <p:cTn id="27" dur="500"/>
                                        <p:tgtEl>
                                          <p:spTgt spid="850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5005"/>
                                        </p:tgtEl>
                                        <p:attrNameLst>
                                          <p:attrName>style.visibility</p:attrName>
                                        </p:attrNameLst>
                                      </p:cBhvr>
                                      <p:to>
                                        <p:strVal val="visible"/>
                                      </p:to>
                                    </p:set>
                                    <p:animEffect transition="in" filter="wipe(left)">
                                      <p:cBhvr>
                                        <p:cTn id="32" dur="500"/>
                                        <p:tgtEl>
                                          <p:spTgt spid="850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84995"/>
                                        </p:tgtEl>
                                        <p:attrNameLst>
                                          <p:attrName>style.visibility</p:attrName>
                                        </p:attrNameLst>
                                      </p:cBhvr>
                                      <p:to>
                                        <p:strVal val="visible"/>
                                      </p:to>
                                    </p:set>
                                    <p:animEffect transition="in" filter="wipe(left)">
                                      <p:cBhvr>
                                        <p:cTn id="37" dur="75"/>
                                        <p:tgtEl>
                                          <p:spTgt spid="84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autoUpdateAnimBg="0"/>
      <p:bldP spid="8499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1066800" y="2438400"/>
            <a:ext cx="6629400" cy="519113"/>
          </a:xfrm>
          <a:prstGeom prst="rect">
            <a:avLst/>
          </a:prstGeom>
          <a:noFill/>
          <a:ln>
            <a:noFill/>
          </a:ln>
          <a:effectLst/>
          <a:extLst/>
        </p:spPr>
        <p:txBody>
          <a:bodyPr>
            <a:spAutoFit/>
          </a:bodyPr>
          <a:lstStyle/>
          <a:p>
            <a:pPr eaLnBrk="1" hangingPunct="1">
              <a:defRPr/>
            </a:pPr>
            <a:r>
              <a:rPr lang="zh-CN" altLang="en-US" sz="2800" b="1">
                <a:solidFill>
                  <a:srgbClr val="0000FF"/>
                </a:solidFill>
                <a:effectLst>
                  <a:outerShdw blurRad="38100" dist="38100" dir="2700000" algn="tl">
                    <a:srgbClr val="C0C0C0"/>
                  </a:outerShdw>
                </a:effectLst>
                <a:ea typeface="隶书" pitchFamily="49" charset="-122"/>
              </a:rPr>
              <a:t>性质</a:t>
            </a:r>
            <a:r>
              <a:rPr lang="en-US" altLang="zh-CN" sz="2800" b="1">
                <a:solidFill>
                  <a:srgbClr val="0000FF"/>
                </a:solidFill>
                <a:effectLst>
                  <a:outerShdw blurRad="38100" dist="38100" dir="2700000" algn="tl">
                    <a:srgbClr val="C0C0C0"/>
                  </a:outerShdw>
                </a:effectLst>
                <a:ea typeface="隶书" pitchFamily="49" charset="-122"/>
              </a:rPr>
              <a:t>1</a:t>
            </a:r>
            <a:r>
              <a:rPr lang="en-US" altLang="zh-CN" sz="2800" b="1">
                <a:ea typeface="隶书" pitchFamily="49" charset="-122"/>
              </a:rPr>
              <a:t>  </a:t>
            </a:r>
            <a:r>
              <a:rPr lang="zh-CN" altLang="en-US" sz="2800" b="1">
                <a:ea typeface="隶书" pitchFamily="49" charset="-122"/>
              </a:rPr>
              <a:t>行列式与它的转置行列式相等</a:t>
            </a:r>
            <a:r>
              <a:rPr lang="en-US" altLang="zh-CN" sz="2800" b="1">
                <a:ea typeface="隶书" pitchFamily="49" charset="-122"/>
              </a:rPr>
              <a:t>.</a:t>
            </a:r>
          </a:p>
        </p:txBody>
      </p:sp>
      <p:sp>
        <p:nvSpPr>
          <p:cNvPr id="86019" name="Rectangle 3"/>
          <p:cNvSpPr>
            <a:spLocks noGrp="1" noChangeArrowheads="1"/>
          </p:cNvSpPr>
          <p:nvPr>
            <p:ph type="title"/>
          </p:nvPr>
        </p:nvSpPr>
        <p:spPr>
          <a:xfrm>
            <a:off x="1173163" y="666750"/>
            <a:ext cx="808037" cy="762000"/>
          </a:xfrm>
        </p:spPr>
        <p:txBody>
          <a:bodyPr/>
          <a:lstStyle/>
          <a:p>
            <a:pPr eaLnBrk="1" hangingPunct="1"/>
            <a:r>
              <a:rPr lang="zh-CN" altLang="en-US" sz="3600" b="1" smtClean="0">
                <a:ea typeface="隶书" panose="02010509060101010101" pitchFamily="49" charset="-122"/>
              </a:rPr>
              <a:t>如</a:t>
            </a:r>
          </a:p>
        </p:txBody>
      </p:sp>
      <p:grpSp>
        <p:nvGrpSpPr>
          <p:cNvPr id="2" name="Group 4"/>
          <p:cNvGrpSpPr>
            <a:grpSpLocks/>
          </p:cNvGrpSpPr>
          <p:nvPr/>
        </p:nvGrpSpPr>
        <p:grpSpPr bwMode="auto">
          <a:xfrm>
            <a:off x="1971675" y="363538"/>
            <a:ext cx="1990725" cy="1636712"/>
            <a:chOff x="1242" y="86"/>
            <a:chExt cx="1254" cy="1031"/>
          </a:xfrm>
        </p:grpSpPr>
        <p:graphicFrame>
          <p:nvGraphicFramePr>
            <p:cNvPr id="38926" name="Object 5"/>
            <p:cNvGraphicFramePr>
              <a:graphicFrameLocks noChangeAspect="1"/>
            </p:cNvGraphicFramePr>
            <p:nvPr/>
          </p:nvGraphicFramePr>
          <p:xfrm>
            <a:off x="1242" y="86"/>
            <a:ext cx="1254" cy="1031"/>
          </p:xfrm>
          <a:graphic>
            <a:graphicData uri="http://schemas.openxmlformats.org/presentationml/2006/ole">
              <mc:AlternateContent xmlns:mc="http://schemas.openxmlformats.org/markup-compatibility/2006">
                <mc:Choice xmlns:v="urn:schemas-microsoft-com:vml" Requires="v">
                  <p:oleObj spid="_x0000_s38980" name="Equation" r:id="rId3" imgW="863225" imgH="710891" progId="Equation.DSMT4">
                    <p:embed/>
                  </p:oleObj>
                </mc:Choice>
                <mc:Fallback>
                  <p:oleObj name="Equation" r:id="rId3" imgW="863225" imgH="710891"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2" y="86"/>
                          <a:ext cx="1254" cy="10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7" name="Object 6"/>
            <p:cNvGraphicFramePr>
              <a:graphicFrameLocks noChangeAspect="1"/>
            </p:cNvGraphicFramePr>
            <p:nvPr/>
          </p:nvGraphicFramePr>
          <p:xfrm>
            <a:off x="1728" y="144"/>
            <a:ext cx="692" cy="287"/>
          </p:xfrm>
          <a:graphic>
            <a:graphicData uri="http://schemas.openxmlformats.org/presentationml/2006/ole">
              <mc:AlternateContent xmlns:mc="http://schemas.openxmlformats.org/markup-compatibility/2006">
                <mc:Choice xmlns:v="urn:schemas-microsoft-com:vml" Requires="v">
                  <p:oleObj spid="_x0000_s38981" name="Equation" r:id="rId5" imgW="495424" imgH="190620" progId="Equation.DSMT4">
                    <p:embed/>
                  </p:oleObj>
                </mc:Choice>
                <mc:Fallback>
                  <p:oleObj name="Equation" r:id="rId5" imgW="495424" imgH="19062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 y="144"/>
                          <a:ext cx="69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8" name="Object 7"/>
            <p:cNvGraphicFramePr>
              <a:graphicFrameLocks noChangeAspect="1"/>
            </p:cNvGraphicFramePr>
            <p:nvPr/>
          </p:nvGraphicFramePr>
          <p:xfrm>
            <a:off x="1680" y="480"/>
            <a:ext cx="726" cy="287"/>
          </p:xfrm>
          <a:graphic>
            <a:graphicData uri="http://schemas.openxmlformats.org/presentationml/2006/ole">
              <mc:AlternateContent xmlns:mc="http://schemas.openxmlformats.org/markup-compatibility/2006">
                <mc:Choice xmlns:v="urn:schemas-microsoft-com:vml" Requires="v">
                  <p:oleObj spid="_x0000_s38982" name="Equation" r:id="rId7" imgW="514333" imgH="190620" progId="Equation.DSMT4">
                    <p:embed/>
                  </p:oleObj>
                </mc:Choice>
                <mc:Fallback>
                  <p:oleObj name="Equation" r:id="rId7" imgW="514333" imgH="19062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0" y="480"/>
                          <a:ext cx="7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9" name="Object 8"/>
            <p:cNvGraphicFramePr>
              <a:graphicFrameLocks noChangeAspect="1"/>
            </p:cNvGraphicFramePr>
            <p:nvPr/>
          </p:nvGraphicFramePr>
          <p:xfrm>
            <a:off x="1680" y="817"/>
            <a:ext cx="726" cy="287"/>
          </p:xfrm>
          <a:graphic>
            <a:graphicData uri="http://schemas.openxmlformats.org/presentationml/2006/ole">
              <mc:AlternateContent xmlns:mc="http://schemas.openxmlformats.org/markup-compatibility/2006">
                <mc:Choice xmlns:v="urn:schemas-microsoft-com:vml" Requires="v">
                  <p:oleObj spid="_x0000_s38983" name="Equation" r:id="rId9" imgW="514333" imgH="190620" progId="Equation.DSMT4">
                    <p:embed/>
                  </p:oleObj>
                </mc:Choice>
                <mc:Fallback>
                  <p:oleObj name="Equation" r:id="rId9" imgW="514333" imgH="19062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0" y="817"/>
                          <a:ext cx="7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6025" name="Rectangle 9"/>
          <p:cNvSpPr>
            <a:spLocks noChangeArrowheads="1"/>
          </p:cNvSpPr>
          <p:nvPr/>
        </p:nvSpPr>
        <p:spPr bwMode="auto">
          <a:xfrm>
            <a:off x="4876800" y="738188"/>
            <a:ext cx="8080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chemeClr val="tx2"/>
                </a:solidFill>
                <a:latin typeface="Times New Roman" panose="02020603050405020304" pitchFamily="18" charset="0"/>
                <a:ea typeface="隶书" panose="02010509060101010101" pitchFamily="49" charset="-122"/>
              </a:rPr>
              <a:t>则</a:t>
            </a:r>
          </a:p>
        </p:txBody>
      </p:sp>
      <p:graphicFrame>
        <p:nvGraphicFramePr>
          <p:cNvPr id="86026" name="Object 10"/>
          <p:cNvGraphicFramePr>
            <a:graphicFrameLocks noChangeAspect="1"/>
          </p:cNvGraphicFramePr>
          <p:nvPr/>
        </p:nvGraphicFramePr>
        <p:xfrm>
          <a:off x="5638800" y="363538"/>
          <a:ext cx="1990725" cy="1636712"/>
        </p:xfrm>
        <a:graphic>
          <a:graphicData uri="http://schemas.openxmlformats.org/presentationml/2006/ole">
            <mc:AlternateContent xmlns:mc="http://schemas.openxmlformats.org/markup-compatibility/2006">
              <mc:Choice xmlns:v="urn:schemas-microsoft-com:vml" Requires="v">
                <p:oleObj spid="_x0000_s38984" name="Equation" r:id="rId11" imgW="863225" imgH="710891" progId="Equation.DSMT4">
                  <p:embed/>
                </p:oleObj>
              </mc:Choice>
              <mc:Fallback>
                <p:oleObj name="Equation" r:id="rId11" imgW="863225" imgH="710891"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63538"/>
                        <a:ext cx="1990725" cy="163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7" name="Object 11"/>
          <p:cNvGraphicFramePr>
            <a:graphicFrameLocks noChangeAspect="1"/>
          </p:cNvGraphicFramePr>
          <p:nvPr/>
        </p:nvGraphicFramePr>
        <p:xfrm>
          <a:off x="6324600" y="436563"/>
          <a:ext cx="268288" cy="1420812"/>
        </p:xfrm>
        <a:graphic>
          <a:graphicData uri="http://schemas.openxmlformats.org/presentationml/2006/ole">
            <mc:AlternateContent xmlns:mc="http://schemas.openxmlformats.org/markup-compatibility/2006">
              <mc:Choice xmlns:v="urn:schemas-microsoft-com:vml" Requires="v">
                <p:oleObj spid="_x0000_s38985" name="Equation" r:id="rId12" imgW="95357" imgH="647730" progId="Equation.DSMT4">
                  <p:embed/>
                </p:oleObj>
              </mc:Choice>
              <mc:Fallback>
                <p:oleObj name="Equation" r:id="rId12" imgW="95357" imgH="647730"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24600" y="436563"/>
                        <a:ext cx="268288" cy="142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8" name="Object 12"/>
          <p:cNvGraphicFramePr>
            <a:graphicFrameLocks noChangeAspect="1"/>
          </p:cNvGraphicFramePr>
          <p:nvPr/>
        </p:nvGraphicFramePr>
        <p:xfrm>
          <a:off x="6818313" y="436563"/>
          <a:ext cx="268287" cy="1420812"/>
        </p:xfrm>
        <a:graphic>
          <a:graphicData uri="http://schemas.openxmlformats.org/presentationml/2006/ole">
            <mc:AlternateContent xmlns:mc="http://schemas.openxmlformats.org/markup-compatibility/2006">
              <mc:Choice xmlns:v="urn:schemas-microsoft-com:vml" Requires="v">
                <p:oleObj spid="_x0000_s38986" name="Equation" r:id="rId14" imgW="95357" imgH="647730" progId="Equation.DSMT4">
                  <p:embed/>
                </p:oleObj>
              </mc:Choice>
              <mc:Fallback>
                <p:oleObj name="Equation" r:id="rId14" imgW="95357" imgH="647730" progId="Equation.DSMT4">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18313" y="436563"/>
                        <a:ext cx="268287" cy="142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9" name="Object 13"/>
          <p:cNvGraphicFramePr>
            <a:graphicFrameLocks noChangeAspect="1"/>
          </p:cNvGraphicFramePr>
          <p:nvPr/>
        </p:nvGraphicFramePr>
        <p:xfrm>
          <a:off x="7315200" y="428625"/>
          <a:ext cx="268288" cy="1420813"/>
        </p:xfrm>
        <a:graphic>
          <a:graphicData uri="http://schemas.openxmlformats.org/presentationml/2006/ole">
            <mc:AlternateContent xmlns:mc="http://schemas.openxmlformats.org/markup-compatibility/2006">
              <mc:Choice xmlns:v="urn:schemas-microsoft-com:vml" Requires="v">
                <p:oleObj spid="_x0000_s38987" name="Equation" r:id="rId16" imgW="95357" imgH="647730" progId="Equation.DSMT4">
                  <p:embed/>
                </p:oleObj>
              </mc:Choice>
              <mc:Fallback>
                <p:oleObj name="Equation" r:id="rId16" imgW="95357" imgH="647730" progId="Equation.DSMT4">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15200" y="428625"/>
                        <a:ext cx="268288" cy="14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30" name="Rectangle 14"/>
          <p:cNvSpPr>
            <a:spLocks noChangeArrowheads="1"/>
          </p:cNvSpPr>
          <p:nvPr/>
        </p:nvSpPr>
        <p:spPr bwMode="auto">
          <a:xfrm>
            <a:off x="1295400" y="3276600"/>
            <a:ext cx="8080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chemeClr val="tx2"/>
                </a:solidFill>
                <a:latin typeface="Times New Roman" panose="02020603050405020304" pitchFamily="18" charset="0"/>
                <a:ea typeface="隶书" panose="02010509060101010101" pitchFamily="49" charset="-122"/>
              </a:rPr>
              <a:t>如</a:t>
            </a:r>
          </a:p>
        </p:txBody>
      </p:sp>
      <p:graphicFrame>
        <p:nvGraphicFramePr>
          <p:cNvPr id="86031" name="Object 15"/>
          <p:cNvGraphicFramePr>
            <a:graphicFrameLocks noChangeAspect="1"/>
          </p:cNvGraphicFramePr>
          <p:nvPr/>
        </p:nvGraphicFramePr>
        <p:xfrm>
          <a:off x="2286000" y="3124200"/>
          <a:ext cx="5943600" cy="2163763"/>
        </p:xfrm>
        <a:graphic>
          <a:graphicData uri="http://schemas.openxmlformats.org/presentationml/2006/ole">
            <mc:AlternateContent xmlns:mc="http://schemas.openxmlformats.org/markup-compatibility/2006">
              <mc:Choice xmlns:v="urn:schemas-microsoft-com:vml" Requires="v">
                <p:oleObj spid="_x0000_s38988" name="Equation" r:id="rId18" imgW="2578100" imgH="939800" progId="Equation.DSMT4">
                  <p:embed/>
                </p:oleObj>
              </mc:Choice>
              <mc:Fallback>
                <p:oleObj name="Equation" r:id="rId18" imgW="2578100" imgH="939800" progId="Equation.DSMT4">
                  <p:embed/>
                  <p:pic>
                    <p:nvPicPr>
                      <p:cNvPr id="0" name="Object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86000" y="3124200"/>
                        <a:ext cx="5943600" cy="216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4"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A376B91-BD72-4DC6-9194-B4674D3F5C61}" type="slidenum">
              <a:rPr lang="en-US" altLang="zh-CN" sz="1200">
                <a:solidFill>
                  <a:srgbClr val="898989"/>
                </a:solidFill>
                <a:latin typeface="Times New Roman" panose="02020603050405020304" pitchFamily="18" charset="0"/>
              </a:rPr>
              <a:pPr>
                <a:spcBef>
                  <a:spcPct val="0"/>
                </a:spcBef>
                <a:buFontTx/>
                <a:buNone/>
              </a:pPr>
              <a:t>33</a:t>
            </a:fld>
            <a:endParaRPr lang="en-US" altLang="zh-CN" sz="1200">
              <a:solidFill>
                <a:srgbClr val="898989"/>
              </a:solidFill>
              <a:latin typeface="Times New Roman" panose="02020603050405020304" pitchFamily="18" charset="0"/>
            </a:endParaRPr>
          </a:p>
        </p:txBody>
      </p:sp>
      <p:graphicFrame>
        <p:nvGraphicFramePr>
          <p:cNvPr id="38925" name="Object 17"/>
          <p:cNvGraphicFramePr>
            <a:graphicFrameLocks noChangeAspect="1"/>
          </p:cNvGraphicFramePr>
          <p:nvPr/>
        </p:nvGraphicFramePr>
        <p:xfrm>
          <a:off x="5478463" y="906463"/>
          <a:ext cx="808037" cy="403225"/>
        </p:xfrm>
        <a:graphic>
          <a:graphicData uri="http://schemas.openxmlformats.org/presentationml/2006/ole">
            <mc:AlternateContent xmlns:mc="http://schemas.openxmlformats.org/markup-compatibility/2006">
              <mc:Choice xmlns:v="urn:schemas-microsoft-com:vml" Requires="v">
                <p:oleObj spid="_x0000_s38989" name="公式" r:id="rId20" imgW="380835" imgH="190417" progId="Equation.3">
                  <p:embed/>
                </p:oleObj>
              </mc:Choice>
              <mc:Fallback>
                <p:oleObj name="公式" r:id="rId20" imgW="380835" imgH="190417" progId="Equation.3">
                  <p:embed/>
                  <p:pic>
                    <p:nvPicPr>
                      <p:cNvPr id="0" name="Object 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78463" y="906463"/>
                        <a:ext cx="808037" cy="4032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86019"/>
                                        </p:tgtEl>
                                        <p:attrNameLst>
                                          <p:attrName>style.visibility</p:attrName>
                                        </p:attrNameLst>
                                      </p:cBhvr>
                                      <p:to>
                                        <p:strVal val="visible"/>
                                      </p:to>
                                    </p:set>
                                    <p:animEffect transition="in" filter="wipe(left)">
                                      <p:cBhvr>
                                        <p:cTn id="7" dur="75"/>
                                        <p:tgtEl>
                                          <p:spTgt spid="860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86025"/>
                                        </p:tgtEl>
                                        <p:attrNameLst>
                                          <p:attrName>style.visibility</p:attrName>
                                        </p:attrNameLst>
                                      </p:cBhvr>
                                      <p:to>
                                        <p:strVal val="visible"/>
                                      </p:to>
                                    </p:set>
                                    <p:animEffect transition="in" filter="wipe(left)">
                                      <p:cBhvr>
                                        <p:cTn id="17" dur="75"/>
                                        <p:tgtEl>
                                          <p:spTgt spid="860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8925"/>
                                        </p:tgtEl>
                                        <p:attrNameLst>
                                          <p:attrName>style.visibility</p:attrName>
                                        </p:attrNameLst>
                                      </p:cBhvr>
                                      <p:to>
                                        <p:strVal val="visible"/>
                                      </p:to>
                                    </p:set>
                                    <p:animEffect transition="in" filter="wipe(down)">
                                      <p:cBhvr>
                                        <p:cTn id="22" dur="500"/>
                                        <p:tgtEl>
                                          <p:spTgt spid="3892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602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86027"/>
                                        </p:tgtEl>
                                        <p:attrNameLst>
                                          <p:attrName>style.visibility</p:attrName>
                                        </p:attrNameLst>
                                      </p:cBhvr>
                                      <p:to>
                                        <p:strVal val="visible"/>
                                      </p:to>
                                    </p:set>
                                    <p:animEffect transition="in" filter="wipe(up)">
                                      <p:cBhvr>
                                        <p:cTn id="31" dur="500"/>
                                        <p:tgtEl>
                                          <p:spTgt spid="8602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86028"/>
                                        </p:tgtEl>
                                        <p:attrNameLst>
                                          <p:attrName>style.visibility</p:attrName>
                                        </p:attrNameLst>
                                      </p:cBhvr>
                                      <p:to>
                                        <p:strVal val="visible"/>
                                      </p:to>
                                    </p:set>
                                    <p:animEffect transition="in" filter="wipe(up)">
                                      <p:cBhvr>
                                        <p:cTn id="36" dur="500"/>
                                        <p:tgtEl>
                                          <p:spTgt spid="8602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86029"/>
                                        </p:tgtEl>
                                        <p:attrNameLst>
                                          <p:attrName>style.visibility</p:attrName>
                                        </p:attrNameLst>
                                      </p:cBhvr>
                                      <p:to>
                                        <p:strVal val="visible"/>
                                      </p:to>
                                    </p:set>
                                    <p:animEffect transition="in" filter="wipe(up)">
                                      <p:cBhvr>
                                        <p:cTn id="41" dur="500"/>
                                        <p:tgtEl>
                                          <p:spTgt spid="8602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iterate type="lt">
                                    <p:tmPct val="100000"/>
                                  </p:iterate>
                                  <p:childTnLst>
                                    <p:set>
                                      <p:cBhvr>
                                        <p:cTn id="45" dur="1" fill="hold">
                                          <p:stCondLst>
                                            <p:cond delay="0"/>
                                          </p:stCondLst>
                                        </p:cTn>
                                        <p:tgtEl>
                                          <p:spTgt spid="86018"/>
                                        </p:tgtEl>
                                        <p:attrNameLst>
                                          <p:attrName>style.visibility</p:attrName>
                                        </p:attrNameLst>
                                      </p:cBhvr>
                                      <p:to>
                                        <p:strVal val="visible"/>
                                      </p:to>
                                    </p:set>
                                    <p:animEffect transition="in" filter="wipe(left)">
                                      <p:cBhvr>
                                        <p:cTn id="46" dur="75"/>
                                        <p:tgtEl>
                                          <p:spTgt spid="8601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iterate type="lt">
                                    <p:tmPct val="100000"/>
                                  </p:iterate>
                                  <p:childTnLst>
                                    <p:set>
                                      <p:cBhvr>
                                        <p:cTn id="50" dur="1" fill="hold">
                                          <p:stCondLst>
                                            <p:cond delay="0"/>
                                          </p:stCondLst>
                                        </p:cTn>
                                        <p:tgtEl>
                                          <p:spTgt spid="86030"/>
                                        </p:tgtEl>
                                        <p:attrNameLst>
                                          <p:attrName>style.visibility</p:attrName>
                                        </p:attrNameLst>
                                      </p:cBhvr>
                                      <p:to>
                                        <p:strVal val="visible"/>
                                      </p:to>
                                    </p:set>
                                    <p:animEffect transition="in" filter="wipe(left)">
                                      <p:cBhvr>
                                        <p:cTn id="51" dur="75"/>
                                        <p:tgtEl>
                                          <p:spTgt spid="8603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86031"/>
                                        </p:tgtEl>
                                        <p:attrNameLst>
                                          <p:attrName>style.visibility</p:attrName>
                                        </p:attrNameLst>
                                      </p:cBhvr>
                                      <p:to>
                                        <p:strVal val="visible"/>
                                      </p:to>
                                    </p:set>
                                    <p:animEffect transition="in" filter="wipe(left)">
                                      <p:cBhvr>
                                        <p:cTn id="56" dur="500"/>
                                        <p:tgtEl>
                                          <p:spTgt spid="86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utoUpdateAnimBg="0"/>
      <p:bldP spid="86019" grpId="0" autoUpdateAnimBg="0"/>
      <p:bldP spid="86025" grpId="0" autoUpdateAnimBg="0"/>
      <p:bldP spid="8603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785813" y="304800"/>
            <a:ext cx="1266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隶书" panose="02010509060101010101" pitchFamily="49" charset="-122"/>
              </a:rPr>
              <a:t>证明：</a:t>
            </a:r>
          </a:p>
        </p:txBody>
      </p:sp>
      <p:sp>
        <p:nvSpPr>
          <p:cNvPr id="39939" name="Rectangle 3"/>
          <p:cNvSpPr>
            <a:spLocks noChangeArrowheads="1"/>
          </p:cNvSpPr>
          <p:nvPr/>
        </p:nvSpPr>
        <p:spPr bwMode="auto">
          <a:xfrm>
            <a:off x="4229100" y="392113"/>
            <a:ext cx="21431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00"/>
                </a:solidFill>
                <a:latin typeface="Times New Roman" panose="02020603050405020304" pitchFamily="18" charset="0"/>
                <a:ea typeface="隶书" panose="02010509060101010101" pitchFamily="49" charset="-122"/>
              </a:rPr>
              <a:t>的转置行列式</a:t>
            </a:r>
            <a:endParaRPr lang="zh-CN" altLang="en-US" sz="2400">
              <a:latin typeface="Times New Roman" panose="02020603050405020304" pitchFamily="18" charset="0"/>
              <a:ea typeface="隶书" panose="02010509060101010101" pitchFamily="49" charset="-122"/>
            </a:endParaRPr>
          </a:p>
        </p:txBody>
      </p:sp>
      <p:sp>
        <p:nvSpPr>
          <p:cNvPr id="39940" name="Rectangle 4"/>
          <p:cNvSpPr>
            <a:spLocks noChangeArrowheads="1"/>
          </p:cNvSpPr>
          <p:nvPr/>
        </p:nvSpPr>
        <p:spPr bwMode="auto">
          <a:xfrm>
            <a:off x="2143125" y="392113"/>
            <a:ext cx="3571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00"/>
                </a:solidFill>
                <a:latin typeface="Times New Roman" panose="02020603050405020304" pitchFamily="18" charset="0"/>
                <a:ea typeface="隶书" panose="02010509060101010101" pitchFamily="49" charset="-122"/>
              </a:rPr>
              <a:t>记</a:t>
            </a:r>
            <a:endParaRPr lang="zh-CN" altLang="en-US" sz="2400">
              <a:latin typeface="Times New Roman" panose="02020603050405020304" pitchFamily="18" charset="0"/>
              <a:ea typeface="隶书" panose="02010509060101010101" pitchFamily="49" charset="-122"/>
            </a:endParaRPr>
          </a:p>
        </p:txBody>
      </p:sp>
      <p:sp>
        <p:nvSpPr>
          <p:cNvPr id="39941" name="Rectangle 5"/>
          <p:cNvSpPr>
            <a:spLocks noChangeArrowheads="1"/>
          </p:cNvSpPr>
          <p:nvPr/>
        </p:nvSpPr>
        <p:spPr bwMode="auto">
          <a:xfrm>
            <a:off x="2598738" y="381000"/>
            <a:ext cx="2571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000000"/>
                </a:solidFill>
                <a:latin typeface="Times New Roman" panose="02020603050405020304" pitchFamily="18" charset="0"/>
                <a:ea typeface="隶书" panose="02010509060101010101" pitchFamily="49" charset="-122"/>
              </a:rPr>
              <a:t>D</a:t>
            </a:r>
            <a:endParaRPr lang="en-US" altLang="zh-CN" sz="2400">
              <a:latin typeface="Times New Roman" panose="02020603050405020304" pitchFamily="18" charset="0"/>
              <a:ea typeface="隶书" panose="02010509060101010101" pitchFamily="49" charset="-122"/>
            </a:endParaRPr>
          </a:p>
        </p:txBody>
      </p:sp>
      <p:sp>
        <p:nvSpPr>
          <p:cNvPr id="39942" name="Rectangle 6"/>
          <p:cNvSpPr>
            <a:spLocks noChangeArrowheads="1"/>
          </p:cNvSpPr>
          <p:nvPr/>
        </p:nvSpPr>
        <p:spPr bwMode="auto">
          <a:xfrm>
            <a:off x="2943225" y="341313"/>
            <a:ext cx="203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graphicFrame>
        <p:nvGraphicFramePr>
          <p:cNvPr id="39943" name="Object 7"/>
          <p:cNvGraphicFramePr>
            <a:graphicFrameLocks noChangeAspect="1"/>
          </p:cNvGraphicFramePr>
          <p:nvPr/>
        </p:nvGraphicFramePr>
        <p:xfrm>
          <a:off x="2209800" y="990600"/>
          <a:ext cx="3632200" cy="2057400"/>
        </p:xfrm>
        <a:graphic>
          <a:graphicData uri="http://schemas.openxmlformats.org/presentationml/2006/ole">
            <mc:AlternateContent xmlns:mc="http://schemas.openxmlformats.org/markup-compatibility/2006">
              <mc:Choice xmlns:v="urn:schemas-microsoft-com:vml" Requires="v">
                <p:oleObj spid="_x0000_s39990" name="Equation" r:id="rId4" imgW="3632200" imgH="2057400" progId="Equation.DSMT4">
                  <p:embed/>
                </p:oleObj>
              </mc:Choice>
              <mc:Fallback>
                <p:oleObj name="Equation" r:id="rId4" imgW="3632200" imgH="20574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990600"/>
                        <a:ext cx="36322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4" name="Object 8"/>
          <p:cNvGraphicFramePr>
            <a:graphicFrameLocks noChangeAspect="1"/>
          </p:cNvGraphicFramePr>
          <p:nvPr/>
        </p:nvGraphicFramePr>
        <p:xfrm>
          <a:off x="971550" y="3213100"/>
          <a:ext cx="3600450" cy="541338"/>
        </p:xfrm>
        <a:graphic>
          <a:graphicData uri="http://schemas.openxmlformats.org/presentationml/2006/ole">
            <mc:AlternateContent xmlns:mc="http://schemas.openxmlformats.org/markup-compatibility/2006">
              <mc:Choice xmlns:v="urn:schemas-microsoft-com:vml" Requires="v">
                <p:oleObj spid="_x0000_s39991" name="Equation" r:id="rId6" imgW="1688367" imgH="253890" progId="Equation.DSMT4">
                  <p:embed/>
                </p:oleObj>
              </mc:Choice>
              <mc:Fallback>
                <p:oleObj name="Equation" r:id="rId6" imgW="1688367" imgH="25389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213100"/>
                        <a:ext cx="3600450"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5" name="Rectangle 9"/>
          <p:cNvSpPr>
            <a:spLocks noChangeArrowheads="1"/>
          </p:cNvSpPr>
          <p:nvPr/>
        </p:nvSpPr>
        <p:spPr bwMode="auto">
          <a:xfrm>
            <a:off x="4572000" y="3195638"/>
            <a:ext cx="125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按定义</a:t>
            </a:r>
          </a:p>
        </p:txBody>
      </p:sp>
      <p:sp>
        <p:nvSpPr>
          <p:cNvPr id="39946" name="Rectangle 11"/>
          <p:cNvSpPr>
            <a:spLocks noChangeArrowheads="1"/>
          </p:cNvSpPr>
          <p:nvPr/>
        </p:nvSpPr>
        <p:spPr bwMode="auto">
          <a:xfrm>
            <a:off x="685800" y="4572000"/>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隶书" panose="02010509060101010101" pitchFamily="49" charset="-122"/>
              </a:rPr>
              <a:t>又因为行列式</a:t>
            </a:r>
            <a:r>
              <a:rPr lang="en-US" altLang="zh-CN" sz="2800" b="1" i="1">
                <a:latin typeface="Times New Roman" panose="02020603050405020304" pitchFamily="18" charset="0"/>
                <a:ea typeface="隶书" panose="02010509060101010101" pitchFamily="49" charset="-122"/>
              </a:rPr>
              <a:t>D</a:t>
            </a:r>
            <a:r>
              <a:rPr lang="zh-CN" altLang="en-US" sz="2800" b="1">
                <a:latin typeface="Times New Roman" panose="02020603050405020304" pitchFamily="18" charset="0"/>
                <a:ea typeface="隶书" panose="02010509060101010101" pitchFamily="49" charset="-122"/>
              </a:rPr>
              <a:t>可表示为：</a:t>
            </a:r>
          </a:p>
        </p:txBody>
      </p:sp>
      <p:graphicFrame>
        <p:nvGraphicFramePr>
          <p:cNvPr id="39947" name="Object 12"/>
          <p:cNvGraphicFramePr>
            <a:graphicFrameLocks noChangeAspect="1"/>
          </p:cNvGraphicFramePr>
          <p:nvPr/>
        </p:nvGraphicFramePr>
        <p:xfrm>
          <a:off x="4476750" y="2838450"/>
          <a:ext cx="190500" cy="419100"/>
        </p:xfrm>
        <a:graphic>
          <a:graphicData uri="http://schemas.openxmlformats.org/presentationml/2006/ole">
            <mc:AlternateContent xmlns:mc="http://schemas.openxmlformats.org/markup-compatibility/2006">
              <mc:Choice xmlns:v="urn:schemas-microsoft-com:vml" Requires="v">
                <p:oleObj spid="_x0000_s39992" name="Equation" r:id="rId8" imgW="190500" imgH="419100" progId="Equation.DSMT4">
                  <p:embed/>
                </p:oleObj>
              </mc:Choice>
              <mc:Fallback>
                <p:oleObj name="Equation" r:id="rId8" imgW="190500" imgH="41910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6750" y="2838450"/>
                        <a:ext cx="190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8" name="Object 13"/>
          <p:cNvGraphicFramePr>
            <a:graphicFrameLocks noChangeAspect="1"/>
          </p:cNvGraphicFramePr>
          <p:nvPr/>
        </p:nvGraphicFramePr>
        <p:xfrm>
          <a:off x="3201988" y="152400"/>
          <a:ext cx="769937" cy="885825"/>
        </p:xfrm>
        <a:graphic>
          <a:graphicData uri="http://schemas.openxmlformats.org/presentationml/2006/ole">
            <mc:AlternateContent xmlns:mc="http://schemas.openxmlformats.org/markup-compatibility/2006">
              <mc:Choice xmlns:v="urn:schemas-microsoft-com:vml" Requires="v">
                <p:oleObj spid="_x0000_s39993" name="Equation" r:id="rId10" imgW="241195" imgH="279279" progId="Equation.DSMT4">
                  <p:embed/>
                </p:oleObj>
              </mc:Choice>
              <mc:Fallback>
                <p:oleObj name="Equation" r:id="rId10" imgW="241195" imgH="279279"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1988" y="152400"/>
                        <a:ext cx="769937"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9" name="Text Box 15"/>
          <p:cNvSpPr txBox="1">
            <a:spLocks noChangeArrowheads="1"/>
          </p:cNvSpPr>
          <p:nvPr/>
        </p:nvSpPr>
        <p:spPr bwMode="auto">
          <a:xfrm>
            <a:off x="928688" y="595788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故</a:t>
            </a:r>
          </a:p>
        </p:txBody>
      </p:sp>
      <p:graphicFrame>
        <p:nvGraphicFramePr>
          <p:cNvPr id="39950" name="Object 16"/>
          <p:cNvGraphicFramePr>
            <a:graphicFrameLocks noChangeAspect="1"/>
          </p:cNvGraphicFramePr>
          <p:nvPr/>
        </p:nvGraphicFramePr>
        <p:xfrm>
          <a:off x="1643063" y="6034088"/>
          <a:ext cx="1244600" cy="393700"/>
        </p:xfrm>
        <a:graphic>
          <a:graphicData uri="http://schemas.openxmlformats.org/presentationml/2006/ole">
            <mc:AlternateContent xmlns:mc="http://schemas.openxmlformats.org/markup-compatibility/2006">
              <mc:Choice xmlns:v="urn:schemas-microsoft-com:vml" Requires="v">
                <p:oleObj spid="_x0000_s39994" name="Equation" r:id="rId12" imgW="1244600" imgH="393700" progId="Equation.DSMT4">
                  <p:embed/>
                </p:oleObj>
              </mc:Choice>
              <mc:Fallback>
                <p:oleObj name="Equation" r:id="rId12" imgW="1244600" imgH="393700" progId="Equation.DSMT4">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43063" y="6034088"/>
                        <a:ext cx="1244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1" name="Text Box 17"/>
          <p:cNvSpPr txBox="1">
            <a:spLocks noChangeArrowheads="1"/>
          </p:cNvSpPr>
          <p:nvPr/>
        </p:nvSpPr>
        <p:spPr bwMode="auto">
          <a:xfrm>
            <a:off x="3673475" y="59817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证毕</a:t>
            </a:r>
          </a:p>
        </p:txBody>
      </p:sp>
      <p:sp>
        <p:nvSpPr>
          <p:cNvPr id="39952"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9590562-7A77-4489-878F-203EF892997D}" type="slidenum">
              <a:rPr lang="en-US" altLang="zh-CN" sz="1200">
                <a:solidFill>
                  <a:srgbClr val="898989"/>
                </a:solidFill>
                <a:latin typeface="Times New Roman" panose="02020603050405020304" pitchFamily="18" charset="0"/>
              </a:rPr>
              <a:pPr>
                <a:spcBef>
                  <a:spcPct val="0"/>
                </a:spcBef>
                <a:buFontTx/>
                <a:buNone/>
              </a:pPr>
              <a:t>34</a:t>
            </a:fld>
            <a:endParaRPr lang="en-US" altLang="zh-CN" sz="1200">
              <a:solidFill>
                <a:srgbClr val="898989"/>
              </a:solidFill>
              <a:latin typeface="Times New Roman" panose="02020603050405020304" pitchFamily="18" charset="0"/>
            </a:endParaRPr>
          </a:p>
        </p:txBody>
      </p:sp>
      <p:graphicFrame>
        <p:nvGraphicFramePr>
          <p:cNvPr id="39953" name="Object 9"/>
          <p:cNvGraphicFramePr>
            <a:graphicFrameLocks noChangeAspect="1"/>
          </p:cNvGraphicFramePr>
          <p:nvPr/>
        </p:nvGraphicFramePr>
        <p:xfrm>
          <a:off x="928688" y="3919538"/>
          <a:ext cx="7734300" cy="509587"/>
        </p:xfrm>
        <a:graphic>
          <a:graphicData uri="http://schemas.openxmlformats.org/presentationml/2006/ole">
            <mc:AlternateContent xmlns:mc="http://schemas.openxmlformats.org/markup-compatibility/2006">
              <mc:Choice xmlns:v="urn:schemas-microsoft-com:vml" Requires="v">
                <p:oleObj spid="_x0000_s39995" name="公式" r:id="rId14" imgW="4051300" imgH="266700" progId="Equation.3">
                  <p:embed/>
                </p:oleObj>
              </mc:Choice>
              <mc:Fallback>
                <p:oleObj name="公式" r:id="rId14" imgW="4051300" imgH="266700"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8688" y="3919538"/>
                        <a:ext cx="7734300"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4" name="Object 9"/>
          <p:cNvGraphicFramePr>
            <a:graphicFrameLocks noChangeAspect="1"/>
          </p:cNvGraphicFramePr>
          <p:nvPr/>
        </p:nvGraphicFramePr>
        <p:xfrm>
          <a:off x="2143125" y="5191125"/>
          <a:ext cx="4643438" cy="595313"/>
        </p:xfrm>
        <a:graphic>
          <a:graphicData uri="http://schemas.openxmlformats.org/presentationml/2006/ole">
            <mc:AlternateContent xmlns:mc="http://schemas.openxmlformats.org/markup-compatibility/2006">
              <mc:Choice xmlns:v="urn:schemas-microsoft-com:vml" Requires="v">
                <p:oleObj spid="_x0000_s39996" name="公式" r:id="rId16" imgW="2082800" imgH="266700" progId="Equation.3">
                  <p:embed/>
                </p:oleObj>
              </mc:Choice>
              <mc:Fallback>
                <p:oleObj name="公式" r:id="rId16" imgW="2082800" imgH="266700" progId="Equation.3">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43125" y="5191125"/>
                        <a:ext cx="4643438"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914400" y="1428750"/>
            <a:ext cx="7146925" cy="519113"/>
          </a:xfrm>
          <a:prstGeom prst="rect">
            <a:avLst/>
          </a:prstGeom>
          <a:noFill/>
          <a:ln>
            <a:noFill/>
          </a:ln>
          <a:effectLst/>
          <a:extLst/>
        </p:spPr>
        <p:txBody>
          <a:bodyPr wrap="none">
            <a:spAutoFit/>
          </a:bodyPr>
          <a:lstStyle/>
          <a:p>
            <a:pPr eaLnBrk="1" hangingPunct="1">
              <a:defRPr/>
            </a:pPr>
            <a:r>
              <a:rPr lang="zh-CN" altLang="en-US" sz="2800" b="1" dirty="0">
                <a:solidFill>
                  <a:srgbClr val="0000FF"/>
                </a:solidFill>
                <a:effectLst>
                  <a:outerShdw blurRad="38100" dist="38100" dir="2700000" algn="tl">
                    <a:srgbClr val="C0C0C0"/>
                  </a:outerShdw>
                </a:effectLst>
                <a:ea typeface="隶书" pitchFamily="49" charset="-122"/>
              </a:rPr>
              <a:t>性质</a:t>
            </a:r>
            <a:r>
              <a:rPr lang="en-US" altLang="zh-CN" sz="2800" b="1" dirty="0">
                <a:solidFill>
                  <a:srgbClr val="0000FF"/>
                </a:solidFill>
                <a:effectLst>
                  <a:outerShdw blurRad="38100" dist="38100" dir="2700000" algn="tl">
                    <a:srgbClr val="C0C0C0"/>
                  </a:outerShdw>
                </a:effectLst>
                <a:ea typeface="隶书" pitchFamily="49" charset="-122"/>
              </a:rPr>
              <a:t>2</a:t>
            </a:r>
            <a:r>
              <a:rPr lang="en-US" altLang="zh-CN" sz="2800" b="1" dirty="0">
                <a:ea typeface="隶书" pitchFamily="49" charset="-122"/>
              </a:rPr>
              <a:t>  </a:t>
            </a:r>
            <a:r>
              <a:rPr lang="zh-CN" altLang="en-US" sz="2800" b="1" dirty="0">
                <a:solidFill>
                  <a:srgbClr val="FF3300"/>
                </a:solidFill>
                <a:ea typeface="隶书" pitchFamily="49" charset="-122"/>
              </a:rPr>
              <a:t>互换</a:t>
            </a:r>
            <a:r>
              <a:rPr lang="zh-CN" altLang="en-US" sz="2800" b="1" dirty="0">
                <a:solidFill>
                  <a:schemeClr val="tx2"/>
                </a:solidFill>
                <a:ea typeface="隶书" pitchFamily="49" charset="-122"/>
              </a:rPr>
              <a:t>行列式的两行（列）</a:t>
            </a:r>
            <a:r>
              <a:rPr lang="en-US" altLang="zh-CN" sz="2800" b="1" dirty="0">
                <a:solidFill>
                  <a:schemeClr val="tx2"/>
                </a:solidFill>
                <a:ea typeface="隶书" pitchFamily="49" charset="-122"/>
              </a:rPr>
              <a:t>,</a:t>
            </a:r>
            <a:r>
              <a:rPr lang="zh-CN" altLang="en-US" sz="2800" b="1" dirty="0">
                <a:solidFill>
                  <a:schemeClr val="tx2"/>
                </a:solidFill>
                <a:ea typeface="隶书" pitchFamily="49" charset="-122"/>
              </a:rPr>
              <a:t>行列式</a:t>
            </a:r>
            <a:r>
              <a:rPr lang="zh-CN" altLang="en-US" sz="2800" b="1" dirty="0">
                <a:solidFill>
                  <a:srgbClr val="FF3300"/>
                </a:solidFill>
                <a:ea typeface="隶书" pitchFamily="49" charset="-122"/>
              </a:rPr>
              <a:t>变号</a:t>
            </a:r>
            <a:r>
              <a:rPr lang="en-US" altLang="zh-CN" sz="2800" b="1" dirty="0">
                <a:solidFill>
                  <a:schemeClr val="tx2"/>
                </a:solidFill>
                <a:ea typeface="隶书" pitchFamily="49" charset="-122"/>
              </a:rPr>
              <a:t>.</a:t>
            </a:r>
          </a:p>
        </p:txBody>
      </p:sp>
      <p:sp>
        <p:nvSpPr>
          <p:cNvPr id="88067" name="Rectangle 3"/>
          <p:cNvSpPr>
            <a:spLocks noChangeArrowheads="1"/>
          </p:cNvSpPr>
          <p:nvPr/>
        </p:nvSpPr>
        <p:spPr bwMode="auto">
          <a:xfrm>
            <a:off x="914400" y="2071688"/>
            <a:ext cx="1266825" cy="523875"/>
          </a:xfrm>
          <a:prstGeom prst="rect">
            <a:avLst/>
          </a:prstGeom>
          <a:noFill/>
          <a:ln>
            <a:noFill/>
          </a:ln>
          <a:effectLst/>
          <a:extLst/>
        </p:spPr>
        <p:txBody>
          <a:bodyPr wrap="none">
            <a:spAutoFit/>
          </a:bodyPr>
          <a:lstStyle/>
          <a:p>
            <a:pPr eaLnBrk="1" hangingPunct="1">
              <a:defRPr/>
            </a:pPr>
            <a:r>
              <a:rPr lang="zh-CN" altLang="en-US" sz="2800" b="1" dirty="0">
                <a:solidFill>
                  <a:srgbClr val="0000FF"/>
                </a:solidFill>
                <a:effectLst>
                  <a:outerShdw blurRad="38100" dist="38100" dir="2700000" algn="tl">
                    <a:srgbClr val="C0C0C0"/>
                  </a:outerShdw>
                </a:effectLst>
                <a:ea typeface="隶书" pitchFamily="49" charset="-122"/>
              </a:rPr>
              <a:t>证明：</a:t>
            </a:r>
          </a:p>
        </p:txBody>
      </p:sp>
      <p:sp>
        <p:nvSpPr>
          <p:cNvPr id="88068" name="Rectangle 4"/>
          <p:cNvSpPr>
            <a:spLocks noChangeArrowheads="1"/>
          </p:cNvSpPr>
          <p:nvPr/>
        </p:nvSpPr>
        <p:spPr bwMode="auto">
          <a:xfrm>
            <a:off x="2133600" y="2071688"/>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设行列式</a:t>
            </a:r>
          </a:p>
        </p:txBody>
      </p:sp>
      <p:graphicFrame>
        <p:nvGraphicFramePr>
          <p:cNvPr id="88069" name="Object 5"/>
          <p:cNvGraphicFramePr>
            <a:graphicFrameLocks noChangeAspect="1"/>
          </p:cNvGraphicFramePr>
          <p:nvPr/>
        </p:nvGraphicFramePr>
        <p:xfrm>
          <a:off x="2286000" y="2571750"/>
          <a:ext cx="3657600" cy="2057400"/>
        </p:xfrm>
        <a:graphic>
          <a:graphicData uri="http://schemas.openxmlformats.org/presentationml/2006/ole">
            <mc:AlternateContent xmlns:mc="http://schemas.openxmlformats.org/markup-compatibility/2006">
              <mc:Choice xmlns:v="urn:schemas-microsoft-com:vml" Requires="v">
                <p:oleObj spid="_x0000_s42039" name="Equation" r:id="rId3" imgW="3657600" imgH="2057400" progId="Equation.DSMT4">
                  <p:embed/>
                </p:oleObj>
              </mc:Choice>
              <mc:Fallback>
                <p:oleObj name="Equation" r:id="rId3" imgW="3657600" imgH="2057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571750"/>
                        <a:ext cx="36576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0" name="Text Box 6"/>
          <p:cNvSpPr txBox="1">
            <a:spLocks noChangeArrowheads="1"/>
          </p:cNvSpPr>
          <p:nvPr/>
        </p:nvSpPr>
        <p:spPr bwMode="auto">
          <a:xfrm>
            <a:off x="914400" y="428625"/>
            <a:ext cx="777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隶书" panose="02010509060101010101" pitchFamily="49" charset="-122"/>
              </a:rPr>
              <a:t>说明    </a:t>
            </a:r>
            <a:r>
              <a:rPr lang="zh-CN" altLang="en-US" sz="2800" b="1">
                <a:latin typeface="Times New Roman" panose="02020603050405020304" pitchFamily="18" charset="0"/>
                <a:ea typeface="隶书" panose="02010509060101010101" pitchFamily="49" charset="-122"/>
              </a:rPr>
              <a:t>行列式中</a:t>
            </a:r>
            <a:r>
              <a:rPr lang="zh-CN" altLang="en-US" sz="2800" b="1">
                <a:solidFill>
                  <a:srgbClr val="FF3300"/>
                </a:solidFill>
                <a:latin typeface="Times New Roman" panose="02020603050405020304" pitchFamily="18" charset="0"/>
                <a:ea typeface="隶书" panose="02010509060101010101" pitchFamily="49" charset="-122"/>
              </a:rPr>
              <a:t>行</a:t>
            </a:r>
            <a:r>
              <a:rPr lang="zh-CN" altLang="en-US" sz="2800" b="1">
                <a:latin typeface="Times New Roman" panose="02020603050405020304" pitchFamily="18" charset="0"/>
                <a:ea typeface="隶书" panose="02010509060101010101" pitchFamily="49" charset="-122"/>
              </a:rPr>
              <a:t>与</a:t>
            </a:r>
            <a:r>
              <a:rPr lang="zh-CN" altLang="en-US" sz="2800" b="1">
                <a:solidFill>
                  <a:srgbClr val="FF3300"/>
                </a:solidFill>
                <a:latin typeface="Times New Roman" panose="02020603050405020304" pitchFamily="18" charset="0"/>
                <a:ea typeface="隶书" panose="02010509060101010101" pitchFamily="49" charset="-122"/>
              </a:rPr>
              <a:t>列</a:t>
            </a:r>
            <a:r>
              <a:rPr lang="zh-CN" altLang="en-US" sz="2800" b="1">
                <a:latin typeface="Times New Roman" panose="02020603050405020304" pitchFamily="18" charset="0"/>
                <a:ea typeface="隶书" panose="02010509060101010101" pitchFamily="49" charset="-122"/>
              </a:rPr>
              <a:t>具有</a:t>
            </a:r>
            <a:r>
              <a:rPr lang="zh-CN" altLang="en-US" sz="2800" b="1">
                <a:solidFill>
                  <a:srgbClr val="009900"/>
                </a:solidFill>
                <a:latin typeface="Times New Roman" panose="02020603050405020304" pitchFamily="18" charset="0"/>
                <a:ea typeface="隶书" panose="02010509060101010101" pitchFamily="49" charset="-122"/>
              </a:rPr>
              <a:t>同等的地位</a:t>
            </a:r>
            <a:r>
              <a:rPr lang="en-US" altLang="zh-CN" sz="2800" b="1">
                <a:latin typeface="Times New Roman" panose="02020603050405020304" pitchFamily="18" charset="0"/>
                <a:ea typeface="隶书" panose="02010509060101010101" pitchFamily="49" charset="-122"/>
              </a:rPr>
              <a:t>,</a:t>
            </a:r>
            <a:r>
              <a:rPr lang="zh-CN" altLang="en-US" sz="2800" b="1">
                <a:latin typeface="Times New Roman" panose="02020603050405020304" pitchFamily="18" charset="0"/>
                <a:ea typeface="隶书" panose="02010509060101010101" pitchFamily="49" charset="-122"/>
              </a:rPr>
              <a:t>因此行列</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式的性质凡是对</a:t>
            </a:r>
            <a:r>
              <a:rPr lang="zh-CN" altLang="en-US" sz="2800" b="1">
                <a:solidFill>
                  <a:srgbClr val="FF3300"/>
                </a:solidFill>
                <a:latin typeface="Times New Roman" panose="02020603050405020304" pitchFamily="18" charset="0"/>
                <a:ea typeface="隶书" panose="02010509060101010101" pitchFamily="49" charset="-122"/>
              </a:rPr>
              <a:t>行</a:t>
            </a:r>
            <a:r>
              <a:rPr lang="zh-CN" altLang="en-US" sz="2800" b="1">
                <a:latin typeface="Times New Roman" panose="02020603050405020304" pitchFamily="18" charset="0"/>
                <a:ea typeface="隶书" panose="02010509060101010101" pitchFamily="49" charset="-122"/>
              </a:rPr>
              <a:t>成立的对</a:t>
            </a:r>
            <a:r>
              <a:rPr lang="zh-CN" altLang="en-US" sz="2800" b="1">
                <a:solidFill>
                  <a:srgbClr val="FF3300"/>
                </a:solidFill>
                <a:latin typeface="Times New Roman" panose="02020603050405020304" pitchFamily="18" charset="0"/>
                <a:ea typeface="隶书" panose="02010509060101010101" pitchFamily="49" charset="-122"/>
              </a:rPr>
              <a:t>列</a:t>
            </a:r>
            <a:r>
              <a:rPr lang="zh-CN" altLang="en-US" sz="2800" b="1">
                <a:latin typeface="Times New Roman" panose="02020603050405020304" pitchFamily="18" charset="0"/>
                <a:ea typeface="隶书" panose="02010509060101010101" pitchFamily="49" charset="-122"/>
              </a:rPr>
              <a:t>也同样成立</a:t>
            </a:r>
            <a:r>
              <a:rPr lang="en-US" altLang="zh-CN" sz="2800" b="1">
                <a:latin typeface="Times New Roman" panose="02020603050405020304" pitchFamily="18" charset="0"/>
                <a:ea typeface="隶书" panose="02010509060101010101" pitchFamily="49" charset="-122"/>
              </a:rPr>
              <a:t>.</a:t>
            </a:r>
          </a:p>
        </p:txBody>
      </p:sp>
      <p:grpSp>
        <p:nvGrpSpPr>
          <p:cNvPr id="2" name="Group 7"/>
          <p:cNvGrpSpPr>
            <a:grpSpLocks/>
          </p:cNvGrpSpPr>
          <p:nvPr/>
        </p:nvGrpSpPr>
        <p:grpSpPr bwMode="auto">
          <a:xfrm>
            <a:off x="914400" y="4572000"/>
            <a:ext cx="7137400" cy="711200"/>
            <a:chOff x="576" y="3072"/>
            <a:chExt cx="4496" cy="448"/>
          </a:xfrm>
        </p:grpSpPr>
        <p:sp>
          <p:nvSpPr>
            <p:cNvPr id="42001" name="Rectangle 8"/>
            <p:cNvSpPr>
              <a:spLocks noChangeArrowheads="1"/>
            </p:cNvSpPr>
            <p:nvPr/>
          </p:nvSpPr>
          <p:spPr bwMode="auto">
            <a:xfrm>
              <a:off x="576" y="3106"/>
              <a:ext cx="44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是由行列式                      变换       两行得到的</a:t>
              </a:r>
              <a:r>
                <a:rPr lang="en-US" altLang="zh-CN" sz="2800" b="1">
                  <a:solidFill>
                    <a:schemeClr val="bg2"/>
                  </a:solidFill>
                  <a:latin typeface="Times New Roman" panose="02020603050405020304" pitchFamily="18" charset="0"/>
                  <a:ea typeface="隶书" panose="02010509060101010101" pitchFamily="49" charset="-122"/>
                </a:rPr>
                <a:t>,</a:t>
              </a:r>
            </a:p>
          </p:txBody>
        </p:sp>
        <p:graphicFrame>
          <p:nvGraphicFramePr>
            <p:cNvPr id="42002" name="Object 9"/>
            <p:cNvGraphicFramePr>
              <a:graphicFrameLocks noChangeAspect="1"/>
            </p:cNvGraphicFramePr>
            <p:nvPr/>
          </p:nvGraphicFramePr>
          <p:xfrm>
            <a:off x="1968" y="3072"/>
            <a:ext cx="816" cy="448"/>
          </p:xfrm>
          <a:graphic>
            <a:graphicData uri="http://schemas.openxmlformats.org/presentationml/2006/ole">
              <mc:AlternateContent xmlns:mc="http://schemas.openxmlformats.org/markup-compatibility/2006">
                <mc:Choice xmlns:v="urn:schemas-microsoft-com:vml" Requires="v">
                  <p:oleObj spid="_x0000_s42040" name="Equation" r:id="rId5" imgW="508000" imgH="279400" progId="Equation.DSMT4">
                    <p:embed/>
                  </p:oleObj>
                </mc:Choice>
                <mc:Fallback>
                  <p:oleObj name="Equation" r:id="rId5" imgW="508000" imgH="2794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 y="3072"/>
                          <a:ext cx="816"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3" name="Object 10"/>
            <p:cNvGraphicFramePr>
              <a:graphicFrameLocks noChangeAspect="1"/>
            </p:cNvGraphicFramePr>
            <p:nvPr/>
          </p:nvGraphicFramePr>
          <p:xfrm>
            <a:off x="3504" y="3216"/>
            <a:ext cx="288" cy="248"/>
          </p:xfrm>
          <a:graphic>
            <a:graphicData uri="http://schemas.openxmlformats.org/presentationml/2006/ole">
              <mc:AlternateContent xmlns:mc="http://schemas.openxmlformats.org/markup-compatibility/2006">
                <mc:Choice xmlns:v="urn:schemas-microsoft-com:vml" Requires="v">
                  <p:oleObj spid="_x0000_s42041" name="Equation" r:id="rId7" imgW="457002" imgH="393529" progId="Equation.DSMT4">
                    <p:embed/>
                  </p:oleObj>
                </mc:Choice>
                <mc:Fallback>
                  <p:oleObj name="Equation" r:id="rId7" imgW="457002" imgH="393529"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4" y="3216"/>
                          <a:ext cx="28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1"/>
          <p:cNvGrpSpPr>
            <a:grpSpLocks/>
          </p:cNvGrpSpPr>
          <p:nvPr/>
        </p:nvGrpSpPr>
        <p:grpSpPr bwMode="auto">
          <a:xfrm>
            <a:off x="928688" y="5357813"/>
            <a:ext cx="2500312" cy="519112"/>
            <a:chOff x="495" y="3182"/>
            <a:chExt cx="1575" cy="327"/>
          </a:xfrm>
        </p:grpSpPr>
        <p:sp>
          <p:nvSpPr>
            <p:cNvPr id="41999" name="Text Box 12"/>
            <p:cNvSpPr txBox="1">
              <a:spLocks noChangeArrowheads="1"/>
            </p:cNvSpPr>
            <p:nvPr/>
          </p:nvSpPr>
          <p:spPr bwMode="auto">
            <a:xfrm>
              <a:off x="495" y="3182"/>
              <a:ext cx="15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即当             时</a:t>
              </a:r>
              <a:r>
                <a:rPr lang="en-US" altLang="zh-CN" sz="2800" b="1">
                  <a:solidFill>
                    <a:schemeClr val="tx2"/>
                  </a:solidFill>
                  <a:latin typeface="Times New Roman" panose="02020603050405020304" pitchFamily="18" charset="0"/>
                  <a:ea typeface="隶书" panose="02010509060101010101" pitchFamily="49" charset="-122"/>
                </a:rPr>
                <a:t>,</a:t>
              </a:r>
            </a:p>
          </p:txBody>
        </p:sp>
        <p:graphicFrame>
          <p:nvGraphicFramePr>
            <p:cNvPr id="42000" name="Object 13"/>
            <p:cNvGraphicFramePr>
              <a:graphicFrameLocks noChangeAspect="1"/>
            </p:cNvGraphicFramePr>
            <p:nvPr/>
          </p:nvGraphicFramePr>
          <p:xfrm>
            <a:off x="1035" y="3224"/>
            <a:ext cx="675" cy="284"/>
          </p:xfrm>
          <a:graphic>
            <a:graphicData uri="http://schemas.openxmlformats.org/presentationml/2006/ole">
              <mc:AlternateContent xmlns:mc="http://schemas.openxmlformats.org/markup-compatibility/2006">
                <mc:Choice xmlns:v="urn:schemas-microsoft-com:vml" Requires="v">
                  <p:oleObj spid="_x0000_s42042" name="公式" r:id="rId9" imgW="482391" imgH="203112" progId="Equation.3">
                    <p:embed/>
                  </p:oleObj>
                </mc:Choice>
                <mc:Fallback>
                  <p:oleObj name="公式" r:id="rId9" imgW="482391" imgH="203112"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5" y="3224"/>
                          <a:ext cx="675"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8078" name="Object 14"/>
          <p:cNvGraphicFramePr>
            <a:graphicFrameLocks noChangeAspect="1"/>
          </p:cNvGraphicFramePr>
          <p:nvPr/>
        </p:nvGraphicFramePr>
        <p:xfrm>
          <a:off x="3571875" y="5429250"/>
          <a:ext cx="1333500" cy="469900"/>
        </p:xfrm>
        <a:graphic>
          <a:graphicData uri="http://schemas.openxmlformats.org/presentationml/2006/ole">
            <mc:AlternateContent xmlns:mc="http://schemas.openxmlformats.org/markup-compatibility/2006">
              <mc:Choice xmlns:v="urn:schemas-microsoft-com:vml" Requires="v">
                <p:oleObj spid="_x0000_s42043" name="Equation" r:id="rId11" imgW="1333500" imgH="469900" progId="Equation.DSMT4">
                  <p:embed/>
                </p:oleObj>
              </mc:Choice>
              <mc:Fallback>
                <p:oleObj name="Equation" r:id="rId11" imgW="1333500" imgH="4699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1875" y="5429250"/>
                        <a:ext cx="1333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15"/>
          <p:cNvGrpSpPr>
            <a:grpSpLocks/>
          </p:cNvGrpSpPr>
          <p:nvPr/>
        </p:nvGrpSpPr>
        <p:grpSpPr bwMode="auto">
          <a:xfrm>
            <a:off x="4943475" y="5357813"/>
            <a:ext cx="2143125" cy="519112"/>
            <a:chOff x="2976" y="3168"/>
            <a:chExt cx="1350" cy="327"/>
          </a:xfrm>
        </p:grpSpPr>
        <p:sp>
          <p:nvSpPr>
            <p:cNvPr id="41997" name="Rectangle 16"/>
            <p:cNvSpPr>
              <a:spLocks noChangeArrowheads="1"/>
            </p:cNvSpPr>
            <p:nvPr/>
          </p:nvSpPr>
          <p:spPr bwMode="auto">
            <a:xfrm>
              <a:off x="2976" y="3168"/>
              <a:ext cx="13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当             时</a:t>
              </a:r>
              <a:r>
                <a:rPr lang="en-US" altLang="zh-CN" sz="2800" b="1">
                  <a:solidFill>
                    <a:schemeClr val="tx2"/>
                  </a:solidFill>
                  <a:latin typeface="Times New Roman" panose="02020603050405020304" pitchFamily="18" charset="0"/>
                  <a:ea typeface="隶书" panose="02010509060101010101" pitchFamily="49" charset="-122"/>
                </a:rPr>
                <a:t>,</a:t>
              </a:r>
            </a:p>
          </p:txBody>
        </p:sp>
        <p:graphicFrame>
          <p:nvGraphicFramePr>
            <p:cNvPr id="41998" name="Object 17"/>
            <p:cNvGraphicFramePr>
              <a:graphicFrameLocks noChangeAspect="1"/>
            </p:cNvGraphicFramePr>
            <p:nvPr/>
          </p:nvGraphicFramePr>
          <p:xfrm>
            <a:off x="3312" y="3235"/>
            <a:ext cx="648" cy="248"/>
          </p:xfrm>
          <a:graphic>
            <a:graphicData uri="http://schemas.openxmlformats.org/presentationml/2006/ole">
              <mc:AlternateContent xmlns:mc="http://schemas.openxmlformats.org/markup-compatibility/2006">
                <mc:Choice xmlns:v="urn:schemas-microsoft-com:vml" Requires="v">
                  <p:oleObj spid="_x0000_s42044" name="Equation" r:id="rId13" imgW="1028254" imgH="393529" progId="Equation.3">
                    <p:embed/>
                  </p:oleObj>
                </mc:Choice>
                <mc:Fallback>
                  <p:oleObj name="Equation" r:id="rId13" imgW="1028254" imgH="393529"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12" y="3235"/>
                          <a:ext cx="64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8082" name="Object 18"/>
          <p:cNvGraphicFramePr>
            <a:graphicFrameLocks noChangeAspect="1"/>
          </p:cNvGraphicFramePr>
          <p:nvPr/>
        </p:nvGraphicFramePr>
        <p:xfrm>
          <a:off x="3038475" y="5929313"/>
          <a:ext cx="2705100" cy="469900"/>
        </p:xfrm>
        <a:graphic>
          <a:graphicData uri="http://schemas.openxmlformats.org/presentationml/2006/ole">
            <mc:AlternateContent xmlns:mc="http://schemas.openxmlformats.org/markup-compatibility/2006">
              <mc:Choice xmlns:v="urn:schemas-microsoft-com:vml" Requires="v">
                <p:oleObj spid="_x0000_s42045" name="Equation" r:id="rId15" imgW="2705100" imgH="469900" progId="Equation.DSMT4">
                  <p:embed/>
                </p:oleObj>
              </mc:Choice>
              <mc:Fallback>
                <p:oleObj name="Equation" r:id="rId15" imgW="2705100" imgH="469900"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38475" y="5929313"/>
                        <a:ext cx="2705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6"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CA566AB-6570-4460-9915-3DEB91639929}" type="slidenum">
              <a:rPr lang="en-US" altLang="zh-CN" sz="1200">
                <a:solidFill>
                  <a:srgbClr val="898989"/>
                </a:solidFill>
                <a:latin typeface="Times New Roman" panose="02020603050405020304" pitchFamily="18" charset="0"/>
              </a:rPr>
              <a:pPr>
                <a:spcBef>
                  <a:spcPct val="0"/>
                </a:spcBef>
                <a:buFontTx/>
                <a:buNone/>
              </a:pPr>
              <a:t>35</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88070"/>
                                        </p:tgtEl>
                                        <p:attrNameLst>
                                          <p:attrName>style.visibility</p:attrName>
                                        </p:attrNameLst>
                                      </p:cBhvr>
                                      <p:to>
                                        <p:strVal val="visible"/>
                                      </p:to>
                                    </p:set>
                                    <p:animEffect transition="in" filter="wipe(left)">
                                      <p:cBhvr>
                                        <p:cTn id="7" dur="75"/>
                                        <p:tgtEl>
                                          <p:spTgt spid="880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88066"/>
                                        </p:tgtEl>
                                        <p:attrNameLst>
                                          <p:attrName>style.visibility</p:attrName>
                                        </p:attrNameLst>
                                      </p:cBhvr>
                                      <p:to>
                                        <p:strVal val="visible"/>
                                      </p:to>
                                    </p:set>
                                    <p:animEffect transition="in" filter="wipe(left)">
                                      <p:cBhvr>
                                        <p:cTn id="12" dur="75"/>
                                        <p:tgtEl>
                                          <p:spTgt spid="880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806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806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8806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8807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88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88067" grpId="0" autoUpdateAnimBg="0"/>
      <p:bldP spid="88068" grpId="0" autoUpdateAnimBg="0"/>
      <p:bldP spid="8807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914400" y="5334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于是</a:t>
            </a:r>
          </a:p>
        </p:txBody>
      </p:sp>
      <p:graphicFrame>
        <p:nvGraphicFramePr>
          <p:cNvPr id="43011" name="Object 3"/>
          <p:cNvGraphicFramePr>
            <a:graphicFrameLocks noChangeAspect="1"/>
          </p:cNvGraphicFramePr>
          <p:nvPr/>
        </p:nvGraphicFramePr>
        <p:xfrm>
          <a:off x="2949575" y="500063"/>
          <a:ext cx="3908425" cy="534987"/>
        </p:xfrm>
        <a:graphic>
          <a:graphicData uri="http://schemas.openxmlformats.org/presentationml/2006/ole">
            <mc:AlternateContent xmlns:mc="http://schemas.openxmlformats.org/markup-compatibility/2006">
              <mc:Choice xmlns:v="urn:schemas-microsoft-com:vml" Requires="v">
                <p:oleObj spid="_x0000_s43115" name="Equation" r:id="rId3" imgW="2133600" imgH="292100" progId="Equation.DSMT4">
                  <p:embed/>
                </p:oleObj>
              </mc:Choice>
              <mc:Fallback>
                <p:oleObj name="Equation" r:id="rId3" imgW="2133600" imgH="2921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9575" y="500063"/>
                        <a:ext cx="3908425"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2" name="Rectangle 9"/>
          <p:cNvSpPr>
            <a:spLocks noChangeArrowheads="1"/>
          </p:cNvSpPr>
          <p:nvPr/>
        </p:nvSpPr>
        <p:spPr bwMode="auto">
          <a:xfrm>
            <a:off x="923925" y="1641475"/>
            <a:ext cx="7905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a:solidFill>
                  <a:srgbClr val="000000"/>
                </a:solidFill>
                <a:latin typeface="隶书" panose="02010509060101010101" pitchFamily="49" charset="-122"/>
                <a:ea typeface="隶书" panose="02010509060101010101" pitchFamily="49" charset="-122"/>
              </a:rPr>
              <a:t>其中</a:t>
            </a:r>
            <a:endParaRPr lang="zh-CN" altLang="en-US" sz="2400">
              <a:latin typeface="隶书" panose="02010509060101010101" pitchFamily="49" charset="-122"/>
              <a:ea typeface="隶书" panose="02010509060101010101" pitchFamily="49" charset="-122"/>
            </a:endParaRPr>
          </a:p>
        </p:txBody>
      </p:sp>
      <p:sp>
        <p:nvSpPr>
          <p:cNvPr id="43013" name="Rectangle 17"/>
          <p:cNvSpPr>
            <a:spLocks noChangeArrowheads="1"/>
          </p:cNvSpPr>
          <p:nvPr/>
        </p:nvSpPr>
        <p:spPr bwMode="auto">
          <a:xfrm>
            <a:off x="928688" y="2143125"/>
            <a:ext cx="41783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a:solidFill>
                  <a:srgbClr val="000000"/>
                </a:solidFill>
                <a:latin typeface="隶书" panose="02010509060101010101" pitchFamily="49" charset="-122"/>
                <a:ea typeface="隶书" panose="02010509060101010101" pitchFamily="49" charset="-122"/>
              </a:rPr>
              <a:t>不计符号，任取其中一项</a:t>
            </a:r>
            <a:endParaRPr lang="en-US" altLang="zh-CN" sz="2800">
              <a:latin typeface="隶书" panose="02010509060101010101" pitchFamily="49" charset="-122"/>
              <a:ea typeface="隶书" panose="02010509060101010101" pitchFamily="49" charset="-122"/>
            </a:endParaRPr>
          </a:p>
        </p:txBody>
      </p:sp>
      <p:sp>
        <p:nvSpPr>
          <p:cNvPr id="43014"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3CBC9A7-77F6-48CD-A985-84304D676D2F}" type="slidenum">
              <a:rPr lang="en-US" altLang="zh-CN" sz="1200">
                <a:solidFill>
                  <a:srgbClr val="898989"/>
                </a:solidFill>
                <a:latin typeface="Times New Roman" panose="02020603050405020304" pitchFamily="18" charset="0"/>
              </a:rPr>
              <a:pPr>
                <a:spcBef>
                  <a:spcPct val="0"/>
                </a:spcBef>
                <a:buFontTx/>
                <a:buNone/>
              </a:pPr>
              <a:t>36</a:t>
            </a:fld>
            <a:endParaRPr lang="en-US" altLang="zh-CN" sz="1200">
              <a:solidFill>
                <a:srgbClr val="898989"/>
              </a:solidFill>
              <a:latin typeface="Times New Roman" panose="02020603050405020304" pitchFamily="18" charset="0"/>
            </a:endParaRPr>
          </a:p>
        </p:txBody>
      </p:sp>
      <p:graphicFrame>
        <p:nvGraphicFramePr>
          <p:cNvPr id="43015" name="Object 5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3116" name="公式" r:id="rId5" imgW="114151" imgH="215619" progId="Equation.3">
                  <p:embed/>
                </p:oleObj>
              </mc:Choice>
              <mc:Fallback>
                <p:oleObj name="公式" r:id="rId5" imgW="114151" imgH="215619" progId="Equation.3">
                  <p:embed/>
                  <p:pic>
                    <p:nvPicPr>
                      <p:cNvPr id="0"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6" name="Object 54"/>
          <p:cNvGraphicFramePr>
            <a:graphicFrameLocks noChangeAspect="1"/>
          </p:cNvGraphicFramePr>
          <p:nvPr/>
        </p:nvGraphicFramePr>
        <p:xfrm>
          <a:off x="4000500" y="3857625"/>
          <a:ext cx="2771775" cy="500063"/>
        </p:xfrm>
        <a:graphic>
          <a:graphicData uri="http://schemas.openxmlformats.org/presentationml/2006/ole">
            <mc:AlternateContent xmlns:mc="http://schemas.openxmlformats.org/markup-compatibility/2006">
              <mc:Choice xmlns:v="urn:schemas-microsoft-com:vml" Requires="v">
                <p:oleObj spid="_x0000_s43117" name="公式" r:id="rId7" imgW="1104900" imgH="241300" progId="Equation.3">
                  <p:embed/>
                </p:oleObj>
              </mc:Choice>
              <mc:Fallback>
                <p:oleObj name="公式" r:id="rId7" imgW="1104900" imgH="241300" progId="Equation.3">
                  <p:embed/>
                  <p:pic>
                    <p:nvPicPr>
                      <p:cNvPr id="0" name="Object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0500" y="3857625"/>
                        <a:ext cx="2771775"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7" name="Object 59"/>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3118" name="公式" r:id="rId9" imgW="114151" imgH="215619" progId="Equation.3">
                  <p:embed/>
                </p:oleObj>
              </mc:Choice>
              <mc:Fallback>
                <p:oleObj name="公式" r:id="rId9" imgW="114151" imgH="215619" progId="Equation.3">
                  <p:embed/>
                  <p:pic>
                    <p:nvPicPr>
                      <p:cNvPr id="0"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8" name="Object 60"/>
          <p:cNvGraphicFramePr>
            <a:graphicFrameLocks noChangeAspect="1"/>
          </p:cNvGraphicFramePr>
          <p:nvPr/>
        </p:nvGraphicFramePr>
        <p:xfrm>
          <a:off x="1643063" y="1665288"/>
          <a:ext cx="3732212" cy="477837"/>
        </p:xfrm>
        <a:graphic>
          <a:graphicData uri="http://schemas.openxmlformats.org/presentationml/2006/ole">
            <mc:AlternateContent xmlns:mc="http://schemas.openxmlformats.org/markup-compatibility/2006">
              <mc:Choice xmlns:v="urn:schemas-microsoft-com:vml" Requires="v">
                <p:oleObj spid="_x0000_s43119" name="公式" r:id="rId10" imgW="1562100" imgH="241300" progId="Equation.3">
                  <p:embed/>
                </p:oleObj>
              </mc:Choice>
              <mc:Fallback>
                <p:oleObj name="公式" r:id="rId10" imgW="1562100" imgH="241300" progId="Equation.3">
                  <p:embed/>
                  <p:pic>
                    <p:nvPicPr>
                      <p:cNvPr id="0" name="Object 6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43063" y="1665288"/>
                        <a:ext cx="3732212"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9" name="Object 61"/>
          <p:cNvGraphicFramePr>
            <a:graphicFrameLocks noChangeAspect="1"/>
          </p:cNvGraphicFramePr>
          <p:nvPr/>
        </p:nvGraphicFramePr>
        <p:xfrm>
          <a:off x="4895850" y="2143125"/>
          <a:ext cx="2441575" cy="477838"/>
        </p:xfrm>
        <a:graphic>
          <a:graphicData uri="http://schemas.openxmlformats.org/presentationml/2006/ole">
            <mc:AlternateContent xmlns:mc="http://schemas.openxmlformats.org/markup-compatibility/2006">
              <mc:Choice xmlns:v="urn:schemas-microsoft-com:vml" Requires="v">
                <p:oleObj spid="_x0000_s43120" name="公式" r:id="rId12" imgW="1396394" imgH="253890" progId="Equation.3">
                  <p:embed/>
                </p:oleObj>
              </mc:Choice>
              <mc:Fallback>
                <p:oleObj name="公式" r:id="rId12" imgW="1396394" imgH="253890" progId="Equation.3">
                  <p:embed/>
                  <p:pic>
                    <p:nvPicPr>
                      <p:cNvPr id="0" name="Object 6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95850" y="2143125"/>
                        <a:ext cx="24415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20" name="TextBox 63"/>
          <p:cNvSpPr txBox="1">
            <a:spLocks noChangeArrowheads="1"/>
          </p:cNvSpPr>
          <p:nvPr/>
        </p:nvSpPr>
        <p:spPr bwMode="auto">
          <a:xfrm>
            <a:off x="857250" y="2571750"/>
            <a:ext cx="67151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a:latin typeface="隶书" panose="02010509060101010101" pitchFamily="49" charset="-122"/>
                <a:ea typeface="隶书" panose="02010509060101010101" pitchFamily="49" charset="-122"/>
              </a:rPr>
              <a:t>它是来自   的不同行不同列   个元素的乘积，因为  和  只是互换两行的元素，所以这一项也是  的一项，反之亦然</a:t>
            </a:r>
            <a:r>
              <a:rPr lang="en-US" altLang="zh-CN" sz="2800">
                <a:latin typeface="隶书" panose="02010509060101010101" pitchFamily="49" charset="-122"/>
                <a:ea typeface="隶书" panose="02010509060101010101" pitchFamily="49" charset="-122"/>
              </a:rPr>
              <a:t>.</a:t>
            </a:r>
            <a:r>
              <a:rPr lang="zh-CN" altLang="en-US" sz="2800">
                <a:latin typeface="隶书" panose="02010509060101010101" pitchFamily="49" charset="-122"/>
                <a:ea typeface="隶书" panose="02010509060101010101" pitchFamily="49" charset="-122"/>
              </a:rPr>
              <a:t>该项在   中的符号为                 </a:t>
            </a:r>
          </a:p>
        </p:txBody>
      </p:sp>
      <p:sp>
        <p:nvSpPr>
          <p:cNvPr id="43021" name="TextBox 65"/>
          <p:cNvSpPr txBox="1">
            <a:spLocks noChangeArrowheads="1"/>
          </p:cNvSpPr>
          <p:nvPr/>
        </p:nvSpPr>
        <p:spPr bwMode="auto">
          <a:xfrm>
            <a:off x="857250" y="4286250"/>
            <a:ext cx="903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a:latin typeface="隶书" panose="02010509060101010101" pitchFamily="49" charset="-122"/>
                <a:ea typeface="隶书" panose="02010509060101010101" pitchFamily="49" charset="-122"/>
              </a:rPr>
              <a:t>而在</a:t>
            </a:r>
          </a:p>
        </p:txBody>
      </p:sp>
      <p:sp>
        <p:nvSpPr>
          <p:cNvPr id="43022" name="TextBox 66"/>
          <p:cNvSpPr txBox="1">
            <a:spLocks noChangeArrowheads="1"/>
          </p:cNvSpPr>
          <p:nvPr/>
        </p:nvSpPr>
        <p:spPr bwMode="auto">
          <a:xfrm>
            <a:off x="2092325" y="4286250"/>
            <a:ext cx="1979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a:latin typeface="隶书" panose="02010509060101010101" pitchFamily="49" charset="-122"/>
                <a:ea typeface="隶书" panose="02010509060101010101" pitchFamily="49" charset="-122"/>
              </a:rPr>
              <a:t>中的符号为</a:t>
            </a:r>
          </a:p>
        </p:txBody>
      </p:sp>
      <p:graphicFrame>
        <p:nvGraphicFramePr>
          <p:cNvPr id="43023" name="Object 63"/>
          <p:cNvGraphicFramePr>
            <a:graphicFrameLocks noChangeAspect="1"/>
          </p:cNvGraphicFramePr>
          <p:nvPr/>
        </p:nvGraphicFramePr>
        <p:xfrm>
          <a:off x="4008438" y="4286250"/>
          <a:ext cx="2770187" cy="500063"/>
        </p:xfrm>
        <a:graphic>
          <a:graphicData uri="http://schemas.openxmlformats.org/presentationml/2006/ole">
            <mc:AlternateContent xmlns:mc="http://schemas.openxmlformats.org/markup-compatibility/2006">
              <mc:Choice xmlns:v="urn:schemas-microsoft-com:vml" Requires="v">
                <p:oleObj spid="_x0000_s43121" name="公式" r:id="rId14" imgW="1104900" imgH="241300" progId="Equation.3">
                  <p:embed/>
                </p:oleObj>
              </mc:Choice>
              <mc:Fallback>
                <p:oleObj name="公式" r:id="rId14" imgW="1104900" imgH="241300" progId="Equation.3">
                  <p:embed/>
                  <p:pic>
                    <p:nvPicPr>
                      <p:cNvPr id="0" name="Object 6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08438" y="4286250"/>
                        <a:ext cx="2770187"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24" name="TextBox 69"/>
          <p:cNvSpPr txBox="1">
            <a:spLocks noChangeArrowheads="1"/>
          </p:cNvSpPr>
          <p:nvPr/>
        </p:nvSpPr>
        <p:spPr bwMode="auto">
          <a:xfrm>
            <a:off x="863600" y="4786313"/>
            <a:ext cx="678021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a:latin typeface="隶书" panose="02010509060101010101" pitchFamily="49" charset="-122"/>
                <a:ea typeface="隶书" panose="02010509060101010101" pitchFamily="49" charset="-122"/>
              </a:rPr>
              <a:t>由定理可知这两个符号相反，由于该项选取的任意性可知：</a:t>
            </a:r>
          </a:p>
        </p:txBody>
      </p:sp>
      <p:graphicFrame>
        <p:nvGraphicFramePr>
          <p:cNvPr id="43025" name="Object 65"/>
          <p:cNvGraphicFramePr>
            <a:graphicFrameLocks noChangeAspect="1"/>
          </p:cNvGraphicFramePr>
          <p:nvPr/>
        </p:nvGraphicFramePr>
        <p:xfrm>
          <a:off x="2452688" y="2643188"/>
          <a:ext cx="333375" cy="428625"/>
        </p:xfrm>
        <a:graphic>
          <a:graphicData uri="http://schemas.openxmlformats.org/presentationml/2006/ole">
            <mc:AlternateContent xmlns:mc="http://schemas.openxmlformats.org/markup-compatibility/2006">
              <mc:Choice xmlns:v="urn:schemas-microsoft-com:vml" Requires="v">
                <p:oleObj spid="_x0000_s43122" name="公式" r:id="rId16" imgW="190335" imgH="215713" progId="Equation.3">
                  <p:embed/>
                </p:oleObj>
              </mc:Choice>
              <mc:Fallback>
                <p:oleObj name="公式" r:id="rId16" imgW="190335" imgH="215713" progId="Equation.3">
                  <p:embed/>
                  <p:pic>
                    <p:nvPicPr>
                      <p:cNvPr id="0" name="Object 6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52688" y="2643188"/>
                        <a:ext cx="33337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6" name="Object 66"/>
          <p:cNvGraphicFramePr>
            <a:graphicFrameLocks noChangeAspect="1"/>
          </p:cNvGraphicFramePr>
          <p:nvPr/>
        </p:nvGraphicFramePr>
        <p:xfrm>
          <a:off x="5500688" y="2717800"/>
          <a:ext cx="282575" cy="354013"/>
        </p:xfrm>
        <a:graphic>
          <a:graphicData uri="http://schemas.openxmlformats.org/presentationml/2006/ole">
            <mc:AlternateContent xmlns:mc="http://schemas.openxmlformats.org/markup-compatibility/2006">
              <mc:Choice xmlns:v="urn:schemas-microsoft-com:vml" Requires="v">
                <p:oleObj spid="_x0000_s43123" name="公式" r:id="rId18" imgW="126835" imgH="139518" progId="Equation.3">
                  <p:embed/>
                </p:oleObj>
              </mc:Choice>
              <mc:Fallback>
                <p:oleObj name="公式" r:id="rId18" imgW="126835" imgH="139518" progId="Equation.3">
                  <p:embed/>
                  <p:pic>
                    <p:nvPicPr>
                      <p:cNvPr id="0" name="Object 6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00688" y="2717800"/>
                        <a:ext cx="282575"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7" name="Object 67"/>
          <p:cNvGraphicFramePr>
            <a:graphicFrameLocks noChangeAspect="1"/>
          </p:cNvGraphicFramePr>
          <p:nvPr/>
        </p:nvGraphicFramePr>
        <p:xfrm>
          <a:off x="2738438" y="3071813"/>
          <a:ext cx="333375" cy="428625"/>
        </p:xfrm>
        <a:graphic>
          <a:graphicData uri="http://schemas.openxmlformats.org/presentationml/2006/ole">
            <mc:AlternateContent xmlns:mc="http://schemas.openxmlformats.org/markup-compatibility/2006">
              <mc:Choice xmlns:v="urn:schemas-microsoft-com:vml" Requires="v">
                <p:oleObj spid="_x0000_s43124" name="公式" r:id="rId20" imgW="190335" imgH="215713" progId="Equation.3">
                  <p:embed/>
                </p:oleObj>
              </mc:Choice>
              <mc:Fallback>
                <p:oleObj name="公式" r:id="rId20" imgW="190335" imgH="215713" progId="Equation.3">
                  <p:embed/>
                  <p:pic>
                    <p:nvPicPr>
                      <p:cNvPr id="0" name="Object 6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38438" y="3071813"/>
                        <a:ext cx="33337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8" name="Object 68"/>
          <p:cNvGraphicFramePr>
            <a:graphicFrameLocks noChangeAspect="1"/>
          </p:cNvGraphicFramePr>
          <p:nvPr/>
        </p:nvGraphicFramePr>
        <p:xfrm>
          <a:off x="3429000" y="3122613"/>
          <a:ext cx="288925" cy="327025"/>
        </p:xfrm>
        <a:graphic>
          <a:graphicData uri="http://schemas.openxmlformats.org/presentationml/2006/ole">
            <mc:AlternateContent xmlns:mc="http://schemas.openxmlformats.org/markup-compatibility/2006">
              <mc:Choice xmlns:v="urn:schemas-microsoft-com:vml" Requires="v">
                <p:oleObj spid="_x0000_s43125" name="公式" r:id="rId21" imgW="164885" imgH="164885" progId="Equation.3">
                  <p:embed/>
                </p:oleObj>
              </mc:Choice>
              <mc:Fallback>
                <p:oleObj name="公式" r:id="rId21" imgW="164885" imgH="164885" progId="Equation.3">
                  <p:embed/>
                  <p:pic>
                    <p:nvPicPr>
                      <p:cNvPr id="0" name="Object 6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29000" y="3122613"/>
                        <a:ext cx="288925"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9" name="Object 69"/>
          <p:cNvGraphicFramePr>
            <a:graphicFrameLocks noChangeAspect="1"/>
          </p:cNvGraphicFramePr>
          <p:nvPr/>
        </p:nvGraphicFramePr>
        <p:xfrm>
          <a:off x="3500438" y="3571875"/>
          <a:ext cx="288925" cy="327025"/>
        </p:xfrm>
        <a:graphic>
          <a:graphicData uri="http://schemas.openxmlformats.org/presentationml/2006/ole">
            <mc:AlternateContent xmlns:mc="http://schemas.openxmlformats.org/markup-compatibility/2006">
              <mc:Choice xmlns:v="urn:schemas-microsoft-com:vml" Requires="v">
                <p:oleObj spid="_x0000_s43126" name="公式" r:id="rId23" imgW="164885" imgH="164885" progId="Equation.3">
                  <p:embed/>
                </p:oleObj>
              </mc:Choice>
              <mc:Fallback>
                <p:oleObj name="公式" r:id="rId23" imgW="164885" imgH="164885" progId="Equation.3">
                  <p:embed/>
                  <p:pic>
                    <p:nvPicPr>
                      <p:cNvPr id="0" name="Object 6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00438" y="3571875"/>
                        <a:ext cx="288925"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0" name="Object 70"/>
          <p:cNvGraphicFramePr>
            <a:graphicFrameLocks noChangeAspect="1"/>
          </p:cNvGraphicFramePr>
          <p:nvPr/>
        </p:nvGraphicFramePr>
        <p:xfrm>
          <a:off x="1692275" y="3979863"/>
          <a:ext cx="333375" cy="428625"/>
        </p:xfrm>
        <a:graphic>
          <a:graphicData uri="http://schemas.openxmlformats.org/presentationml/2006/ole">
            <mc:AlternateContent xmlns:mc="http://schemas.openxmlformats.org/markup-compatibility/2006">
              <mc:Choice xmlns:v="urn:schemas-microsoft-com:vml" Requires="v">
                <p:oleObj spid="_x0000_s43127" name="公式" r:id="rId24" imgW="190335" imgH="215713" progId="Equation.3">
                  <p:embed/>
                </p:oleObj>
              </mc:Choice>
              <mc:Fallback>
                <p:oleObj name="公式" r:id="rId24" imgW="190335" imgH="215713" progId="Equation.3">
                  <p:embed/>
                  <p:pic>
                    <p:nvPicPr>
                      <p:cNvPr id="0" name="Object 7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692275" y="3979863"/>
                        <a:ext cx="33337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1" name="Object 71"/>
          <p:cNvGraphicFramePr>
            <a:graphicFrameLocks noChangeAspect="1"/>
          </p:cNvGraphicFramePr>
          <p:nvPr/>
        </p:nvGraphicFramePr>
        <p:xfrm>
          <a:off x="1760538" y="4427538"/>
          <a:ext cx="288925" cy="328612"/>
        </p:xfrm>
        <a:graphic>
          <a:graphicData uri="http://schemas.openxmlformats.org/presentationml/2006/ole">
            <mc:AlternateContent xmlns:mc="http://schemas.openxmlformats.org/markup-compatibility/2006">
              <mc:Choice xmlns:v="urn:schemas-microsoft-com:vml" Requires="v">
                <p:oleObj spid="_x0000_s43128" name="公式" r:id="rId26" imgW="164885" imgH="164885" progId="Equation.3">
                  <p:embed/>
                </p:oleObj>
              </mc:Choice>
              <mc:Fallback>
                <p:oleObj name="公式" r:id="rId26" imgW="164885" imgH="164885" progId="Equation.3">
                  <p:embed/>
                  <p:pic>
                    <p:nvPicPr>
                      <p:cNvPr id="0" name="Object 7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760538" y="4427538"/>
                        <a:ext cx="288925"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2" name="Object 72"/>
          <p:cNvGraphicFramePr>
            <a:graphicFrameLocks noChangeAspect="1"/>
          </p:cNvGraphicFramePr>
          <p:nvPr/>
        </p:nvGraphicFramePr>
        <p:xfrm>
          <a:off x="3714750" y="5357813"/>
          <a:ext cx="1022350" cy="428625"/>
        </p:xfrm>
        <a:graphic>
          <a:graphicData uri="http://schemas.openxmlformats.org/presentationml/2006/ole">
            <mc:AlternateContent xmlns:mc="http://schemas.openxmlformats.org/markup-compatibility/2006">
              <mc:Choice xmlns:v="urn:schemas-microsoft-com:vml" Requires="v">
                <p:oleObj spid="_x0000_s43129" name="公式" r:id="rId28" imgW="583693" imgH="215713" progId="Equation.3">
                  <p:embed/>
                </p:oleObj>
              </mc:Choice>
              <mc:Fallback>
                <p:oleObj name="公式" r:id="rId28" imgW="583693" imgH="215713" progId="Equation.3">
                  <p:embed/>
                  <p:pic>
                    <p:nvPicPr>
                      <p:cNvPr id="0" name="Object 7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714750" y="5357813"/>
                        <a:ext cx="102235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3" name="Text Box 2"/>
          <p:cNvSpPr txBox="1">
            <a:spLocks noChangeArrowheads="1"/>
          </p:cNvSpPr>
          <p:nvPr/>
        </p:nvSpPr>
        <p:spPr bwMode="auto">
          <a:xfrm>
            <a:off x="5387975" y="5410200"/>
            <a:ext cx="906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证毕</a:t>
            </a:r>
          </a:p>
        </p:txBody>
      </p:sp>
      <p:graphicFrame>
        <p:nvGraphicFramePr>
          <p:cNvPr id="43034" name="Object 26"/>
          <p:cNvGraphicFramePr>
            <a:graphicFrameLocks noChangeAspect="1"/>
          </p:cNvGraphicFramePr>
          <p:nvPr/>
        </p:nvGraphicFramePr>
        <p:xfrm>
          <a:off x="3263900" y="1131888"/>
          <a:ext cx="3617913" cy="501650"/>
        </p:xfrm>
        <a:graphic>
          <a:graphicData uri="http://schemas.openxmlformats.org/presentationml/2006/ole">
            <mc:AlternateContent xmlns:mc="http://schemas.openxmlformats.org/markup-compatibility/2006">
              <mc:Choice xmlns:v="urn:schemas-microsoft-com:vml" Requires="v">
                <p:oleObj spid="_x0000_s43130" name="公式" r:id="rId30" imgW="2070100" imgH="266700" progId="Equation.3">
                  <p:embed/>
                </p:oleObj>
              </mc:Choice>
              <mc:Fallback>
                <p:oleObj name="公式" r:id="rId30" imgW="2070100" imgH="266700" progId="Equation.3">
                  <p:embed/>
                  <p:pic>
                    <p:nvPicPr>
                      <p:cNvPr id="0" name="Object 2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263900" y="1131888"/>
                        <a:ext cx="3617913"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857250" y="16764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sz="2800" b="1">
                <a:solidFill>
                  <a:schemeClr val="tx2"/>
                </a:solidFill>
                <a:latin typeface="Times New Roman" panose="02020603050405020304" pitchFamily="18" charset="0"/>
                <a:ea typeface="隶书" panose="02010509060101010101" pitchFamily="49" charset="-122"/>
              </a:rPr>
              <a:t>又</a:t>
            </a:r>
            <a:r>
              <a:rPr lang="zh-CN" altLang="en-US" sz="2800" b="1">
                <a:solidFill>
                  <a:schemeClr val="tx2"/>
                </a:solidFill>
                <a:latin typeface="Times New Roman" panose="02020603050405020304" pitchFamily="18" charset="0"/>
                <a:ea typeface="隶书" panose="02010509060101010101" pitchFamily="49" charset="-122"/>
              </a:rPr>
              <a:t>如</a:t>
            </a:r>
            <a:endParaRPr lang="zh-CN" altLang="en-US" sz="2400">
              <a:solidFill>
                <a:schemeClr val="tx2"/>
              </a:solidFill>
              <a:latin typeface="Times New Roman" panose="02020603050405020304" pitchFamily="18" charset="0"/>
              <a:ea typeface="隶书" panose="02010509060101010101" pitchFamily="49" charset="-122"/>
            </a:endParaRPr>
          </a:p>
        </p:txBody>
      </p:sp>
      <p:sp>
        <p:nvSpPr>
          <p:cNvPr id="90115" name="Rectangle 3"/>
          <p:cNvSpPr>
            <a:spLocks noChangeArrowheads="1"/>
          </p:cNvSpPr>
          <p:nvPr/>
        </p:nvSpPr>
        <p:spPr bwMode="auto">
          <a:xfrm>
            <a:off x="4286250" y="304800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a:t>
            </a:r>
            <a:endParaRPr lang="en-US" altLang="zh-CN" sz="2400" b="1">
              <a:latin typeface="Times New Roman" panose="02020603050405020304" pitchFamily="18" charset="0"/>
              <a:ea typeface="隶书" panose="02010509060101010101" pitchFamily="49" charset="-122"/>
            </a:endParaRPr>
          </a:p>
        </p:txBody>
      </p:sp>
      <p:grpSp>
        <p:nvGrpSpPr>
          <p:cNvPr id="2" name="Group 4"/>
          <p:cNvGrpSpPr>
            <a:grpSpLocks/>
          </p:cNvGrpSpPr>
          <p:nvPr/>
        </p:nvGrpSpPr>
        <p:grpSpPr bwMode="auto">
          <a:xfrm>
            <a:off x="3003550" y="2514600"/>
            <a:ext cx="1260475" cy="1485900"/>
            <a:chOff x="1892" y="1584"/>
            <a:chExt cx="794" cy="936"/>
          </a:xfrm>
        </p:grpSpPr>
        <p:sp>
          <p:nvSpPr>
            <p:cNvPr id="44077" name="Line 5"/>
            <p:cNvSpPr>
              <a:spLocks noChangeShapeType="1"/>
            </p:cNvSpPr>
            <p:nvPr/>
          </p:nvSpPr>
          <p:spPr bwMode="auto">
            <a:xfrm>
              <a:off x="1892" y="1601"/>
              <a:ext cx="1" cy="9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8" name="Line 6"/>
            <p:cNvSpPr>
              <a:spLocks noChangeShapeType="1"/>
            </p:cNvSpPr>
            <p:nvPr/>
          </p:nvSpPr>
          <p:spPr bwMode="auto">
            <a:xfrm>
              <a:off x="2685" y="1601"/>
              <a:ext cx="1" cy="9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9" name="Rectangle 7"/>
            <p:cNvSpPr>
              <a:spLocks noChangeArrowheads="1"/>
            </p:cNvSpPr>
            <p:nvPr/>
          </p:nvSpPr>
          <p:spPr bwMode="auto">
            <a:xfrm>
              <a:off x="2560" y="1584"/>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5</a:t>
              </a:r>
              <a:endParaRPr lang="en-US" altLang="zh-CN" sz="2400" b="1">
                <a:latin typeface="Times New Roman" panose="02020603050405020304" pitchFamily="18" charset="0"/>
                <a:ea typeface="隶书" panose="02010509060101010101" pitchFamily="49" charset="-122"/>
              </a:endParaRPr>
            </a:p>
          </p:txBody>
        </p:sp>
        <p:sp>
          <p:nvSpPr>
            <p:cNvPr id="44080" name="Rectangle 8"/>
            <p:cNvSpPr>
              <a:spLocks noChangeArrowheads="1"/>
            </p:cNvSpPr>
            <p:nvPr/>
          </p:nvSpPr>
          <p:spPr bwMode="auto">
            <a:xfrm>
              <a:off x="2228" y="1584"/>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7</a:t>
              </a:r>
              <a:endParaRPr lang="en-US" altLang="zh-CN" sz="2400" b="1">
                <a:latin typeface="Times New Roman" panose="02020603050405020304" pitchFamily="18" charset="0"/>
                <a:ea typeface="隶书" panose="02010509060101010101" pitchFamily="49" charset="-122"/>
              </a:endParaRPr>
            </a:p>
          </p:txBody>
        </p:sp>
        <p:sp>
          <p:nvSpPr>
            <p:cNvPr id="44081" name="Rectangle 9"/>
            <p:cNvSpPr>
              <a:spLocks noChangeArrowheads="1"/>
            </p:cNvSpPr>
            <p:nvPr/>
          </p:nvSpPr>
          <p:spPr bwMode="auto">
            <a:xfrm>
              <a:off x="1902" y="1584"/>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1</a:t>
              </a:r>
              <a:endParaRPr lang="en-US" altLang="zh-CN" sz="2400" b="1">
                <a:latin typeface="Times New Roman" panose="02020603050405020304" pitchFamily="18" charset="0"/>
                <a:ea typeface="隶书" panose="02010509060101010101" pitchFamily="49" charset="-122"/>
              </a:endParaRPr>
            </a:p>
          </p:txBody>
        </p:sp>
      </p:grpSp>
      <p:sp>
        <p:nvSpPr>
          <p:cNvPr id="90122" name="Rectangle 10"/>
          <p:cNvSpPr>
            <a:spLocks noChangeArrowheads="1"/>
          </p:cNvSpPr>
          <p:nvPr/>
        </p:nvSpPr>
        <p:spPr bwMode="auto">
          <a:xfrm>
            <a:off x="2770188" y="3008313"/>
            <a:ext cx="1190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ea typeface="隶书" panose="02010509060101010101" pitchFamily="49" charset="-122"/>
              </a:rPr>
              <a:t>-</a:t>
            </a:r>
            <a:endParaRPr lang="en-US" altLang="zh-CN" sz="2400" b="1">
              <a:solidFill>
                <a:srgbClr val="006600"/>
              </a:solidFill>
              <a:latin typeface="Times New Roman" panose="02020603050405020304" pitchFamily="18" charset="0"/>
              <a:ea typeface="隶书" panose="02010509060101010101" pitchFamily="49" charset="-122"/>
            </a:endParaRPr>
          </a:p>
        </p:txBody>
      </p:sp>
      <p:grpSp>
        <p:nvGrpSpPr>
          <p:cNvPr id="4" name="Group 11"/>
          <p:cNvGrpSpPr>
            <a:grpSpLocks/>
          </p:cNvGrpSpPr>
          <p:nvPr/>
        </p:nvGrpSpPr>
        <p:grpSpPr bwMode="auto">
          <a:xfrm>
            <a:off x="1109663" y="2514600"/>
            <a:ext cx="1265237" cy="1485900"/>
            <a:chOff x="699" y="1584"/>
            <a:chExt cx="797" cy="936"/>
          </a:xfrm>
        </p:grpSpPr>
        <p:sp>
          <p:nvSpPr>
            <p:cNvPr id="44069" name="Line 12"/>
            <p:cNvSpPr>
              <a:spLocks noChangeShapeType="1"/>
            </p:cNvSpPr>
            <p:nvPr/>
          </p:nvSpPr>
          <p:spPr bwMode="auto">
            <a:xfrm>
              <a:off x="699" y="1601"/>
              <a:ext cx="1" cy="9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0" name="Line 13"/>
            <p:cNvSpPr>
              <a:spLocks noChangeShapeType="1"/>
            </p:cNvSpPr>
            <p:nvPr/>
          </p:nvSpPr>
          <p:spPr bwMode="auto">
            <a:xfrm>
              <a:off x="1492" y="1601"/>
              <a:ext cx="1" cy="9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4071" name="Group 14"/>
            <p:cNvGrpSpPr>
              <a:grpSpLocks/>
            </p:cNvGrpSpPr>
            <p:nvPr/>
          </p:nvGrpSpPr>
          <p:grpSpPr bwMode="auto">
            <a:xfrm>
              <a:off x="708" y="1584"/>
              <a:ext cx="788" cy="888"/>
              <a:chOff x="708" y="1584"/>
              <a:chExt cx="788" cy="888"/>
            </a:xfrm>
          </p:grpSpPr>
          <p:sp>
            <p:nvSpPr>
              <p:cNvPr id="44072" name="Rectangle 15"/>
              <p:cNvSpPr>
                <a:spLocks noChangeArrowheads="1"/>
              </p:cNvSpPr>
              <p:nvPr/>
            </p:nvSpPr>
            <p:spPr bwMode="auto">
              <a:xfrm>
                <a:off x="1367" y="158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5</a:t>
                </a:r>
                <a:endParaRPr lang="en-US" altLang="zh-CN" sz="2400" b="1">
                  <a:latin typeface="Times New Roman" panose="02020603050405020304" pitchFamily="18" charset="0"/>
                  <a:ea typeface="隶书" panose="02010509060101010101" pitchFamily="49" charset="-122"/>
                </a:endParaRPr>
              </a:p>
            </p:txBody>
          </p:sp>
          <p:sp>
            <p:nvSpPr>
              <p:cNvPr id="44073" name="Rectangle 16"/>
              <p:cNvSpPr>
                <a:spLocks noChangeArrowheads="1"/>
              </p:cNvSpPr>
              <p:nvPr/>
            </p:nvSpPr>
            <p:spPr bwMode="auto">
              <a:xfrm>
                <a:off x="1035" y="158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7</a:t>
                </a:r>
                <a:endParaRPr lang="en-US" altLang="zh-CN" sz="2400" b="1">
                  <a:latin typeface="Times New Roman" panose="02020603050405020304" pitchFamily="18" charset="0"/>
                  <a:ea typeface="隶书" panose="02010509060101010101" pitchFamily="49" charset="-122"/>
                </a:endParaRPr>
              </a:p>
            </p:txBody>
          </p:sp>
          <p:sp>
            <p:nvSpPr>
              <p:cNvPr id="44074" name="Rectangle 17"/>
              <p:cNvSpPr>
                <a:spLocks noChangeArrowheads="1"/>
              </p:cNvSpPr>
              <p:nvPr/>
            </p:nvSpPr>
            <p:spPr bwMode="auto">
              <a:xfrm>
                <a:off x="708" y="158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1</a:t>
                </a:r>
                <a:endParaRPr lang="en-US" altLang="zh-CN" sz="2400" b="1">
                  <a:latin typeface="Times New Roman" panose="02020603050405020304" pitchFamily="18" charset="0"/>
                  <a:ea typeface="隶书" panose="02010509060101010101" pitchFamily="49" charset="-122"/>
                </a:endParaRPr>
              </a:p>
            </p:txBody>
          </p:sp>
          <p:graphicFrame>
            <p:nvGraphicFramePr>
              <p:cNvPr id="44075" name="Object 18"/>
              <p:cNvGraphicFramePr>
                <a:graphicFrameLocks noChangeAspect="1"/>
              </p:cNvGraphicFramePr>
              <p:nvPr/>
            </p:nvGraphicFramePr>
            <p:xfrm>
              <a:off x="728" y="1920"/>
              <a:ext cx="768" cy="264"/>
            </p:xfrm>
            <a:graphic>
              <a:graphicData uri="http://schemas.openxmlformats.org/presentationml/2006/ole">
                <mc:AlternateContent xmlns:mc="http://schemas.openxmlformats.org/markup-compatibility/2006">
                  <mc:Choice xmlns:v="urn:schemas-microsoft-com:vml" Requires="v">
                    <p:oleObj spid="_x0000_s44142" name="Equation" r:id="rId3" imgW="1190746" imgH="390420" progId="Equation.DSMT4">
                      <p:embed/>
                    </p:oleObj>
                  </mc:Choice>
                  <mc:Fallback>
                    <p:oleObj name="Equation" r:id="rId3" imgW="1190746" imgH="390420"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 y="1920"/>
                            <a:ext cx="76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76" name="Object 19"/>
              <p:cNvGraphicFramePr>
                <a:graphicFrameLocks noChangeAspect="1"/>
              </p:cNvGraphicFramePr>
              <p:nvPr/>
            </p:nvGraphicFramePr>
            <p:xfrm>
              <a:off x="728" y="2208"/>
              <a:ext cx="768" cy="264"/>
            </p:xfrm>
            <a:graphic>
              <a:graphicData uri="http://schemas.openxmlformats.org/presentationml/2006/ole">
                <mc:AlternateContent xmlns:mc="http://schemas.openxmlformats.org/markup-compatibility/2006">
                  <mc:Choice xmlns:v="urn:schemas-microsoft-com:vml" Requires="v">
                    <p:oleObj spid="_x0000_s44143" name="Equation" r:id="rId5" imgW="1190746" imgH="390420" progId="Equation.3">
                      <p:embed/>
                    </p:oleObj>
                  </mc:Choice>
                  <mc:Fallback>
                    <p:oleObj name="Equation" r:id="rId5" imgW="1190746" imgH="39042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 y="2208"/>
                            <a:ext cx="76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90132" name="Rectangle 20"/>
          <p:cNvSpPr>
            <a:spLocks noChangeArrowheads="1"/>
          </p:cNvSpPr>
          <p:nvPr/>
        </p:nvSpPr>
        <p:spPr bwMode="auto">
          <a:xfrm>
            <a:off x="8042275" y="304800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a:t>
            </a:r>
            <a:endParaRPr lang="en-US" altLang="zh-CN" sz="2400" b="1">
              <a:latin typeface="Times New Roman" panose="02020603050405020304" pitchFamily="18" charset="0"/>
              <a:ea typeface="隶书" panose="02010509060101010101" pitchFamily="49" charset="-122"/>
            </a:endParaRPr>
          </a:p>
        </p:txBody>
      </p:sp>
      <p:grpSp>
        <p:nvGrpSpPr>
          <p:cNvPr id="6" name="Group 21"/>
          <p:cNvGrpSpPr>
            <a:grpSpLocks/>
          </p:cNvGrpSpPr>
          <p:nvPr/>
        </p:nvGrpSpPr>
        <p:grpSpPr bwMode="auto">
          <a:xfrm>
            <a:off x="6807200" y="2514600"/>
            <a:ext cx="1212850" cy="1493838"/>
            <a:chOff x="4288" y="1584"/>
            <a:chExt cx="764" cy="941"/>
          </a:xfrm>
        </p:grpSpPr>
        <p:sp>
          <p:nvSpPr>
            <p:cNvPr id="44063" name="Line 22"/>
            <p:cNvSpPr>
              <a:spLocks noChangeShapeType="1"/>
            </p:cNvSpPr>
            <p:nvPr/>
          </p:nvSpPr>
          <p:spPr bwMode="auto">
            <a:xfrm>
              <a:off x="4288" y="1601"/>
              <a:ext cx="1" cy="9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4064" name="Group 23"/>
            <p:cNvGrpSpPr>
              <a:grpSpLocks/>
            </p:cNvGrpSpPr>
            <p:nvPr/>
          </p:nvGrpSpPr>
          <p:grpSpPr bwMode="auto">
            <a:xfrm>
              <a:off x="4928" y="1584"/>
              <a:ext cx="124" cy="941"/>
              <a:chOff x="4928" y="1584"/>
              <a:chExt cx="124" cy="941"/>
            </a:xfrm>
          </p:grpSpPr>
          <p:sp>
            <p:nvSpPr>
              <p:cNvPr id="44065" name="Line 24"/>
              <p:cNvSpPr>
                <a:spLocks noChangeShapeType="1"/>
              </p:cNvSpPr>
              <p:nvPr/>
            </p:nvSpPr>
            <p:spPr bwMode="auto">
              <a:xfrm>
                <a:off x="5051" y="1601"/>
                <a:ext cx="1" cy="9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6" name="Rectangle 25"/>
              <p:cNvSpPr>
                <a:spLocks noChangeArrowheads="1"/>
              </p:cNvSpPr>
              <p:nvPr/>
            </p:nvSpPr>
            <p:spPr bwMode="auto">
              <a:xfrm>
                <a:off x="4928" y="2256"/>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8</a:t>
                </a:r>
                <a:endParaRPr lang="en-US" altLang="zh-CN" sz="2400" b="1">
                  <a:latin typeface="Times New Roman" panose="02020603050405020304" pitchFamily="18" charset="0"/>
                  <a:ea typeface="隶书" panose="02010509060101010101" pitchFamily="49" charset="-122"/>
                </a:endParaRPr>
              </a:p>
            </p:txBody>
          </p:sp>
          <p:sp>
            <p:nvSpPr>
              <p:cNvPr id="44067" name="Rectangle 26"/>
              <p:cNvSpPr>
                <a:spLocks noChangeArrowheads="1"/>
              </p:cNvSpPr>
              <p:nvPr/>
            </p:nvSpPr>
            <p:spPr bwMode="auto">
              <a:xfrm>
                <a:off x="4930" y="1920"/>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2</a:t>
                </a:r>
                <a:endParaRPr lang="en-US" altLang="zh-CN" sz="2400" b="1">
                  <a:latin typeface="Times New Roman" panose="02020603050405020304" pitchFamily="18" charset="0"/>
                  <a:ea typeface="隶书" panose="02010509060101010101" pitchFamily="49" charset="-122"/>
                </a:endParaRPr>
              </a:p>
            </p:txBody>
          </p:sp>
          <p:sp>
            <p:nvSpPr>
              <p:cNvPr id="44068" name="Rectangle 27"/>
              <p:cNvSpPr>
                <a:spLocks noChangeArrowheads="1"/>
              </p:cNvSpPr>
              <p:nvPr/>
            </p:nvSpPr>
            <p:spPr bwMode="auto">
              <a:xfrm>
                <a:off x="4928" y="1584"/>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5</a:t>
                </a:r>
                <a:endParaRPr lang="en-US" altLang="zh-CN" sz="2400" b="1">
                  <a:latin typeface="Times New Roman" panose="02020603050405020304" pitchFamily="18" charset="0"/>
                  <a:ea typeface="隶书" panose="02010509060101010101" pitchFamily="49" charset="-122"/>
                </a:endParaRPr>
              </a:p>
            </p:txBody>
          </p:sp>
        </p:grpSp>
      </p:grpSp>
      <p:sp>
        <p:nvSpPr>
          <p:cNvPr id="90140" name="Rectangle 28"/>
          <p:cNvSpPr>
            <a:spLocks noChangeArrowheads="1"/>
          </p:cNvSpPr>
          <p:nvPr/>
        </p:nvSpPr>
        <p:spPr bwMode="auto">
          <a:xfrm>
            <a:off x="6581775" y="3008313"/>
            <a:ext cx="1190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ea typeface="隶书" panose="02010509060101010101" pitchFamily="49" charset="-122"/>
              </a:rPr>
              <a:t>-</a:t>
            </a:r>
            <a:endParaRPr lang="en-US" altLang="zh-CN" sz="2400" b="1">
              <a:solidFill>
                <a:srgbClr val="006600"/>
              </a:solidFill>
              <a:latin typeface="Times New Roman" panose="02020603050405020304" pitchFamily="18" charset="0"/>
              <a:ea typeface="隶书" panose="02010509060101010101" pitchFamily="49" charset="-122"/>
            </a:endParaRPr>
          </a:p>
        </p:txBody>
      </p:sp>
      <p:grpSp>
        <p:nvGrpSpPr>
          <p:cNvPr id="8" name="Group 29"/>
          <p:cNvGrpSpPr>
            <a:grpSpLocks/>
          </p:cNvGrpSpPr>
          <p:nvPr/>
        </p:nvGrpSpPr>
        <p:grpSpPr bwMode="auto">
          <a:xfrm>
            <a:off x="4965700" y="2514600"/>
            <a:ext cx="1228725" cy="1493838"/>
            <a:chOff x="3128" y="1584"/>
            <a:chExt cx="774" cy="941"/>
          </a:xfrm>
        </p:grpSpPr>
        <p:grpSp>
          <p:nvGrpSpPr>
            <p:cNvPr id="44054" name="Group 30"/>
            <p:cNvGrpSpPr>
              <a:grpSpLocks/>
            </p:cNvGrpSpPr>
            <p:nvPr/>
          </p:nvGrpSpPr>
          <p:grpSpPr bwMode="auto">
            <a:xfrm>
              <a:off x="3128" y="1584"/>
              <a:ext cx="774" cy="941"/>
              <a:chOff x="3128" y="1584"/>
              <a:chExt cx="774" cy="941"/>
            </a:xfrm>
          </p:grpSpPr>
          <p:sp>
            <p:nvSpPr>
              <p:cNvPr id="44056" name="Line 31"/>
              <p:cNvSpPr>
                <a:spLocks noChangeShapeType="1"/>
              </p:cNvSpPr>
              <p:nvPr/>
            </p:nvSpPr>
            <p:spPr bwMode="auto">
              <a:xfrm>
                <a:off x="3138" y="1601"/>
                <a:ext cx="1" cy="9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4057" name="Group 32"/>
              <p:cNvGrpSpPr>
                <a:grpSpLocks/>
              </p:cNvGrpSpPr>
              <p:nvPr/>
            </p:nvGrpSpPr>
            <p:grpSpPr bwMode="auto">
              <a:xfrm>
                <a:off x="3128" y="1584"/>
                <a:ext cx="774" cy="941"/>
                <a:chOff x="3128" y="1584"/>
                <a:chExt cx="774" cy="941"/>
              </a:xfrm>
            </p:grpSpPr>
            <p:sp>
              <p:nvSpPr>
                <p:cNvPr id="44058" name="Line 33"/>
                <p:cNvSpPr>
                  <a:spLocks noChangeShapeType="1"/>
                </p:cNvSpPr>
                <p:nvPr/>
              </p:nvSpPr>
              <p:spPr bwMode="auto">
                <a:xfrm>
                  <a:off x="3901" y="1601"/>
                  <a:ext cx="1" cy="9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9" name="Rectangle 34"/>
                <p:cNvSpPr>
                  <a:spLocks noChangeArrowheads="1"/>
                </p:cNvSpPr>
                <p:nvPr/>
              </p:nvSpPr>
              <p:spPr bwMode="auto">
                <a:xfrm>
                  <a:off x="3778" y="2256"/>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8</a:t>
                  </a:r>
                  <a:endParaRPr lang="en-US" altLang="zh-CN" sz="2400" b="1">
                    <a:latin typeface="Times New Roman" panose="02020603050405020304" pitchFamily="18" charset="0"/>
                    <a:ea typeface="隶书" panose="02010509060101010101" pitchFamily="49" charset="-122"/>
                  </a:endParaRPr>
                </a:p>
              </p:txBody>
            </p:sp>
            <p:sp>
              <p:nvSpPr>
                <p:cNvPr id="44060" name="Rectangle 35"/>
                <p:cNvSpPr>
                  <a:spLocks noChangeArrowheads="1"/>
                </p:cNvSpPr>
                <p:nvPr/>
              </p:nvSpPr>
              <p:spPr bwMode="auto">
                <a:xfrm>
                  <a:off x="3779" y="1920"/>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2</a:t>
                  </a:r>
                  <a:endParaRPr lang="en-US" altLang="zh-CN" sz="2400" b="1">
                    <a:latin typeface="Times New Roman" panose="02020603050405020304" pitchFamily="18" charset="0"/>
                    <a:ea typeface="隶书" panose="02010509060101010101" pitchFamily="49" charset="-122"/>
                  </a:endParaRPr>
                </a:p>
              </p:txBody>
            </p:sp>
            <p:sp>
              <p:nvSpPr>
                <p:cNvPr id="44061" name="Rectangle 36"/>
                <p:cNvSpPr>
                  <a:spLocks noChangeArrowheads="1"/>
                </p:cNvSpPr>
                <p:nvPr/>
              </p:nvSpPr>
              <p:spPr bwMode="auto">
                <a:xfrm>
                  <a:off x="3778" y="1584"/>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5</a:t>
                  </a:r>
                  <a:endParaRPr lang="en-US" altLang="zh-CN" sz="2400" b="1">
                    <a:latin typeface="Times New Roman" panose="02020603050405020304" pitchFamily="18" charset="0"/>
                    <a:ea typeface="隶书" panose="02010509060101010101" pitchFamily="49" charset="-122"/>
                  </a:endParaRPr>
                </a:p>
              </p:txBody>
            </p:sp>
            <p:graphicFrame>
              <p:nvGraphicFramePr>
                <p:cNvPr id="44062" name="Object 37"/>
                <p:cNvGraphicFramePr>
                  <a:graphicFrameLocks noChangeAspect="1"/>
                </p:cNvGraphicFramePr>
                <p:nvPr/>
              </p:nvGraphicFramePr>
              <p:xfrm>
                <a:off x="3128" y="1584"/>
                <a:ext cx="136" cy="936"/>
              </p:xfrm>
              <a:graphic>
                <a:graphicData uri="http://schemas.openxmlformats.org/presentationml/2006/ole">
                  <mc:AlternateContent xmlns:mc="http://schemas.openxmlformats.org/markup-compatibility/2006">
                    <mc:Choice xmlns:v="urn:schemas-microsoft-com:vml" Requires="v">
                      <p:oleObj spid="_x0000_s44144" name="Equation" r:id="rId7" imgW="190444" imgH="1457460" progId="Equation.3">
                        <p:embed/>
                      </p:oleObj>
                    </mc:Choice>
                    <mc:Fallback>
                      <p:oleObj name="Equation" r:id="rId7" imgW="190444" imgH="145746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8" y="1584"/>
                              <a:ext cx="136" cy="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44055" name="Object 38"/>
            <p:cNvGraphicFramePr>
              <a:graphicFrameLocks noChangeAspect="1"/>
            </p:cNvGraphicFramePr>
            <p:nvPr/>
          </p:nvGraphicFramePr>
          <p:xfrm>
            <a:off x="3416" y="1584"/>
            <a:ext cx="136" cy="936"/>
          </p:xfrm>
          <a:graphic>
            <a:graphicData uri="http://schemas.openxmlformats.org/presentationml/2006/ole">
              <mc:AlternateContent xmlns:mc="http://schemas.openxmlformats.org/markup-compatibility/2006">
                <mc:Choice xmlns:v="urn:schemas-microsoft-com:vml" Requires="v">
                  <p:oleObj spid="_x0000_s44145" name="Equation" r:id="rId9" imgW="190444" imgH="1457460" progId="Equation.3">
                    <p:embed/>
                  </p:oleObj>
                </mc:Choice>
                <mc:Fallback>
                  <p:oleObj name="Equation" r:id="rId9" imgW="190444" imgH="1457460" progId="Equation.3">
                    <p:embed/>
                    <p:pic>
                      <p:nvPicPr>
                        <p:cNvPr id="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6" y="1584"/>
                          <a:ext cx="136" cy="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0151" name="Object 39"/>
          <p:cNvGraphicFramePr>
            <a:graphicFrameLocks noChangeAspect="1"/>
          </p:cNvGraphicFramePr>
          <p:nvPr/>
        </p:nvGraphicFramePr>
        <p:xfrm>
          <a:off x="6870700" y="2514600"/>
          <a:ext cx="215900" cy="1485900"/>
        </p:xfrm>
        <a:graphic>
          <a:graphicData uri="http://schemas.openxmlformats.org/presentationml/2006/ole">
            <mc:AlternateContent xmlns:mc="http://schemas.openxmlformats.org/markup-compatibility/2006">
              <mc:Choice xmlns:v="urn:schemas-microsoft-com:vml" Requires="v">
                <p:oleObj spid="_x0000_s44146" name="Equation" r:id="rId11" imgW="190444" imgH="1457460" progId="Equation.DSMT4">
                  <p:embed/>
                </p:oleObj>
              </mc:Choice>
              <mc:Fallback>
                <p:oleObj name="Equation" r:id="rId11" imgW="190444" imgH="1457460" progId="Equation.DSMT4">
                  <p:embed/>
                  <p:pic>
                    <p:nvPicPr>
                      <p:cNvPr id="0" name="Object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0700" y="2514600"/>
                        <a:ext cx="215900" cy="148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2" name="Object 40"/>
          <p:cNvGraphicFramePr>
            <a:graphicFrameLocks noChangeAspect="1"/>
          </p:cNvGraphicFramePr>
          <p:nvPr/>
        </p:nvGraphicFramePr>
        <p:xfrm>
          <a:off x="7327900" y="2514600"/>
          <a:ext cx="215900" cy="1485900"/>
        </p:xfrm>
        <a:graphic>
          <a:graphicData uri="http://schemas.openxmlformats.org/presentationml/2006/ole">
            <mc:AlternateContent xmlns:mc="http://schemas.openxmlformats.org/markup-compatibility/2006">
              <mc:Choice xmlns:v="urn:schemas-microsoft-com:vml" Requires="v">
                <p:oleObj spid="_x0000_s44147" name="Equation" r:id="rId13" imgW="190444" imgH="1457460" progId="Equation.DSMT4">
                  <p:embed/>
                </p:oleObj>
              </mc:Choice>
              <mc:Fallback>
                <p:oleObj name="Equation" r:id="rId13" imgW="190444" imgH="1457460" progId="Equation.DSMT4">
                  <p:embed/>
                  <p:pic>
                    <p:nvPicPr>
                      <p:cNvPr id="0"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27900" y="2514600"/>
                        <a:ext cx="215900" cy="148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3" name="Object 41"/>
          <p:cNvGraphicFramePr>
            <a:graphicFrameLocks noChangeAspect="1"/>
          </p:cNvGraphicFramePr>
          <p:nvPr/>
        </p:nvGraphicFramePr>
        <p:xfrm>
          <a:off x="2984500" y="3505200"/>
          <a:ext cx="1219200" cy="419100"/>
        </p:xfrm>
        <a:graphic>
          <a:graphicData uri="http://schemas.openxmlformats.org/presentationml/2006/ole">
            <mc:AlternateContent xmlns:mc="http://schemas.openxmlformats.org/markup-compatibility/2006">
              <mc:Choice xmlns:v="urn:schemas-microsoft-com:vml" Requires="v">
                <p:oleObj spid="_x0000_s44148" name="Equation" r:id="rId15" imgW="1190746" imgH="390420" progId="Equation.DSMT4">
                  <p:embed/>
                </p:oleObj>
              </mc:Choice>
              <mc:Fallback>
                <p:oleObj name="Equation" r:id="rId15" imgW="1190746" imgH="390420" progId="Equation.DSMT4">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84500" y="3505200"/>
                        <a:ext cx="1219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4" name="Object 42"/>
          <p:cNvGraphicFramePr>
            <a:graphicFrameLocks noChangeAspect="1"/>
          </p:cNvGraphicFramePr>
          <p:nvPr/>
        </p:nvGraphicFramePr>
        <p:xfrm>
          <a:off x="2984500" y="3048000"/>
          <a:ext cx="1219200" cy="419100"/>
        </p:xfrm>
        <a:graphic>
          <a:graphicData uri="http://schemas.openxmlformats.org/presentationml/2006/ole">
            <mc:AlternateContent xmlns:mc="http://schemas.openxmlformats.org/markup-compatibility/2006">
              <mc:Choice xmlns:v="urn:schemas-microsoft-com:vml" Requires="v">
                <p:oleObj spid="_x0000_s44149" name="Equation" r:id="rId17" imgW="1190746" imgH="390420" progId="Equation.DSMT4">
                  <p:embed/>
                </p:oleObj>
              </mc:Choice>
              <mc:Fallback>
                <p:oleObj name="Equation" r:id="rId17" imgW="1190746" imgH="390420" progId="Equation.DSMT4">
                  <p:embed/>
                  <p:pic>
                    <p:nvPicPr>
                      <p:cNvPr id="0" name="Object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84500" y="3048000"/>
                        <a:ext cx="1219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55" name="Rectangle 43"/>
          <p:cNvSpPr>
            <a:spLocks noChangeArrowheads="1"/>
          </p:cNvSpPr>
          <p:nvPr/>
        </p:nvSpPr>
        <p:spPr bwMode="auto">
          <a:xfrm>
            <a:off x="714375" y="4203700"/>
            <a:ext cx="7881938"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注：</a:t>
            </a:r>
            <a:r>
              <a:rPr lang="zh-CN" altLang="en-GB" sz="2800" b="1">
                <a:solidFill>
                  <a:schemeClr val="tx2"/>
                </a:solidFill>
                <a:latin typeface="Times New Roman" panose="02020603050405020304" pitchFamily="18" charset="0"/>
                <a:ea typeface="隶书" panose="02010509060101010101" pitchFamily="49" charset="-122"/>
              </a:rPr>
              <a:t>1.以后</a:t>
            </a:r>
            <a:r>
              <a:rPr lang="zh-CN" altLang="en-US" sz="2800" b="1">
                <a:solidFill>
                  <a:schemeClr val="tx2"/>
                </a:solidFill>
                <a:latin typeface="Times New Roman" panose="02020603050405020304" pitchFamily="18" charset="0"/>
                <a:ea typeface="隶书" panose="02010509060101010101" pitchFamily="49" charset="-122"/>
              </a:rPr>
              <a:t>用记号</a:t>
            </a:r>
            <a:r>
              <a:rPr lang="en-GB" altLang="zh-CN" sz="2800" b="1" i="1">
                <a:latin typeface="Times New Roman" panose="02020603050405020304" pitchFamily="18" charset="0"/>
                <a:ea typeface="隶书" panose="02010509060101010101" pitchFamily="49" charset="-122"/>
              </a:rPr>
              <a:t>r</a:t>
            </a:r>
            <a:r>
              <a:rPr lang="en-GB" altLang="zh-CN" sz="2800" b="1" i="1" baseline="-25000">
                <a:latin typeface="Times New Roman" panose="02020603050405020304" pitchFamily="18" charset="0"/>
                <a:ea typeface="隶书" panose="02010509060101010101" pitchFamily="49" charset="-122"/>
              </a:rPr>
              <a:t>i</a:t>
            </a:r>
            <a:r>
              <a:rPr lang="en-US" altLang="zh-CN" sz="2800">
                <a:latin typeface="Times New Roman" panose="02020603050405020304" pitchFamily="18" charset="0"/>
                <a:cs typeface="Arial" panose="020B0604020202020204" pitchFamily="34" charset="0"/>
              </a:rPr>
              <a:t>↔</a:t>
            </a:r>
            <a:r>
              <a:rPr lang="en-GB" altLang="zh-CN" sz="2800" b="1" i="1">
                <a:latin typeface="Times New Roman" panose="02020603050405020304" pitchFamily="18" charset="0"/>
                <a:ea typeface="隶书" panose="02010509060101010101" pitchFamily="49" charset="-122"/>
              </a:rPr>
              <a:t>r</a:t>
            </a:r>
            <a:r>
              <a:rPr lang="en-GB" altLang="zh-CN" sz="2800" b="1" i="1" baseline="-25000">
                <a:latin typeface="Times New Roman" panose="02020603050405020304" pitchFamily="18" charset="0"/>
                <a:ea typeface="隶书" panose="02010509060101010101" pitchFamily="49" charset="-122"/>
              </a:rPr>
              <a:t>j</a:t>
            </a:r>
            <a:r>
              <a:rPr lang="zh-CN" altLang="en-US" sz="2800" b="1">
                <a:solidFill>
                  <a:schemeClr val="tx2"/>
                </a:solidFill>
                <a:latin typeface="Times New Roman" panose="02020603050405020304" pitchFamily="18" charset="0"/>
                <a:ea typeface="隶书" panose="02010509060101010101" pitchFamily="49" charset="-122"/>
              </a:rPr>
              <a:t>表示第</a:t>
            </a:r>
            <a:r>
              <a:rPr lang="en-GB" altLang="zh-CN" sz="2800" b="1" i="1">
                <a:latin typeface="Times New Roman" panose="02020603050405020304" pitchFamily="18" charset="0"/>
                <a:ea typeface="隶书" panose="02010509060101010101" pitchFamily="49" charset="-122"/>
              </a:rPr>
              <a:t>i</a:t>
            </a:r>
            <a:r>
              <a:rPr lang="zh-CN" altLang="en-GB" sz="2800" b="1">
                <a:solidFill>
                  <a:schemeClr val="tx2"/>
                </a:solidFill>
                <a:latin typeface="Times New Roman" panose="02020603050405020304" pitchFamily="18" charset="0"/>
                <a:ea typeface="隶书" panose="02010509060101010101" pitchFamily="49" charset="-122"/>
              </a:rPr>
              <a:t>行和第</a:t>
            </a:r>
            <a:r>
              <a:rPr lang="en-GB" altLang="zh-CN" sz="2800" b="1" i="1">
                <a:latin typeface="Times New Roman" panose="02020603050405020304" pitchFamily="18" charset="0"/>
                <a:ea typeface="隶书" panose="02010509060101010101" pitchFamily="49" charset="-122"/>
              </a:rPr>
              <a:t>j</a:t>
            </a:r>
            <a:r>
              <a:rPr lang="zh-CN" altLang="en-GB" sz="2800" b="1">
                <a:solidFill>
                  <a:schemeClr val="tx2"/>
                </a:solidFill>
                <a:latin typeface="Times New Roman" panose="02020603050405020304" pitchFamily="18" charset="0"/>
                <a:ea typeface="隶书" panose="02010509060101010101" pitchFamily="49" charset="-122"/>
              </a:rPr>
              <a:t>行对换；</a:t>
            </a:r>
          </a:p>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　　而用记号</a:t>
            </a:r>
            <a:r>
              <a:rPr lang="en-GB" altLang="zh-CN" sz="2800" b="1" i="1">
                <a:latin typeface="Times New Roman" panose="02020603050405020304" pitchFamily="18" charset="0"/>
                <a:ea typeface="隶书" panose="02010509060101010101" pitchFamily="49" charset="-122"/>
              </a:rPr>
              <a:t>c</a:t>
            </a:r>
            <a:r>
              <a:rPr lang="en-GB" altLang="zh-CN" sz="2800" b="1" i="1" baseline="-25000">
                <a:latin typeface="Times New Roman" panose="02020603050405020304" pitchFamily="18" charset="0"/>
                <a:ea typeface="隶书" panose="02010509060101010101" pitchFamily="49" charset="-122"/>
              </a:rPr>
              <a:t>i</a:t>
            </a:r>
            <a:r>
              <a:rPr lang="en-US" altLang="zh-CN" sz="2800">
                <a:latin typeface="Times New Roman" panose="02020603050405020304" pitchFamily="18" charset="0"/>
                <a:cs typeface="Arial" panose="020B0604020202020204" pitchFamily="34" charset="0"/>
              </a:rPr>
              <a:t>↔</a:t>
            </a:r>
            <a:r>
              <a:rPr lang="en-GB" altLang="zh-CN" sz="2800" b="1" i="1">
                <a:latin typeface="Times New Roman" panose="02020603050405020304" pitchFamily="18" charset="0"/>
                <a:ea typeface="隶书" panose="02010509060101010101" pitchFamily="49" charset="-122"/>
              </a:rPr>
              <a:t>c</a:t>
            </a:r>
            <a:r>
              <a:rPr lang="en-GB" altLang="zh-CN" sz="2800" b="1" i="1" baseline="-25000">
                <a:latin typeface="Times New Roman" panose="02020603050405020304" pitchFamily="18" charset="0"/>
                <a:ea typeface="隶书" panose="02010509060101010101" pitchFamily="49" charset="-122"/>
              </a:rPr>
              <a:t>j</a:t>
            </a:r>
            <a:r>
              <a:rPr lang="zh-CN" altLang="en-US" sz="2800" b="1">
                <a:solidFill>
                  <a:schemeClr val="tx2"/>
                </a:solidFill>
                <a:latin typeface="Times New Roman" panose="02020603050405020304" pitchFamily="18" charset="0"/>
                <a:ea typeface="隶书" panose="02010509060101010101" pitchFamily="49" charset="-122"/>
              </a:rPr>
              <a:t>表示第</a:t>
            </a:r>
            <a:r>
              <a:rPr lang="en-GB" altLang="zh-CN" sz="2800" b="1" i="1">
                <a:latin typeface="Times New Roman" panose="02020603050405020304" pitchFamily="18" charset="0"/>
                <a:ea typeface="隶书" panose="02010509060101010101" pitchFamily="49" charset="-122"/>
              </a:rPr>
              <a:t>i</a:t>
            </a:r>
            <a:r>
              <a:rPr lang="zh-CN" altLang="en-GB" sz="2800" b="1">
                <a:solidFill>
                  <a:schemeClr val="tx2"/>
                </a:solidFill>
                <a:latin typeface="Times New Roman" panose="02020603050405020304" pitchFamily="18" charset="0"/>
                <a:ea typeface="隶书" panose="02010509060101010101" pitchFamily="49" charset="-122"/>
              </a:rPr>
              <a:t>列和第</a:t>
            </a:r>
            <a:r>
              <a:rPr lang="en-GB" altLang="zh-CN" sz="2800" b="1" i="1">
                <a:latin typeface="Times New Roman" panose="02020603050405020304" pitchFamily="18" charset="0"/>
                <a:ea typeface="隶书" panose="02010509060101010101" pitchFamily="49" charset="-122"/>
              </a:rPr>
              <a:t>j</a:t>
            </a:r>
            <a:r>
              <a:rPr lang="zh-CN" altLang="en-GB" sz="2800" b="1">
                <a:solidFill>
                  <a:schemeClr val="tx2"/>
                </a:solidFill>
                <a:latin typeface="Times New Roman" panose="02020603050405020304" pitchFamily="18" charset="0"/>
                <a:ea typeface="隶书" panose="02010509060101010101" pitchFamily="49" charset="-122"/>
              </a:rPr>
              <a:t>列对换。</a:t>
            </a:r>
            <a:r>
              <a:rPr lang="zh-CN" altLang="en-US" sz="2800" b="1">
                <a:solidFill>
                  <a:schemeClr val="tx2"/>
                </a:solidFill>
                <a:latin typeface="Times New Roman" panose="02020603050405020304" pitchFamily="18" charset="0"/>
                <a:ea typeface="隶书" panose="02010509060101010101" pitchFamily="49" charset="-122"/>
              </a:rPr>
              <a:t>　　</a:t>
            </a:r>
          </a:p>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　　这里</a:t>
            </a:r>
            <a:r>
              <a:rPr lang="en-GB" altLang="zh-CN" sz="2800" b="1" i="1">
                <a:solidFill>
                  <a:schemeClr val="tx2"/>
                </a:solidFill>
                <a:latin typeface="Times New Roman" panose="02020603050405020304" pitchFamily="18" charset="0"/>
                <a:ea typeface="隶书" panose="02010509060101010101" pitchFamily="49" charset="-122"/>
              </a:rPr>
              <a:t>r</a:t>
            </a:r>
            <a:r>
              <a:rPr lang="zh-CN" altLang="en-GB" sz="2800" b="1">
                <a:solidFill>
                  <a:schemeClr val="tx2"/>
                </a:solidFill>
                <a:latin typeface="Times New Roman" panose="02020603050405020304" pitchFamily="18" charset="0"/>
                <a:ea typeface="隶书" panose="02010509060101010101" pitchFamily="49" charset="-122"/>
              </a:rPr>
              <a:t>是英文</a:t>
            </a:r>
            <a:r>
              <a:rPr lang="en-GB" altLang="zh-CN" sz="2800" b="1" i="1">
                <a:solidFill>
                  <a:schemeClr val="tx2"/>
                </a:solidFill>
                <a:latin typeface="Times New Roman" panose="02020603050405020304" pitchFamily="18" charset="0"/>
                <a:ea typeface="隶书" panose="02010509060101010101" pitchFamily="49" charset="-122"/>
              </a:rPr>
              <a:t>row</a:t>
            </a:r>
            <a:r>
              <a:rPr lang="en-GB" altLang="zh-CN" sz="2800" b="1">
                <a:solidFill>
                  <a:schemeClr val="tx2"/>
                </a:solidFill>
                <a:latin typeface="Times New Roman" panose="02020603050405020304" pitchFamily="18" charset="0"/>
                <a:ea typeface="隶书" panose="02010509060101010101" pitchFamily="49" charset="-122"/>
              </a:rPr>
              <a:t>(</a:t>
            </a:r>
            <a:r>
              <a:rPr lang="zh-CN" altLang="en-GB" sz="2800" b="1">
                <a:solidFill>
                  <a:schemeClr val="tx2"/>
                </a:solidFill>
                <a:latin typeface="Times New Roman" panose="02020603050405020304" pitchFamily="18" charset="0"/>
                <a:ea typeface="隶书" panose="02010509060101010101" pitchFamily="49" charset="-122"/>
              </a:rPr>
              <a:t>行）的第一个字母；</a:t>
            </a:r>
          </a:p>
          <a:p>
            <a:pPr eaLnBrk="1" hangingPunct="1">
              <a:spcBef>
                <a:spcPct val="0"/>
              </a:spcBef>
              <a:buFontTx/>
              <a:buNone/>
            </a:pPr>
            <a:r>
              <a:rPr lang="zh-CN" altLang="en-GB" sz="2800" b="1">
                <a:solidFill>
                  <a:schemeClr val="tx2"/>
                </a:solidFill>
                <a:latin typeface="Times New Roman" panose="02020603050405020304" pitchFamily="18" charset="0"/>
                <a:ea typeface="隶书" panose="02010509060101010101" pitchFamily="49" charset="-122"/>
              </a:rPr>
              <a:t>　　而</a:t>
            </a:r>
            <a:r>
              <a:rPr lang="en-GB" altLang="zh-CN" sz="2800" b="1" i="1">
                <a:solidFill>
                  <a:schemeClr val="tx2"/>
                </a:solidFill>
                <a:latin typeface="Times New Roman" panose="02020603050405020304" pitchFamily="18" charset="0"/>
                <a:ea typeface="隶书" panose="02010509060101010101" pitchFamily="49" charset="-122"/>
              </a:rPr>
              <a:t>c</a:t>
            </a:r>
            <a:r>
              <a:rPr lang="zh-CN" altLang="en-GB" sz="2800" b="1">
                <a:solidFill>
                  <a:schemeClr val="tx2"/>
                </a:solidFill>
                <a:latin typeface="Times New Roman" panose="02020603050405020304" pitchFamily="18" charset="0"/>
                <a:ea typeface="隶书" panose="02010509060101010101" pitchFamily="49" charset="-122"/>
              </a:rPr>
              <a:t>是英文</a:t>
            </a:r>
            <a:r>
              <a:rPr lang="en-GB" altLang="zh-CN" sz="2800" b="1" i="1">
                <a:solidFill>
                  <a:schemeClr val="tx2"/>
                </a:solidFill>
                <a:latin typeface="Times New Roman" panose="02020603050405020304" pitchFamily="18" charset="0"/>
                <a:ea typeface="隶书" panose="02010509060101010101" pitchFamily="49" charset="-122"/>
              </a:rPr>
              <a:t>column</a:t>
            </a:r>
            <a:r>
              <a:rPr lang="en-GB" altLang="zh-CN" sz="2800" b="1">
                <a:solidFill>
                  <a:schemeClr val="tx2"/>
                </a:solidFill>
                <a:latin typeface="Times New Roman" panose="02020603050405020304" pitchFamily="18" charset="0"/>
                <a:ea typeface="隶书" panose="02010509060101010101" pitchFamily="49" charset="-122"/>
              </a:rPr>
              <a:t>(</a:t>
            </a:r>
            <a:r>
              <a:rPr lang="zh-CN" altLang="en-GB" sz="2800" b="1">
                <a:solidFill>
                  <a:schemeClr val="tx2"/>
                </a:solidFill>
                <a:latin typeface="Times New Roman" panose="02020603050405020304" pitchFamily="18" charset="0"/>
                <a:ea typeface="隶书" panose="02010509060101010101" pitchFamily="49" charset="-122"/>
              </a:rPr>
              <a:t>列）的第一个字母。</a:t>
            </a:r>
          </a:p>
          <a:p>
            <a:pPr eaLnBrk="1" hangingPunct="1">
              <a:spcBef>
                <a:spcPct val="0"/>
              </a:spcBef>
              <a:buFontTx/>
              <a:buNone/>
            </a:pPr>
            <a:r>
              <a:rPr lang="zh-CN" altLang="en-GB" sz="2800" b="1">
                <a:solidFill>
                  <a:schemeClr val="tx2"/>
                </a:solidFill>
                <a:latin typeface="Times New Roman" panose="02020603050405020304" pitchFamily="18" charset="0"/>
                <a:ea typeface="隶书" panose="02010509060101010101" pitchFamily="49" charset="-122"/>
              </a:rPr>
              <a:t>        2.以后遇到</a:t>
            </a:r>
            <a:r>
              <a:rPr lang="zh-CN" altLang="en-GB" sz="2800" b="1">
                <a:solidFill>
                  <a:srgbClr val="FF0000"/>
                </a:solidFill>
                <a:latin typeface="Times New Roman" panose="02020603050405020304" pitchFamily="18" charset="0"/>
                <a:ea typeface="隶书" panose="02010509060101010101" pitchFamily="49" charset="-122"/>
              </a:rPr>
              <a:t>互换两行或两列</a:t>
            </a:r>
            <a:r>
              <a:rPr lang="zh-CN" altLang="en-GB" sz="2800" b="1">
                <a:solidFill>
                  <a:schemeClr val="tx2"/>
                </a:solidFill>
                <a:latin typeface="Times New Roman" panose="02020603050405020304" pitchFamily="18" charset="0"/>
                <a:ea typeface="隶书" panose="02010509060101010101" pitchFamily="49" charset="-122"/>
              </a:rPr>
              <a:t>要记得</a:t>
            </a:r>
            <a:r>
              <a:rPr lang="zh-CN" altLang="en-GB" sz="2800" b="1">
                <a:solidFill>
                  <a:srgbClr val="FF0000"/>
                </a:solidFill>
                <a:latin typeface="Times New Roman" panose="02020603050405020304" pitchFamily="18" charset="0"/>
                <a:ea typeface="隶书" panose="02010509060101010101" pitchFamily="49" charset="-122"/>
              </a:rPr>
              <a:t>行列式</a:t>
            </a:r>
          </a:p>
          <a:p>
            <a:pPr eaLnBrk="1" hangingPunct="1">
              <a:spcBef>
                <a:spcPct val="0"/>
              </a:spcBef>
              <a:buFontTx/>
              <a:buNone/>
            </a:pPr>
            <a:r>
              <a:rPr lang="zh-CN" altLang="en-GB" sz="2800" b="1">
                <a:solidFill>
                  <a:srgbClr val="FF0000"/>
                </a:solidFill>
                <a:latin typeface="Times New Roman" panose="02020603050405020304" pitchFamily="18" charset="0"/>
                <a:ea typeface="隶书" panose="02010509060101010101" pitchFamily="49" charset="-122"/>
              </a:rPr>
              <a:t>　　变号</a:t>
            </a:r>
            <a:r>
              <a:rPr lang="zh-CN" altLang="en-GB" sz="2800" b="1">
                <a:solidFill>
                  <a:schemeClr val="tx2"/>
                </a:solidFill>
                <a:latin typeface="Times New Roman" panose="02020603050405020304" pitchFamily="18" charset="0"/>
                <a:ea typeface="隶书" panose="02010509060101010101" pitchFamily="49" charset="-122"/>
              </a:rPr>
              <a:t>。</a:t>
            </a:r>
            <a:endParaRPr lang="zh-CN" altLang="en-US" sz="2800" b="1">
              <a:solidFill>
                <a:schemeClr val="tx2"/>
              </a:solidFill>
              <a:latin typeface="Times New Roman" panose="02020603050405020304" pitchFamily="18" charset="0"/>
              <a:ea typeface="隶书" panose="02010509060101010101" pitchFamily="49" charset="-122"/>
            </a:endParaRPr>
          </a:p>
        </p:txBody>
      </p:sp>
      <p:graphicFrame>
        <p:nvGraphicFramePr>
          <p:cNvPr id="90156" name="Object 44"/>
          <p:cNvGraphicFramePr>
            <a:graphicFrameLocks noChangeAspect="1"/>
          </p:cNvGraphicFramePr>
          <p:nvPr/>
        </p:nvGraphicFramePr>
        <p:xfrm>
          <a:off x="2362200" y="2974975"/>
          <a:ext cx="533400" cy="511175"/>
        </p:xfrm>
        <a:graphic>
          <a:graphicData uri="http://schemas.openxmlformats.org/presentationml/2006/ole">
            <mc:AlternateContent xmlns:mc="http://schemas.openxmlformats.org/markup-compatibility/2006">
              <mc:Choice xmlns:v="urn:schemas-microsoft-com:vml" Requires="v">
                <p:oleObj spid="_x0000_s44150" name="Equation" r:id="rId19" imgW="291973" imgH="279279" progId="Equation.DSMT4">
                  <p:embed/>
                </p:oleObj>
              </mc:Choice>
              <mc:Fallback>
                <p:oleObj name="Equation" r:id="rId19" imgW="291973" imgH="279279" progId="Equation.DSMT4">
                  <p:embed/>
                  <p:pic>
                    <p:nvPicPr>
                      <p:cNvPr id="0" name="Object 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62200" y="2974975"/>
                        <a:ext cx="53340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7" name="Object 45"/>
          <p:cNvGraphicFramePr>
            <a:graphicFrameLocks noChangeAspect="1"/>
          </p:cNvGraphicFramePr>
          <p:nvPr/>
        </p:nvGraphicFramePr>
        <p:xfrm>
          <a:off x="6176963" y="2843213"/>
          <a:ext cx="557212" cy="511175"/>
        </p:xfrm>
        <a:graphic>
          <a:graphicData uri="http://schemas.openxmlformats.org/presentationml/2006/ole">
            <mc:AlternateContent xmlns:mc="http://schemas.openxmlformats.org/markup-compatibility/2006">
              <mc:Choice xmlns:v="urn:schemas-microsoft-com:vml" Requires="v">
                <p:oleObj spid="_x0000_s44151" name="Equation" r:id="rId21" imgW="304668" imgH="279279" progId="Equation.DSMT4">
                  <p:embed/>
                </p:oleObj>
              </mc:Choice>
              <mc:Fallback>
                <p:oleObj name="Equation" r:id="rId21" imgW="304668" imgH="279279" progId="Equation.DSMT4">
                  <p:embed/>
                  <p:pic>
                    <p:nvPicPr>
                      <p:cNvPr id="0" name="Object 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76963" y="2843213"/>
                        <a:ext cx="557212"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58" name="Text Box 46"/>
          <p:cNvSpPr txBox="1">
            <a:spLocks noChangeArrowheads="1"/>
          </p:cNvSpPr>
          <p:nvPr/>
        </p:nvSpPr>
        <p:spPr bwMode="auto">
          <a:xfrm>
            <a:off x="857250" y="2286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例如</a:t>
            </a:r>
            <a:endParaRPr lang="zh-CN" altLang="en-US" sz="2400">
              <a:solidFill>
                <a:schemeClr val="tx2"/>
              </a:solidFill>
              <a:latin typeface="Times New Roman" panose="02020603050405020304" pitchFamily="18" charset="0"/>
              <a:ea typeface="隶书" panose="02010509060101010101" pitchFamily="49" charset="-122"/>
            </a:endParaRPr>
          </a:p>
        </p:txBody>
      </p:sp>
      <p:graphicFrame>
        <p:nvGraphicFramePr>
          <p:cNvPr id="90159" name="Object 47"/>
          <p:cNvGraphicFramePr>
            <a:graphicFrameLocks noChangeAspect="1"/>
          </p:cNvGraphicFramePr>
          <p:nvPr/>
        </p:nvGraphicFramePr>
        <p:xfrm>
          <a:off x="2428875" y="700088"/>
          <a:ext cx="1639888" cy="1052512"/>
        </p:xfrm>
        <a:graphic>
          <a:graphicData uri="http://schemas.openxmlformats.org/presentationml/2006/ole">
            <mc:AlternateContent xmlns:mc="http://schemas.openxmlformats.org/markup-compatibility/2006">
              <mc:Choice xmlns:v="urn:schemas-microsoft-com:vml" Requires="v">
                <p:oleObj spid="_x0000_s44152" name="Equation" r:id="rId23" imgW="711200" imgH="457200" progId="Equation.DSMT4">
                  <p:embed/>
                </p:oleObj>
              </mc:Choice>
              <mc:Fallback>
                <p:oleObj name="Equation" r:id="rId23" imgW="711200" imgH="457200" progId="Equation.DSMT4">
                  <p:embed/>
                  <p:pic>
                    <p:nvPicPr>
                      <p:cNvPr id="0" name="Object 4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28875" y="700088"/>
                        <a:ext cx="1639888"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60" name="Object 48"/>
          <p:cNvGraphicFramePr>
            <a:graphicFrameLocks noChangeAspect="1"/>
          </p:cNvGraphicFramePr>
          <p:nvPr/>
        </p:nvGraphicFramePr>
        <p:xfrm>
          <a:off x="4643438" y="700088"/>
          <a:ext cx="1431925" cy="1052512"/>
        </p:xfrm>
        <a:graphic>
          <a:graphicData uri="http://schemas.openxmlformats.org/presentationml/2006/ole">
            <mc:AlternateContent xmlns:mc="http://schemas.openxmlformats.org/markup-compatibility/2006">
              <mc:Choice xmlns:v="urn:schemas-microsoft-com:vml" Requires="v">
                <p:oleObj spid="_x0000_s44153" name="Equation" r:id="rId25" imgW="622300" imgH="457200" progId="Equation.DSMT4">
                  <p:embed/>
                </p:oleObj>
              </mc:Choice>
              <mc:Fallback>
                <p:oleObj name="Equation" r:id="rId25" imgW="622300" imgH="457200" progId="Equation.DSMT4">
                  <p:embed/>
                  <p:pic>
                    <p:nvPicPr>
                      <p:cNvPr id="0" name="Object 4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43438" y="700088"/>
                        <a:ext cx="1431925"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53"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9BB1E51-0107-4BBA-9F19-0855C19EF170}" type="slidenum">
              <a:rPr lang="en-US" altLang="zh-CN" sz="1200">
                <a:solidFill>
                  <a:srgbClr val="898989"/>
                </a:solidFill>
                <a:latin typeface="Times New Roman" panose="02020603050405020304" pitchFamily="18" charset="0"/>
              </a:rPr>
              <a:pPr>
                <a:spcBef>
                  <a:spcPct val="0"/>
                </a:spcBef>
                <a:buFontTx/>
                <a:buNone/>
              </a:pPr>
              <a:t>37</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90158"/>
                                        </p:tgtEl>
                                        <p:attrNameLst>
                                          <p:attrName>style.visibility</p:attrName>
                                        </p:attrNameLst>
                                      </p:cBhvr>
                                      <p:to>
                                        <p:strVal val="visible"/>
                                      </p:to>
                                    </p:set>
                                    <p:animEffect transition="in" filter="wipe(left)">
                                      <p:cBhvr>
                                        <p:cTn id="7" dur="75"/>
                                        <p:tgtEl>
                                          <p:spTgt spid="901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0159"/>
                                        </p:tgtEl>
                                        <p:attrNameLst>
                                          <p:attrName>style.visibility</p:attrName>
                                        </p:attrNameLst>
                                      </p:cBhvr>
                                      <p:to>
                                        <p:strVal val="visible"/>
                                      </p:to>
                                    </p:set>
                                    <p:animEffect transition="in" filter="wipe(left)">
                                      <p:cBhvr>
                                        <p:cTn id="12" dur="500"/>
                                        <p:tgtEl>
                                          <p:spTgt spid="901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0160"/>
                                        </p:tgtEl>
                                        <p:attrNameLst>
                                          <p:attrName>style.visibility</p:attrName>
                                        </p:attrNameLst>
                                      </p:cBhvr>
                                      <p:to>
                                        <p:strVal val="visible"/>
                                      </p:to>
                                    </p:set>
                                    <p:animEffect transition="in" filter="wipe(left)">
                                      <p:cBhvr>
                                        <p:cTn id="17" dur="500"/>
                                        <p:tgtEl>
                                          <p:spTgt spid="901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90114"/>
                                        </p:tgtEl>
                                        <p:attrNameLst>
                                          <p:attrName>style.visibility</p:attrName>
                                        </p:attrNameLst>
                                      </p:cBhvr>
                                      <p:to>
                                        <p:strVal val="visible"/>
                                      </p:to>
                                    </p:set>
                                    <p:animEffect transition="in" filter="wipe(left)">
                                      <p:cBhvr>
                                        <p:cTn id="22" dur="75"/>
                                        <p:tgtEl>
                                          <p:spTgt spid="901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0156"/>
                                        </p:tgtEl>
                                        <p:attrNameLst>
                                          <p:attrName>style.visibility</p:attrName>
                                        </p:attrNameLst>
                                      </p:cBhvr>
                                      <p:to>
                                        <p:strVal val="visible"/>
                                      </p:to>
                                    </p:set>
                                    <p:animEffect transition="in" filter="wipe(left)">
                                      <p:cBhvr>
                                        <p:cTn id="32" dur="500"/>
                                        <p:tgtEl>
                                          <p:spTgt spid="901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90122"/>
                                        </p:tgtEl>
                                        <p:attrNameLst>
                                          <p:attrName>style.visibility</p:attrName>
                                        </p:attrNameLst>
                                      </p:cBhvr>
                                      <p:to>
                                        <p:strVal val="visible"/>
                                      </p:to>
                                    </p:set>
                                    <p:animEffect transition="in" filter="wipe(left)">
                                      <p:cBhvr>
                                        <p:cTn id="37" dur="300"/>
                                        <p:tgtEl>
                                          <p:spTgt spid="901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0154"/>
                                        </p:tgtEl>
                                        <p:attrNameLst>
                                          <p:attrName>style.visibility</p:attrName>
                                        </p:attrNameLst>
                                      </p:cBhvr>
                                      <p:to>
                                        <p:strVal val="visible"/>
                                      </p:to>
                                    </p:set>
                                    <p:animEffect transition="in" filter="wipe(left)">
                                      <p:cBhvr>
                                        <p:cTn id="47" dur="500"/>
                                        <p:tgtEl>
                                          <p:spTgt spid="9015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0153"/>
                                        </p:tgtEl>
                                        <p:attrNameLst>
                                          <p:attrName>style.visibility</p:attrName>
                                        </p:attrNameLst>
                                      </p:cBhvr>
                                      <p:to>
                                        <p:strVal val="visible"/>
                                      </p:to>
                                    </p:set>
                                    <p:animEffect transition="in" filter="wipe(left)">
                                      <p:cBhvr>
                                        <p:cTn id="52" dur="500"/>
                                        <p:tgtEl>
                                          <p:spTgt spid="9015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iterate type="wd">
                                    <p:tmPct val="100000"/>
                                  </p:iterate>
                                  <p:childTnLst>
                                    <p:set>
                                      <p:cBhvr>
                                        <p:cTn id="56" dur="1" fill="hold">
                                          <p:stCondLst>
                                            <p:cond delay="0"/>
                                          </p:stCondLst>
                                        </p:cTn>
                                        <p:tgtEl>
                                          <p:spTgt spid="90115"/>
                                        </p:tgtEl>
                                        <p:attrNameLst>
                                          <p:attrName>style.visibility</p:attrName>
                                        </p:attrNameLst>
                                      </p:cBhvr>
                                      <p:to>
                                        <p:strVal val="visible"/>
                                      </p:to>
                                    </p:set>
                                    <p:animEffect transition="in" filter="wipe(up)">
                                      <p:cBhvr>
                                        <p:cTn id="57" dur="300"/>
                                        <p:tgtEl>
                                          <p:spTgt spid="9011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left)">
                                      <p:cBhvr>
                                        <p:cTn id="62" dur="500"/>
                                        <p:tgtEl>
                                          <p:spTgt spid="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90157"/>
                                        </p:tgtEl>
                                        <p:attrNameLst>
                                          <p:attrName>style.visibility</p:attrName>
                                        </p:attrNameLst>
                                      </p:cBhvr>
                                      <p:to>
                                        <p:strVal val="visible"/>
                                      </p:to>
                                    </p:set>
                                    <p:animEffect transition="in" filter="wipe(left)">
                                      <p:cBhvr>
                                        <p:cTn id="67" dur="500"/>
                                        <p:tgtEl>
                                          <p:spTgt spid="9015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iterate type="wd">
                                    <p:tmPct val="100000"/>
                                  </p:iterate>
                                  <p:childTnLst>
                                    <p:set>
                                      <p:cBhvr>
                                        <p:cTn id="71" dur="1" fill="hold">
                                          <p:stCondLst>
                                            <p:cond delay="0"/>
                                          </p:stCondLst>
                                        </p:cTn>
                                        <p:tgtEl>
                                          <p:spTgt spid="90140"/>
                                        </p:tgtEl>
                                        <p:attrNameLst>
                                          <p:attrName>style.visibility</p:attrName>
                                        </p:attrNameLst>
                                      </p:cBhvr>
                                      <p:to>
                                        <p:strVal val="visible"/>
                                      </p:to>
                                    </p:set>
                                    <p:animEffect transition="in" filter="wipe(left)">
                                      <p:cBhvr>
                                        <p:cTn id="72" dur="300"/>
                                        <p:tgtEl>
                                          <p:spTgt spid="9014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wipe(left)">
                                      <p:cBhvr>
                                        <p:cTn id="77" dur="500"/>
                                        <p:tgtEl>
                                          <p:spTgt spid="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nodeType="clickEffect">
                                  <p:stCondLst>
                                    <p:cond delay="0"/>
                                  </p:stCondLst>
                                  <p:childTnLst>
                                    <p:set>
                                      <p:cBhvr>
                                        <p:cTn id="81" dur="1" fill="hold">
                                          <p:stCondLst>
                                            <p:cond delay="0"/>
                                          </p:stCondLst>
                                        </p:cTn>
                                        <p:tgtEl>
                                          <p:spTgt spid="90151"/>
                                        </p:tgtEl>
                                        <p:attrNameLst>
                                          <p:attrName>style.visibility</p:attrName>
                                        </p:attrNameLst>
                                      </p:cBhvr>
                                      <p:to>
                                        <p:strVal val="visible"/>
                                      </p:to>
                                    </p:set>
                                    <p:animEffect transition="in" filter="wipe(up)">
                                      <p:cBhvr>
                                        <p:cTn id="82" dur="500"/>
                                        <p:tgtEl>
                                          <p:spTgt spid="9015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90152"/>
                                        </p:tgtEl>
                                        <p:attrNameLst>
                                          <p:attrName>style.visibility</p:attrName>
                                        </p:attrNameLst>
                                      </p:cBhvr>
                                      <p:to>
                                        <p:strVal val="visible"/>
                                      </p:to>
                                    </p:set>
                                    <p:animEffect transition="in" filter="wipe(up)">
                                      <p:cBhvr>
                                        <p:cTn id="87" dur="500"/>
                                        <p:tgtEl>
                                          <p:spTgt spid="9015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iterate type="wd">
                                    <p:tmPct val="100000"/>
                                  </p:iterate>
                                  <p:childTnLst>
                                    <p:set>
                                      <p:cBhvr>
                                        <p:cTn id="91" dur="1" fill="hold">
                                          <p:stCondLst>
                                            <p:cond delay="0"/>
                                          </p:stCondLst>
                                        </p:cTn>
                                        <p:tgtEl>
                                          <p:spTgt spid="90132"/>
                                        </p:tgtEl>
                                        <p:attrNameLst>
                                          <p:attrName>style.visibility</p:attrName>
                                        </p:attrNameLst>
                                      </p:cBhvr>
                                      <p:to>
                                        <p:strVal val="visible"/>
                                      </p:to>
                                    </p:set>
                                    <p:animEffect transition="in" filter="wipe(left)">
                                      <p:cBhvr>
                                        <p:cTn id="92" dur="300"/>
                                        <p:tgtEl>
                                          <p:spTgt spid="9013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iterate type="lt">
                                    <p:tmPct val="100000"/>
                                  </p:iterate>
                                  <p:childTnLst>
                                    <p:set>
                                      <p:cBhvr>
                                        <p:cTn id="96" dur="1" fill="hold">
                                          <p:stCondLst>
                                            <p:cond delay="0"/>
                                          </p:stCondLst>
                                        </p:cTn>
                                        <p:tgtEl>
                                          <p:spTgt spid="90155"/>
                                        </p:tgtEl>
                                        <p:attrNameLst>
                                          <p:attrName>style.visibility</p:attrName>
                                        </p:attrNameLst>
                                      </p:cBhvr>
                                      <p:to>
                                        <p:strVal val="visible"/>
                                      </p:to>
                                    </p:set>
                                    <p:animEffect transition="in" filter="wipe(left)">
                                      <p:cBhvr>
                                        <p:cTn id="97" dur="75"/>
                                        <p:tgtEl>
                                          <p:spTgt spid="90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utoUpdateAnimBg="0"/>
      <p:bldP spid="90115" grpId="0" autoUpdateAnimBg="0"/>
      <p:bldP spid="90122" grpId="0" autoUpdateAnimBg="0"/>
      <p:bldP spid="90132" grpId="0" autoUpdateAnimBg="0"/>
      <p:bldP spid="90140" grpId="0" autoUpdateAnimBg="0"/>
      <p:bldP spid="90155" grpId="0" autoUpdateAnimBg="0"/>
      <p:bldP spid="9015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928688" y="404813"/>
            <a:ext cx="7488237"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sz="2800" b="1">
                <a:solidFill>
                  <a:schemeClr val="tx2"/>
                </a:solidFill>
                <a:latin typeface="Times New Roman" panose="02020603050405020304" pitchFamily="18" charset="0"/>
                <a:ea typeface="隶书" panose="02010509060101010101" pitchFamily="49" charset="-122"/>
              </a:rPr>
              <a:t>说明：</a:t>
            </a:r>
          </a:p>
          <a:p>
            <a:pPr eaLnBrk="1" hangingPunct="1">
              <a:spcBef>
                <a:spcPct val="0"/>
              </a:spcBef>
              <a:buFontTx/>
              <a:buNone/>
            </a:pPr>
            <a:r>
              <a:rPr lang="zh-CN" altLang="en-GB" sz="2800" b="1">
                <a:latin typeface="Times New Roman" panose="02020603050405020304" pitchFamily="18" charset="0"/>
                <a:ea typeface="隶书" panose="02010509060101010101" pitchFamily="49" charset="-122"/>
              </a:rPr>
              <a:t>某些教材中两行(或两列)互换用箭号表示，</a:t>
            </a:r>
          </a:p>
          <a:p>
            <a:pPr eaLnBrk="1" hangingPunct="1">
              <a:spcBef>
                <a:spcPct val="0"/>
              </a:spcBef>
              <a:buFontTx/>
              <a:buNone/>
            </a:pPr>
            <a:r>
              <a:rPr lang="zh-CN" altLang="en-GB" sz="2800" b="1">
                <a:latin typeface="Times New Roman" panose="02020603050405020304" pitchFamily="18" charset="0"/>
                <a:ea typeface="隶书" panose="02010509060101010101" pitchFamily="49" charset="-122"/>
              </a:rPr>
              <a:t>如上例中</a:t>
            </a:r>
            <a:endParaRPr lang="zh-CN" altLang="en-US" sz="2800" b="1" baseline="-25000">
              <a:latin typeface="Times New Roman" panose="02020603050405020304" pitchFamily="18" charset="0"/>
              <a:ea typeface="隶书" panose="02010509060101010101" pitchFamily="49" charset="-122"/>
            </a:endParaRPr>
          </a:p>
        </p:txBody>
      </p:sp>
      <p:sp>
        <p:nvSpPr>
          <p:cNvPr id="91139" name="Rectangle 3"/>
          <p:cNvSpPr>
            <a:spLocks noChangeArrowheads="1"/>
          </p:cNvSpPr>
          <p:nvPr/>
        </p:nvSpPr>
        <p:spPr bwMode="auto">
          <a:xfrm>
            <a:off x="4716463" y="243840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a:t>
            </a:r>
            <a:endParaRPr lang="en-US" altLang="zh-CN" sz="2400" b="1">
              <a:latin typeface="Times New Roman" panose="02020603050405020304" pitchFamily="18" charset="0"/>
              <a:ea typeface="隶书" panose="02010509060101010101" pitchFamily="49" charset="-122"/>
            </a:endParaRPr>
          </a:p>
        </p:txBody>
      </p:sp>
      <p:grpSp>
        <p:nvGrpSpPr>
          <p:cNvPr id="2" name="Group 4"/>
          <p:cNvGrpSpPr>
            <a:grpSpLocks/>
          </p:cNvGrpSpPr>
          <p:nvPr/>
        </p:nvGrpSpPr>
        <p:grpSpPr bwMode="auto">
          <a:xfrm>
            <a:off x="3433763" y="1905000"/>
            <a:ext cx="1260475" cy="1485900"/>
            <a:chOff x="1892" y="1584"/>
            <a:chExt cx="794" cy="936"/>
          </a:xfrm>
        </p:grpSpPr>
        <p:sp>
          <p:nvSpPr>
            <p:cNvPr id="45105" name="Line 5"/>
            <p:cNvSpPr>
              <a:spLocks noChangeShapeType="1"/>
            </p:cNvSpPr>
            <p:nvPr/>
          </p:nvSpPr>
          <p:spPr bwMode="auto">
            <a:xfrm>
              <a:off x="1892" y="1601"/>
              <a:ext cx="1" cy="9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6" name="Line 6"/>
            <p:cNvSpPr>
              <a:spLocks noChangeShapeType="1"/>
            </p:cNvSpPr>
            <p:nvPr/>
          </p:nvSpPr>
          <p:spPr bwMode="auto">
            <a:xfrm>
              <a:off x="2685" y="1601"/>
              <a:ext cx="1" cy="9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7" name="Rectangle 7"/>
            <p:cNvSpPr>
              <a:spLocks noChangeArrowheads="1"/>
            </p:cNvSpPr>
            <p:nvPr/>
          </p:nvSpPr>
          <p:spPr bwMode="auto">
            <a:xfrm>
              <a:off x="2560" y="1584"/>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5</a:t>
              </a:r>
              <a:endParaRPr lang="en-US" altLang="zh-CN" sz="2400" b="1">
                <a:latin typeface="Times New Roman" panose="02020603050405020304" pitchFamily="18" charset="0"/>
                <a:ea typeface="隶书" panose="02010509060101010101" pitchFamily="49" charset="-122"/>
              </a:endParaRPr>
            </a:p>
          </p:txBody>
        </p:sp>
        <p:sp>
          <p:nvSpPr>
            <p:cNvPr id="45108" name="Rectangle 8"/>
            <p:cNvSpPr>
              <a:spLocks noChangeArrowheads="1"/>
            </p:cNvSpPr>
            <p:nvPr/>
          </p:nvSpPr>
          <p:spPr bwMode="auto">
            <a:xfrm>
              <a:off x="2228" y="1584"/>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7</a:t>
              </a:r>
              <a:endParaRPr lang="en-US" altLang="zh-CN" sz="2400" b="1">
                <a:latin typeface="Times New Roman" panose="02020603050405020304" pitchFamily="18" charset="0"/>
                <a:ea typeface="隶书" panose="02010509060101010101" pitchFamily="49" charset="-122"/>
              </a:endParaRPr>
            </a:p>
          </p:txBody>
        </p:sp>
        <p:sp>
          <p:nvSpPr>
            <p:cNvPr id="45109" name="Rectangle 9"/>
            <p:cNvSpPr>
              <a:spLocks noChangeArrowheads="1"/>
            </p:cNvSpPr>
            <p:nvPr/>
          </p:nvSpPr>
          <p:spPr bwMode="auto">
            <a:xfrm>
              <a:off x="1902" y="1584"/>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1</a:t>
              </a:r>
              <a:endParaRPr lang="en-US" altLang="zh-CN" sz="2400" b="1">
                <a:latin typeface="Times New Roman" panose="02020603050405020304" pitchFamily="18" charset="0"/>
                <a:ea typeface="隶书" panose="02010509060101010101" pitchFamily="49" charset="-122"/>
              </a:endParaRPr>
            </a:p>
          </p:txBody>
        </p:sp>
      </p:grpSp>
      <p:sp>
        <p:nvSpPr>
          <p:cNvPr id="91146" name="Rectangle 10"/>
          <p:cNvSpPr>
            <a:spLocks noChangeArrowheads="1"/>
          </p:cNvSpPr>
          <p:nvPr/>
        </p:nvSpPr>
        <p:spPr bwMode="auto">
          <a:xfrm>
            <a:off x="3200400" y="2398713"/>
            <a:ext cx="1190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ea typeface="隶书" panose="02010509060101010101" pitchFamily="49" charset="-122"/>
              </a:rPr>
              <a:t>-</a:t>
            </a:r>
            <a:endParaRPr lang="en-US" altLang="zh-CN" sz="2400" b="1">
              <a:solidFill>
                <a:srgbClr val="006600"/>
              </a:solidFill>
              <a:latin typeface="Times New Roman" panose="02020603050405020304" pitchFamily="18" charset="0"/>
              <a:ea typeface="隶书" panose="02010509060101010101" pitchFamily="49" charset="-122"/>
            </a:endParaRPr>
          </a:p>
        </p:txBody>
      </p:sp>
      <p:grpSp>
        <p:nvGrpSpPr>
          <p:cNvPr id="4" name="Group 11"/>
          <p:cNvGrpSpPr>
            <a:grpSpLocks/>
          </p:cNvGrpSpPr>
          <p:nvPr/>
        </p:nvGrpSpPr>
        <p:grpSpPr bwMode="auto">
          <a:xfrm>
            <a:off x="1109663" y="1905000"/>
            <a:ext cx="1265237" cy="1485900"/>
            <a:chOff x="699" y="1584"/>
            <a:chExt cx="797" cy="936"/>
          </a:xfrm>
        </p:grpSpPr>
        <p:sp>
          <p:nvSpPr>
            <p:cNvPr id="45097" name="Line 12"/>
            <p:cNvSpPr>
              <a:spLocks noChangeShapeType="1"/>
            </p:cNvSpPr>
            <p:nvPr/>
          </p:nvSpPr>
          <p:spPr bwMode="auto">
            <a:xfrm>
              <a:off x="699" y="1601"/>
              <a:ext cx="1" cy="9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8" name="Line 13"/>
            <p:cNvSpPr>
              <a:spLocks noChangeShapeType="1"/>
            </p:cNvSpPr>
            <p:nvPr/>
          </p:nvSpPr>
          <p:spPr bwMode="auto">
            <a:xfrm>
              <a:off x="1492" y="1601"/>
              <a:ext cx="1" cy="9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099" name="Group 14"/>
            <p:cNvGrpSpPr>
              <a:grpSpLocks/>
            </p:cNvGrpSpPr>
            <p:nvPr/>
          </p:nvGrpSpPr>
          <p:grpSpPr bwMode="auto">
            <a:xfrm>
              <a:off x="708" y="1584"/>
              <a:ext cx="788" cy="888"/>
              <a:chOff x="708" y="1584"/>
              <a:chExt cx="788" cy="888"/>
            </a:xfrm>
          </p:grpSpPr>
          <p:sp>
            <p:nvSpPr>
              <p:cNvPr id="45100" name="Rectangle 15"/>
              <p:cNvSpPr>
                <a:spLocks noChangeArrowheads="1"/>
              </p:cNvSpPr>
              <p:nvPr/>
            </p:nvSpPr>
            <p:spPr bwMode="auto">
              <a:xfrm>
                <a:off x="1367" y="158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5</a:t>
                </a:r>
                <a:endParaRPr lang="en-US" altLang="zh-CN" sz="2400" b="1">
                  <a:latin typeface="Times New Roman" panose="02020603050405020304" pitchFamily="18" charset="0"/>
                  <a:ea typeface="隶书" panose="02010509060101010101" pitchFamily="49" charset="-122"/>
                </a:endParaRPr>
              </a:p>
            </p:txBody>
          </p:sp>
          <p:sp>
            <p:nvSpPr>
              <p:cNvPr id="45101" name="Rectangle 16"/>
              <p:cNvSpPr>
                <a:spLocks noChangeArrowheads="1"/>
              </p:cNvSpPr>
              <p:nvPr/>
            </p:nvSpPr>
            <p:spPr bwMode="auto">
              <a:xfrm>
                <a:off x="1035" y="158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7</a:t>
                </a:r>
                <a:endParaRPr lang="en-US" altLang="zh-CN" sz="2400" b="1">
                  <a:latin typeface="Times New Roman" panose="02020603050405020304" pitchFamily="18" charset="0"/>
                  <a:ea typeface="隶书" panose="02010509060101010101" pitchFamily="49" charset="-122"/>
                </a:endParaRPr>
              </a:p>
            </p:txBody>
          </p:sp>
          <p:sp>
            <p:nvSpPr>
              <p:cNvPr id="45102" name="Rectangle 17"/>
              <p:cNvSpPr>
                <a:spLocks noChangeArrowheads="1"/>
              </p:cNvSpPr>
              <p:nvPr/>
            </p:nvSpPr>
            <p:spPr bwMode="auto">
              <a:xfrm>
                <a:off x="708" y="158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1</a:t>
                </a:r>
                <a:endParaRPr lang="en-US" altLang="zh-CN" sz="2400" b="1">
                  <a:latin typeface="Times New Roman" panose="02020603050405020304" pitchFamily="18" charset="0"/>
                  <a:ea typeface="隶书" panose="02010509060101010101" pitchFamily="49" charset="-122"/>
                </a:endParaRPr>
              </a:p>
            </p:txBody>
          </p:sp>
          <p:graphicFrame>
            <p:nvGraphicFramePr>
              <p:cNvPr id="45103" name="Object 18"/>
              <p:cNvGraphicFramePr>
                <a:graphicFrameLocks noChangeAspect="1"/>
              </p:cNvGraphicFramePr>
              <p:nvPr/>
            </p:nvGraphicFramePr>
            <p:xfrm>
              <a:off x="728" y="1920"/>
              <a:ext cx="768" cy="264"/>
            </p:xfrm>
            <a:graphic>
              <a:graphicData uri="http://schemas.openxmlformats.org/presentationml/2006/ole">
                <mc:AlternateContent xmlns:mc="http://schemas.openxmlformats.org/markup-compatibility/2006">
                  <mc:Choice xmlns:v="urn:schemas-microsoft-com:vml" Requires="v">
                    <p:oleObj spid="_x0000_s45160" name="Equation" r:id="rId3" imgW="1190746" imgH="390420" progId="Equation.DSMT4">
                      <p:embed/>
                    </p:oleObj>
                  </mc:Choice>
                  <mc:Fallback>
                    <p:oleObj name="Equation" r:id="rId3" imgW="1190746" imgH="390420"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 y="1920"/>
                            <a:ext cx="76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104" name="Object 19"/>
              <p:cNvGraphicFramePr>
                <a:graphicFrameLocks noChangeAspect="1"/>
              </p:cNvGraphicFramePr>
              <p:nvPr/>
            </p:nvGraphicFramePr>
            <p:xfrm>
              <a:off x="728" y="2208"/>
              <a:ext cx="768" cy="264"/>
            </p:xfrm>
            <a:graphic>
              <a:graphicData uri="http://schemas.openxmlformats.org/presentationml/2006/ole">
                <mc:AlternateContent xmlns:mc="http://schemas.openxmlformats.org/markup-compatibility/2006">
                  <mc:Choice xmlns:v="urn:schemas-microsoft-com:vml" Requires="v">
                    <p:oleObj spid="_x0000_s45161" name="Equation" r:id="rId5" imgW="1190746" imgH="390420" progId="Equation.3">
                      <p:embed/>
                    </p:oleObj>
                  </mc:Choice>
                  <mc:Fallback>
                    <p:oleObj name="Equation" r:id="rId5" imgW="1190746" imgH="39042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 y="2208"/>
                            <a:ext cx="76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91156" name="Rectangle 20"/>
          <p:cNvSpPr>
            <a:spLocks noChangeArrowheads="1"/>
          </p:cNvSpPr>
          <p:nvPr/>
        </p:nvSpPr>
        <p:spPr bwMode="auto">
          <a:xfrm>
            <a:off x="4219575" y="4602163"/>
            <a:ext cx="889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a:t>
            </a:r>
            <a:endParaRPr lang="en-US" altLang="zh-CN" sz="2400" b="1">
              <a:latin typeface="Times New Roman" panose="02020603050405020304" pitchFamily="18" charset="0"/>
              <a:ea typeface="隶书" panose="02010509060101010101" pitchFamily="49" charset="-122"/>
            </a:endParaRPr>
          </a:p>
        </p:txBody>
      </p:sp>
      <p:grpSp>
        <p:nvGrpSpPr>
          <p:cNvPr id="6" name="Group 21"/>
          <p:cNvGrpSpPr>
            <a:grpSpLocks/>
          </p:cNvGrpSpPr>
          <p:nvPr/>
        </p:nvGrpSpPr>
        <p:grpSpPr bwMode="auto">
          <a:xfrm>
            <a:off x="2984500" y="4068763"/>
            <a:ext cx="1212850" cy="1493837"/>
            <a:chOff x="4288" y="1584"/>
            <a:chExt cx="764" cy="941"/>
          </a:xfrm>
        </p:grpSpPr>
        <p:sp>
          <p:nvSpPr>
            <p:cNvPr id="45091" name="Line 22"/>
            <p:cNvSpPr>
              <a:spLocks noChangeShapeType="1"/>
            </p:cNvSpPr>
            <p:nvPr/>
          </p:nvSpPr>
          <p:spPr bwMode="auto">
            <a:xfrm>
              <a:off x="4288" y="1601"/>
              <a:ext cx="1" cy="9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092" name="Group 23"/>
            <p:cNvGrpSpPr>
              <a:grpSpLocks/>
            </p:cNvGrpSpPr>
            <p:nvPr/>
          </p:nvGrpSpPr>
          <p:grpSpPr bwMode="auto">
            <a:xfrm>
              <a:off x="4928" y="1584"/>
              <a:ext cx="124" cy="941"/>
              <a:chOff x="4928" y="1584"/>
              <a:chExt cx="124" cy="941"/>
            </a:xfrm>
          </p:grpSpPr>
          <p:sp>
            <p:nvSpPr>
              <p:cNvPr id="45093" name="Line 24"/>
              <p:cNvSpPr>
                <a:spLocks noChangeShapeType="1"/>
              </p:cNvSpPr>
              <p:nvPr/>
            </p:nvSpPr>
            <p:spPr bwMode="auto">
              <a:xfrm>
                <a:off x="5051" y="1601"/>
                <a:ext cx="1" cy="9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4" name="Rectangle 25"/>
              <p:cNvSpPr>
                <a:spLocks noChangeArrowheads="1"/>
              </p:cNvSpPr>
              <p:nvPr/>
            </p:nvSpPr>
            <p:spPr bwMode="auto">
              <a:xfrm>
                <a:off x="4928" y="2256"/>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8</a:t>
                </a:r>
                <a:endParaRPr lang="en-US" altLang="zh-CN" sz="2400" b="1">
                  <a:latin typeface="Times New Roman" panose="02020603050405020304" pitchFamily="18" charset="0"/>
                  <a:ea typeface="隶书" panose="02010509060101010101" pitchFamily="49" charset="-122"/>
                </a:endParaRPr>
              </a:p>
            </p:txBody>
          </p:sp>
          <p:sp>
            <p:nvSpPr>
              <p:cNvPr id="45095" name="Rectangle 26"/>
              <p:cNvSpPr>
                <a:spLocks noChangeArrowheads="1"/>
              </p:cNvSpPr>
              <p:nvPr/>
            </p:nvSpPr>
            <p:spPr bwMode="auto">
              <a:xfrm>
                <a:off x="4930" y="1920"/>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2</a:t>
                </a:r>
                <a:endParaRPr lang="en-US" altLang="zh-CN" sz="2400" b="1">
                  <a:latin typeface="Times New Roman" panose="02020603050405020304" pitchFamily="18" charset="0"/>
                  <a:ea typeface="隶书" panose="02010509060101010101" pitchFamily="49" charset="-122"/>
                </a:endParaRPr>
              </a:p>
            </p:txBody>
          </p:sp>
          <p:sp>
            <p:nvSpPr>
              <p:cNvPr id="45096" name="Rectangle 27"/>
              <p:cNvSpPr>
                <a:spLocks noChangeArrowheads="1"/>
              </p:cNvSpPr>
              <p:nvPr/>
            </p:nvSpPr>
            <p:spPr bwMode="auto">
              <a:xfrm>
                <a:off x="4928" y="1584"/>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5</a:t>
                </a:r>
                <a:endParaRPr lang="en-US" altLang="zh-CN" sz="2400" b="1">
                  <a:latin typeface="Times New Roman" panose="02020603050405020304" pitchFamily="18" charset="0"/>
                  <a:ea typeface="隶书" panose="02010509060101010101" pitchFamily="49" charset="-122"/>
                </a:endParaRPr>
              </a:p>
            </p:txBody>
          </p:sp>
        </p:grpSp>
      </p:grpSp>
      <p:sp>
        <p:nvSpPr>
          <p:cNvPr id="91164" name="Rectangle 28"/>
          <p:cNvSpPr>
            <a:spLocks noChangeArrowheads="1"/>
          </p:cNvSpPr>
          <p:nvPr/>
        </p:nvSpPr>
        <p:spPr bwMode="auto">
          <a:xfrm>
            <a:off x="2759075" y="4562475"/>
            <a:ext cx="1190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ea typeface="隶书" panose="02010509060101010101" pitchFamily="49" charset="-122"/>
              </a:rPr>
              <a:t>-</a:t>
            </a:r>
            <a:endParaRPr lang="en-US" altLang="zh-CN" sz="2400" b="1">
              <a:solidFill>
                <a:srgbClr val="006600"/>
              </a:solidFill>
              <a:latin typeface="Times New Roman" panose="02020603050405020304" pitchFamily="18" charset="0"/>
              <a:ea typeface="隶书" panose="02010509060101010101" pitchFamily="49" charset="-122"/>
            </a:endParaRPr>
          </a:p>
        </p:txBody>
      </p:sp>
      <p:grpSp>
        <p:nvGrpSpPr>
          <p:cNvPr id="8" name="Group 29"/>
          <p:cNvGrpSpPr>
            <a:grpSpLocks/>
          </p:cNvGrpSpPr>
          <p:nvPr/>
        </p:nvGrpSpPr>
        <p:grpSpPr bwMode="auto">
          <a:xfrm>
            <a:off x="1143000" y="4068763"/>
            <a:ext cx="1228725" cy="1493837"/>
            <a:chOff x="3128" y="1584"/>
            <a:chExt cx="774" cy="941"/>
          </a:xfrm>
        </p:grpSpPr>
        <p:grpSp>
          <p:nvGrpSpPr>
            <p:cNvPr id="45082" name="Group 30"/>
            <p:cNvGrpSpPr>
              <a:grpSpLocks/>
            </p:cNvGrpSpPr>
            <p:nvPr/>
          </p:nvGrpSpPr>
          <p:grpSpPr bwMode="auto">
            <a:xfrm>
              <a:off x="3128" y="1584"/>
              <a:ext cx="774" cy="941"/>
              <a:chOff x="3128" y="1584"/>
              <a:chExt cx="774" cy="941"/>
            </a:xfrm>
          </p:grpSpPr>
          <p:sp>
            <p:nvSpPr>
              <p:cNvPr id="45084" name="Line 31"/>
              <p:cNvSpPr>
                <a:spLocks noChangeShapeType="1"/>
              </p:cNvSpPr>
              <p:nvPr/>
            </p:nvSpPr>
            <p:spPr bwMode="auto">
              <a:xfrm>
                <a:off x="3138" y="1601"/>
                <a:ext cx="1" cy="9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085" name="Group 32"/>
              <p:cNvGrpSpPr>
                <a:grpSpLocks/>
              </p:cNvGrpSpPr>
              <p:nvPr/>
            </p:nvGrpSpPr>
            <p:grpSpPr bwMode="auto">
              <a:xfrm>
                <a:off x="3128" y="1584"/>
                <a:ext cx="774" cy="941"/>
                <a:chOff x="3128" y="1584"/>
                <a:chExt cx="774" cy="941"/>
              </a:xfrm>
            </p:grpSpPr>
            <p:sp>
              <p:nvSpPr>
                <p:cNvPr id="45086" name="Line 33"/>
                <p:cNvSpPr>
                  <a:spLocks noChangeShapeType="1"/>
                </p:cNvSpPr>
                <p:nvPr/>
              </p:nvSpPr>
              <p:spPr bwMode="auto">
                <a:xfrm>
                  <a:off x="3901" y="1601"/>
                  <a:ext cx="1" cy="9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7" name="Rectangle 34"/>
                <p:cNvSpPr>
                  <a:spLocks noChangeArrowheads="1"/>
                </p:cNvSpPr>
                <p:nvPr/>
              </p:nvSpPr>
              <p:spPr bwMode="auto">
                <a:xfrm>
                  <a:off x="3778" y="2256"/>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8</a:t>
                  </a:r>
                  <a:endParaRPr lang="en-US" altLang="zh-CN" sz="2400" b="1">
                    <a:latin typeface="Times New Roman" panose="02020603050405020304" pitchFamily="18" charset="0"/>
                    <a:ea typeface="隶书" panose="02010509060101010101" pitchFamily="49" charset="-122"/>
                  </a:endParaRPr>
                </a:p>
              </p:txBody>
            </p:sp>
            <p:sp>
              <p:nvSpPr>
                <p:cNvPr id="45088" name="Rectangle 35"/>
                <p:cNvSpPr>
                  <a:spLocks noChangeArrowheads="1"/>
                </p:cNvSpPr>
                <p:nvPr/>
              </p:nvSpPr>
              <p:spPr bwMode="auto">
                <a:xfrm>
                  <a:off x="3779" y="1920"/>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2</a:t>
                  </a:r>
                  <a:endParaRPr lang="en-US" altLang="zh-CN" sz="2400" b="1">
                    <a:latin typeface="Times New Roman" panose="02020603050405020304" pitchFamily="18" charset="0"/>
                    <a:ea typeface="隶书" panose="02010509060101010101" pitchFamily="49" charset="-122"/>
                  </a:endParaRPr>
                </a:p>
              </p:txBody>
            </p:sp>
            <p:sp>
              <p:nvSpPr>
                <p:cNvPr id="45089" name="Rectangle 36"/>
                <p:cNvSpPr>
                  <a:spLocks noChangeArrowheads="1"/>
                </p:cNvSpPr>
                <p:nvPr/>
              </p:nvSpPr>
              <p:spPr bwMode="auto">
                <a:xfrm>
                  <a:off x="3778" y="1584"/>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5</a:t>
                  </a:r>
                  <a:endParaRPr lang="en-US" altLang="zh-CN" sz="2400" b="1">
                    <a:latin typeface="Times New Roman" panose="02020603050405020304" pitchFamily="18" charset="0"/>
                    <a:ea typeface="隶书" panose="02010509060101010101" pitchFamily="49" charset="-122"/>
                  </a:endParaRPr>
                </a:p>
              </p:txBody>
            </p:sp>
            <p:graphicFrame>
              <p:nvGraphicFramePr>
                <p:cNvPr id="45090" name="Object 37"/>
                <p:cNvGraphicFramePr>
                  <a:graphicFrameLocks noChangeAspect="1"/>
                </p:cNvGraphicFramePr>
                <p:nvPr/>
              </p:nvGraphicFramePr>
              <p:xfrm>
                <a:off x="3128" y="1584"/>
                <a:ext cx="136" cy="936"/>
              </p:xfrm>
              <a:graphic>
                <a:graphicData uri="http://schemas.openxmlformats.org/presentationml/2006/ole">
                  <mc:AlternateContent xmlns:mc="http://schemas.openxmlformats.org/markup-compatibility/2006">
                    <mc:Choice xmlns:v="urn:schemas-microsoft-com:vml" Requires="v">
                      <p:oleObj spid="_x0000_s45162" name="Equation" r:id="rId7" imgW="190444" imgH="1457460" progId="Equation.3">
                        <p:embed/>
                      </p:oleObj>
                    </mc:Choice>
                    <mc:Fallback>
                      <p:oleObj name="Equation" r:id="rId7" imgW="190444" imgH="145746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8" y="1584"/>
                              <a:ext cx="136" cy="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45083" name="Object 38"/>
            <p:cNvGraphicFramePr>
              <a:graphicFrameLocks noChangeAspect="1"/>
            </p:cNvGraphicFramePr>
            <p:nvPr/>
          </p:nvGraphicFramePr>
          <p:xfrm>
            <a:off x="3416" y="1584"/>
            <a:ext cx="136" cy="936"/>
          </p:xfrm>
          <a:graphic>
            <a:graphicData uri="http://schemas.openxmlformats.org/presentationml/2006/ole">
              <mc:AlternateContent xmlns:mc="http://schemas.openxmlformats.org/markup-compatibility/2006">
                <mc:Choice xmlns:v="urn:schemas-microsoft-com:vml" Requires="v">
                  <p:oleObj spid="_x0000_s45163" name="Equation" r:id="rId9" imgW="190444" imgH="1457460" progId="Equation.3">
                    <p:embed/>
                  </p:oleObj>
                </mc:Choice>
                <mc:Fallback>
                  <p:oleObj name="Equation" r:id="rId9" imgW="190444" imgH="1457460" progId="Equation.3">
                    <p:embed/>
                    <p:pic>
                      <p:nvPicPr>
                        <p:cNvPr id="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6" y="1584"/>
                          <a:ext cx="136" cy="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1175" name="Object 39"/>
          <p:cNvGraphicFramePr>
            <a:graphicFrameLocks noChangeAspect="1"/>
          </p:cNvGraphicFramePr>
          <p:nvPr/>
        </p:nvGraphicFramePr>
        <p:xfrm>
          <a:off x="3048000" y="4068763"/>
          <a:ext cx="215900" cy="1485900"/>
        </p:xfrm>
        <a:graphic>
          <a:graphicData uri="http://schemas.openxmlformats.org/presentationml/2006/ole">
            <mc:AlternateContent xmlns:mc="http://schemas.openxmlformats.org/markup-compatibility/2006">
              <mc:Choice xmlns:v="urn:schemas-microsoft-com:vml" Requires="v">
                <p:oleObj spid="_x0000_s45164" name="Equation" r:id="rId11" imgW="190444" imgH="1457460" progId="Equation.DSMT4">
                  <p:embed/>
                </p:oleObj>
              </mc:Choice>
              <mc:Fallback>
                <p:oleObj name="Equation" r:id="rId11" imgW="190444" imgH="1457460" progId="Equation.DSMT4">
                  <p:embed/>
                  <p:pic>
                    <p:nvPicPr>
                      <p:cNvPr id="0" name="Object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0" y="4068763"/>
                        <a:ext cx="215900" cy="148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76" name="Object 40"/>
          <p:cNvGraphicFramePr>
            <a:graphicFrameLocks noChangeAspect="1"/>
          </p:cNvGraphicFramePr>
          <p:nvPr/>
        </p:nvGraphicFramePr>
        <p:xfrm>
          <a:off x="3505200" y="4068763"/>
          <a:ext cx="215900" cy="1485900"/>
        </p:xfrm>
        <a:graphic>
          <a:graphicData uri="http://schemas.openxmlformats.org/presentationml/2006/ole">
            <mc:AlternateContent xmlns:mc="http://schemas.openxmlformats.org/markup-compatibility/2006">
              <mc:Choice xmlns:v="urn:schemas-microsoft-com:vml" Requires="v">
                <p:oleObj spid="_x0000_s45165" name="Equation" r:id="rId13" imgW="190444" imgH="1457460" progId="Equation.DSMT4">
                  <p:embed/>
                </p:oleObj>
              </mc:Choice>
              <mc:Fallback>
                <p:oleObj name="Equation" r:id="rId13" imgW="190444" imgH="1457460" progId="Equation.DSMT4">
                  <p:embed/>
                  <p:pic>
                    <p:nvPicPr>
                      <p:cNvPr id="0"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5200" y="4068763"/>
                        <a:ext cx="215900" cy="148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77" name="Object 41"/>
          <p:cNvGraphicFramePr>
            <a:graphicFrameLocks noChangeAspect="1"/>
          </p:cNvGraphicFramePr>
          <p:nvPr/>
        </p:nvGraphicFramePr>
        <p:xfrm>
          <a:off x="3414713" y="2895600"/>
          <a:ext cx="1219200" cy="419100"/>
        </p:xfrm>
        <a:graphic>
          <a:graphicData uri="http://schemas.openxmlformats.org/presentationml/2006/ole">
            <mc:AlternateContent xmlns:mc="http://schemas.openxmlformats.org/markup-compatibility/2006">
              <mc:Choice xmlns:v="urn:schemas-microsoft-com:vml" Requires="v">
                <p:oleObj spid="_x0000_s45166" name="Equation" r:id="rId15" imgW="1190746" imgH="390420" progId="Equation.DSMT4">
                  <p:embed/>
                </p:oleObj>
              </mc:Choice>
              <mc:Fallback>
                <p:oleObj name="Equation" r:id="rId15" imgW="1190746" imgH="390420" progId="Equation.DSMT4">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14713" y="2895600"/>
                        <a:ext cx="1219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78" name="Object 42"/>
          <p:cNvGraphicFramePr>
            <a:graphicFrameLocks noChangeAspect="1"/>
          </p:cNvGraphicFramePr>
          <p:nvPr/>
        </p:nvGraphicFramePr>
        <p:xfrm>
          <a:off x="3414713" y="2438400"/>
          <a:ext cx="1219200" cy="419100"/>
        </p:xfrm>
        <a:graphic>
          <a:graphicData uri="http://schemas.openxmlformats.org/presentationml/2006/ole">
            <mc:AlternateContent xmlns:mc="http://schemas.openxmlformats.org/markup-compatibility/2006">
              <mc:Choice xmlns:v="urn:schemas-microsoft-com:vml" Requires="v">
                <p:oleObj spid="_x0000_s45167" name="Equation" r:id="rId17" imgW="1190746" imgH="390420" progId="Equation.DSMT4">
                  <p:embed/>
                </p:oleObj>
              </mc:Choice>
              <mc:Fallback>
                <p:oleObj name="Equation" r:id="rId17" imgW="1190746" imgH="390420" progId="Equation.DSMT4">
                  <p:embed/>
                  <p:pic>
                    <p:nvPicPr>
                      <p:cNvPr id="0" name="Object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14713" y="2438400"/>
                        <a:ext cx="1219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79" name="Object 43"/>
          <p:cNvGraphicFramePr>
            <a:graphicFrameLocks noChangeAspect="1"/>
          </p:cNvGraphicFramePr>
          <p:nvPr/>
        </p:nvGraphicFramePr>
        <p:xfrm>
          <a:off x="2819400" y="2516188"/>
          <a:ext cx="231775" cy="207962"/>
        </p:xfrm>
        <a:graphic>
          <a:graphicData uri="http://schemas.openxmlformats.org/presentationml/2006/ole">
            <mc:AlternateContent xmlns:mc="http://schemas.openxmlformats.org/markup-compatibility/2006">
              <mc:Choice xmlns:v="urn:schemas-microsoft-com:vml" Requires="v">
                <p:oleObj spid="_x0000_s45168" name="Equation" r:id="rId19" imgW="126780" imgH="114102" progId="Equation.DSMT4">
                  <p:embed/>
                </p:oleObj>
              </mc:Choice>
              <mc:Fallback>
                <p:oleObj name="Equation" r:id="rId19" imgW="126780" imgH="114102" progId="Equation.DSMT4">
                  <p:embed/>
                  <p:pic>
                    <p:nvPicPr>
                      <p:cNvPr id="0" name="Object 4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19400" y="2516188"/>
                        <a:ext cx="231775" cy="207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80" name="Object 44"/>
          <p:cNvGraphicFramePr>
            <a:graphicFrameLocks noChangeAspect="1"/>
          </p:cNvGraphicFramePr>
          <p:nvPr/>
        </p:nvGraphicFramePr>
        <p:xfrm>
          <a:off x="2500313" y="4745038"/>
          <a:ext cx="231775" cy="207962"/>
        </p:xfrm>
        <a:graphic>
          <a:graphicData uri="http://schemas.openxmlformats.org/presentationml/2006/ole">
            <mc:AlternateContent xmlns:mc="http://schemas.openxmlformats.org/markup-compatibility/2006">
              <mc:Choice xmlns:v="urn:schemas-microsoft-com:vml" Requires="v">
                <p:oleObj spid="_x0000_s45169" name="Equation" r:id="rId21" imgW="126780" imgH="114102" progId="Equation.DSMT4">
                  <p:embed/>
                </p:oleObj>
              </mc:Choice>
              <mc:Fallback>
                <p:oleObj name="Equation" r:id="rId21" imgW="126780" imgH="114102" progId="Equation.DSMT4">
                  <p:embed/>
                  <p:pic>
                    <p:nvPicPr>
                      <p:cNvPr id="0" name="Object 4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00313" y="4745038"/>
                        <a:ext cx="231775" cy="207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 name="Group 45"/>
          <p:cNvGrpSpPr>
            <a:grpSpLocks/>
          </p:cNvGrpSpPr>
          <p:nvPr/>
        </p:nvGrpSpPr>
        <p:grpSpPr bwMode="auto">
          <a:xfrm>
            <a:off x="2438400" y="2590800"/>
            <a:ext cx="228600" cy="533400"/>
            <a:chOff x="1584" y="1632"/>
            <a:chExt cx="144" cy="336"/>
          </a:xfrm>
        </p:grpSpPr>
        <p:sp>
          <p:nvSpPr>
            <p:cNvPr id="45079" name="Line 46"/>
            <p:cNvSpPr>
              <a:spLocks noChangeShapeType="1"/>
            </p:cNvSpPr>
            <p:nvPr/>
          </p:nvSpPr>
          <p:spPr bwMode="auto">
            <a:xfrm flipH="1">
              <a:off x="1584" y="1632"/>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80" name="Line 47"/>
            <p:cNvSpPr>
              <a:spLocks noChangeShapeType="1"/>
            </p:cNvSpPr>
            <p:nvPr/>
          </p:nvSpPr>
          <p:spPr bwMode="auto">
            <a:xfrm flipH="1">
              <a:off x="1584" y="1968"/>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81" name="Line 48"/>
            <p:cNvSpPr>
              <a:spLocks noChangeShapeType="1"/>
            </p:cNvSpPr>
            <p:nvPr/>
          </p:nvSpPr>
          <p:spPr bwMode="auto">
            <a:xfrm>
              <a:off x="1728" y="163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 name="Group 49"/>
          <p:cNvGrpSpPr>
            <a:grpSpLocks/>
          </p:cNvGrpSpPr>
          <p:nvPr/>
        </p:nvGrpSpPr>
        <p:grpSpPr bwMode="auto">
          <a:xfrm rot="5400000">
            <a:off x="1371600" y="5410200"/>
            <a:ext cx="228600" cy="533400"/>
            <a:chOff x="1584" y="1632"/>
            <a:chExt cx="144" cy="336"/>
          </a:xfrm>
        </p:grpSpPr>
        <p:sp>
          <p:nvSpPr>
            <p:cNvPr id="45076" name="Line 50"/>
            <p:cNvSpPr>
              <a:spLocks noChangeShapeType="1"/>
            </p:cNvSpPr>
            <p:nvPr/>
          </p:nvSpPr>
          <p:spPr bwMode="auto">
            <a:xfrm flipH="1">
              <a:off x="1584" y="1632"/>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77" name="Line 51"/>
            <p:cNvSpPr>
              <a:spLocks noChangeShapeType="1"/>
            </p:cNvSpPr>
            <p:nvPr/>
          </p:nvSpPr>
          <p:spPr bwMode="auto">
            <a:xfrm flipH="1">
              <a:off x="1584" y="1968"/>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78" name="Line 52"/>
            <p:cNvSpPr>
              <a:spLocks noChangeShapeType="1"/>
            </p:cNvSpPr>
            <p:nvPr/>
          </p:nvSpPr>
          <p:spPr bwMode="auto">
            <a:xfrm>
              <a:off x="1728" y="163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5075"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1D32732-5E7E-4807-AE45-58EB0A1654EC}" type="slidenum">
              <a:rPr lang="en-US" altLang="zh-CN" sz="1200">
                <a:solidFill>
                  <a:srgbClr val="898989"/>
                </a:solidFill>
                <a:latin typeface="Times New Roman" panose="02020603050405020304" pitchFamily="18" charset="0"/>
              </a:rPr>
              <a:pPr>
                <a:spcBef>
                  <a:spcPct val="0"/>
                </a:spcBef>
                <a:buFontTx/>
                <a:buNone/>
              </a:pPr>
              <a:t>38</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91138"/>
                                        </p:tgtEl>
                                        <p:attrNameLst>
                                          <p:attrName>style.visibility</p:attrName>
                                        </p:attrNameLst>
                                      </p:cBhvr>
                                      <p:to>
                                        <p:strVal val="visible"/>
                                      </p:to>
                                    </p:set>
                                    <p:animEffect transition="in" filter="wipe(left)">
                                      <p:cBhvr>
                                        <p:cTn id="7" dur="75"/>
                                        <p:tgtEl>
                                          <p:spTgt spid="91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1179"/>
                                        </p:tgtEl>
                                        <p:attrNameLst>
                                          <p:attrName>style.visibility</p:attrName>
                                        </p:attrNameLst>
                                      </p:cBhvr>
                                      <p:to>
                                        <p:strVal val="visible"/>
                                      </p:to>
                                    </p:set>
                                    <p:animEffect transition="in" filter="wipe(left)">
                                      <p:cBhvr>
                                        <p:cTn id="21" dur="500"/>
                                        <p:tgtEl>
                                          <p:spTgt spid="9117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iterate type="wd">
                                    <p:tmPct val="100000"/>
                                  </p:iterate>
                                  <p:childTnLst>
                                    <p:set>
                                      <p:cBhvr>
                                        <p:cTn id="25" dur="1" fill="hold">
                                          <p:stCondLst>
                                            <p:cond delay="0"/>
                                          </p:stCondLst>
                                        </p:cTn>
                                        <p:tgtEl>
                                          <p:spTgt spid="91146"/>
                                        </p:tgtEl>
                                        <p:attrNameLst>
                                          <p:attrName>style.visibility</p:attrName>
                                        </p:attrNameLst>
                                      </p:cBhvr>
                                      <p:to>
                                        <p:strVal val="visible"/>
                                      </p:to>
                                    </p:set>
                                    <p:animEffect transition="in" filter="wipe(left)">
                                      <p:cBhvr>
                                        <p:cTn id="26" dur="300"/>
                                        <p:tgtEl>
                                          <p:spTgt spid="9114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91178"/>
                                        </p:tgtEl>
                                        <p:attrNameLst>
                                          <p:attrName>style.visibility</p:attrName>
                                        </p:attrNameLst>
                                      </p:cBhvr>
                                      <p:to>
                                        <p:strVal val="visible"/>
                                      </p:to>
                                    </p:set>
                                    <p:animEffect transition="in" filter="wipe(left)">
                                      <p:cBhvr>
                                        <p:cTn id="36" dur="500"/>
                                        <p:tgtEl>
                                          <p:spTgt spid="9117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91177"/>
                                        </p:tgtEl>
                                        <p:attrNameLst>
                                          <p:attrName>style.visibility</p:attrName>
                                        </p:attrNameLst>
                                      </p:cBhvr>
                                      <p:to>
                                        <p:strVal val="visible"/>
                                      </p:to>
                                    </p:set>
                                    <p:animEffect transition="in" filter="wipe(left)">
                                      <p:cBhvr>
                                        <p:cTn id="41" dur="500"/>
                                        <p:tgtEl>
                                          <p:spTgt spid="9117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iterate type="wd">
                                    <p:tmPct val="100000"/>
                                  </p:iterate>
                                  <p:childTnLst>
                                    <p:set>
                                      <p:cBhvr>
                                        <p:cTn id="45" dur="1" fill="hold">
                                          <p:stCondLst>
                                            <p:cond delay="0"/>
                                          </p:stCondLst>
                                        </p:cTn>
                                        <p:tgtEl>
                                          <p:spTgt spid="91139"/>
                                        </p:tgtEl>
                                        <p:attrNameLst>
                                          <p:attrName>style.visibility</p:attrName>
                                        </p:attrNameLst>
                                      </p:cBhvr>
                                      <p:to>
                                        <p:strVal val="visible"/>
                                      </p:to>
                                    </p:set>
                                    <p:animEffect transition="in" filter="wipe(up)">
                                      <p:cBhvr>
                                        <p:cTn id="46" dur="300"/>
                                        <p:tgtEl>
                                          <p:spTgt spid="9113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499"/>
                                          </p:stCondLst>
                                        </p:cTn>
                                        <p:tgtEl>
                                          <p:spTgt spid="12"/>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91180"/>
                                        </p:tgtEl>
                                        <p:attrNameLst>
                                          <p:attrName>style.visibility</p:attrName>
                                        </p:attrNameLst>
                                      </p:cBhvr>
                                      <p:to>
                                        <p:strVal val="visible"/>
                                      </p:to>
                                    </p:set>
                                    <p:animEffect transition="in" filter="wipe(left)">
                                      <p:cBhvr>
                                        <p:cTn id="60" dur="500"/>
                                        <p:tgtEl>
                                          <p:spTgt spid="9118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iterate type="wd">
                                    <p:tmPct val="100000"/>
                                  </p:iterate>
                                  <p:childTnLst>
                                    <p:set>
                                      <p:cBhvr>
                                        <p:cTn id="64" dur="1" fill="hold">
                                          <p:stCondLst>
                                            <p:cond delay="0"/>
                                          </p:stCondLst>
                                        </p:cTn>
                                        <p:tgtEl>
                                          <p:spTgt spid="91164"/>
                                        </p:tgtEl>
                                        <p:attrNameLst>
                                          <p:attrName>style.visibility</p:attrName>
                                        </p:attrNameLst>
                                      </p:cBhvr>
                                      <p:to>
                                        <p:strVal val="visible"/>
                                      </p:to>
                                    </p:set>
                                    <p:animEffect transition="in" filter="wipe(left)">
                                      <p:cBhvr>
                                        <p:cTn id="65" dur="300"/>
                                        <p:tgtEl>
                                          <p:spTgt spid="9116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wipe(left)">
                                      <p:cBhvr>
                                        <p:cTn id="70" dur="500"/>
                                        <p:tgtEl>
                                          <p:spTgt spid="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91175"/>
                                        </p:tgtEl>
                                        <p:attrNameLst>
                                          <p:attrName>style.visibility</p:attrName>
                                        </p:attrNameLst>
                                      </p:cBhvr>
                                      <p:to>
                                        <p:strVal val="visible"/>
                                      </p:to>
                                    </p:set>
                                    <p:animEffect transition="in" filter="wipe(up)">
                                      <p:cBhvr>
                                        <p:cTn id="75" dur="500"/>
                                        <p:tgtEl>
                                          <p:spTgt spid="9117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nodeType="clickEffect">
                                  <p:stCondLst>
                                    <p:cond delay="0"/>
                                  </p:stCondLst>
                                  <p:childTnLst>
                                    <p:set>
                                      <p:cBhvr>
                                        <p:cTn id="79" dur="1" fill="hold">
                                          <p:stCondLst>
                                            <p:cond delay="0"/>
                                          </p:stCondLst>
                                        </p:cTn>
                                        <p:tgtEl>
                                          <p:spTgt spid="91176"/>
                                        </p:tgtEl>
                                        <p:attrNameLst>
                                          <p:attrName>style.visibility</p:attrName>
                                        </p:attrNameLst>
                                      </p:cBhvr>
                                      <p:to>
                                        <p:strVal val="visible"/>
                                      </p:to>
                                    </p:set>
                                    <p:animEffect transition="in" filter="wipe(up)">
                                      <p:cBhvr>
                                        <p:cTn id="80" dur="500"/>
                                        <p:tgtEl>
                                          <p:spTgt spid="9117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iterate type="wd">
                                    <p:tmPct val="100000"/>
                                  </p:iterate>
                                  <p:childTnLst>
                                    <p:set>
                                      <p:cBhvr>
                                        <p:cTn id="84" dur="1" fill="hold">
                                          <p:stCondLst>
                                            <p:cond delay="0"/>
                                          </p:stCondLst>
                                        </p:cTn>
                                        <p:tgtEl>
                                          <p:spTgt spid="91156"/>
                                        </p:tgtEl>
                                        <p:attrNameLst>
                                          <p:attrName>style.visibility</p:attrName>
                                        </p:attrNameLst>
                                      </p:cBhvr>
                                      <p:to>
                                        <p:strVal val="visible"/>
                                      </p:to>
                                    </p:set>
                                    <p:animEffect transition="in" filter="wipe(left)">
                                      <p:cBhvr>
                                        <p:cTn id="85" dur="300"/>
                                        <p:tgtEl>
                                          <p:spTgt spid="91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autoUpdateAnimBg="0"/>
      <p:bldP spid="91139" grpId="0" autoUpdateAnimBg="0"/>
      <p:bldP spid="91146" grpId="0" autoUpdateAnimBg="0"/>
      <p:bldP spid="91156" grpId="0" autoUpdateAnimBg="0"/>
      <p:bldP spid="9116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1447800" y="38100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sz="2800" b="1">
                <a:solidFill>
                  <a:schemeClr val="tx2"/>
                </a:solidFill>
                <a:latin typeface="Times New Roman" panose="02020603050405020304" pitchFamily="18" charset="0"/>
                <a:ea typeface="隶书" panose="02010509060101010101" pitchFamily="49" charset="-122"/>
              </a:rPr>
              <a:t>例：求行列式</a:t>
            </a:r>
            <a:endParaRPr lang="zh-CN" altLang="en-US" sz="2800" b="1" baseline="-25000">
              <a:latin typeface="Times New Roman" panose="02020603050405020304" pitchFamily="18" charset="0"/>
              <a:ea typeface="隶书" panose="02010509060101010101" pitchFamily="49" charset="-122"/>
            </a:endParaRPr>
          </a:p>
        </p:txBody>
      </p:sp>
      <p:graphicFrame>
        <p:nvGraphicFramePr>
          <p:cNvPr id="92163" name="Object 3"/>
          <p:cNvGraphicFramePr>
            <a:graphicFrameLocks noChangeAspect="1"/>
          </p:cNvGraphicFramePr>
          <p:nvPr/>
        </p:nvGraphicFramePr>
        <p:xfrm>
          <a:off x="3810000" y="152400"/>
          <a:ext cx="1490663" cy="1631950"/>
        </p:xfrm>
        <a:graphic>
          <a:graphicData uri="http://schemas.openxmlformats.org/presentationml/2006/ole">
            <mc:AlternateContent xmlns:mc="http://schemas.openxmlformats.org/markup-compatibility/2006">
              <mc:Choice xmlns:v="urn:schemas-microsoft-com:vml" Requires="v">
                <p:oleObj spid="_x0000_s46118" name="Equation" r:id="rId3" imgW="1041400" imgH="1143000" progId="Equation.DSMT4">
                  <p:embed/>
                </p:oleObj>
              </mc:Choice>
              <mc:Fallback>
                <p:oleObj name="Equation" r:id="rId3" imgW="1041400" imgH="1143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52400"/>
                        <a:ext cx="1490663" cy="163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4" name="Rectangle 4"/>
          <p:cNvSpPr>
            <a:spLocks noChangeArrowheads="1"/>
          </p:cNvSpPr>
          <p:nvPr/>
        </p:nvSpPr>
        <p:spPr bwMode="auto">
          <a:xfrm>
            <a:off x="5334000" y="457200"/>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sz="2800" b="1">
                <a:solidFill>
                  <a:schemeClr val="tx2"/>
                </a:solidFill>
                <a:latin typeface="Times New Roman" panose="02020603050405020304" pitchFamily="18" charset="0"/>
                <a:ea typeface="隶书" panose="02010509060101010101" pitchFamily="49" charset="-122"/>
              </a:rPr>
              <a:t>的值。</a:t>
            </a:r>
            <a:endParaRPr lang="zh-CN" altLang="en-US" sz="2800" b="1">
              <a:solidFill>
                <a:schemeClr val="tx2"/>
              </a:solidFill>
              <a:latin typeface="Times New Roman" panose="02020603050405020304" pitchFamily="18" charset="0"/>
              <a:ea typeface="隶书" panose="02010509060101010101" pitchFamily="49" charset="-122"/>
            </a:endParaRPr>
          </a:p>
        </p:txBody>
      </p:sp>
      <p:sp>
        <p:nvSpPr>
          <p:cNvPr id="92165" name="Rectangle 5"/>
          <p:cNvSpPr>
            <a:spLocks noChangeArrowheads="1"/>
          </p:cNvSpPr>
          <p:nvPr/>
        </p:nvSpPr>
        <p:spPr bwMode="auto">
          <a:xfrm>
            <a:off x="1500188" y="19050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sz="2800" b="1">
                <a:solidFill>
                  <a:schemeClr val="tx2"/>
                </a:solidFill>
                <a:latin typeface="Times New Roman" panose="02020603050405020304" pitchFamily="18" charset="0"/>
                <a:ea typeface="隶书" panose="02010509060101010101" pitchFamily="49" charset="-122"/>
              </a:rPr>
              <a:t>解：</a:t>
            </a:r>
            <a:endParaRPr lang="zh-CN" altLang="en-US" sz="2800" b="1">
              <a:solidFill>
                <a:schemeClr val="tx2"/>
              </a:solidFill>
              <a:latin typeface="Times New Roman" panose="02020603050405020304" pitchFamily="18" charset="0"/>
              <a:ea typeface="隶书" panose="02010509060101010101" pitchFamily="49" charset="-122"/>
            </a:endParaRPr>
          </a:p>
        </p:txBody>
      </p:sp>
      <p:graphicFrame>
        <p:nvGraphicFramePr>
          <p:cNvPr id="92166" name="Object 6"/>
          <p:cNvGraphicFramePr>
            <a:graphicFrameLocks noChangeAspect="1"/>
          </p:cNvGraphicFramePr>
          <p:nvPr/>
        </p:nvGraphicFramePr>
        <p:xfrm>
          <a:off x="1812925" y="2635250"/>
          <a:ext cx="1490663" cy="1631950"/>
        </p:xfrm>
        <a:graphic>
          <a:graphicData uri="http://schemas.openxmlformats.org/presentationml/2006/ole">
            <mc:AlternateContent xmlns:mc="http://schemas.openxmlformats.org/markup-compatibility/2006">
              <mc:Choice xmlns:v="urn:schemas-microsoft-com:vml" Requires="v">
                <p:oleObj spid="_x0000_s46119" name="Equation" r:id="rId5" imgW="1041400" imgH="1143000" progId="Equation.DSMT4">
                  <p:embed/>
                </p:oleObj>
              </mc:Choice>
              <mc:Fallback>
                <p:oleObj name="Equation" r:id="rId5" imgW="1041400" imgH="1143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2925" y="2635250"/>
                        <a:ext cx="1490663" cy="163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7" name="Object 7"/>
          <p:cNvGraphicFramePr>
            <a:graphicFrameLocks noChangeAspect="1"/>
          </p:cNvGraphicFramePr>
          <p:nvPr/>
        </p:nvGraphicFramePr>
        <p:xfrm>
          <a:off x="3260725" y="3168650"/>
          <a:ext cx="914400" cy="511175"/>
        </p:xfrm>
        <a:graphic>
          <a:graphicData uri="http://schemas.openxmlformats.org/presentationml/2006/ole">
            <mc:AlternateContent xmlns:mc="http://schemas.openxmlformats.org/markup-compatibility/2006">
              <mc:Choice xmlns:v="urn:schemas-microsoft-com:vml" Requires="v">
                <p:oleObj spid="_x0000_s46120" name="Equation" r:id="rId6" imgW="291973" imgH="279279" progId="Equation.DSMT4">
                  <p:embed/>
                </p:oleObj>
              </mc:Choice>
              <mc:Fallback>
                <p:oleObj name="Equation" r:id="rId6" imgW="291973" imgH="279279"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0725" y="3168650"/>
                        <a:ext cx="91440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8" name="Rectangle 8"/>
          <p:cNvSpPr>
            <a:spLocks noChangeArrowheads="1"/>
          </p:cNvSpPr>
          <p:nvPr/>
        </p:nvSpPr>
        <p:spPr bwMode="auto">
          <a:xfrm>
            <a:off x="4098925" y="3321050"/>
            <a:ext cx="1206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ea typeface="隶书" panose="02010509060101010101" pitchFamily="49" charset="-122"/>
              </a:rPr>
              <a:t>-</a:t>
            </a:r>
          </a:p>
        </p:txBody>
      </p:sp>
      <p:graphicFrame>
        <p:nvGraphicFramePr>
          <p:cNvPr id="92169" name="Object 9"/>
          <p:cNvGraphicFramePr>
            <a:graphicFrameLocks noChangeAspect="1"/>
          </p:cNvGraphicFramePr>
          <p:nvPr/>
        </p:nvGraphicFramePr>
        <p:xfrm>
          <a:off x="4327525" y="2711450"/>
          <a:ext cx="1490663" cy="1631950"/>
        </p:xfrm>
        <a:graphic>
          <a:graphicData uri="http://schemas.openxmlformats.org/presentationml/2006/ole">
            <mc:AlternateContent xmlns:mc="http://schemas.openxmlformats.org/markup-compatibility/2006">
              <mc:Choice xmlns:v="urn:schemas-microsoft-com:vml" Requires="v">
                <p:oleObj spid="_x0000_s46121" name="Equation" r:id="rId8" imgW="1041400" imgH="1143000" progId="Equation.DSMT4">
                  <p:embed/>
                </p:oleObj>
              </mc:Choice>
              <mc:Fallback>
                <p:oleObj name="Equation" r:id="rId8" imgW="1041400" imgH="11430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27525" y="2711450"/>
                        <a:ext cx="1490663" cy="163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0" name="Object 10"/>
          <p:cNvGraphicFramePr>
            <a:graphicFrameLocks noChangeAspect="1"/>
          </p:cNvGraphicFramePr>
          <p:nvPr/>
        </p:nvGraphicFramePr>
        <p:xfrm>
          <a:off x="5867400" y="3360738"/>
          <a:ext cx="1506538" cy="322262"/>
        </p:xfrm>
        <a:graphic>
          <a:graphicData uri="http://schemas.openxmlformats.org/presentationml/2006/ole">
            <mc:AlternateContent xmlns:mc="http://schemas.openxmlformats.org/markup-compatibility/2006">
              <mc:Choice xmlns:v="urn:schemas-microsoft-com:vml" Requires="v">
                <p:oleObj spid="_x0000_s46122" name="Equation" r:id="rId10" imgW="825142" imgH="177723" progId="Equation.DSMT4">
                  <p:embed/>
                </p:oleObj>
              </mc:Choice>
              <mc:Fallback>
                <p:oleObj name="Equation" r:id="rId10" imgW="825142" imgH="177723"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67400" y="3360738"/>
                        <a:ext cx="1506538" cy="32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1" name="AutoShape 11"/>
          <p:cNvSpPr>
            <a:spLocks noChangeArrowheads="1"/>
          </p:cNvSpPr>
          <p:nvPr/>
        </p:nvSpPr>
        <p:spPr bwMode="auto">
          <a:xfrm>
            <a:off x="2133600" y="4724400"/>
            <a:ext cx="3886200" cy="1905000"/>
          </a:xfrm>
          <a:prstGeom prst="wedgeRoundRectCallout">
            <a:avLst>
              <a:gd name="adj1" fmla="val 19403"/>
              <a:gd name="adj2" fmla="val -75417"/>
              <a:gd name="adj3" fmla="val 1666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sz="2800" b="1">
                <a:solidFill>
                  <a:srgbClr val="006600"/>
                </a:solidFill>
                <a:latin typeface="Times New Roman" panose="02020603050405020304" pitchFamily="18" charset="0"/>
                <a:ea typeface="隶书" panose="02010509060101010101" pitchFamily="49" charset="-122"/>
              </a:rPr>
              <a:t>此为对角形行列式。对角</a:t>
            </a:r>
            <a:r>
              <a:rPr lang="zh-CN" altLang="en-US" sz="2800" b="1">
                <a:solidFill>
                  <a:srgbClr val="006600"/>
                </a:solidFill>
                <a:latin typeface="Times New Roman" panose="02020603050405020304" pitchFamily="18" charset="0"/>
                <a:ea typeface="隶书" panose="02010509060101010101" pitchFamily="49" charset="-122"/>
              </a:rPr>
              <a:t>形行列式的值等于主对角线上元素的乘积</a:t>
            </a:r>
          </a:p>
        </p:txBody>
      </p:sp>
      <p:sp>
        <p:nvSpPr>
          <p:cNvPr id="46092"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00EEBA7-7953-4F8F-BD19-F8779BB9DA3E}" type="slidenum">
              <a:rPr lang="en-US" altLang="zh-CN" sz="1200">
                <a:solidFill>
                  <a:srgbClr val="898989"/>
                </a:solidFill>
                <a:latin typeface="Times New Roman" panose="02020603050405020304" pitchFamily="18" charset="0"/>
              </a:rPr>
              <a:pPr>
                <a:spcBef>
                  <a:spcPct val="0"/>
                </a:spcBef>
                <a:buFontTx/>
                <a:buNone/>
              </a:pPr>
              <a:t>39</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92162"/>
                                        </p:tgtEl>
                                        <p:attrNameLst>
                                          <p:attrName>style.visibility</p:attrName>
                                        </p:attrNameLst>
                                      </p:cBhvr>
                                      <p:to>
                                        <p:strVal val="visible"/>
                                      </p:to>
                                    </p:set>
                                    <p:animEffect transition="in" filter="wipe(left)">
                                      <p:cBhvr>
                                        <p:cTn id="7" dur="75"/>
                                        <p:tgtEl>
                                          <p:spTgt spid="921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2163"/>
                                        </p:tgtEl>
                                        <p:attrNameLst>
                                          <p:attrName>style.visibility</p:attrName>
                                        </p:attrNameLst>
                                      </p:cBhvr>
                                      <p:to>
                                        <p:strVal val="visible"/>
                                      </p:to>
                                    </p:set>
                                    <p:animEffect transition="in" filter="wipe(left)">
                                      <p:cBhvr>
                                        <p:cTn id="12" dur="500"/>
                                        <p:tgtEl>
                                          <p:spTgt spid="921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92164"/>
                                        </p:tgtEl>
                                        <p:attrNameLst>
                                          <p:attrName>style.visibility</p:attrName>
                                        </p:attrNameLst>
                                      </p:cBhvr>
                                      <p:to>
                                        <p:strVal val="visible"/>
                                      </p:to>
                                    </p:set>
                                    <p:animEffect transition="in" filter="wipe(left)">
                                      <p:cBhvr>
                                        <p:cTn id="17" dur="75"/>
                                        <p:tgtEl>
                                          <p:spTgt spid="921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92165"/>
                                        </p:tgtEl>
                                        <p:attrNameLst>
                                          <p:attrName>style.visibility</p:attrName>
                                        </p:attrNameLst>
                                      </p:cBhvr>
                                      <p:to>
                                        <p:strVal val="visible"/>
                                      </p:to>
                                    </p:set>
                                    <p:animEffect transition="in" filter="wipe(left)">
                                      <p:cBhvr>
                                        <p:cTn id="22" dur="75"/>
                                        <p:tgtEl>
                                          <p:spTgt spid="921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2166"/>
                                        </p:tgtEl>
                                        <p:attrNameLst>
                                          <p:attrName>style.visibility</p:attrName>
                                        </p:attrNameLst>
                                      </p:cBhvr>
                                      <p:to>
                                        <p:strVal val="visible"/>
                                      </p:to>
                                    </p:set>
                                    <p:animEffect transition="in" filter="wipe(left)">
                                      <p:cBhvr>
                                        <p:cTn id="27" dur="500"/>
                                        <p:tgtEl>
                                          <p:spTgt spid="921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2167"/>
                                        </p:tgtEl>
                                        <p:attrNameLst>
                                          <p:attrName>style.visibility</p:attrName>
                                        </p:attrNameLst>
                                      </p:cBhvr>
                                      <p:to>
                                        <p:strVal val="visible"/>
                                      </p:to>
                                    </p:set>
                                    <p:animEffect transition="in" filter="wipe(left)">
                                      <p:cBhvr>
                                        <p:cTn id="32" dur="500"/>
                                        <p:tgtEl>
                                          <p:spTgt spid="921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92168"/>
                                        </p:tgtEl>
                                        <p:attrNameLst>
                                          <p:attrName>style.visibility</p:attrName>
                                        </p:attrNameLst>
                                      </p:cBhvr>
                                      <p:to>
                                        <p:strVal val="visible"/>
                                      </p:to>
                                    </p:set>
                                    <p:animEffect transition="in" filter="wipe(left)">
                                      <p:cBhvr>
                                        <p:cTn id="37" dur="75"/>
                                        <p:tgtEl>
                                          <p:spTgt spid="9216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2169"/>
                                        </p:tgtEl>
                                        <p:attrNameLst>
                                          <p:attrName>style.visibility</p:attrName>
                                        </p:attrNameLst>
                                      </p:cBhvr>
                                      <p:to>
                                        <p:strVal val="visible"/>
                                      </p:to>
                                    </p:set>
                                    <p:animEffect transition="in" filter="wipe(left)">
                                      <p:cBhvr>
                                        <p:cTn id="42" dur="500"/>
                                        <p:tgtEl>
                                          <p:spTgt spid="9216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92171"/>
                                        </p:tgtEl>
                                        <p:attrNameLst>
                                          <p:attrName>style.visibility</p:attrName>
                                        </p:attrNameLst>
                                      </p:cBhvr>
                                      <p:to>
                                        <p:strVal val="visible"/>
                                      </p:to>
                                    </p:set>
                                    <p:animEffect transition="in" filter="wipe(left)">
                                      <p:cBhvr>
                                        <p:cTn id="47" dur="75"/>
                                        <p:tgtEl>
                                          <p:spTgt spid="9217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2170"/>
                                        </p:tgtEl>
                                        <p:attrNameLst>
                                          <p:attrName>style.visibility</p:attrName>
                                        </p:attrNameLst>
                                      </p:cBhvr>
                                      <p:to>
                                        <p:strVal val="visible"/>
                                      </p:to>
                                    </p:set>
                                    <p:animEffect transition="in" filter="wipe(left)">
                                      <p:cBhvr>
                                        <p:cTn id="52" dur="500"/>
                                        <p:tgtEl>
                                          <p:spTgt spid="92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utoUpdateAnimBg="0"/>
      <p:bldP spid="92164" grpId="0" autoUpdateAnimBg="0"/>
      <p:bldP spid="92165" grpId="0" autoUpdateAnimBg="0"/>
      <p:bldP spid="92168" grpId="0" autoUpdateAnimBg="0"/>
      <p:bldP spid="92171"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7F19C0E-C35A-42B9-8EB4-FD561FABAE33}" type="slidenum">
              <a:rPr lang="en-US" altLang="zh-CN" sz="1200">
                <a:solidFill>
                  <a:srgbClr val="898989"/>
                </a:solidFill>
                <a:latin typeface="Times New Roman" panose="02020603050405020304" pitchFamily="18" charset="0"/>
              </a:rPr>
              <a:pPr>
                <a:spcBef>
                  <a:spcPct val="0"/>
                </a:spcBef>
                <a:buFontTx/>
                <a:buNone/>
              </a:pPr>
              <a:t>4</a:t>
            </a:fld>
            <a:endParaRPr lang="en-US" altLang="zh-CN" sz="1200">
              <a:solidFill>
                <a:srgbClr val="898989"/>
              </a:solidFill>
              <a:latin typeface="Times New Roman" panose="02020603050405020304" pitchFamily="18" charset="0"/>
            </a:endParaRPr>
          </a:p>
        </p:txBody>
      </p:sp>
      <p:graphicFrame>
        <p:nvGraphicFramePr>
          <p:cNvPr id="44040" name="Object 8"/>
          <p:cNvGraphicFramePr>
            <a:graphicFrameLocks noChangeAspect="1"/>
          </p:cNvGraphicFramePr>
          <p:nvPr/>
        </p:nvGraphicFramePr>
        <p:xfrm>
          <a:off x="611188" y="2492375"/>
          <a:ext cx="6357937" cy="1284288"/>
        </p:xfrm>
        <a:graphic>
          <a:graphicData uri="http://schemas.openxmlformats.org/presentationml/2006/ole">
            <mc:AlternateContent xmlns:mc="http://schemas.openxmlformats.org/markup-compatibility/2006">
              <mc:Choice xmlns:v="urn:schemas-microsoft-com:vml" Requires="v">
                <p:oleObj spid="_x0000_s8211" name="Equation" r:id="rId3" imgW="5029200" imgH="1016000" progId="Equation.3">
                  <p:embed/>
                </p:oleObj>
              </mc:Choice>
              <mc:Fallback>
                <p:oleObj name="Equation" r:id="rId3" imgW="5029200" imgH="10160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492375"/>
                        <a:ext cx="6357937" cy="128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1" name="Object 9"/>
          <p:cNvGraphicFramePr>
            <a:graphicFrameLocks noChangeAspect="1"/>
          </p:cNvGraphicFramePr>
          <p:nvPr/>
        </p:nvGraphicFramePr>
        <p:xfrm>
          <a:off x="896938" y="195263"/>
          <a:ext cx="2786062" cy="2079625"/>
        </p:xfrm>
        <a:graphic>
          <a:graphicData uri="http://schemas.openxmlformats.org/presentationml/2006/ole">
            <mc:AlternateContent xmlns:mc="http://schemas.openxmlformats.org/markup-compatibility/2006">
              <mc:Choice xmlns:v="urn:schemas-microsoft-com:vml" Requires="v">
                <p:oleObj spid="_x0000_s8212" name="Equation" r:id="rId5" imgW="2057400" imgH="1536700" progId="Equation.3">
                  <p:embed/>
                </p:oleObj>
              </mc:Choice>
              <mc:Fallback>
                <p:oleObj name="Equation" r:id="rId5" imgW="2057400" imgH="15367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6938" y="195263"/>
                        <a:ext cx="2786062" cy="207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2"/>
          <p:cNvSpPr txBox="1">
            <a:spLocks noChangeArrowheads="1"/>
          </p:cNvSpPr>
          <p:nvPr/>
        </p:nvSpPr>
        <p:spPr bwMode="auto">
          <a:xfrm>
            <a:off x="446088" y="3702050"/>
            <a:ext cx="1968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rgbClr val="0000FF"/>
                </a:solidFill>
                <a:latin typeface="Times New Roman" panose="02020603050405020304" pitchFamily="18" charset="0"/>
                <a:ea typeface="隶书" panose="02010509060101010101" pitchFamily="49" charset="-122"/>
              </a:rPr>
              <a:t>说明</a:t>
            </a:r>
          </a:p>
        </p:txBody>
      </p:sp>
      <p:sp>
        <p:nvSpPr>
          <p:cNvPr id="6" name="Rectangle 3"/>
          <p:cNvSpPr>
            <a:spLocks noChangeArrowheads="1"/>
          </p:cNvSpPr>
          <p:nvPr/>
        </p:nvSpPr>
        <p:spPr bwMode="auto">
          <a:xfrm>
            <a:off x="593725" y="4187825"/>
            <a:ext cx="55927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(1)  </a:t>
            </a:r>
            <a:r>
              <a:rPr lang="zh-CN" altLang="en-US" sz="2800" b="1">
                <a:latin typeface="Times New Roman" panose="02020603050405020304" pitchFamily="18" charset="0"/>
                <a:ea typeface="隶书" panose="02010509060101010101" pitchFamily="49" charset="-122"/>
              </a:rPr>
              <a:t>三阶行列式共有</a:t>
            </a:r>
            <a:r>
              <a:rPr lang="en-US" altLang="zh-CN" sz="2800" b="1">
                <a:latin typeface="Times New Roman" panose="02020603050405020304" pitchFamily="18" charset="0"/>
                <a:ea typeface="隶书" panose="02010509060101010101" pitchFamily="49" charset="-122"/>
              </a:rPr>
              <a:t>6</a:t>
            </a:r>
            <a:r>
              <a:rPr lang="zh-CN" altLang="en-US" sz="2800" b="1">
                <a:latin typeface="Times New Roman" panose="02020603050405020304" pitchFamily="18" charset="0"/>
                <a:ea typeface="隶书" panose="02010509060101010101" pitchFamily="49" charset="-122"/>
              </a:rPr>
              <a:t>项，即</a:t>
            </a:r>
            <a:r>
              <a:rPr lang="en-US" altLang="zh-CN" sz="2800" b="1">
                <a:latin typeface="Times New Roman" panose="02020603050405020304" pitchFamily="18" charset="0"/>
                <a:ea typeface="隶书" panose="02010509060101010101" pitchFamily="49" charset="-122"/>
              </a:rPr>
              <a:t>3!</a:t>
            </a:r>
            <a:r>
              <a:rPr lang="zh-CN" altLang="en-US" sz="2800" b="1">
                <a:latin typeface="Times New Roman" panose="02020603050405020304" pitchFamily="18" charset="0"/>
                <a:ea typeface="隶书" panose="02010509060101010101" pitchFamily="49" charset="-122"/>
              </a:rPr>
              <a:t>项．</a:t>
            </a:r>
          </a:p>
        </p:txBody>
      </p:sp>
      <p:sp>
        <p:nvSpPr>
          <p:cNvPr id="7" name="Rectangle 4"/>
          <p:cNvSpPr>
            <a:spLocks noChangeArrowheads="1"/>
          </p:cNvSpPr>
          <p:nvPr/>
        </p:nvSpPr>
        <p:spPr bwMode="auto">
          <a:xfrm>
            <a:off x="593725" y="4889500"/>
            <a:ext cx="83708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(2)  </a:t>
            </a:r>
            <a:r>
              <a:rPr lang="zh-CN" altLang="en-US" sz="2800" b="1">
                <a:latin typeface="Times New Roman" panose="02020603050405020304" pitchFamily="18" charset="0"/>
                <a:ea typeface="隶书" panose="02010509060101010101" pitchFamily="49" charset="-122"/>
              </a:rPr>
              <a:t>每项都是位于不同行不同列的三个元素的乘积．</a:t>
            </a:r>
          </a:p>
        </p:txBody>
      </p:sp>
      <p:sp>
        <p:nvSpPr>
          <p:cNvPr id="8" name="Rectangle 5"/>
          <p:cNvSpPr>
            <a:spLocks noChangeArrowheads="1"/>
          </p:cNvSpPr>
          <p:nvPr/>
        </p:nvSpPr>
        <p:spPr bwMode="auto">
          <a:xfrm>
            <a:off x="593725" y="5541963"/>
            <a:ext cx="83550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(3)  </a:t>
            </a:r>
            <a:r>
              <a:rPr lang="zh-CN" altLang="en-US" sz="2800" b="1">
                <a:latin typeface="Times New Roman" panose="02020603050405020304" pitchFamily="18" charset="0"/>
                <a:ea typeface="隶书" panose="02010509060101010101" pitchFamily="49" charset="-122"/>
              </a:rPr>
              <a:t>每项的正负号都取决于位于不同行不同列的三个下标所构成的排列．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75"/>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6"/>
                                        </p:tgtEl>
                                        <p:attrNameLst>
                                          <p:attrName>style.visibility</p:attrName>
                                        </p:attrNameLst>
                                      </p:cBhvr>
                                      <p:to>
                                        <p:strVal val="visible"/>
                                      </p:to>
                                    </p:set>
                                    <p:animEffect transition="in" filter="wipe(left)">
                                      <p:cBhvr>
                                        <p:cTn id="12" dur="75"/>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7"/>
                                        </p:tgtEl>
                                        <p:attrNameLst>
                                          <p:attrName>style.visibility</p:attrName>
                                        </p:attrNameLst>
                                      </p:cBhvr>
                                      <p:to>
                                        <p:strVal val="visible"/>
                                      </p:to>
                                    </p:set>
                                    <p:animEffect transition="in" filter="wipe(left)">
                                      <p:cBhvr>
                                        <p:cTn id="17" dur="75"/>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8"/>
                                        </p:tgtEl>
                                        <p:attrNameLst>
                                          <p:attrName>style.visibility</p:attrName>
                                        </p:attrNameLst>
                                      </p:cBhvr>
                                      <p:to>
                                        <p:strVal val="visible"/>
                                      </p:to>
                                    </p:set>
                                    <p:animEffect transition="in" filter="wipe(left)">
                                      <p:cBhvr>
                                        <p:cTn id="22" dur="75"/>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914400" y="381000"/>
            <a:ext cx="7467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隶书" panose="02010509060101010101" pitchFamily="49" charset="-122"/>
              </a:rPr>
              <a:t>推论</a:t>
            </a:r>
            <a:r>
              <a:rPr lang="zh-CN" altLang="en-US" sz="2800" b="1">
                <a:solidFill>
                  <a:schemeClr val="tx2"/>
                </a:solidFill>
                <a:latin typeface="Times New Roman" panose="02020603050405020304" pitchFamily="18" charset="0"/>
                <a:ea typeface="隶书" panose="02010509060101010101" pitchFamily="49" charset="-122"/>
              </a:rPr>
              <a:t>  如果行列式有</a:t>
            </a:r>
            <a:r>
              <a:rPr lang="zh-CN" altLang="en-US" sz="2800" b="1">
                <a:solidFill>
                  <a:srgbClr val="006600"/>
                </a:solidFill>
                <a:latin typeface="Times New Roman" panose="02020603050405020304" pitchFamily="18" charset="0"/>
                <a:ea typeface="隶书" panose="02010509060101010101" pitchFamily="49" charset="-122"/>
              </a:rPr>
              <a:t>两行（列）</a:t>
            </a:r>
            <a:r>
              <a:rPr lang="zh-CN" altLang="en-US" sz="2800" b="1">
                <a:solidFill>
                  <a:srgbClr val="FF6600"/>
                </a:solidFill>
                <a:latin typeface="Times New Roman" panose="02020603050405020304" pitchFamily="18" charset="0"/>
                <a:ea typeface="隶书" panose="02010509060101010101" pitchFamily="49" charset="-122"/>
              </a:rPr>
              <a:t>完全相同</a:t>
            </a:r>
            <a:r>
              <a:rPr lang="zh-CN" altLang="en-US" sz="2800" b="1">
                <a:solidFill>
                  <a:schemeClr val="tx2"/>
                </a:solidFill>
                <a:latin typeface="Times New Roman" panose="02020603050405020304" pitchFamily="18" charset="0"/>
                <a:ea typeface="隶书" panose="02010509060101010101" pitchFamily="49" charset="-122"/>
              </a:rPr>
              <a:t>，则此行列式为</a:t>
            </a:r>
            <a:r>
              <a:rPr lang="zh-CN" altLang="en-US" sz="2800" b="1">
                <a:solidFill>
                  <a:srgbClr val="990000"/>
                </a:solidFill>
                <a:latin typeface="Times New Roman" panose="02020603050405020304" pitchFamily="18" charset="0"/>
                <a:ea typeface="隶书" panose="02010509060101010101" pitchFamily="49" charset="-122"/>
              </a:rPr>
              <a:t>零</a:t>
            </a:r>
            <a:r>
              <a:rPr lang="en-US" altLang="zh-CN" sz="2800" b="1">
                <a:solidFill>
                  <a:schemeClr val="tx2"/>
                </a:solidFill>
                <a:latin typeface="Times New Roman" panose="02020603050405020304" pitchFamily="18" charset="0"/>
                <a:ea typeface="隶书" panose="02010509060101010101" pitchFamily="49" charset="-122"/>
              </a:rPr>
              <a:t>.</a:t>
            </a:r>
          </a:p>
        </p:txBody>
      </p:sp>
      <p:sp>
        <p:nvSpPr>
          <p:cNvPr id="93187" name="Text Box 3"/>
          <p:cNvSpPr txBox="1">
            <a:spLocks noChangeArrowheads="1"/>
          </p:cNvSpPr>
          <p:nvPr/>
        </p:nvSpPr>
        <p:spPr bwMode="auto">
          <a:xfrm>
            <a:off x="914400" y="12954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隶书" panose="02010509060101010101" pitchFamily="49" charset="-122"/>
              </a:rPr>
              <a:t>证明</a:t>
            </a:r>
          </a:p>
        </p:txBody>
      </p:sp>
      <p:sp>
        <p:nvSpPr>
          <p:cNvPr id="93188" name="Text Box 4"/>
          <p:cNvSpPr txBox="1">
            <a:spLocks noChangeArrowheads="1"/>
          </p:cNvSpPr>
          <p:nvPr/>
        </p:nvSpPr>
        <p:spPr bwMode="auto">
          <a:xfrm>
            <a:off x="1958975" y="1316038"/>
            <a:ext cx="4643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互换相同的两行，有              </a:t>
            </a:r>
          </a:p>
        </p:txBody>
      </p:sp>
      <p:graphicFrame>
        <p:nvGraphicFramePr>
          <p:cNvPr id="93189" name="Object 5"/>
          <p:cNvGraphicFramePr>
            <a:graphicFrameLocks noChangeAspect="1"/>
          </p:cNvGraphicFramePr>
          <p:nvPr/>
        </p:nvGraphicFramePr>
        <p:xfrm>
          <a:off x="3111500" y="1849438"/>
          <a:ext cx="1524000" cy="393700"/>
        </p:xfrm>
        <a:graphic>
          <a:graphicData uri="http://schemas.openxmlformats.org/presentationml/2006/ole">
            <mc:AlternateContent xmlns:mc="http://schemas.openxmlformats.org/markup-compatibility/2006">
              <mc:Choice xmlns:v="urn:schemas-microsoft-com:vml" Requires="v">
                <p:oleObj spid="_x0000_s47167" name="Equation" r:id="rId3" imgW="1524000" imgH="393700" progId="Equation.DSMT4">
                  <p:embed/>
                </p:oleObj>
              </mc:Choice>
              <mc:Fallback>
                <p:oleObj name="Equation" r:id="rId3" imgW="1524000" imgH="3937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500" y="1849438"/>
                        <a:ext cx="15240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0" name="Object 6"/>
          <p:cNvGraphicFramePr>
            <a:graphicFrameLocks noChangeAspect="1"/>
          </p:cNvGraphicFramePr>
          <p:nvPr/>
        </p:nvGraphicFramePr>
        <p:xfrm>
          <a:off x="5337175" y="1447800"/>
          <a:ext cx="1308100" cy="354013"/>
        </p:xfrm>
        <a:graphic>
          <a:graphicData uri="http://schemas.openxmlformats.org/presentationml/2006/ole">
            <mc:AlternateContent xmlns:mc="http://schemas.openxmlformats.org/markup-compatibility/2006">
              <mc:Choice xmlns:v="urn:schemas-microsoft-com:vml" Requires="v">
                <p:oleObj spid="_x0000_s47168" name="Equation" r:id="rId5" imgW="1307532" imgH="355446" progId="Equation.DSMT4">
                  <p:embed/>
                </p:oleObj>
              </mc:Choice>
              <mc:Fallback>
                <p:oleObj name="Equation" r:id="rId5" imgW="1307532" imgH="355446"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7175" y="1447800"/>
                        <a:ext cx="1308100"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1" name="Rectangle 7"/>
          <p:cNvSpPr>
            <a:spLocks noChangeArrowheads="1"/>
          </p:cNvSpPr>
          <p:nvPr/>
        </p:nvSpPr>
        <p:spPr bwMode="auto">
          <a:xfrm>
            <a:off x="4572000" y="2286000"/>
            <a:ext cx="4419600" cy="955675"/>
          </a:xfrm>
          <a:prstGeom prst="rect">
            <a:avLst/>
          </a:prstGeom>
          <a:solidFill>
            <a:srgbClr val="99FF33"/>
          </a:solidFill>
          <a:ln w="9525">
            <a:solidFill>
              <a:schemeClr val="bg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dirty="0">
                <a:latin typeface="Times New Roman" panose="02020603050405020304" pitchFamily="18" charset="0"/>
                <a:ea typeface="隶书" panose="02010509060101010101" pitchFamily="49" charset="-122"/>
              </a:rPr>
              <a:t>所谓</a:t>
            </a:r>
            <a:r>
              <a:rPr lang="zh-CN" altLang="en-US" sz="2800" b="1" dirty="0">
                <a:solidFill>
                  <a:srgbClr val="FF6600"/>
                </a:solidFill>
                <a:latin typeface="Times New Roman" panose="02020603050405020304" pitchFamily="18" charset="0"/>
                <a:ea typeface="隶书" panose="02010509060101010101" pitchFamily="49" charset="-122"/>
              </a:rPr>
              <a:t>两行</a:t>
            </a:r>
            <a:r>
              <a:rPr lang="zh-CN" altLang="en-GB" sz="2800" b="1" dirty="0">
                <a:solidFill>
                  <a:srgbClr val="FF6600"/>
                </a:solidFill>
                <a:latin typeface="Times New Roman" panose="02020603050405020304" pitchFamily="18" charset="0"/>
                <a:ea typeface="隶书" panose="02010509060101010101" pitchFamily="49" charset="-122"/>
              </a:rPr>
              <a:t>(或列)</a:t>
            </a:r>
            <a:r>
              <a:rPr lang="zh-CN" altLang="en-US" sz="2800" b="1" dirty="0">
                <a:solidFill>
                  <a:srgbClr val="FF6600"/>
                </a:solidFill>
                <a:latin typeface="Times New Roman" panose="02020603050405020304" pitchFamily="18" charset="0"/>
                <a:ea typeface="隶书" panose="02010509060101010101" pitchFamily="49" charset="-122"/>
              </a:rPr>
              <a:t>相同</a:t>
            </a:r>
            <a:r>
              <a:rPr lang="zh-CN" altLang="en-US" sz="2800" b="1" dirty="0">
                <a:latin typeface="Times New Roman" panose="02020603050405020304" pitchFamily="18" charset="0"/>
                <a:ea typeface="隶书" panose="02010509060101010101" pitchFamily="49" charset="-122"/>
              </a:rPr>
              <a:t>指的是</a:t>
            </a:r>
          </a:p>
          <a:p>
            <a:pPr eaLnBrk="1" hangingPunct="1">
              <a:spcBef>
                <a:spcPct val="0"/>
              </a:spcBef>
              <a:buFontTx/>
              <a:buNone/>
            </a:pPr>
            <a:r>
              <a:rPr lang="zh-CN" altLang="en-US" sz="2800" b="1" dirty="0">
                <a:solidFill>
                  <a:srgbClr val="006600"/>
                </a:solidFill>
                <a:latin typeface="Times New Roman" panose="02020603050405020304" pitchFamily="18" charset="0"/>
                <a:ea typeface="隶书" panose="02010509060101010101" pitchFamily="49" charset="-122"/>
              </a:rPr>
              <a:t>两行</a:t>
            </a:r>
            <a:r>
              <a:rPr lang="en-US" altLang="zh-CN" sz="2800" b="1" dirty="0">
                <a:solidFill>
                  <a:srgbClr val="006600"/>
                </a:solidFill>
                <a:latin typeface="Times New Roman" panose="02020603050405020304" pitchFamily="18" charset="0"/>
                <a:ea typeface="隶书" panose="02010509060101010101" pitchFamily="49" charset="-122"/>
              </a:rPr>
              <a:t>(</a:t>
            </a:r>
            <a:r>
              <a:rPr lang="zh-CN" altLang="en-US" sz="2800" b="1" dirty="0">
                <a:solidFill>
                  <a:srgbClr val="006600"/>
                </a:solidFill>
                <a:latin typeface="Times New Roman" panose="02020603050405020304" pitchFamily="18" charset="0"/>
                <a:ea typeface="隶书" panose="02010509060101010101" pitchFamily="49" charset="-122"/>
              </a:rPr>
              <a:t>或列</a:t>
            </a:r>
            <a:r>
              <a:rPr lang="en-US" altLang="zh-CN" sz="2800" b="1" dirty="0">
                <a:solidFill>
                  <a:srgbClr val="006600"/>
                </a:solidFill>
                <a:latin typeface="Times New Roman" panose="02020603050405020304" pitchFamily="18" charset="0"/>
                <a:ea typeface="隶书" panose="02010509060101010101" pitchFamily="49" charset="-122"/>
              </a:rPr>
              <a:t>)</a:t>
            </a:r>
            <a:r>
              <a:rPr lang="zh-CN" altLang="en-US" sz="2800" b="1" dirty="0">
                <a:solidFill>
                  <a:srgbClr val="006600"/>
                </a:solidFill>
                <a:latin typeface="Times New Roman" panose="02020603050405020304" pitchFamily="18" charset="0"/>
                <a:ea typeface="隶书" panose="02010509060101010101" pitchFamily="49" charset="-122"/>
              </a:rPr>
              <a:t>元素对应都相等</a:t>
            </a:r>
            <a:endParaRPr lang="zh-CN" altLang="en-US" sz="2800" b="1" dirty="0">
              <a:latin typeface="Times New Roman" panose="02020603050405020304" pitchFamily="18" charset="0"/>
              <a:ea typeface="隶书" panose="02010509060101010101" pitchFamily="49" charset="-122"/>
            </a:endParaRPr>
          </a:p>
        </p:txBody>
      </p:sp>
      <p:sp>
        <p:nvSpPr>
          <p:cNvPr id="93192" name="Rectangle 8"/>
          <p:cNvSpPr>
            <a:spLocks noChangeArrowheads="1"/>
          </p:cNvSpPr>
          <p:nvPr/>
        </p:nvSpPr>
        <p:spPr bwMode="auto">
          <a:xfrm>
            <a:off x="1219200" y="3505200"/>
            <a:ext cx="8080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chemeClr val="tx2"/>
                </a:solidFill>
                <a:latin typeface="Times New Roman" panose="02020603050405020304" pitchFamily="18" charset="0"/>
                <a:ea typeface="隶书" panose="02010509060101010101" pitchFamily="49" charset="-122"/>
              </a:rPr>
              <a:t>如</a:t>
            </a:r>
          </a:p>
        </p:txBody>
      </p:sp>
      <p:graphicFrame>
        <p:nvGraphicFramePr>
          <p:cNvPr id="93193" name="Object 9"/>
          <p:cNvGraphicFramePr>
            <a:graphicFrameLocks noChangeAspect="1"/>
          </p:cNvGraphicFramePr>
          <p:nvPr/>
        </p:nvGraphicFramePr>
        <p:xfrm>
          <a:off x="1905000" y="3124200"/>
          <a:ext cx="2249488" cy="1712913"/>
        </p:xfrm>
        <a:graphic>
          <a:graphicData uri="http://schemas.openxmlformats.org/presentationml/2006/ole">
            <mc:AlternateContent xmlns:mc="http://schemas.openxmlformats.org/markup-compatibility/2006">
              <mc:Choice xmlns:v="urn:schemas-microsoft-com:vml" Requires="v">
                <p:oleObj spid="_x0000_s47169" name="Equation" r:id="rId7" imgW="1231366" imgH="939392" progId="Equation.DSMT4">
                  <p:embed/>
                </p:oleObj>
              </mc:Choice>
              <mc:Fallback>
                <p:oleObj name="Equation" r:id="rId7" imgW="1231366" imgH="939392"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3124200"/>
                        <a:ext cx="2249488" cy="171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4" name="Object 10"/>
          <p:cNvGraphicFramePr>
            <a:graphicFrameLocks noChangeAspect="1"/>
          </p:cNvGraphicFramePr>
          <p:nvPr/>
        </p:nvGraphicFramePr>
        <p:xfrm>
          <a:off x="4191000" y="3733800"/>
          <a:ext cx="457200" cy="336550"/>
        </p:xfrm>
        <a:graphic>
          <a:graphicData uri="http://schemas.openxmlformats.org/presentationml/2006/ole">
            <mc:AlternateContent xmlns:mc="http://schemas.openxmlformats.org/markup-compatibility/2006">
              <mc:Choice xmlns:v="urn:schemas-microsoft-com:vml" Requires="v">
                <p:oleObj spid="_x0000_s47170" name="Equation" r:id="rId9" imgW="241091" imgH="177646" progId="Equation.DSMT4">
                  <p:embed/>
                </p:oleObj>
              </mc:Choice>
              <mc:Fallback>
                <p:oleObj name="Equation" r:id="rId9" imgW="241091" imgH="177646"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373380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95" name="Object 11"/>
          <p:cNvGraphicFramePr>
            <a:graphicFrameLocks noChangeAspect="1"/>
          </p:cNvGraphicFramePr>
          <p:nvPr/>
        </p:nvGraphicFramePr>
        <p:xfrm>
          <a:off x="1981200" y="3124200"/>
          <a:ext cx="990600" cy="1676400"/>
        </p:xfrm>
        <a:graphic>
          <a:graphicData uri="http://schemas.openxmlformats.org/presentationml/2006/ole">
            <mc:AlternateContent xmlns:mc="http://schemas.openxmlformats.org/markup-compatibility/2006">
              <mc:Choice xmlns:v="urn:schemas-microsoft-com:vml" Requires="v">
                <p:oleObj spid="_x0000_s47171" name="Equation" r:id="rId11" imgW="390612" imgH="885870" progId="Equation.DSMT4">
                  <p:embed/>
                </p:oleObj>
              </mc:Choice>
              <mc:Fallback>
                <p:oleObj name="Equation" r:id="rId11" imgW="390612" imgH="88587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3124200"/>
                        <a:ext cx="990600" cy="1676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96" name="Object 12"/>
          <p:cNvGraphicFramePr>
            <a:graphicFrameLocks noChangeAspect="1"/>
          </p:cNvGraphicFramePr>
          <p:nvPr/>
        </p:nvGraphicFramePr>
        <p:xfrm>
          <a:off x="1828800" y="4991100"/>
          <a:ext cx="2743200" cy="1552575"/>
        </p:xfrm>
        <a:graphic>
          <a:graphicData uri="http://schemas.openxmlformats.org/presentationml/2006/ole">
            <mc:AlternateContent xmlns:mc="http://schemas.openxmlformats.org/markup-compatibility/2006">
              <mc:Choice xmlns:v="urn:schemas-microsoft-com:vml" Requires="v">
                <p:oleObj spid="_x0000_s47172" name="Equation" r:id="rId13" imgW="1244600" imgH="939800" progId="Equation.DSMT4">
                  <p:embed/>
                </p:oleObj>
              </mc:Choice>
              <mc:Fallback>
                <p:oleObj name="Equation" r:id="rId13" imgW="1244600" imgH="93980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4991100"/>
                        <a:ext cx="2743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3"/>
          <p:cNvGrpSpPr>
            <a:grpSpLocks/>
          </p:cNvGrpSpPr>
          <p:nvPr/>
        </p:nvGrpSpPr>
        <p:grpSpPr bwMode="auto">
          <a:xfrm>
            <a:off x="1905000" y="5334000"/>
            <a:ext cx="2514600" cy="914400"/>
            <a:chOff x="1200" y="3360"/>
            <a:chExt cx="1584" cy="576"/>
          </a:xfrm>
        </p:grpSpPr>
        <p:graphicFrame>
          <p:nvGraphicFramePr>
            <p:cNvPr id="47120" name="Object 14"/>
            <p:cNvGraphicFramePr>
              <a:graphicFrameLocks noChangeAspect="1"/>
            </p:cNvGraphicFramePr>
            <p:nvPr/>
          </p:nvGraphicFramePr>
          <p:xfrm>
            <a:off x="1200" y="3360"/>
            <a:ext cx="1584" cy="294"/>
          </p:xfrm>
          <a:graphic>
            <a:graphicData uri="http://schemas.openxmlformats.org/presentationml/2006/ole">
              <mc:AlternateContent xmlns:mc="http://schemas.openxmlformats.org/markup-compatibility/2006">
                <mc:Choice xmlns:v="urn:schemas-microsoft-com:vml" Requires="v">
                  <p:oleObj spid="_x0000_s47173" name="Equation" r:id="rId15" imgW="1162112" imgH="200070" progId="Equation.DSMT4">
                    <p:embed/>
                  </p:oleObj>
                </mc:Choice>
                <mc:Fallback>
                  <p:oleObj name="Equation" r:id="rId15" imgW="1162112" imgH="20007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00" y="3360"/>
                          <a:ext cx="1584" cy="29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21" name="Object 15"/>
            <p:cNvGraphicFramePr>
              <a:graphicFrameLocks noChangeAspect="1"/>
            </p:cNvGraphicFramePr>
            <p:nvPr/>
          </p:nvGraphicFramePr>
          <p:xfrm>
            <a:off x="1200" y="3642"/>
            <a:ext cx="1584" cy="294"/>
          </p:xfrm>
          <a:graphic>
            <a:graphicData uri="http://schemas.openxmlformats.org/presentationml/2006/ole">
              <mc:AlternateContent xmlns:mc="http://schemas.openxmlformats.org/markup-compatibility/2006">
                <mc:Choice xmlns:v="urn:schemas-microsoft-com:vml" Requires="v">
                  <p:oleObj spid="_x0000_s47174" name="Equation" r:id="rId17" imgW="1162112" imgH="200070" progId="Equation.DSMT4">
                    <p:embed/>
                  </p:oleObj>
                </mc:Choice>
                <mc:Fallback>
                  <p:oleObj name="Equation" r:id="rId17" imgW="1162112" imgH="200070"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00" y="3642"/>
                          <a:ext cx="1584" cy="29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93200" name="Object 16"/>
          <p:cNvGraphicFramePr>
            <a:graphicFrameLocks noChangeAspect="1"/>
          </p:cNvGraphicFramePr>
          <p:nvPr/>
        </p:nvGraphicFramePr>
        <p:xfrm>
          <a:off x="4572000" y="5562600"/>
          <a:ext cx="457200" cy="336550"/>
        </p:xfrm>
        <a:graphic>
          <a:graphicData uri="http://schemas.openxmlformats.org/presentationml/2006/ole">
            <mc:AlternateContent xmlns:mc="http://schemas.openxmlformats.org/markup-compatibility/2006">
              <mc:Choice xmlns:v="urn:schemas-microsoft-com:vml" Requires="v">
                <p:oleObj spid="_x0000_s47175" name="Equation" r:id="rId19" imgW="241091" imgH="177646" progId="Equation.DSMT4">
                  <p:embed/>
                </p:oleObj>
              </mc:Choice>
              <mc:Fallback>
                <p:oleObj name="Equation" r:id="rId19" imgW="241091" imgH="177646"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556260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9"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224400F-3DCF-4815-9647-38E895167E46}" type="slidenum">
              <a:rPr lang="en-US" altLang="zh-CN" sz="1200">
                <a:solidFill>
                  <a:srgbClr val="898989"/>
                </a:solidFill>
                <a:latin typeface="Times New Roman" panose="02020603050405020304" pitchFamily="18" charset="0"/>
              </a:rPr>
              <a:pPr>
                <a:spcBef>
                  <a:spcPct val="0"/>
                </a:spcBef>
                <a:buFontTx/>
                <a:buNone/>
              </a:pPr>
              <a:t>40</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93186"/>
                                        </p:tgtEl>
                                        <p:attrNameLst>
                                          <p:attrName>style.visibility</p:attrName>
                                        </p:attrNameLst>
                                      </p:cBhvr>
                                      <p:to>
                                        <p:strVal val="visible"/>
                                      </p:to>
                                    </p:set>
                                    <p:animEffect transition="in" filter="wipe(left)">
                                      <p:cBhvr>
                                        <p:cTn id="7" dur="75"/>
                                        <p:tgtEl>
                                          <p:spTgt spid="931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93187"/>
                                        </p:tgtEl>
                                        <p:attrNameLst>
                                          <p:attrName>style.visibility</p:attrName>
                                        </p:attrNameLst>
                                      </p:cBhvr>
                                      <p:to>
                                        <p:strVal val="visible"/>
                                      </p:to>
                                    </p:set>
                                    <p:animEffect transition="in" filter="wipe(left)">
                                      <p:cBhvr>
                                        <p:cTn id="12" dur="75"/>
                                        <p:tgtEl>
                                          <p:spTgt spid="931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93188"/>
                                        </p:tgtEl>
                                        <p:attrNameLst>
                                          <p:attrName>style.visibility</p:attrName>
                                        </p:attrNameLst>
                                      </p:cBhvr>
                                      <p:to>
                                        <p:strVal val="visible"/>
                                      </p:to>
                                    </p:set>
                                    <p:animEffect transition="in" filter="wipe(left)">
                                      <p:cBhvr>
                                        <p:cTn id="17" dur="75"/>
                                        <p:tgtEl>
                                          <p:spTgt spid="931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3190"/>
                                        </p:tgtEl>
                                        <p:attrNameLst>
                                          <p:attrName>style.visibility</p:attrName>
                                        </p:attrNameLst>
                                      </p:cBhvr>
                                      <p:to>
                                        <p:strVal val="visible"/>
                                      </p:to>
                                    </p:set>
                                    <p:animEffect transition="in" filter="wipe(left)">
                                      <p:cBhvr>
                                        <p:cTn id="22" dur="500"/>
                                        <p:tgtEl>
                                          <p:spTgt spid="931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3189"/>
                                        </p:tgtEl>
                                        <p:attrNameLst>
                                          <p:attrName>style.visibility</p:attrName>
                                        </p:attrNameLst>
                                      </p:cBhvr>
                                      <p:to>
                                        <p:strVal val="visible"/>
                                      </p:to>
                                    </p:set>
                                    <p:animEffect transition="in" filter="wipe(left)">
                                      <p:cBhvr>
                                        <p:cTn id="27" dur="500"/>
                                        <p:tgtEl>
                                          <p:spTgt spid="931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93191">
                                            <p:txEl>
                                              <p:charRg st="4294967295" end="4294967295"/>
                                            </p:txEl>
                                          </p:spTgt>
                                        </p:tgtEl>
                                        <p:attrNameLst>
                                          <p:attrName>style.visibility</p:attrName>
                                        </p:attrNameLst>
                                      </p:cBhvr>
                                      <p:to>
                                        <p:strVal val="visible"/>
                                      </p:to>
                                    </p:set>
                                    <p:animEffect transition="in" filter="wipe(left)">
                                      <p:cBhvr>
                                        <p:cTn id="32" dur="75"/>
                                        <p:tgtEl>
                                          <p:spTgt spid="93191">
                                            <p:txEl>
                                              <p:charRg st="4294967295" end="429496729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93192"/>
                                        </p:tgtEl>
                                        <p:attrNameLst>
                                          <p:attrName>style.visibility</p:attrName>
                                        </p:attrNameLst>
                                      </p:cBhvr>
                                      <p:to>
                                        <p:strVal val="visible"/>
                                      </p:to>
                                    </p:set>
                                    <p:animEffect transition="in" filter="wipe(left)">
                                      <p:cBhvr>
                                        <p:cTn id="37" dur="75"/>
                                        <p:tgtEl>
                                          <p:spTgt spid="931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3193"/>
                                        </p:tgtEl>
                                        <p:attrNameLst>
                                          <p:attrName>style.visibility</p:attrName>
                                        </p:attrNameLst>
                                      </p:cBhvr>
                                      <p:to>
                                        <p:strVal val="visible"/>
                                      </p:to>
                                    </p:set>
                                    <p:animEffect transition="in" filter="wipe(left)">
                                      <p:cBhvr>
                                        <p:cTn id="42" dur="500"/>
                                        <p:tgtEl>
                                          <p:spTgt spid="9319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9319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93194"/>
                                        </p:tgtEl>
                                        <p:attrNameLst>
                                          <p:attrName>style.visibility</p:attrName>
                                        </p:attrNameLst>
                                      </p:cBhvr>
                                      <p:to>
                                        <p:strVal val="visible"/>
                                      </p:to>
                                    </p:set>
                                    <p:animEffect transition="in" filter="wipe(left)">
                                      <p:cBhvr>
                                        <p:cTn id="51" dur="500"/>
                                        <p:tgtEl>
                                          <p:spTgt spid="9319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93196"/>
                                        </p:tgtEl>
                                        <p:attrNameLst>
                                          <p:attrName>style.visibility</p:attrName>
                                        </p:attrNameLst>
                                      </p:cBhvr>
                                      <p:to>
                                        <p:strVal val="visible"/>
                                      </p:to>
                                    </p:set>
                                    <p:animEffect transition="in" filter="wipe(left)">
                                      <p:cBhvr>
                                        <p:cTn id="56" dur="500"/>
                                        <p:tgtEl>
                                          <p:spTgt spid="9319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499"/>
                                          </p:stCondLst>
                                        </p:cTn>
                                        <p:tgtEl>
                                          <p:spTgt spid="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93200"/>
                                        </p:tgtEl>
                                        <p:attrNameLst>
                                          <p:attrName>style.visibility</p:attrName>
                                        </p:attrNameLst>
                                      </p:cBhvr>
                                      <p:to>
                                        <p:strVal val="visible"/>
                                      </p:to>
                                    </p:set>
                                    <p:animEffect transition="in" filter="wipe(left)">
                                      <p:cBhvr>
                                        <p:cTn id="65" dur="500"/>
                                        <p:tgtEl>
                                          <p:spTgt spid="93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utoUpdateAnimBg="0"/>
      <p:bldP spid="93187" grpId="0" autoUpdateAnimBg="0"/>
      <p:bldP spid="93188" grpId="0" autoUpdateAnimBg="0"/>
      <p:bldP spid="93191" grpId="0" autoUpdateAnimBg="0"/>
      <p:bldP spid="9319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1066800" y="533400"/>
            <a:ext cx="7620000" cy="946150"/>
          </a:xfrm>
          <a:prstGeom prst="rect">
            <a:avLst/>
          </a:prstGeom>
          <a:noFill/>
          <a:ln>
            <a:noFill/>
          </a:ln>
          <a:effectLst/>
          <a:extLst/>
        </p:spPr>
        <p:txBody>
          <a:bodyPr>
            <a:spAutoFit/>
          </a:bodyPr>
          <a:lstStyle/>
          <a:p>
            <a:pPr eaLnBrk="1" hangingPunct="1">
              <a:defRPr/>
            </a:pPr>
            <a:r>
              <a:rPr lang="zh-CN" altLang="en-US" sz="2800" b="1">
                <a:solidFill>
                  <a:srgbClr val="0000FF"/>
                </a:solidFill>
                <a:effectLst>
                  <a:outerShdw blurRad="38100" dist="38100" dir="2700000" algn="tl">
                    <a:srgbClr val="C0C0C0"/>
                  </a:outerShdw>
                </a:effectLst>
                <a:ea typeface="隶书" pitchFamily="49" charset="-122"/>
              </a:rPr>
              <a:t>性质</a:t>
            </a:r>
            <a:r>
              <a:rPr lang="en-US" altLang="zh-CN" sz="2800" b="1">
                <a:solidFill>
                  <a:srgbClr val="0000FF"/>
                </a:solidFill>
                <a:effectLst>
                  <a:outerShdw blurRad="38100" dist="38100" dir="2700000" algn="tl">
                    <a:srgbClr val="C0C0C0"/>
                  </a:outerShdw>
                </a:effectLst>
                <a:ea typeface="隶书" pitchFamily="49" charset="-122"/>
              </a:rPr>
              <a:t>3</a:t>
            </a:r>
            <a:r>
              <a:rPr lang="en-US" altLang="zh-CN" sz="2800" b="1">
                <a:ea typeface="隶书" pitchFamily="49" charset="-122"/>
              </a:rPr>
              <a:t>  </a:t>
            </a:r>
            <a:r>
              <a:rPr lang="zh-CN" altLang="en-US" sz="2800" b="1">
                <a:solidFill>
                  <a:schemeClr val="tx2"/>
                </a:solidFill>
                <a:ea typeface="隶书" pitchFamily="49" charset="-122"/>
              </a:rPr>
              <a:t>行列式的某一行（列）中所有的元素都乘以同一数</a:t>
            </a:r>
            <a:r>
              <a:rPr lang="en-GB" altLang="zh-CN" sz="2800" b="1" i="1">
                <a:solidFill>
                  <a:srgbClr val="006600"/>
                </a:solidFill>
                <a:ea typeface="隶书" pitchFamily="49" charset="-122"/>
              </a:rPr>
              <a:t>k</a:t>
            </a:r>
            <a:r>
              <a:rPr lang="zh-CN" altLang="en-US" sz="2800" b="1">
                <a:solidFill>
                  <a:schemeClr val="tx2"/>
                </a:solidFill>
                <a:ea typeface="隶书" pitchFamily="49" charset="-122"/>
              </a:rPr>
              <a:t>，等于用数</a:t>
            </a:r>
            <a:r>
              <a:rPr lang="en-GB" altLang="zh-CN" sz="2800" b="1" i="1">
                <a:solidFill>
                  <a:srgbClr val="006600"/>
                </a:solidFill>
                <a:ea typeface="隶书" pitchFamily="49" charset="-122"/>
              </a:rPr>
              <a:t>k</a:t>
            </a:r>
            <a:r>
              <a:rPr lang="zh-CN" altLang="en-US" sz="2800" b="1">
                <a:solidFill>
                  <a:schemeClr val="tx2"/>
                </a:solidFill>
                <a:ea typeface="隶书" pitchFamily="49" charset="-122"/>
              </a:rPr>
              <a:t>乘此行列式</a:t>
            </a:r>
            <a:r>
              <a:rPr lang="en-US" altLang="zh-CN" sz="2800" b="1">
                <a:solidFill>
                  <a:schemeClr val="tx2"/>
                </a:solidFill>
                <a:ea typeface="隶书" pitchFamily="49" charset="-122"/>
              </a:rPr>
              <a:t>.</a:t>
            </a:r>
          </a:p>
        </p:txBody>
      </p:sp>
      <p:graphicFrame>
        <p:nvGraphicFramePr>
          <p:cNvPr id="94211" name="Object 3"/>
          <p:cNvGraphicFramePr>
            <a:graphicFrameLocks noChangeAspect="1"/>
          </p:cNvGraphicFramePr>
          <p:nvPr/>
        </p:nvGraphicFramePr>
        <p:xfrm>
          <a:off x="1117600" y="1927225"/>
          <a:ext cx="3302000" cy="2641600"/>
        </p:xfrm>
        <a:graphic>
          <a:graphicData uri="http://schemas.openxmlformats.org/presentationml/2006/ole">
            <mc:AlternateContent xmlns:mc="http://schemas.openxmlformats.org/markup-compatibility/2006">
              <mc:Choice xmlns:v="urn:schemas-microsoft-com:vml" Requires="v">
                <p:oleObj spid="_x0000_s48177" name="Equation" r:id="rId3" imgW="3238500" imgH="2590800" progId="Equation.DSMT4">
                  <p:embed/>
                </p:oleObj>
              </mc:Choice>
              <mc:Fallback>
                <p:oleObj name="Equation" r:id="rId3" imgW="3238500" imgH="2590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600" y="1927225"/>
                        <a:ext cx="3302000" cy="264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2" name="Rectangle 4"/>
          <p:cNvSpPr>
            <a:spLocks noChangeArrowheads="1"/>
          </p:cNvSpPr>
          <p:nvPr/>
        </p:nvSpPr>
        <p:spPr bwMode="auto">
          <a:xfrm>
            <a:off x="1066800" y="4995863"/>
            <a:ext cx="51069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注：以后用</a:t>
            </a:r>
            <a:r>
              <a:rPr lang="en-GB" altLang="zh-CN" sz="2800" i="1">
                <a:solidFill>
                  <a:schemeClr val="accent2"/>
                </a:solidFill>
                <a:latin typeface="Times New Roman" panose="02020603050405020304" pitchFamily="18" charset="0"/>
                <a:cs typeface="Arial" panose="020B0604020202020204" pitchFamily="34" charset="0"/>
              </a:rPr>
              <a:t>k</a:t>
            </a:r>
            <a:r>
              <a:rPr lang="en-GB" altLang="zh-CN" sz="2800">
                <a:solidFill>
                  <a:schemeClr val="accent2"/>
                </a:solidFill>
                <a:latin typeface="Times New Roman" panose="02020603050405020304" pitchFamily="18" charset="0"/>
                <a:cs typeface="Arial" panose="020B0604020202020204" pitchFamily="34" charset="0"/>
              </a:rPr>
              <a:t>×</a:t>
            </a:r>
            <a:r>
              <a:rPr lang="en-GB" altLang="zh-CN" sz="2800" b="1" i="1">
                <a:solidFill>
                  <a:schemeClr val="accent2"/>
                </a:solidFill>
                <a:latin typeface="Times New Roman" panose="02020603050405020304" pitchFamily="18" charset="0"/>
                <a:ea typeface="隶书" panose="02010509060101010101" pitchFamily="49" charset="-122"/>
              </a:rPr>
              <a:t>r</a:t>
            </a:r>
            <a:r>
              <a:rPr lang="en-GB" altLang="zh-CN" sz="2800" b="1" i="1" baseline="-25000">
                <a:solidFill>
                  <a:schemeClr val="accent2"/>
                </a:solidFill>
                <a:latin typeface="Times New Roman" panose="02020603050405020304" pitchFamily="18" charset="0"/>
                <a:ea typeface="隶书" panose="02010509060101010101" pitchFamily="49" charset="-122"/>
              </a:rPr>
              <a:t>i</a:t>
            </a:r>
            <a:r>
              <a:rPr lang="zh-CN" altLang="en-US" sz="2800" b="1">
                <a:solidFill>
                  <a:schemeClr val="tx2"/>
                </a:solidFill>
                <a:latin typeface="Times New Roman" panose="02020603050405020304" pitchFamily="18" charset="0"/>
                <a:ea typeface="隶书" panose="02010509060101010101" pitchFamily="49" charset="-122"/>
              </a:rPr>
              <a:t>表示</a:t>
            </a:r>
            <a:r>
              <a:rPr lang="en-GB" altLang="zh-CN" sz="2800" b="1" i="1">
                <a:solidFill>
                  <a:schemeClr val="tx2"/>
                </a:solidFill>
                <a:latin typeface="Times New Roman" panose="02020603050405020304" pitchFamily="18" charset="0"/>
                <a:ea typeface="隶书" panose="02010509060101010101" pitchFamily="49" charset="-122"/>
              </a:rPr>
              <a:t>k</a:t>
            </a:r>
            <a:r>
              <a:rPr lang="zh-CN" altLang="en-GB" sz="2800" b="1">
                <a:solidFill>
                  <a:schemeClr val="tx2"/>
                </a:solidFill>
                <a:latin typeface="Times New Roman" panose="02020603050405020304" pitchFamily="18" charset="0"/>
                <a:ea typeface="隶书" panose="02010509060101010101" pitchFamily="49" charset="-122"/>
              </a:rPr>
              <a:t>乘第</a:t>
            </a:r>
            <a:r>
              <a:rPr lang="en-GB" altLang="zh-CN" sz="2800" b="1" i="1">
                <a:solidFill>
                  <a:schemeClr val="tx2"/>
                </a:solidFill>
                <a:latin typeface="Times New Roman" panose="02020603050405020304" pitchFamily="18" charset="0"/>
                <a:ea typeface="隶书" panose="02010509060101010101" pitchFamily="49" charset="-122"/>
              </a:rPr>
              <a:t>i</a:t>
            </a:r>
            <a:r>
              <a:rPr lang="zh-CN" altLang="en-GB" sz="2800" b="1">
                <a:solidFill>
                  <a:schemeClr val="tx2"/>
                </a:solidFill>
                <a:latin typeface="Times New Roman" panose="02020603050405020304" pitchFamily="18" charset="0"/>
                <a:ea typeface="隶书" panose="02010509060101010101" pitchFamily="49" charset="-122"/>
              </a:rPr>
              <a:t>行；</a:t>
            </a:r>
          </a:p>
          <a:p>
            <a:pPr eaLnBrk="1" hangingPunct="1">
              <a:spcBef>
                <a:spcPct val="0"/>
              </a:spcBef>
              <a:buFontTx/>
              <a:buNone/>
            </a:pPr>
            <a:r>
              <a:rPr lang="zh-CN" altLang="en-GB" sz="2800" b="1">
                <a:solidFill>
                  <a:schemeClr val="tx2"/>
                </a:solidFill>
                <a:latin typeface="Times New Roman" panose="02020603050405020304" pitchFamily="18" charset="0"/>
                <a:ea typeface="隶书" panose="02010509060101010101" pitchFamily="49" charset="-122"/>
              </a:rPr>
              <a:t>　　而用</a:t>
            </a:r>
            <a:r>
              <a:rPr lang="en-GB" altLang="zh-CN" sz="2800" i="1">
                <a:solidFill>
                  <a:schemeClr val="accent2"/>
                </a:solidFill>
                <a:latin typeface="Times New Roman" panose="02020603050405020304" pitchFamily="18" charset="0"/>
                <a:cs typeface="Arial" panose="020B0604020202020204" pitchFamily="34" charset="0"/>
              </a:rPr>
              <a:t>k</a:t>
            </a:r>
            <a:r>
              <a:rPr lang="en-GB" altLang="zh-CN" sz="2800">
                <a:solidFill>
                  <a:schemeClr val="accent2"/>
                </a:solidFill>
                <a:latin typeface="Times New Roman" panose="02020603050405020304" pitchFamily="18" charset="0"/>
                <a:cs typeface="Arial" panose="020B0604020202020204" pitchFamily="34" charset="0"/>
              </a:rPr>
              <a:t>×</a:t>
            </a:r>
            <a:r>
              <a:rPr lang="en-GB" altLang="zh-CN" sz="2800" b="1" i="1">
                <a:solidFill>
                  <a:schemeClr val="accent2"/>
                </a:solidFill>
                <a:latin typeface="Times New Roman" panose="02020603050405020304" pitchFamily="18" charset="0"/>
                <a:ea typeface="隶书" panose="02010509060101010101" pitchFamily="49" charset="-122"/>
              </a:rPr>
              <a:t>c</a:t>
            </a:r>
            <a:r>
              <a:rPr lang="en-GB" altLang="zh-CN" sz="2800" b="1" i="1" baseline="-25000">
                <a:solidFill>
                  <a:schemeClr val="accent2"/>
                </a:solidFill>
                <a:latin typeface="Times New Roman" panose="02020603050405020304" pitchFamily="18" charset="0"/>
                <a:ea typeface="隶书" panose="02010509060101010101" pitchFamily="49" charset="-122"/>
              </a:rPr>
              <a:t>i</a:t>
            </a:r>
            <a:r>
              <a:rPr lang="zh-CN" altLang="en-US" sz="2800" b="1">
                <a:solidFill>
                  <a:schemeClr val="tx2"/>
                </a:solidFill>
                <a:latin typeface="Times New Roman" panose="02020603050405020304" pitchFamily="18" charset="0"/>
                <a:ea typeface="隶书" panose="02010509060101010101" pitchFamily="49" charset="-122"/>
              </a:rPr>
              <a:t>表示</a:t>
            </a:r>
            <a:r>
              <a:rPr lang="en-GB" altLang="zh-CN" sz="2800" b="1" i="1">
                <a:solidFill>
                  <a:schemeClr val="tx2"/>
                </a:solidFill>
                <a:latin typeface="Times New Roman" panose="02020603050405020304" pitchFamily="18" charset="0"/>
                <a:ea typeface="隶书" panose="02010509060101010101" pitchFamily="49" charset="-122"/>
              </a:rPr>
              <a:t>k</a:t>
            </a:r>
            <a:r>
              <a:rPr lang="zh-CN" altLang="en-GB" sz="2800" b="1">
                <a:solidFill>
                  <a:schemeClr val="tx2"/>
                </a:solidFill>
                <a:latin typeface="Times New Roman" panose="02020603050405020304" pitchFamily="18" charset="0"/>
                <a:ea typeface="隶书" panose="02010509060101010101" pitchFamily="49" charset="-122"/>
              </a:rPr>
              <a:t>乘第</a:t>
            </a:r>
            <a:r>
              <a:rPr lang="en-GB" altLang="zh-CN" sz="2800" b="1" i="1">
                <a:solidFill>
                  <a:schemeClr val="tx2"/>
                </a:solidFill>
                <a:latin typeface="Times New Roman" panose="02020603050405020304" pitchFamily="18" charset="0"/>
                <a:ea typeface="隶书" panose="02010509060101010101" pitchFamily="49" charset="-122"/>
              </a:rPr>
              <a:t>i</a:t>
            </a:r>
            <a:r>
              <a:rPr lang="zh-CN" altLang="en-GB" sz="2800" b="1">
                <a:solidFill>
                  <a:schemeClr val="tx2"/>
                </a:solidFill>
                <a:latin typeface="Times New Roman" panose="02020603050405020304" pitchFamily="18" charset="0"/>
                <a:ea typeface="隶书" panose="02010509060101010101" pitchFamily="49" charset="-122"/>
              </a:rPr>
              <a:t>列。</a:t>
            </a:r>
            <a:endParaRPr lang="zh-CN" altLang="en-US" sz="2800" b="1">
              <a:solidFill>
                <a:schemeClr val="tx2"/>
              </a:solidFill>
              <a:latin typeface="Times New Roman" panose="02020603050405020304" pitchFamily="18" charset="0"/>
              <a:ea typeface="隶书" panose="02010509060101010101" pitchFamily="49" charset="-122"/>
            </a:endParaRPr>
          </a:p>
        </p:txBody>
      </p:sp>
      <p:graphicFrame>
        <p:nvGraphicFramePr>
          <p:cNvPr id="94213" name="Object 5"/>
          <p:cNvGraphicFramePr>
            <a:graphicFrameLocks noChangeAspect="1"/>
          </p:cNvGraphicFramePr>
          <p:nvPr/>
        </p:nvGraphicFramePr>
        <p:xfrm>
          <a:off x="4343400" y="3070225"/>
          <a:ext cx="438150" cy="398463"/>
        </p:xfrm>
        <a:graphic>
          <a:graphicData uri="http://schemas.openxmlformats.org/presentationml/2006/ole">
            <mc:AlternateContent xmlns:mc="http://schemas.openxmlformats.org/markup-compatibility/2006">
              <mc:Choice xmlns:v="urn:schemas-microsoft-com:vml" Requires="v">
                <p:oleObj spid="_x0000_s48178" name="Equation" r:id="rId5" imgW="126780" imgH="114102" progId="Equation.DSMT4">
                  <p:embed/>
                </p:oleObj>
              </mc:Choice>
              <mc:Fallback>
                <p:oleObj name="Equation" r:id="rId5" imgW="126780" imgH="114102"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3070225"/>
                        <a:ext cx="43815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6"/>
          <p:cNvGrpSpPr>
            <a:grpSpLocks/>
          </p:cNvGrpSpPr>
          <p:nvPr/>
        </p:nvGrpSpPr>
        <p:grpSpPr bwMode="auto">
          <a:xfrm>
            <a:off x="4876800" y="1828800"/>
            <a:ext cx="3200400" cy="2765425"/>
            <a:chOff x="3072" y="922"/>
            <a:chExt cx="1868" cy="1670"/>
          </a:xfrm>
        </p:grpSpPr>
        <p:graphicFrame>
          <p:nvGraphicFramePr>
            <p:cNvPr id="48140" name="Object 7"/>
            <p:cNvGraphicFramePr>
              <a:graphicFrameLocks noChangeAspect="1"/>
            </p:cNvGraphicFramePr>
            <p:nvPr/>
          </p:nvGraphicFramePr>
          <p:xfrm>
            <a:off x="3216" y="922"/>
            <a:ext cx="1724" cy="1670"/>
          </p:xfrm>
          <a:graphic>
            <a:graphicData uri="http://schemas.openxmlformats.org/presentationml/2006/ole">
              <mc:AlternateContent xmlns:mc="http://schemas.openxmlformats.org/markup-compatibility/2006">
                <mc:Choice xmlns:v="urn:schemas-microsoft-com:vml" Requires="v">
                  <p:oleObj spid="_x0000_s48179" name="Equation" r:id="rId7" imgW="1206500" imgH="1168400" progId="Equation.DSMT4">
                    <p:embed/>
                  </p:oleObj>
                </mc:Choice>
                <mc:Fallback>
                  <p:oleObj name="Equation" r:id="rId7" imgW="1206500" imgH="11684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 y="922"/>
                          <a:ext cx="1724" cy="16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1" name="Object 8"/>
            <p:cNvGraphicFramePr>
              <a:graphicFrameLocks noChangeAspect="1"/>
            </p:cNvGraphicFramePr>
            <p:nvPr/>
          </p:nvGraphicFramePr>
          <p:xfrm>
            <a:off x="3072" y="1632"/>
            <a:ext cx="177" cy="248"/>
          </p:xfrm>
          <a:graphic>
            <a:graphicData uri="http://schemas.openxmlformats.org/presentationml/2006/ole">
              <mc:AlternateContent xmlns:mc="http://schemas.openxmlformats.org/markup-compatibility/2006">
                <mc:Choice xmlns:v="urn:schemas-microsoft-com:vml" Requires="v">
                  <p:oleObj spid="_x0000_s48180" name="Equation" r:id="rId9" imgW="95357" imgH="152280" progId="Equation.DSMT4">
                    <p:embed/>
                  </p:oleObj>
                </mc:Choice>
                <mc:Fallback>
                  <p:oleObj name="Equation" r:id="rId9" imgW="95357" imgH="15228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2" y="1632"/>
                          <a:ext cx="177"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9"/>
          <p:cNvGrpSpPr>
            <a:grpSpLocks/>
          </p:cNvGrpSpPr>
          <p:nvPr/>
        </p:nvGrpSpPr>
        <p:grpSpPr bwMode="auto">
          <a:xfrm>
            <a:off x="1143000" y="2928938"/>
            <a:ext cx="2819400" cy="511175"/>
            <a:chOff x="720" y="1584"/>
            <a:chExt cx="1761" cy="248"/>
          </a:xfrm>
        </p:grpSpPr>
        <p:graphicFrame>
          <p:nvGraphicFramePr>
            <p:cNvPr id="48137" name="Object 10"/>
            <p:cNvGraphicFramePr>
              <a:graphicFrameLocks noChangeAspect="1"/>
            </p:cNvGraphicFramePr>
            <p:nvPr/>
          </p:nvGraphicFramePr>
          <p:xfrm>
            <a:off x="720" y="1584"/>
            <a:ext cx="177" cy="248"/>
          </p:xfrm>
          <a:graphic>
            <a:graphicData uri="http://schemas.openxmlformats.org/presentationml/2006/ole">
              <mc:AlternateContent xmlns:mc="http://schemas.openxmlformats.org/markup-compatibility/2006">
                <mc:Choice xmlns:v="urn:schemas-microsoft-com:vml" Requires="v">
                  <p:oleObj spid="_x0000_s48181" name="Equation" r:id="rId11" imgW="95357" imgH="152280" progId="Equation.DSMT4">
                    <p:embed/>
                  </p:oleObj>
                </mc:Choice>
                <mc:Fallback>
                  <p:oleObj name="Equation" r:id="rId11" imgW="95357" imgH="15228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0" y="1584"/>
                          <a:ext cx="177"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8" name="Object 11"/>
            <p:cNvGraphicFramePr>
              <a:graphicFrameLocks noChangeAspect="1"/>
            </p:cNvGraphicFramePr>
            <p:nvPr/>
          </p:nvGraphicFramePr>
          <p:xfrm>
            <a:off x="1296" y="1584"/>
            <a:ext cx="177" cy="248"/>
          </p:xfrm>
          <a:graphic>
            <a:graphicData uri="http://schemas.openxmlformats.org/presentationml/2006/ole">
              <mc:AlternateContent xmlns:mc="http://schemas.openxmlformats.org/markup-compatibility/2006">
                <mc:Choice xmlns:v="urn:schemas-microsoft-com:vml" Requires="v">
                  <p:oleObj spid="_x0000_s48182" name="Equation" r:id="rId13" imgW="95357" imgH="152280" progId="Equation.DSMT4">
                    <p:embed/>
                  </p:oleObj>
                </mc:Choice>
                <mc:Fallback>
                  <p:oleObj name="Equation" r:id="rId13" imgW="95357" imgH="15228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6" y="1584"/>
                          <a:ext cx="177"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9" name="Object 12"/>
            <p:cNvGraphicFramePr>
              <a:graphicFrameLocks noChangeAspect="1"/>
            </p:cNvGraphicFramePr>
            <p:nvPr/>
          </p:nvGraphicFramePr>
          <p:xfrm>
            <a:off x="2304" y="1584"/>
            <a:ext cx="177" cy="248"/>
          </p:xfrm>
          <a:graphic>
            <a:graphicData uri="http://schemas.openxmlformats.org/presentationml/2006/ole">
              <mc:AlternateContent xmlns:mc="http://schemas.openxmlformats.org/markup-compatibility/2006">
                <mc:Choice xmlns:v="urn:schemas-microsoft-com:vml" Requires="v">
                  <p:oleObj spid="_x0000_s48183" name="Equation" r:id="rId15" imgW="95357" imgH="152280" progId="Equation.DSMT4">
                    <p:embed/>
                  </p:oleObj>
                </mc:Choice>
                <mc:Fallback>
                  <p:oleObj name="Equation" r:id="rId15" imgW="95357" imgH="15228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04" y="1584"/>
                          <a:ext cx="177"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8136"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06E5ED9-9360-4B06-8C49-8D80ED875DF8}" type="slidenum">
              <a:rPr lang="en-US" altLang="zh-CN" sz="1200">
                <a:solidFill>
                  <a:srgbClr val="898989"/>
                </a:solidFill>
                <a:latin typeface="Times New Roman" panose="02020603050405020304" pitchFamily="18" charset="0"/>
              </a:rPr>
              <a:pPr>
                <a:spcBef>
                  <a:spcPct val="0"/>
                </a:spcBef>
                <a:buFontTx/>
                <a:buNone/>
              </a:pPr>
              <a:t>41</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94210"/>
                                        </p:tgtEl>
                                        <p:attrNameLst>
                                          <p:attrName>style.visibility</p:attrName>
                                        </p:attrNameLst>
                                      </p:cBhvr>
                                      <p:to>
                                        <p:strVal val="visible"/>
                                      </p:to>
                                    </p:set>
                                    <p:animEffect transition="in" filter="wipe(left)">
                                      <p:cBhvr>
                                        <p:cTn id="7" dur="75"/>
                                        <p:tgtEl>
                                          <p:spTgt spid="94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4211"/>
                                        </p:tgtEl>
                                        <p:attrNameLst>
                                          <p:attrName>style.visibility</p:attrName>
                                        </p:attrNameLst>
                                      </p:cBhvr>
                                      <p:to>
                                        <p:strVal val="visible"/>
                                      </p:to>
                                    </p:set>
                                    <p:animEffect transition="in" filter="wipe(left)">
                                      <p:cBhvr>
                                        <p:cTn id="12" dur="500"/>
                                        <p:tgtEl>
                                          <p:spTgt spid="942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FF3300"/>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4213"/>
                                        </p:tgtEl>
                                        <p:attrNameLst>
                                          <p:attrName>style.visibility</p:attrName>
                                        </p:attrNameLst>
                                      </p:cBhvr>
                                      <p:to>
                                        <p:strVal val="visible"/>
                                      </p:to>
                                    </p:set>
                                    <p:animEffect transition="in" filter="wipe(left)">
                                      <p:cBhvr>
                                        <p:cTn id="22" dur="500"/>
                                        <p:tgtEl>
                                          <p:spTgt spid="942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94212"/>
                                        </p:tgtEl>
                                        <p:attrNameLst>
                                          <p:attrName>style.visibility</p:attrName>
                                        </p:attrNameLst>
                                      </p:cBhvr>
                                      <p:to>
                                        <p:strVal val="visible"/>
                                      </p:to>
                                    </p:set>
                                    <p:animEffect transition="in" filter="wipe(left)">
                                      <p:cBhvr>
                                        <p:cTn id="32" dur="3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autoUpdateAnimBg="0"/>
      <p:bldP spid="94212"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914400" y="457200"/>
            <a:ext cx="7772400" cy="946150"/>
          </a:xfrm>
          <a:prstGeom prst="rect">
            <a:avLst/>
          </a:prstGeom>
          <a:noFill/>
          <a:ln>
            <a:noFill/>
          </a:ln>
          <a:effectLst/>
          <a:extLst/>
        </p:spPr>
        <p:txBody>
          <a:bodyPr>
            <a:spAutoFit/>
          </a:bodyPr>
          <a:lstStyle/>
          <a:p>
            <a:pPr eaLnBrk="1" hangingPunct="1">
              <a:defRPr/>
            </a:pPr>
            <a:r>
              <a:rPr lang="zh-CN" altLang="en-US" sz="2800" b="1">
                <a:solidFill>
                  <a:srgbClr val="0000FF"/>
                </a:solidFill>
                <a:effectLst>
                  <a:outerShdw blurRad="38100" dist="38100" dir="2700000" algn="tl">
                    <a:srgbClr val="C0C0C0"/>
                  </a:outerShdw>
                </a:effectLst>
                <a:ea typeface="隶书" pitchFamily="49" charset="-122"/>
              </a:rPr>
              <a:t>推论</a:t>
            </a:r>
            <a:r>
              <a:rPr lang="zh-CN" altLang="en-GB" sz="2800" b="1">
                <a:solidFill>
                  <a:srgbClr val="0000FF"/>
                </a:solidFill>
                <a:effectLst>
                  <a:outerShdw blurRad="38100" dist="38100" dir="2700000" algn="tl">
                    <a:srgbClr val="C0C0C0"/>
                  </a:outerShdw>
                </a:effectLst>
                <a:ea typeface="隶书" pitchFamily="49" charset="-122"/>
              </a:rPr>
              <a:t>1</a:t>
            </a:r>
            <a:r>
              <a:rPr lang="zh-CN" altLang="en-US" sz="2800" b="1">
                <a:ea typeface="隶书" pitchFamily="49" charset="-122"/>
              </a:rPr>
              <a:t>　</a:t>
            </a:r>
            <a:r>
              <a:rPr lang="zh-CN" altLang="en-US" sz="2800" b="1">
                <a:solidFill>
                  <a:schemeClr val="tx2"/>
                </a:solidFill>
                <a:ea typeface="隶书" pitchFamily="49" charset="-122"/>
              </a:rPr>
              <a:t>行列式的</a:t>
            </a:r>
            <a:r>
              <a:rPr lang="zh-CN" altLang="en-US" sz="2800" b="1">
                <a:solidFill>
                  <a:srgbClr val="FF3300"/>
                </a:solidFill>
                <a:ea typeface="隶书" pitchFamily="49" charset="-122"/>
              </a:rPr>
              <a:t>某一行</a:t>
            </a:r>
            <a:r>
              <a:rPr lang="zh-CN" altLang="en-US" sz="2800" b="1">
                <a:solidFill>
                  <a:schemeClr val="tx2"/>
                </a:solidFill>
                <a:ea typeface="隶书" pitchFamily="49" charset="-122"/>
              </a:rPr>
              <a:t>（列）中所有元素的公因子可以提到行列式符号的外面．</a:t>
            </a:r>
          </a:p>
        </p:txBody>
      </p:sp>
      <p:sp>
        <p:nvSpPr>
          <p:cNvPr id="95235" name="Text Box 3"/>
          <p:cNvSpPr txBox="1">
            <a:spLocks noChangeArrowheads="1"/>
          </p:cNvSpPr>
          <p:nvPr/>
        </p:nvSpPr>
        <p:spPr bwMode="auto">
          <a:xfrm>
            <a:off x="914400" y="2300288"/>
            <a:ext cx="1273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b="1">
                <a:latin typeface="Times New Roman" panose="02020603050405020304" pitchFamily="18" charset="0"/>
                <a:ea typeface="隶书" panose="02010509060101010101" pitchFamily="49" charset="-122"/>
              </a:rPr>
              <a:t>例如</a:t>
            </a:r>
          </a:p>
        </p:txBody>
      </p:sp>
      <p:graphicFrame>
        <p:nvGraphicFramePr>
          <p:cNvPr id="95236" name="Object 4"/>
          <p:cNvGraphicFramePr>
            <a:graphicFrameLocks noChangeAspect="1"/>
          </p:cNvGraphicFramePr>
          <p:nvPr/>
        </p:nvGraphicFramePr>
        <p:xfrm>
          <a:off x="4191000" y="2819400"/>
          <a:ext cx="990600" cy="752475"/>
        </p:xfrm>
        <a:graphic>
          <a:graphicData uri="http://schemas.openxmlformats.org/presentationml/2006/ole">
            <mc:AlternateContent xmlns:mc="http://schemas.openxmlformats.org/markup-compatibility/2006">
              <mc:Choice xmlns:v="urn:schemas-microsoft-com:vml" Requires="v">
                <p:oleObj spid="_x0000_s49200" name="Equation" r:id="rId3" imgW="342799" imgH="247590" progId="Equation.DSMT4">
                  <p:embed/>
                </p:oleObj>
              </mc:Choice>
              <mc:Fallback>
                <p:oleObj name="Equation" r:id="rId3" imgW="342799" imgH="24759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819400"/>
                        <a:ext cx="990600"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7" name="Object 5"/>
          <p:cNvGraphicFramePr>
            <a:graphicFrameLocks noChangeAspect="1"/>
          </p:cNvGraphicFramePr>
          <p:nvPr/>
        </p:nvGraphicFramePr>
        <p:xfrm>
          <a:off x="5181600" y="2590800"/>
          <a:ext cx="1911350" cy="1724025"/>
        </p:xfrm>
        <a:graphic>
          <a:graphicData uri="http://schemas.openxmlformats.org/presentationml/2006/ole">
            <mc:AlternateContent xmlns:mc="http://schemas.openxmlformats.org/markup-compatibility/2006">
              <mc:Choice xmlns:v="urn:schemas-microsoft-com:vml" Requires="v">
                <p:oleObj spid="_x0000_s49201" name="Equation" r:id="rId5" imgW="742866" imgH="666630" progId="Equation.DSMT4">
                  <p:embed/>
                </p:oleObj>
              </mc:Choice>
              <mc:Fallback>
                <p:oleObj name="Equation" r:id="rId5" imgW="742866" imgH="66663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2590800"/>
                        <a:ext cx="1911350" cy="172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38" name="Rectangle 6"/>
          <p:cNvSpPr>
            <a:spLocks noChangeArrowheads="1"/>
          </p:cNvSpPr>
          <p:nvPr/>
        </p:nvSpPr>
        <p:spPr bwMode="auto">
          <a:xfrm>
            <a:off x="838200" y="1447800"/>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50000"/>
              </a:spcBef>
              <a:buFontTx/>
              <a:buNone/>
            </a:pPr>
            <a:r>
              <a:rPr lang="zh-CN" altLang="en-US" sz="2800" b="1">
                <a:latin typeface="Times New Roman" panose="02020603050405020304" pitchFamily="18" charset="0"/>
                <a:ea typeface="隶书" panose="02010509060101010101" pitchFamily="49" charset="-122"/>
              </a:rPr>
              <a:t>第</a:t>
            </a:r>
            <a:r>
              <a:rPr lang="zh-CN" altLang="en-US" sz="2800" b="1" i="1">
                <a:latin typeface="Times New Roman" panose="02020603050405020304" pitchFamily="18" charset="0"/>
                <a:ea typeface="隶书" panose="02010509060101010101" pitchFamily="49" charset="-122"/>
              </a:rPr>
              <a:t> </a:t>
            </a:r>
            <a:r>
              <a:rPr lang="en-US" altLang="zh-CN" sz="2800" b="1" i="1">
                <a:latin typeface="Times New Roman" panose="02020603050405020304" pitchFamily="18" charset="0"/>
                <a:ea typeface="隶书" panose="02010509060101010101" pitchFamily="49" charset="-122"/>
              </a:rPr>
              <a:t>i </a:t>
            </a:r>
            <a:r>
              <a:rPr lang="zh-CN" altLang="en-US" sz="2800" b="1">
                <a:latin typeface="Times New Roman" panose="02020603050405020304" pitchFamily="18" charset="0"/>
                <a:ea typeface="隶书" panose="02010509060101010101" pitchFamily="49" charset="-122"/>
              </a:rPr>
              <a:t>行（或列）提出公因子</a:t>
            </a:r>
            <a:r>
              <a:rPr lang="zh-CN" altLang="en-US" sz="2800" b="1" i="1">
                <a:latin typeface="Times New Roman" panose="02020603050405020304" pitchFamily="18" charset="0"/>
                <a:ea typeface="隶书" panose="02010509060101010101" pitchFamily="49" charset="-122"/>
              </a:rPr>
              <a:t> </a:t>
            </a:r>
            <a:r>
              <a:rPr lang="en-US" altLang="zh-CN" sz="2800" b="1" i="1">
                <a:latin typeface="Times New Roman" panose="02020603050405020304" pitchFamily="18" charset="0"/>
                <a:ea typeface="隶书" panose="02010509060101010101" pitchFamily="49" charset="-122"/>
              </a:rPr>
              <a:t>k </a:t>
            </a:r>
            <a:r>
              <a:rPr lang="zh-CN" altLang="en-US" sz="2800" b="1">
                <a:latin typeface="Times New Roman" panose="02020603050405020304" pitchFamily="18" charset="0"/>
                <a:ea typeface="隶书" panose="02010509060101010101" pitchFamily="49" charset="-122"/>
              </a:rPr>
              <a:t>，记作 </a:t>
            </a:r>
            <a:r>
              <a:rPr lang="en-US" altLang="zh-CN" sz="2800" b="1" i="1">
                <a:latin typeface="Times New Roman" panose="02020603050405020304" pitchFamily="18" charset="0"/>
                <a:ea typeface="隶书" panose="02010509060101010101" pitchFamily="49" charset="-122"/>
              </a:rPr>
              <a:t>r</a:t>
            </a:r>
            <a:r>
              <a:rPr lang="en-US" altLang="zh-CN" sz="2800" b="1" i="1" baseline="-250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a:t>
            </a:r>
            <a:r>
              <a:rPr lang="en-US" altLang="zh-CN" sz="2800" b="1" i="1">
                <a:latin typeface="Times New Roman" panose="02020603050405020304" pitchFamily="18" charset="0"/>
                <a:ea typeface="隶书" panose="02010509060101010101" pitchFamily="49" charset="-122"/>
              </a:rPr>
              <a:t>k</a:t>
            </a:r>
            <a:r>
              <a:rPr lang="zh-CN" altLang="en-US" sz="2800" b="1">
                <a:latin typeface="Times New Roman" panose="02020603050405020304" pitchFamily="18" charset="0"/>
                <a:ea typeface="隶书" panose="02010509060101010101" pitchFamily="49" charset="-122"/>
              </a:rPr>
              <a:t>（</a:t>
            </a:r>
            <a:r>
              <a:rPr lang="en-US" altLang="zh-CN" sz="2800" b="1" i="1">
                <a:latin typeface="Times New Roman" panose="02020603050405020304" pitchFamily="18" charset="0"/>
                <a:ea typeface="隶书" panose="02010509060101010101" pitchFamily="49" charset="-122"/>
              </a:rPr>
              <a:t>c</a:t>
            </a:r>
            <a:r>
              <a:rPr lang="en-US" altLang="zh-CN" sz="2800" b="1" i="1" baseline="-250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a:t>
            </a:r>
            <a:r>
              <a:rPr lang="en-US" altLang="zh-CN" sz="2800" b="1" i="1">
                <a:latin typeface="Times New Roman" panose="02020603050405020304" pitchFamily="18" charset="0"/>
                <a:ea typeface="隶书" panose="02010509060101010101" pitchFamily="49" charset="-122"/>
              </a:rPr>
              <a:t>k</a:t>
            </a:r>
            <a:r>
              <a:rPr lang="zh-CN" altLang="en-US" sz="2800" b="1">
                <a:latin typeface="Times New Roman" panose="02020603050405020304" pitchFamily="18" charset="0"/>
                <a:ea typeface="隶书" panose="02010509060101010101" pitchFamily="49" charset="-122"/>
              </a:rPr>
              <a:t>）。</a:t>
            </a:r>
          </a:p>
        </p:txBody>
      </p:sp>
      <p:graphicFrame>
        <p:nvGraphicFramePr>
          <p:cNvPr id="95239" name="Object 7"/>
          <p:cNvGraphicFramePr>
            <a:graphicFrameLocks noChangeAspect="1"/>
          </p:cNvGraphicFramePr>
          <p:nvPr/>
        </p:nvGraphicFramePr>
        <p:xfrm>
          <a:off x="2362200" y="2667000"/>
          <a:ext cx="1676400" cy="1676400"/>
        </p:xfrm>
        <a:graphic>
          <a:graphicData uri="http://schemas.openxmlformats.org/presentationml/2006/ole">
            <mc:AlternateContent xmlns:mc="http://schemas.openxmlformats.org/markup-compatibility/2006">
              <mc:Choice xmlns:v="urn:schemas-microsoft-com:vml" Requires="v">
                <p:oleObj spid="_x0000_s49202" name="Equation" r:id="rId7" imgW="666688" imgH="666630" progId="Equation.DSMT4">
                  <p:embed/>
                </p:oleObj>
              </mc:Choice>
              <mc:Fallback>
                <p:oleObj name="Equation" r:id="rId7" imgW="666688" imgH="66663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2667000"/>
                        <a:ext cx="1676400"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40" name="Object 8"/>
          <p:cNvGraphicFramePr>
            <a:graphicFrameLocks noChangeAspect="1"/>
          </p:cNvGraphicFramePr>
          <p:nvPr/>
        </p:nvGraphicFramePr>
        <p:xfrm>
          <a:off x="2362200" y="4343400"/>
          <a:ext cx="1676400" cy="1676400"/>
        </p:xfrm>
        <a:graphic>
          <a:graphicData uri="http://schemas.openxmlformats.org/presentationml/2006/ole">
            <mc:AlternateContent xmlns:mc="http://schemas.openxmlformats.org/markup-compatibility/2006">
              <mc:Choice xmlns:v="urn:schemas-microsoft-com:vml" Requires="v">
                <p:oleObj spid="_x0000_s49203" name="Equation" r:id="rId9" imgW="666688" imgH="666630" progId="Equation.DSMT4">
                  <p:embed/>
                </p:oleObj>
              </mc:Choice>
              <mc:Fallback>
                <p:oleObj name="Equation" r:id="rId9" imgW="666688" imgH="66663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4343400"/>
                        <a:ext cx="1676400"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41" name="Object 9"/>
          <p:cNvGraphicFramePr>
            <a:graphicFrameLocks noChangeAspect="1"/>
          </p:cNvGraphicFramePr>
          <p:nvPr/>
        </p:nvGraphicFramePr>
        <p:xfrm>
          <a:off x="4191000" y="4648200"/>
          <a:ext cx="990600" cy="752475"/>
        </p:xfrm>
        <a:graphic>
          <a:graphicData uri="http://schemas.openxmlformats.org/presentationml/2006/ole">
            <mc:AlternateContent xmlns:mc="http://schemas.openxmlformats.org/markup-compatibility/2006">
              <mc:Choice xmlns:v="urn:schemas-microsoft-com:vml" Requires="v">
                <p:oleObj spid="_x0000_s49204" name="Equation" r:id="rId11" imgW="342799" imgH="247590" progId="Equation.DSMT4">
                  <p:embed/>
                </p:oleObj>
              </mc:Choice>
              <mc:Fallback>
                <p:oleObj name="Equation" r:id="rId11" imgW="342799" imgH="24759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1000" y="4648200"/>
                        <a:ext cx="990600"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42" name="Object 10"/>
          <p:cNvGraphicFramePr>
            <a:graphicFrameLocks noChangeAspect="1"/>
          </p:cNvGraphicFramePr>
          <p:nvPr/>
        </p:nvGraphicFramePr>
        <p:xfrm>
          <a:off x="5164138" y="4329113"/>
          <a:ext cx="1881187" cy="1754187"/>
        </p:xfrm>
        <a:graphic>
          <a:graphicData uri="http://schemas.openxmlformats.org/presentationml/2006/ole">
            <mc:AlternateContent xmlns:mc="http://schemas.openxmlformats.org/markup-compatibility/2006">
              <mc:Choice xmlns:v="urn:schemas-microsoft-com:vml" Requires="v">
                <p:oleObj spid="_x0000_s49205" name="Equation" r:id="rId13" imgW="733411" imgH="685800" progId="Equation.DSMT4">
                  <p:embed/>
                </p:oleObj>
              </mc:Choice>
              <mc:Fallback>
                <p:oleObj name="Equation" r:id="rId13" imgW="733411" imgH="6858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64138" y="4329113"/>
                        <a:ext cx="1881187" cy="175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43" name="Object 11"/>
          <p:cNvGraphicFramePr>
            <a:graphicFrameLocks noChangeAspect="1"/>
          </p:cNvGraphicFramePr>
          <p:nvPr/>
        </p:nvGraphicFramePr>
        <p:xfrm>
          <a:off x="7010400" y="5029200"/>
          <a:ext cx="595313" cy="438150"/>
        </p:xfrm>
        <a:graphic>
          <a:graphicData uri="http://schemas.openxmlformats.org/presentationml/2006/ole">
            <mc:AlternateContent xmlns:mc="http://schemas.openxmlformats.org/markup-compatibility/2006">
              <mc:Choice xmlns:v="urn:schemas-microsoft-com:vml" Requires="v">
                <p:oleObj spid="_x0000_s49206" name="Equation" r:id="rId15" imgW="209623" imgH="152280" progId="Equation.DSMT4">
                  <p:embed/>
                </p:oleObj>
              </mc:Choice>
              <mc:Fallback>
                <p:oleObj name="Equation" r:id="rId15" imgW="209623" imgH="15228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10400" y="5029200"/>
                        <a:ext cx="59531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4"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0698A1B-6ECE-4BDD-B948-C7B18C3AA077}" type="slidenum">
              <a:rPr lang="en-US" altLang="zh-CN" sz="1200">
                <a:solidFill>
                  <a:srgbClr val="898989"/>
                </a:solidFill>
                <a:latin typeface="Times New Roman" panose="02020603050405020304" pitchFamily="18" charset="0"/>
              </a:rPr>
              <a:pPr>
                <a:spcBef>
                  <a:spcPct val="0"/>
                </a:spcBef>
                <a:buFontTx/>
                <a:buNone/>
              </a:pPr>
              <a:t>42</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95234"/>
                                        </p:tgtEl>
                                        <p:attrNameLst>
                                          <p:attrName>style.visibility</p:attrName>
                                        </p:attrNameLst>
                                      </p:cBhvr>
                                      <p:to>
                                        <p:strVal val="visible"/>
                                      </p:to>
                                    </p:set>
                                    <p:animEffect transition="in" filter="wipe(left)">
                                      <p:cBhvr>
                                        <p:cTn id="7" dur="75"/>
                                        <p:tgtEl>
                                          <p:spTgt spid="952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95238">
                                            <p:txEl>
                                              <p:pRg st="0" end="0"/>
                                            </p:txEl>
                                          </p:spTgt>
                                        </p:tgtEl>
                                        <p:attrNameLst>
                                          <p:attrName>style.visibility</p:attrName>
                                        </p:attrNameLst>
                                      </p:cBhvr>
                                      <p:to>
                                        <p:strVal val="visible"/>
                                      </p:to>
                                    </p:set>
                                    <p:animEffect transition="in" filter="wipe(left)">
                                      <p:cBhvr>
                                        <p:cTn id="12" dur="75"/>
                                        <p:tgtEl>
                                          <p:spTgt spid="9523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95235">
                                            <p:txEl>
                                              <p:pRg st="0" end="0"/>
                                            </p:txEl>
                                          </p:spTgt>
                                        </p:tgtEl>
                                        <p:attrNameLst>
                                          <p:attrName>style.visibility</p:attrName>
                                        </p:attrNameLst>
                                      </p:cBhvr>
                                      <p:to>
                                        <p:strVal val="visible"/>
                                      </p:to>
                                    </p:set>
                                    <p:animEffect transition="in" filter="wipe(left)">
                                      <p:cBhvr>
                                        <p:cTn id="17" dur="75"/>
                                        <p:tgtEl>
                                          <p:spTgt spid="95235">
                                            <p:txEl>
                                              <p:pRg st="0" end="0"/>
                                            </p:txEl>
                                          </p:spTgt>
                                        </p:tgtEl>
                                      </p:cBhvr>
                                    </p:animEffect>
                                  </p:childTnLst>
                                </p:cTn>
                              </p:par>
                            </p:childTnLst>
                          </p:cTn>
                        </p:par>
                        <p:par>
                          <p:cTn id="18" fill="hold" nodeType="afterGroup">
                            <p:stCondLst>
                              <p:cond delay="150"/>
                            </p:stCondLst>
                            <p:childTnLst>
                              <p:par>
                                <p:cTn id="19" presetID="22" presetClass="entr" presetSubtype="8" fill="hold" nodeType="afterEffect">
                                  <p:stCondLst>
                                    <p:cond delay="0"/>
                                  </p:stCondLst>
                                  <p:childTnLst>
                                    <p:set>
                                      <p:cBhvr>
                                        <p:cTn id="20" dur="1" fill="hold">
                                          <p:stCondLst>
                                            <p:cond delay="0"/>
                                          </p:stCondLst>
                                        </p:cTn>
                                        <p:tgtEl>
                                          <p:spTgt spid="95239"/>
                                        </p:tgtEl>
                                        <p:attrNameLst>
                                          <p:attrName>style.visibility</p:attrName>
                                        </p:attrNameLst>
                                      </p:cBhvr>
                                      <p:to>
                                        <p:strVal val="visible"/>
                                      </p:to>
                                    </p:set>
                                    <p:animEffect transition="in" filter="wipe(left)">
                                      <p:cBhvr>
                                        <p:cTn id="21" dur="500"/>
                                        <p:tgtEl>
                                          <p:spTgt spid="95239"/>
                                        </p:tgtEl>
                                      </p:cBhvr>
                                    </p:animEffect>
                                  </p:childTnLst>
                                </p:cTn>
                              </p:par>
                            </p:childTnLst>
                          </p:cTn>
                        </p:par>
                        <p:par>
                          <p:cTn id="22" fill="hold" nodeType="afterGroup">
                            <p:stCondLst>
                              <p:cond delay="650"/>
                            </p:stCondLst>
                            <p:childTnLst>
                              <p:par>
                                <p:cTn id="23" presetID="22" presetClass="entr" presetSubtype="8" fill="hold" nodeType="afterEffect">
                                  <p:stCondLst>
                                    <p:cond delay="0"/>
                                  </p:stCondLst>
                                  <p:childTnLst>
                                    <p:set>
                                      <p:cBhvr>
                                        <p:cTn id="24" dur="1" fill="hold">
                                          <p:stCondLst>
                                            <p:cond delay="0"/>
                                          </p:stCondLst>
                                        </p:cTn>
                                        <p:tgtEl>
                                          <p:spTgt spid="95236"/>
                                        </p:tgtEl>
                                        <p:attrNameLst>
                                          <p:attrName>style.visibility</p:attrName>
                                        </p:attrNameLst>
                                      </p:cBhvr>
                                      <p:to>
                                        <p:strVal val="visible"/>
                                      </p:to>
                                    </p:set>
                                    <p:animEffect transition="in" filter="wipe(left)">
                                      <p:cBhvr>
                                        <p:cTn id="25" dur="500"/>
                                        <p:tgtEl>
                                          <p:spTgt spid="95236"/>
                                        </p:tgtEl>
                                      </p:cBhvr>
                                    </p:animEffect>
                                  </p:childTnLst>
                                </p:cTn>
                              </p:par>
                            </p:childTnLst>
                          </p:cTn>
                        </p:par>
                        <p:par>
                          <p:cTn id="26" fill="hold" nodeType="afterGroup">
                            <p:stCondLst>
                              <p:cond delay="1150"/>
                            </p:stCondLst>
                            <p:childTnLst>
                              <p:par>
                                <p:cTn id="27" presetID="22" presetClass="entr" presetSubtype="8" fill="hold" nodeType="afterEffect">
                                  <p:stCondLst>
                                    <p:cond delay="0"/>
                                  </p:stCondLst>
                                  <p:childTnLst>
                                    <p:set>
                                      <p:cBhvr>
                                        <p:cTn id="28" dur="1" fill="hold">
                                          <p:stCondLst>
                                            <p:cond delay="0"/>
                                          </p:stCondLst>
                                        </p:cTn>
                                        <p:tgtEl>
                                          <p:spTgt spid="95237"/>
                                        </p:tgtEl>
                                        <p:attrNameLst>
                                          <p:attrName>style.visibility</p:attrName>
                                        </p:attrNameLst>
                                      </p:cBhvr>
                                      <p:to>
                                        <p:strVal val="visible"/>
                                      </p:to>
                                    </p:set>
                                    <p:animEffect transition="in" filter="wipe(left)">
                                      <p:cBhvr>
                                        <p:cTn id="29" dur="500"/>
                                        <p:tgtEl>
                                          <p:spTgt spid="9523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95240"/>
                                        </p:tgtEl>
                                        <p:attrNameLst>
                                          <p:attrName>style.visibility</p:attrName>
                                        </p:attrNameLst>
                                      </p:cBhvr>
                                      <p:to>
                                        <p:strVal val="visible"/>
                                      </p:to>
                                    </p:set>
                                    <p:animEffect transition="in" filter="wipe(left)">
                                      <p:cBhvr>
                                        <p:cTn id="34" dur="500"/>
                                        <p:tgtEl>
                                          <p:spTgt spid="95240"/>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95241"/>
                                        </p:tgtEl>
                                        <p:attrNameLst>
                                          <p:attrName>style.visibility</p:attrName>
                                        </p:attrNameLst>
                                      </p:cBhvr>
                                      <p:to>
                                        <p:strVal val="visible"/>
                                      </p:to>
                                    </p:set>
                                    <p:animEffect transition="in" filter="wipe(left)">
                                      <p:cBhvr>
                                        <p:cTn id="38" dur="500"/>
                                        <p:tgtEl>
                                          <p:spTgt spid="95241"/>
                                        </p:tgtEl>
                                      </p:cBhvr>
                                    </p:animEffect>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95242"/>
                                        </p:tgtEl>
                                        <p:attrNameLst>
                                          <p:attrName>style.visibility</p:attrName>
                                        </p:attrNameLst>
                                      </p:cBhvr>
                                      <p:to>
                                        <p:strVal val="visible"/>
                                      </p:to>
                                    </p:set>
                                    <p:animEffect transition="in" filter="wipe(left)">
                                      <p:cBhvr>
                                        <p:cTn id="42" dur="500"/>
                                        <p:tgtEl>
                                          <p:spTgt spid="95242"/>
                                        </p:tgtEl>
                                      </p:cBhvr>
                                    </p:animEffect>
                                  </p:childTnLst>
                                </p:cTn>
                              </p:par>
                            </p:childTnLst>
                          </p:cTn>
                        </p:par>
                        <p:par>
                          <p:cTn id="43" fill="hold" nodeType="afterGroup">
                            <p:stCondLst>
                              <p:cond delay="1500"/>
                            </p:stCondLst>
                            <p:childTnLst>
                              <p:par>
                                <p:cTn id="44" presetID="22" presetClass="entr" presetSubtype="8" fill="hold" nodeType="afterEffect">
                                  <p:stCondLst>
                                    <p:cond delay="0"/>
                                  </p:stCondLst>
                                  <p:childTnLst>
                                    <p:set>
                                      <p:cBhvr>
                                        <p:cTn id="45" dur="1" fill="hold">
                                          <p:stCondLst>
                                            <p:cond delay="0"/>
                                          </p:stCondLst>
                                        </p:cTn>
                                        <p:tgtEl>
                                          <p:spTgt spid="95243"/>
                                        </p:tgtEl>
                                        <p:attrNameLst>
                                          <p:attrName>style.visibility</p:attrName>
                                        </p:attrNameLst>
                                      </p:cBhvr>
                                      <p:to>
                                        <p:strVal val="visible"/>
                                      </p:to>
                                    </p:set>
                                    <p:animEffect transition="in" filter="wipe(left)">
                                      <p:cBhvr>
                                        <p:cTn id="46" dur="500"/>
                                        <p:tgtEl>
                                          <p:spTgt spid="95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autoUpdateAnimBg="0"/>
      <p:bldP spid="95235" grpId="0" build="p" autoUpdateAnimBg="0"/>
      <p:bldP spid="95238"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914400" y="806450"/>
            <a:ext cx="7620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sz="2800" b="1">
                <a:solidFill>
                  <a:srgbClr val="0000FF"/>
                </a:solidFill>
                <a:latin typeface="Times New Roman" panose="02020603050405020304" pitchFamily="18" charset="0"/>
                <a:ea typeface="隶书" panose="02010509060101010101" pitchFamily="49" charset="-122"/>
              </a:rPr>
              <a:t>推论2</a:t>
            </a:r>
            <a:r>
              <a:rPr lang="zh-CN" altLang="en-US" sz="2800" b="1">
                <a:latin typeface="Times New Roman" panose="02020603050405020304" pitchFamily="18" charset="0"/>
                <a:ea typeface="隶书" panose="02010509060101010101" pitchFamily="49" charset="-122"/>
              </a:rPr>
              <a:t>　</a:t>
            </a:r>
            <a:r>
              <a:rPr lang="zh-CN" altLang="en-US" sz="2800" b="1">
                <a:solidFill>
                  <a:schemeClr val="tx2"/>
                </a:solidFill>
                <a:latin typeface="Times New Roman" panose="02020603050405020304" pitchFamily="18" charset="0"/>
                <a:ea typeface="隶书" panose="02010509060101010101" pitchFamily="49" charset="-122"/>
              </a:rPr>
              <a:t>行列式中如果有</a:t>
            </a:r>
            <a:r>
              <a:rPr lang="zh-CN" altLang="en-US" sz="2800" b="1">
                <a:solidFill>
                  <a:srgbClr val="FF6600"/>
                </a:solidFill>
                <a:latin typeface="Times New Roman" panose="02020603050405020304" pitchFamily="18" charset="0"/>
                <a:ea typeface="隶书" panose="02010509060101010101" pitchFamily="49" charset="-122"/>
              </a:rPr>
              <a:t>两行</a:t>
            </a:r>
            <a:r>
              <a:rPr lang="zh-CN" altLang="en-US" sz="2800" b="1">
                <a:latin typeface="Times New Roman" panose="02020603050405020304" pitchFamily="18" charset="0"/>
                <a:ea typeface="隶书" panose="02010509060101010101" pitchFamily="49" charset="-122"/>
              </a:rPr>
              <a:t>（</a:t>
            </a:r>
            <a:r>
              <a:rPr lang="zh-CN" altLang="en-US" sz="2800" b="1">
                <a:solidFill>
                  <a:srgbClr val="FF6600"/>
                </a:solidFill>
                <a:latin typeface="Times New Roman" panose="02020603050405020304" pitchFamily="18" charset="0"/>
                <a:ea typeface="隶书" panose="02010509060101010101" pitchFamily="49" charset="-122"/>
              </a:rPr>
              <a:t>列</a:t>
            </a:r>
            <a:r>
              <a:rPr lang="zh-CN" altLang="en-US" sz="2800" b="1">
                <a:solidFill>
                  <a:schemeClr val="tx2"/>
                </a:solidFill>
                <a:latin typeface="Times New Roman" panose="02020603050405020304" pitchFamily="18" charset="0"/>
                <a:ea typeface="隶书" panose="02010509060101010101" pitchFamily="49" charset="-122"/>
              </a:rPr>
              <a:t>）元素</a:t>
            </a:r>
            <a:r>
              <a:rPr lang="zh-CN" altLang="en-US" sz="2800" b="1">
                <a:solidFill>
                  <a:srgbClr val="006600"/>
                </a:solidFill>
                <a:latin typeface="Times New Roman" panose="02020603050405020304" pitchFamily="18" charset="0"/>
                <a:ea typeface="隶书" panose="02010509060101010101" pitchFamily="49" charset="-122"/>
              </a:rPr>
              <a:t>成比例</a:t>
            </a:r>
            <a:r>
              <a:rPr lang="zh-CN" altLang="en-US" sz="2800" b="1">
                <a:solidFill>
                  <a:schemeClr val="tx2"/>
                </a:solidFill>
                <a:latin typeface="Times New Roman" panose="02020603050405020304" pitchFamily="18" charset="0"/>
                <a:ea typeface="隶书" panose="02010509060101010101" pitchFamily="49" charset="-122"/>
              </a:rPr>
              <a:t>，则此</a:t>
            </a:r>
            <a:r>
              <a:rPr lang="zh-CN" altLang="en-US" sz="2800" b="1">
                <a:solidFill>
                  <a:srgbClr val="FF3300"/>
                </a:solidFill>
                <a:latin typeface="Times New Roman" panose="02020603050405020304" pitchFamily="18" charset="0"/>
                <a:ea typeface="隶书" panose="02010509060101010101" pitchFamily="49" charset="-122"/>
              </a:rPr>
              <a:t>行列式为零</a:t>
            </a:r>
            <a:r>
              <a:rPr lang="zh-CN" altLang="en-US" sz="2800" b="1">
                <a:solidFill>
                  <a:schemeClr val="tx2"/>
                </a:solidFill>
                <a:latin typeface="Times New Roman" panose="02020603050405020304" pitchFamily="18" charset="0"/>
                <a:ea typeface="隶书" panose="02010509060101010101" pitchFamily="49" charset="-122"/>
              </a:rPr>
              <a:t>．</a:t>
            </a:r>
          </a:p>
        </p:txBody>
      </p:sp>
      <p:sp>
        <p:nvSpPr>
          <p:cNvPr id="96259" name="Text Box 3"/>
          <p:cNvSpPr txBox="1">
            <a:spLocks noChangeArrowheads="1"/>
          </p:cNvSpPr>
          <p:nvPr/>
        </p:nvSpPr>
        <p:spPr bwMode="auto">
          <a:xfrm>
            <a:off x="931863" y="18288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隶书" panose="02010509060101010101" pitchFamily="49" charset="-122"/>
              </a:rPr>
              <a:t>证明</a:t>
            </a:r>
          </a:p>
        </p:txBody>
      </p:sp>
      <p:graphicFrame>
        <p:nvGraphicFramePr>
          <p:cNvPr id="96260" name="Object 4"/>
          <p:cNvGraphicFramePr>
            <a:graphicFrameLocks noChangeAspect="1"/>
          </p:cNvGraphicFramePr>
          <p:nvPr/>
        </p:nvGraphicFramePr>
        <p:xfrm>
          <a:off x="1179513" y="2349500"/>
          <a:ext cx="3238500" cy="3657600"/>
        </p:xfrm>
        <a:graphic>
          <a:graphicData uri="http://schemas.openxmlformats.org/presentationml/2006/ole">
            <mc:AlternateContent xmlns:mc="http://schemas.openxmlformats.org/markup-compatibility/2006">
              <mc:Choice xmlns:v="urn:schemas-microsoft-com:vml" Requires="v">
                <p:oleObj spid="_x0000_s50199" name="Equation" r:id="rId3" imgW="3238500" imgH="3657600" progId="Equation.DSMT4">
                  <p:embed/>
                </p:oleObj>
              </mc:Choice>
              <mc:Fallback>
                <p:oleObj name="Equation" r:id="rId3" imgW="3238500" imgH="3657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513" y="2349500"/>
                        <a:ext cx="3238500" cy="365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1" name="Object 5"/>
          <p:cNvGraphicFramePr>
            <a:graphicFrameLocks noChangeAspect="1"/>
          </p:cNvGraphicFramePr>
          <p:nvPr/>
        </p:nvGraphicFramePr>
        <p:xfrm>
          <a:off x="4419600" y="2362200"/>
          <a:ext cx="3352800" cy="3657600"/>
        </p:xfrm>
        <a:graphic>
          <a:graphicData uri="http://schemas.openxmlformats.org/presentationml/2006/ole">
            <mc:AlternateContent xmlns:mc="http://schemas.openxmlformats.org/markup-compatibility/2006">
              <mc:Choice xmlns:v="urn:schemas-microsoft-com:vml" Requires="v">
                <p:oleObj spid="_x0000_s50200" name="Equation" r:id="rId5" imgW="3352800" imgH="3657600" progId="Equation.DSMT4">
                  <p:embed/>
                </p:oleObj>
              </mc:Choice>
              <mc:Fallback>
                <p:oleObj name="Equation" r:id="rId5" imgW="3352800" imgH="3657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362200"/>
                        <a:ext cx="3352800" cy="365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2" name="Object 6"/>
          <p:cNvGraphicFramePr>
            <a:graphicFrameLocks noChangeAspect="1"/>
          </p:cNvGraphicFramePr>
          <p:nvPr/>
        </p:nvGraphicFramePr>
        <p:xfrm>
          <a:off x="7812088" y="4022725"/>
          <a:ext cx="596900" cy="317500"/>
        </p:xfrm>
        <a:graphic>
          <a:graphicData uri="http://schemas.openxmlformats.org/presentationml/2006/ole">
            <mc:AlternateContent xmlns:mc="http://schemas.openxmlformats.org/markup-compatibility/2006">
              <mc:Choice xmlns:v="urn:schemas-microsoft-com:vml" Requires="v">
                <p:oleObj spid="_x0000_s50201" name="Equation" r:id="rId7" imgW="596641" imgH="317362" progId="Equation.DSMT4">
                  <p:embed/>
                </p:oleObj>
              </mc:Choice>
              <mc:Fallback>
                <p:oleObj name="Equation" r:id="rId7" imgW="596641" imgH="317362"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2088" y="4022725"/>
                        <a:ext cx="596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3"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C367648-1A4B-4B60-9E7D-FD1A54E17D29}" type="slidenum">
              <a:rPr lang="en-US" altLang="zh-CN" sz="1200">
                <a:solidFill>
                  <a:srgbClr val="898989"/>
                </a:solidFill>
                <a:latin typeface="Times New Roman" panose="02020603050405020304" pitchFamily="18" charset="0"/>
              </a:rPr>
              <a:pPr>
                <a:spcBef>
                  <a:spcPct val="0"/>
                </a:spcBef>
                <a:buFontTx/>
                <a:buNone/>
              </a:pPr>
              <a:t>43</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96258"/>
                                        </p:tgtEl>
                                        <p:attrNameLst>
                                          <p:attrName>style.visibility</p:attrName>
                                        </p:attrNameLst>
                                      </p:cBhvr>
                                      <p:to>
                                        <p:strVal val="visible"/>
                                      </p:to>
                                    </p:set>
                                    <p:animEffect transition="in" filter="wipe(left)">
                                      <p:cBhvr>
                                        <p:cTn id="7" dur="75"/>
                                        <p:tgtEl>
                                          <p:spTgt spid="962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96259"/>
                                        </p:tgtEl>
                                        <p:attrNameLst>
                                          <p:attrName>style.visibility</p:attrName>
                                        </p:attrNameLst>
                                      </p:cBhvr>
                                      <p:to>
                                        <p:strVal val="visible"/>
                                      </p:to>
                                    </p:set>
                                    <p:animEffect transition="in" filter="wipe(left)">
                                      <p:cBhvr>
                                        <p:cTn id="12" dur="75"/>
                                        <p:tgtEl>
                                          <p:spTgt spid="962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6260"/>
                                        </p:tgtEl>
                                        <p:attrNameLst>
                                          <p:attrName>style.visibility</p:attrName>
                                        </p:attrNameLst>
                                      </p:cBhvr>
                                      <p:to>
                                        <p:strVal val="visible"/>
                                      </p:to>
                                    </p:set>
                                    <p:animEffect transition="in" filter="wipe(left)">
                                      <p:cBhvr>
                                        <p:cTn id="17" dur="500"/>
                                        <p:tgtEl>
                                          <p:spTgt spid="962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6261"/>
                                        </p:tgtEl>
                                        <p:attrNameLst>
                                          <p:attrName>style.visibility</p:attrName>
                                        </p:attrNameLst>
                                      </p:cBhvr>
                                      <p:to>
                                        <p:strVal val="visible"/>
                                      </p:to>
                                    </p:set>
                                    <p:animEffect transition="in" filter="wipe(left)">
                                      <p:cBhvr>
                                        <p:cTn id="22" dur="500"/>
                                        <p:tgtEl>
                                          <p:spTgt spid="962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6262"/>
                                        </p:tgtEl>
                                        <p:attrNameLst>
                                          <p:attrName>style.visibility</p:attrName>
                                        </p:attrNameLst>
                                      </p:cBhvr>
                                      <p:to>
                                        <p:strVal val="visible"/>
                                      </p:to>
                                    </p:set>
                                    <p:animEffect transition="in" filter="wipe(left)">
                                      <p:cBhvr>
                                        <p:cTn id="27" dur="500"/>
                                        <p:tgtEl>
                                          <p:spTgt spid="96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utoUpdateAnimBg="0"/>
      <p:bldP spid="96259"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1219200" y="533400"/>
            <a:ext cx="8080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chemeClr val="tx2"/>
                </a:solidFill>
                <a:latin typeface="Times New Roman" panose="02020603050405020304" pitchFamily="18" charset="0"/>
                <a:ea typeface="隶书" panose="02010509060101010101" pitchFamily="49" charset="-122"/>
              </a:rPr>
              <a:t>如</a:t>
            </a:r>
          </a:p>
        </p:txBody>
      </p:sp>
      <p:graphicFrame>
        <p:nvGraphicFramePr>
          <p:cNvPr id="97283" name="Object 3"/>
          <p:cNvGraphicFramePr>
            <a:graphicFrameLocks noChangeAspect="1"/>
          </p:cNvGraphicFramePr>
          <p:nvPr/>
        </p:nvGraphicFramePr>
        <p:xfrm>
          <a:off x="1981200" y="457200"/>
          <a:ext cx="2384425" cy="1727200"/>
        </p:xfrm>
        <a:graphic>
          <a:graphicData uri="http://schemas.openxmlformats.org/presentationml/2006/ole">
            <mc:AlternateContent xmlns:mc="http://schemas.openxmlformats.org/markup-compatibility/2006">
              <mc:Choice xmlns:v="urn:schemas-microsoft-com:vml" Requires="v">
                <p:oleObj spid="_x0000_s51296" name="Equation" r:id="rId3" imgW="1295400" imgH="939800" progId="Equation.DSMT4">
                  <p:embed/>
                </p:oleObj>
              </mc:Choice>
              <mc:Fallback>
                <p:oleObj name="Equation" r:id="rId3" imgW="1295400" imgH="939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57200"/>
                        <a:ext cx="2384425" cy="172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4" name="Object 4"/>
          <p:cNvGraphicFramePr>
            <a:graphicFrameLocks noChangeAspect="1"/>
          </p:cNvGraphicFramePr>
          <p:nvPr/>
        </p:nvGraphicFramePr>
        <p:xfrm>
          <a:off x="4343400" y="1066800"/>
          <a:ext cx="457200" cy="336550"/>
        </p:xfrm>
        <a:graphic>
          <a:graphicData uri="http://schemas.openxmlformats.org/presentationml/2006/ole">
            <mc:AlternateContent xmlns:mc="http://schemas.openxmlformats.org/markup-compatibility/2006">
              <mc:Choice xmlns:v="urn:schemas-microsoft-com:vml" Requires="v">
                <p:oleObj spid="_x0000_s51297" name="Equation" r:id="rId5" imgW="241091" imgH="177646" progId="Equation.DSMT4">
                  <p:embed/>
                </p:oleObj>
              </mc:Choice>
              <mc:Fallback>
                <p:oleObj name="Equation" r:id="rId5" imgW="241091" imgH="177646"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06680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85" name="Object 5"/>
          <p:cNvGraphicFramePr>
            <a:graphicFrameLocks noChangeAspect="1"/>
          </p:cNvGraphicFramePr>
          <p:nvPr/>
        </p:nvGraphicFramePr>
        <p:xfrm>
          <a:off x="2057400" y="457200"/>
          <a:ext cx="1295400" cy="1676400"/>
        </p:xfrm>
        <a:graphic>
          <a:graphicData uri="http://schemas.openxmlformats.org/presentationml/2006/ole">
            <mc:AlternateContent xmlns:mc="http://schemas.openxmlformats.org/markup-compatibility/2006">
              <mc:Choice xmlns:v="urn:schemas-microsoft-com:vml" Requires="v">
                <p:oleObj spid="_x0000_s51298" name="Equation" r:id="rId7" imgW="457335" imgH="885870" progId="Equation.DSMT4">
                  <p:embed/>
                </p:oleObj>
              </mc:Choice>
              <mc:Fallback>
                <p:oleObj name="Equation" r:id="rId7" imgW="457335" imgH="88587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457200"/>
                        <a:ext cx="1295400" cy="1676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86" name="Object 6"/>
          <p:cNvGraphicFramePr>
            <a:graphicFrameLocks noChangeAspect="1"/>
          </p:cNvGraphicFramePr>
          <p:nvPr/>
        </p:nvGraphicFramePr>
        <p:xfrm>
          <a:off x="5089525" y="457200"/>
          <a:ext cx="3368675" cy="1698625"/>
        </p:xfrm>
        <a:graphic>
          <a:graphicData uri="http://schemas.openxmlformats.org/presentationml/2006/ole">
            <mc:AlternateContent xmlns:mc="http://schemas.openxmlformats.org/markup-compatibility/2006">
              <mc:Choice xmlns:v="urn:schemas-microsoft-com:vml" Requires="v">
                <p:oleObj spid="_x0000_s51299" name="Equation" r:id="rId9" imgW="1397000" imgH="939800" progId="Equation.DSMT4">
                  <p:embed/>
                </p:oleObj>
              </mc:Choice>
              <mc:Fallback>
                <p:oleObj name="Equation" r:id="rId9" imgW="1397000" imgH="9398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89525" y="457200"/>
                        <a:ext cx="3368675"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p:cNvGrpSpPr>
            <a:grpSpLocks/>
          </p:cNvGrpSpPr>
          <p:nvPr/>
        </p:nvGrpSpPr>
        <p:grpSpPr bwMode="auto">
          <a:xfrm>
            <a:off x="5181600" y="914400"/>
            <a:ext cx="3124200" cy="914400"/>
            <a:chOff x="1099" y="1968"/>
            <a:chExt cx="1786" cy="576"/>
          </a:xfrm>
        </p:grpSpPr>
        <p:graphicFrame>
          <p:nvGraphicFramePr>
            <p:cNvPr id="51229" name="Object 8"/>
            <p:cNvGraphicFramePr>
              <a:graphicFrameLocks noChangeAspect="1"/>
            </p:cNvGraphicFramePr>
            <p:nvPr/>
          </p:nvGraphicFramePr>
          <p:xfrm>
            <a:off x="1099" y="1968"/>
            <a:ext cx="1786" cy="294"/>
          </p:xfrm>
          <a:graphic>
            <a:graphicData uri="http://schemas.openxmlformats.org/presentationml/2006/ole">
              <mc:AlternateContent xmlns:mc="http://schemas.openxmlformats.org/markup-compatibility/2006">
                <mc:Choice xmlns:v="urn:schemas-microsoft-com:vml" Requires="v">
                  <p:oleObj spid="_x0000_s51300" name="Equation" r:id="rId11" imgW="1314467" imgH="200070" progId="Equation.DSMT4">
                    <p:embed/>
                  </p:oleObj>
                </mc:Choice>
                <mc:Fallback>
                  <p:oleObj name="Equation" r:id="rId11" imgW="1314467" imgH="20007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99" y="1968"/>
                          <a:ext cx="1786" cy="29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0" name="Object 9"/>
            <p:cNvGraphicFramePr>
              <a:graphicFrameLocks noChangeAspect="1"/>
            </p:cNvGraphicFramePr>
            <p:nvPr/>
          </p:nvGraphicFramePr>
          <p:xfrm>
            <a:off x="1104" y="2250"/>
            <a:ext cx="1728" cy="294"/>
          </p:xfrm>
          <a:graphic>
            <a:graphicData uri="http://schemas.openxmlformats.org/presentationml/2006/ole">
              <mc:AlternateContent xmlns:mc="http://schemas.openxmlformats.org/markup-compatibility/2006">
                <mc:Choice xmlns:v="urn:schemas-microsoft-com:vml" Requires="v">
                  <p:oleObj spid="_x0000_s51301" name="Equation" r:id="rId13" imgW="1162112" imgH="200070" progId="Equation.DSMT4">
                    <p:embed/>
                  </p:oleObj>
                </mc:Choice>
                <mc:Fallback>
                  <p:oleObj name="Equation" r:id="rId13" imgW="1162112" imgH="20007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04" y="2250"/>
                          <a:ext cx="1728" cy="29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97290" name="Object 10"/>
          <p:cNvGraphicFramePr>
            <a:graphicFrameLocks noChangeAspect="1"/>
          </p:cNvGraphicFramePr>
          <p:nvPr/>
        </p:nvGraphicFramePr>
        <p:xfrm>
          <a:off x="8382000" y="1143000"/>
          <a:ext cx="457200" cy="336550"/>
        </p:xfrm>
        <a:graphic>
          <a:graphicData uri="http://schemas.openxmlformats.org/presentationml/2006/ole">
            <mc:AlternateContent xmlns:mc="http://schemas.openxmlformats.org/markup-compatibility/2006">
              <mc:Choice xmlns:v="urn:schemas-microsoft-com:vml" Requires="v">
                <p:oleObj spid="_x0000_s51302" name="Equation" r:id="rId15" imgW="241091" imgH="177646" progId="Equation.DSMT4">
                  <p:embed/>
                </p:oleObj>
              </mc:Choice>
              <mc:Fallback>
                <p:oleObj name="Equation" r:id="rId15" imgW="241091" imgH="177646"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0" y="114300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91" name="Rectangle 11"/>
          <p:cNvSpPr>
            <a:spLocks noChangeArrowheads="1"/>
          </p:cNvSpPr>
          <p:nvPr/>
        </p:nvSpPr>
        <p:spPr bwMode="auto">
          <a:xfrm>
            <a:off x="1143000" y="2286000"/>
            <a:ext cx="1101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chemeClr val="tx2"/>
                </a:solidFill>
                <a:latin typeface="Times New Roman" panose="02020603050405020304" pitchFamily="18" charset="0"/>
                <a:ea typeface="隶书" panose="02010509060101010101" pitchFamily="49" charset="-122"/>
              </a:rPr>
              <a:t>又如</a:t>
            </a:r>
          </a:p>
        </p:txBody>
      </p:sp>
      <p:graphicFrame>
        <p:nvGraphicFramePr>
          <p:cNvPr id="97292" name="Object 12"/>
          <p:cNvGraphicFramePr>
            <a:graphicFrameLocks noChangeAspect="1"/>
          </p:cNvGraphicFramePr>
          <p:nvPr/>
        </p:nvGraphicFramePr>
        <p:xfrm>
          <a:off x="1143000" y="3121025"/>
          <a:ext cx="2667000" cy="2160588"/>
        </p:xfrm>
        <a:graphic>
          <a:graphicData uri="http://schemas.openxmlformats.org/presentationml/2006/ole">
            <mc:AlternateContent xmlns:mc="http://schemas.openxmlformats.org/markup-compatibility/2006">
              <mc:Choice xmlns:v="urn:schemas-microsoft-com:vml" Requires="v">
                <p:oleObj spid="_x0000_s51303" name="Equation" r:id="rId16" imgW="1104844" imgH="885870" progId="Equation.DSMT4">
                  <p:embed/>
                </p:oleObj>
              </mc:Choice>
              <mc:Fallback>
                <p:oleObj name="Equation" r:id="rId16" imgW="1104844" imgH="885870" progId="Equation.DSMT4">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43000" y="3121025"/>
                        <a:ext cx="2667000" cy="216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3"/>
          <p:cNvGrpSpPr>
            <a:grpSpLocks/>
          </p:cNvGrpSpPr>
          <p:nvPr/>
        </p:nvGrpSpPr>
        <p:grpSpPr bwMode="auto">
          <a:xfrm>
            <a:off x="1295400" y="3200400"/>
            <a:ext cx="2362200" cy="1447800"/>
            <a:chOff x="816" y="2016"/>
            <a:chExt cx="1488" cy="912"/>
          </a:xfrm>
        </p:grpSpPr>
        <p:sp>
          <p:nvSpPr>
            <p:cNvPr id="51227" name="Rectangle 14"/>
            <p:cNvSpPr>
              <a:spLocks noChangeArrowheads="1"/>
            </p:cNvSpPr>
            <p:nvPr/>
          </p:nvSpPr>
          <p:spPr bwMode="auto">
            <a:xfrm>
              <a:off x="816" y="2016"/>
              <a:ext cx="1440" cy="240"/>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1228" name="Rectangle 15"/>
            <p:cNvSpPr>
              <a:spLocks noChangeArrowheads="1"/>
            </p:cNvSpPr>
            <p:nvPr/>
          </p:nvSpPr>
          <p:spPr bwMode="auto">
            <a:xfrm>
              <a:off x="816" y="2688"/>
              <a:ext cx="1488" cy="240"/>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pSp>
      <p:graphicFrame>
        <p:nvGraphicFramePr>
          <p:cNvPr id="97296" name="Object 16"/>
          <p:cNvGraphicFramePr>
            <a:graphicFrameLocks noChangeAspect="1"/>
          </p:cNvGraphicFramePr>
          <p:nvPr/>
        </p:nvGraphicFramePr>
        <p:xfrm>
          <a:off x="3778250" y="3962400"/>
          <a:ext cx="565150" cy="417513"/>
        </p:xfrm>
        <a:graphic>
          <a:graphicData uri="http://schemas.openxmlformats.org/presentationml/2006/ole">
            <mc:AlternateContent xmlns:mc="http://schemas.openxmlformats.org/markup-compatibility/2006">
              <mc:Choice xmlns:v="urn:schemas-microsoft-com:vml" Requires="v">
                <p:oleObj spid="_x0000_s51304" name="Equation" r:id="rId18" imgW="241091" imgH="177646" progId="Equation.DSMT4">
                  <p:embed/>
                </p:oleObj>
              </mc:Choice>
              <mc:Fallback>
                <p:oleObj name="Equation" r:id="rId18" imgW="241091" imgH="177646" progId="Equation.DSMT4">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78250" y="3962400"/>
                        <a:ext cx="56515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97" name="Object 17"/>
          <p:cNvGraphicFramePr>
            <a:graphicFrameLocks noChangeAspect="1"/>
          </p:cNvGraphicFramePr>
          <p:nvPr/>
        </p:nvGraphicFramePr>
        <p:xfrm>
          <a:off x="4572000" y="2819400"/>
          <a:ext cx="2944813" cy="2682875"/>
        </p:xfrm>
        <a:graphic>
          <a:graphicData uri="http://schemas.openxmlformats.org/presentationml/2006/ole">
            <mc:AlternateContent xmlns:mc="http://schemas.openxmlformats.org/markup-compatibility/2006">
              <mc:Choice xmlns:v="urn:schemas-microsoft-com:vml" Requires="v">
                <p:oleObj spid="_x0000_s51305" name="Equation" r:id="rId20" imgW="1257300" imgH="1143000" progId="Equation.DSMT4">
                  <p:embed/>
                </p:oleObj>
              </mc:Choice>
              <mc:Fallback>
                <p:oleObj name="Equation" r:id="rId20" imgW="1257300" imgH="1143000" progId="Equation.DSMT4">
                  <p:embed/>
                  <p:pic>
                    <p:nvPicPr>
                      <p:cNvPr id="0" name="Object 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72000" y="2819400"/>
                        <a:ext cx="2944813"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8"/>
          <p:cNvGrpSpPr>
            <a:grpSpLocks/>
          </p:cNvGrpSpPr>
          <p:nvPr/>
        </p:nvGrpSpPr>
        <p:grpSpPr bwMode="auto">
          <a:xfrm>
            <a:off x="5181600" y="2895600"/>
            <a:ext cx="1676400" cy="2514600"/>
            <a:chOff x="3264" y="1824"/>
            <a:chExt cx="1056" cy="1584"/>
          </a:xfrm>
        </p:grpSpPr>
        <p:sp>
          <p:nvSpPr>
            <p:cNvPr id="51225" name="Rectangle 19"/>
            <p:cNvSpPr>
              <a:spLocks noChangeArrowheads="1"/>
            </p:cNvSpPr>
            <p:nvPr/>
          </p:nvSpPr>
          <p:spPr bwMode="auto">
            <a:xfrm>
              <a:off x="3264" y="1824"/>
              <a:ext cx="288" cy="1584"/>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1226" name="Rectangle 20"/>
            <p:cNvSpPr>
              <a:spLocks noChangeArrowheads="1"/>
            </p:cNvSpPr>
            <p:nvPr/>
          </p:nvSpPr>
          <p:spPr bwMode="auto">
            <a:xfrm>
              <a:off x="3984" y="1824"/>
              <a:ext cx="336" cy="1584"/>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pSp>
      <p:graphicFrame>
        <p:nvGraphicFramePr>
          <p:cNvPr id="97301" name="Object 21"/>
          <p:cNvGraphicFramePr>
            <a:graphicFrameLocks noChangeAspect="1"/>
          </p:cNvGraphicFramePr>
          <p:nvPr/>
        </p:nvGraphicFramePr>
        <p:xfrm>
          <a:off x="7467600" y="3886200"/>
          <a:ext cx="565150" cy="417513"/>
        </p:xfrm>
        <a:graphic>
          <a:graphicData uri="http://schemas.openxmlformats.org/presentationml/2006/ole">
            <mc:AlternateContent xmlns:mc="http://schemas.openxmlformats.org/markup-compatibility/2006">
              <mc:Choice xmlns:v="urn:schemas-microsoft-com:vml" Requires="v">
                <p:oleObj spid="_x0000_s51306" name="Equation" r:id="rId22" imgW="241091" imgH="177646" progId="Equation.DSMT4">
                  <p:embed/>
                </p:oleObj>
              </mc:Choice>
              <mc:Fallback>
                <p:oleObj name="Equation" r:id="rId22" imgW="241091" imgH="177646" progId="Equation.DSMT4">
                  <p:embed/>
                  <p:pic>
                    <p:nvPicPr>
                      <p:cNvPr id="0"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467600" y="3886200"/>
                        <a:ext cx="56515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02" name="Object 22"/>
          <p:cNvGraphicFramePr>
            <a:graphicFrameLocks noChangeAspect="1"/>
          </p:cNvGraphicFramePr>
          <p:nvPr/>
        </p:nvGraphicFramePr>
        <p:xfrm>
          <a:off x="1554163" y="5165725"/>
          <a:ext cx="1616075" cy="1708150"/>
        </p:xfrm>
        <a:graphic>
          <a:graphicData uri="http://schemas.openxmlformats.org/presentationml/2006/ole">
            <mc:AlternateContent xmlns:mc="http://schemas.openxmlformats.org/markup-compatibility/2006">
              <mc:Choice xmlns:v="urn:schemas-microsoft-com:vml" Requires="v">
                <p:oleObj spid="_x0000_s51307" name="Equation" r:id="rId23" imgW="647779" imgH="685800" progId="Equation.DSMT4">
                  <p:embed/>
                </p:oleObj>
              </mc:Choice>
              <mc:Fallback>
                <p:oleObj name="Equation" r:id="rId23" imgW="647779" imgH="685800" progId="Equation.DSMT4">
                  <p:embed/>
                  <p:pic>
                    <p:nvPicPr>
                      <p:cNvPr id="0" name="Object 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54163" y="5165725"/>
                        <a:ext cx="1616075" cy="170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303" name="Object 23"/>
          <p:cNvGraphicFramePr>
            <a:graphicFrameLocks noChangeAspect="1"/>
          </p:cNvGraphicFramePr>
          <p:nvPr/>
        </p:nvGraphicFramePr>
        <p:xfrm>
          <a:off x="3200400" y="5791200"/>
          <a:ext cx="595313" cy="438150"/>
        </p:xfrm>
        <a:graphic>
          <a:graphicData uri="http://schemas.openxmlformats.org/presentationml/2006/ole">
            <mc:AlternateContent xmlns:mc="http://schemas.openxmlformats.org/markup-compatibility/2006">
              <mc:Choice xmlns:v="urn:schemas-microsoft-com:vml" Requires="v">
                <p:oleObj spid="_x0000_s51308" name="Equation" r:id="rId25" imgW="209623" imgH="152280" progId="Equation.DSMT4">
                  <p:embed/>
                </p:oleObj>
              </mc:Choice>
              <mc:Fallback>
                <p:oleObj name="Equation" r:id="rId25" imgW="209623" imgH="152280" progId="Equation.DSMT4">
                  <p:embed/>
                  <p:pic>
                    <p:nvPicPr>
                      <p:cNvPr id="0" name="Object 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200400" y="5791200"/>
                        <a:ext cx="59531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24"/>
          <p:cNvGrpSpPr>
            <a:grpSpLocks/>
          </p:cNvGrpSpPr>
          <p:nvPr/>
        </p:nvGrpSpPr>
        <p:grpSpPr bwMode="auto">
          <a:xfrm>
            <a:off x="1676400" y="5257800"/>
            <a:ext cx="1371600" cy="1447800"/>
            <a:chOff x="1056" y="3312"/>
            <a:chExt cx="864" cy="912"/>
          </a:xfrm>
        </p:grpSpPr>
        <p:sp>
          <p:nvSpPr>
            <p:cNvPr id="51223" name="Rectangle 25"/>
            <p:cNvSpPr>
              <a:spLocks noChangeArrowheads="1"/>
            </p:cNvSpPr>
            <p:nvPr/>
          </p:nvSpPr>
          <p:spPr bwMode="auto">
            <a:xfrm>
              <a:off x="1056" y="3312"/>
              <a:ext cx="864" cy="192"/>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1224" name="Rectangle 26"/>
            <p:cNvSpPr>
              <a:spLocks noChangeArrowheads="1"/>
            </p:cNvSpPr>
            <p:nvPr/>
          </p:nvSpPr>
          <p:spPr bwMode="auto">
            <a:xfrm>
              <a:off x="1056" y="4032"/>
              <a:ext cx="864" cy="192"/>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pSp>
      <p:grpSp>
        <p:nvGrpSpPr>
          <p:cNvPr id="7" name="Group 27"/>
          <p:cNvGrpSpPr>
            <a:grpSpLocks/>
          </p:cNvGrpSpPr>
          <p:nvPr/>
        </p:nvGrpSpPr>
        <p:grpSpPr bwMode="auto">
          <a:xfrm>
            <a:off x="1676400" y="5181600"/>
            <a:ext cx="1371600" cy="1600200"/>
            <a:chOff x="1056" y="3264"/>
            <a:chExt cx="864" cy="1008"/>
          </a:xfrm>
        </p:grpSpPr>
        <p:sp>
          <p:nvSpPr>
            <p:cNvPr id="51221" name="Rectangle 28"/>
            <p:cNvSpPr>
              <a:spLocks noChangeArrowheads="1"/>
            </p:cNvSpPr>
            <p:nvPr/>
          </p:nvSpPr>
          <p:spPr bwMode="auto">
            <a:xfrm>
              <a:off x="1056" y="3264"/>
              <a:ext cx="144" cy="1008"/>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1222" name="Rectangle 29"/>
            <p:cNvSpPr>
              <a:spLocks noChangeArrowheads="1"/>
            </p:cNvSpPr>
            <p:nvPr/>
          </p:nvSpPr>
          <p:spPr bwMode="auto">
            <a:xfrm>
              <a:off x="1776" y="3264"/>
              <a:ext cx="144" cy="1008"/>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pSp>
      <p:sp>
        <p:nvSpPr>
          <p:cNvPr id="51220"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808A975-9F87-45D7-A7C7-A1637B900BAF}" type="slidenum">
              <a:rPr lang="en-US" altLang="zh-CN" sz="1200">
                <a:solidFill>
                  <a:srgbClr val="898989"/>
                </a:solidFill>
                <a:latin typeface="Times New Roman" panose="02020603050405020304" pitchFamily="18" charset="0"/>
              </a:rPr>
              <a:pPr>
                <a:spcBef>
                  <a:spcPct val="0"/>
                </a:spcBef>
                <a:buFontTx/>
                <a:buNone/>
              </a:pPr>
              <a:t>44</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97282"/>
                                        </p:tgtEl>
                                        <p:attrNameLst>
                                          <p:attrName>style.visibility</p:attrName>
                                        </p:attrNameLst>
                                      </p:cBhvr>
                                      <p:to>
                                        <p:strVal val="visible"/>
                                      </p:to>
                                    </p:set>
                                    <p:animEffect transition="in" filter="wipe(left)">
                                      <p:cBhvr>
                                        <p:cTn id="7" dur="75"/>
                                        <p:tgtEl>
                                          <p:spTgt spid="97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7283"/>
                                        </p:tgtEl>
                                        <p:attrNameLst>
                                          <p:attrName>style.visibility</p:attrName>
                                        </p:attrNameLst>
                                      </p:cBhvr>
                                      <p:to>
                                        <p:strVal val="visible"/>
                                      </p:to>
                                    </p:set>
                                    <p:animEffect transition="in" filter="wipe(left)">
                                      <p:cBhvr>
                                        <p:cTn id="12" dur="500"/>
                                        <p:tgtEl>
                                          <p:spTgt spid="972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9728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7284"/>
                                        </p:tgtEl>
                                        <p:attrNameLst>
                                          <p:attrName>style.visibility</p:attrName>
                                        </p:attrNameLst>
                                      </p:cBhvr>
                                      <p:to>
                                        <p:strVal val="visible"/>
                                      </p:to>
                                    </p:set>
                                    <p:animEffect transition="in" filter="wipe(left)">
                                      <p:cBhvr>
                                        <p:cTn id="21" dur="500"/>
                                        <p:tgtEl>
                                          <p:spTgt spid="972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97286"/>
                                        </p:tgtEl>
                                        <p:attrNameLst>
                                          <p:attrName>style.visibility</p:attrName>
                                        </p:attrNameLst>
                                      </p:cBhvr>
                                      <p:to>
                                        <p:strVal val="visible"/>
                                      </p:to>
                                    </p:set>
                                    <p:animEffect transition="in" filter="wipe(left)">
                                      <p:cBhvr>
                                        <p:cTn id="26" dur="500"/>
                                        <p:tgtEl>
                                          <p:spTgt spid="9728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7290"/>
                                        </p:tgtEl>
                                        <p:attrNameLst>
                                          <p:attrName>style.visibility</p:attrName>
                                        </p:attrNameLst>
                                      </p:cBhvr>
                                      <p:to>
                                        <p:strVal val="visible"/>
                                      </p:to>
                                    </p:set>
                                    <p:animEffect transition="in" filter="wipe(left)">
                                      <p:cBhvr>
                                        <p:cTn id="35" dur="500"/>
                                        <p:tgtEl>
                                          <p:spTgt spid="9729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iterate type="lt">
                                    <p:tmPct val="100000"/>
                                  </p:iterate>
                                  <p:childTnLst>
                                    <p:set>
                                      <p:cBhvr>
                                        <p:cTn id="39" dur="1" fill="hold">
                                          <p:stCondLst>
                                            <p:cond delay="0"/>
                                          </p:stCondLst>
                                        </p:cTn>
                                        <p:tgtEl>
                                          <p:spTgt spid="97291"/>
                                        </p:tgtEl>
                                        <p:attrNameLst>
                                          <p:attrName>style.visibility</p:attrName>
                                        </p:attrNameLst>
                                      </p:cBhvr>
                                      <p:to>
                                        <p:strVal val="visible"/>
                                      </p:to>
                                    </p:set>
                                    <p:animEffect transition="in" filter="wipe(left)">
                                      <p:cBhvr>
                                        <p:cTn id="40" dur="75"/>
                                        <p:tgtEl>
                                          <p:spTgt spid="97291"/>
                                        </p:tgtEl>
                                      </p:cBhvr>
                                    </p:animEffect>
                                  </p:childTnLst>
                                </p:cTn>
                              </p:par>
                            </p:childTnLst>
                          </p:cTn>
                        </p:par>
                        <p:par>
                          <p:cTn id="41" fill="hold" nodeType="afterGroup">
                            <p:stCondLst>
                              <p:cond delay="150"/>
                            </p:stCondLst>
                            <p:childTnLst>
                              <p:par>
                                <p:cTn id="42" presetID="22" presetClass="entr" presetSubtype="8" fill="hold" nodeType="afterEffect">
                                  <p:stCondLst>
                                    <p:cond delay="0"/>
                                  </p:stCondLst>
                                  <p:childTnLst>
                                    <p:set>
                                      <p:cBhvr>
                                        <p:cTn id="43" dur="1" fill="hold">
                                          <p:stCondLst>
                                            <p:cond delay="0"/>
                                          </p:stCondLst>
                                        </p:cTn>
                                        <p:tgtEl>
                                          <p:spTgt spid="97292"/>
                                        </p:tgtEl>
                                        <p:attrNameLst>
                                          <p:attrName>style.visibility</p:attrName>
                                        </p:attrNameLst>
                                      </p:cBhvr>
                                      <p:to>
                                        <p:strVal val="visible"/>
                                      </p:to>
                                    </p:set>
                                    <p:animEffect transition="in" filter="wipe(left)">
                                      <p:cBhvr>
                                        <p:cTn id="44" dur="500"/>
                                        <p:tgtEl>
                                          <p:spTgt spid="9729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4"/>
                                        </p:tgtEl>
                                        <p:attrNameLst>
                                          <p:attrName>style.visibility</p:attrName>
                                        </p:attrNameLst>
                                      </p:cBhvr>
                                      <p:to>
                                        <p:strVal val="visible"/>
                                      </p:to>
                                    </p:set>
                                  </p:childTnLst>
                                  <p:subTnLst>
                                    <p:set>
                                      <p:cBhvr override="childStyle">
                                        <p:cTn dur="1" fill="hold" display="0" masterRel="sameClick" afterEffect="1">
                                          <p:stCondLst>
                                            <p:cond evt="end" delay="0">
                                              <p:tn val="47"/>
                                            </p:cond>
                                          </p:stCondLst>
                                        </p:cTn>
                                        <p:tgtEl>
                                          <p:spTgt spid="4"/>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97296"/>
                                        </p:tgtEl>
                                        <p:attrNameLst>
                                          <p:attrName>style.visibility</p:attrName>
                                        </p:attrNameLst>
                                      </p:cBhvr>
                                      <p:to>
                                        <p:strVal val="visible"/>
                                      </p:to>
                                    </p:set>
                                    <p:animEffect transition="in" filter="wipe(left)">
                                      <p:cBhvr>
                                        <p:cTn id="53" dur="500"/>
                                        <p:tgtEl>
                                          <p:spTgt spid="9729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97297"/>
                                        </p:tgtEl>
                                        <p:attrNameLst>
                                          <p:attrName>style.visibility</p:attrName>
                                        </p:attrNameLst>
                                      </p:cBhvr>
                                      <p:to>
                                        <p:strVal val="visible"/>
                                      </p:to>
                                    </p:set>
                                    <p:animEffect transition="in" filter="wipe(left)">
                                      <p:cBhvr>
                                        <p:cTn id="58" dur="500"/>
                                        <p:tgtEl>
                                          <p:spTgt spid="9729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97301"/>
                                        </p:tgtEl>
                                        <p:attrNameLst>
                                          <p:attrName>style.visibility</p:attrName>
                                        </p:attrNameLst>
                                      </p:cBhvr>
                                      <p:to>
                                        <p:strVal val="visible"/>
                                      </p:to>
                                    </p:set>
                                    <p:animEffect transition="in" filter="wipe(left)">
                                      <p:cBhvr>
                                        <p:cTn id="67" dur="500"/>
                                        <p:tgtEl>
                                          <p:spTgt spid="9730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97302"/>
                                        </p:tgtEl>
                                        <p:attrNameLst>
                                          <p:attrName>style.visibility</p:attrName>
                                        </p:attrNameLst>
                                      </p:cBhvr>
                                      <p:to>
                                        <p:strVal val="visible"/>
                                      </p:to>
                                    </p:set>
                                    <p:animEffect transition="in" filter="wipe(left)">
                                      <p:cBhvr>
                                        <p:cTn id="72" dur="500"/>
                                        <p:tgtEl>
                                          <p:spTgt spid="9730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par>
                          <p:cTn id="81" fill="hold" nodeType="afterGroup">
                            <p:stCondLst>
                              <p:cond delay="500"/>
                            </p:stCondLst>
                            <p:childTnLst>
                              <p:par>
                                <p:cTn id="82" presetID="22" presetClass="entr" presetSubtype="8" fill="hold" nodeType="afterEffect">
                                  <p:stCondLst>
                                    <p:cond delay="0"/>
                                  </p:stCondLst>
                                  <p:childTnLst>
                                    <p:set>
                                      <p:cBhvr>
                                        <p:cTn id="83" dur="1" fill="hold">
                                          <p:stCondLst>
                                            <p:cond delay="0"/>
                                          </p:stCondLst>
                                        </p:cTn>
                                        <p:tgtEl>
                                          <p:spTgt spid="97303"/>
                                        </p:tgtEl>
                                        <p:attrNameLst>
                                          <p:attrName>style.visibility</p:attrName>
                                        </p:attrNameLst>
                                      </p:cBhvr>
                                      <p:to>
                                        <p:strVal val="visible"/>
                                      </p:to>
                                    </p:set>
                                    <p:animEffect transition="in" filter="wipe(left)">
                                      <p:cBhvr>
                                        <p:cTn id="84" dur="500"/>
                                        <p:tgtEl>
                                          <p:spTgt spid="97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utoUpdateAnimBg="0"/>
      <p:bldP spid="97291"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1143000" y="533400"/>
            <a:ext cx="7696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隶书" panose="02010509060101010101" pitchFamily="49" charset="-122"/>
              </a:rPr>
              <a:t>问题：</a:t>
            </a:r>
            <a:r>
              <a:rPr lang="zh-CN" altLang="en-US" sz="2400" b="1">
                <a:latin typeface="Times New Roman" panose="02020603050405020304" pitchFamily="18" charset="0"/>
                <a:ea typeface="隶书" panose="02010509060101010101" pitchFamily="49" charset="-122"/>
              </a:rPr>
              <a:t>如果行列式有两行或两行以上的行都有公因子，那么按</a:t>
            </a:r>
            <a:r>
              <a:rPr lang="zh-CN" altLang="en-US" sz="2400" b="1">
                <a:latin typeface="Times New Roman" panose="02020603050405020304" pitchFamily="18" charset="0"/>
                <a:ea typeface="隶书" panose="02010509060101010101" pitchFamily="49" charset="-122"/>
                <a:hlinkClick r:id="rId3" action="ppaction://hlinksldjump"/>
              </a:rPr>
              <a:t>性质</a:t>
            </a:r>
            <a:r>
              <a:rPr lang="en-US" altLang="zh-CN" sz="2400" b="1">
                <a:latin typeface="Times New Roman" panose="02020603050405020304" pitchFamily="18" charset="0"/>
                <a:ea typeface="隶书" panose="02010509060101010101" pitchFamily="49" charset="-122"/>
                <a:hlinkClick r:id="rId3" action="ppaction://hlinksldjump"/>
              </a:rPr>
              <a:t>3</a:t>
            </a:r>
            <a:r>
              <a:rPr lang="zh-CN" altLang="en-US" sz="2400" b="1">
                <a:latin typeface="Times New Roman" panose="02020603050405020304" pitchFamily="18" charset="0"/>
                <a:ea typeface="隶书" panose="02010509060101010101" pitchFamily="49" charset="-122"/>
                <a:hlinkClick r:id="rId3" action="ppaction://hlinksldjump"/>
              </a:rPr>
              <a:t>推论</a:t>
            </a:r>
            <a:r>
              <a:rPr lang="en-US" altLang="zh-CN" sz="2400" b="1">
                <a:latin typeface="Times New Roman" panose="02020603050405020304" pitchFamily="18" charset="0"/>
                <a:ea typeface="隶书" panose="02010509060101010101" pitchFamily="49" charset="-122"/>
                <a:hlinkClick r:id="rId3" action="ppaction://hlinksldjump"/>
              </a:rPr>
              <a:t>1</a:t>
            </a:r>
            <a:r>
              <a:rPr lang="zh-CN" altLang="en-US" sz="2400" b="1">
                <a:latin typeface="Times New Roman" panose="02020603050405020304" pitchFamily="18" charset="0"/>
                <a:ea typeface="隶书" panose="02010509060101010101" pitchFamily="49" charset="-122"/>
              </a:rPr>
              <a:t>应如何取？                             </a:t>
            </a:r>
          </a:p>
        </p:txBody>
      </p:sp>
      <p:sp>
        <p:nvSpPr>
          <p:cNvPr id="107523" name="Rectangle 3"/>
          <p:cNvSpPr>
            <a:spLocks noChangeArrowheads="1"/>
          </p:cNvSpPr>
          <p:nvPr/>
        </p:nvSpPr>
        <p:spPr bwMode="auto">
          <a:xfrm>
            <a:off x="1147763" y="1524000"/>
            <a:ext cx="5786437" cy="762000"/>
          </a:xfrm>
          <a:prstGeom prst="rect">
            <a:avLst/>
          </a:prstGeom>
          <a:solidFill>
            <a:srgbClr val="F2FB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sz="2400" b="1">
                <a:solidFill>
                  <a:srgbClr val="0000FF"/>
                </a:solidFill>
                <a:latin typeface="Times New Roman" panose="02020603050405020304" pitchFamily="18" charset="0"/>
                <a:ea typeface="隶书" panose="02010509060101010101" pitchFamily="49" charset="-122"/>
              </a:rPr>
              <a:t>答案：</a:t>
            </a:r>
            <a:r>
              <a:rPr lang="zh-CN" altLang="en-US" sz="2400" b="1">
                <a:latin typeface="Times New Roman" panose="02020603050405020304" pitchFamily="18" charset="0"/>
                <a:ea typeface="隶书" panose="02010509060101010101" pitchFamily="49" charset="-122"/>
              </a:rPr>
              <a:t>按顺序将公因子提出，如</a:t>
            </a:r>
            <a:r>
              <a:rPr lang="zh-CN" altLang="en-US" sz="2000" b="1">
                <a:latin typeface="Times New Roman" panose="02020603050405020304" pitchFamily="18" charset="0"/>
                <a:ea typeface="隶书" panose="02010509060101010101" pitchFamily="49" charset="-122"/>
              </a:rPr>
              <a:t> </a:t>
            </a:r>
          </a:p>
          <a:p>
            <a:pPr>
              <a:spcBef>
                <a:spcPct val="0"/>
              </a:spcBef>
              <a:buFontTx/>
              <a:buNone/>
            </a:pPr>
            <a:endParaRPr lang="en-US" altLang="zh-CN" sz="2000" b="1">
              <a:latin typeface="Times New Roman" panose="02020603050405020304" pitchFamily="18" charset="0"/>
              <a:ea typeface="隶书" panose="02010509060101010101" pitchFamily="49" charset="-122"/>
            </a:endParaRPr>
          </a:p>
        </p:txBody>
      </p:sp>
      <p:graphicFrame>
        <p:nvGraphicFramePr>
          <p:cNvPr id="107524" name="Object 4"/>
          <p:cNvGraphicFramePr>
            <a:graphicFrameLocks noChangeAspect="1"/>
          </p:cNvGraphicFramePr>
          <p:nvPr/>
        </p:nvGraphicFramePr>
        <p:xfrm>
          <a:off x="1103313" y="2438400"/>
          <a:ext cx="2635250" cy="1643063"/>
        </p:xfrm>
        <a:graphic>
          <a:graphicData uri="http://schemas.openxmlformats.org/presentationml/2006/ole">
            <mc:AlternateContent xmlns:mc="http://schemas.openxmlformats.org/markup-compatibility/2006">
              <mc:Choice xmlns:v="urn:schemas-microsoft-com:vml" Requires="v">
                <p:oleObj spid="_x0000_s52248" name="Equation" r:id="rId4" imgW="4086301" imgH="2638440" progId="Equation.DSMT4">
                  <p:embed/>
                </p:oleObj>
              </mc:Choice>
              <mc:Fallback>
                <p:oleObj name="Equation" r:id="rId4" imgW="4086301" imgH="26384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313" y="2438400"/>
                        <a:ext cx="2635250" cy="164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25" name="Object 5"/>
          <p:cNvGraphicFramePr>
            <a:graphicFrameLocks noChangeAspect="1"/>
          </p:cNvGraphicFramePr>
          <p:nvPr/>
        </p:nvGraphicFramePr>
        <p:xfrm>
          <a:off x="3733800" y="2438400"/>
          <a:ext cx="2909888" cy="1643063"/>
        </p:xfrm>
        <a:graphic>
          <a:graphicData uri="http://schemas.openxmlformats.org/presentationml/2006/ole">
            <mc:AlternateContent xmlns:mc="http://schemas.openxmlformats.org/markup-compatibility/2006">
              <mc:Choice xmlns:v="urn:schemas-microsoft-com:vml" Requires="v">
                <p:oleObj spid="_x0000_s52249" name="Equation" r:id="rId6" imgW="4514732" imgH="2638440" progId="Equation.DSMT4">
                  <p:embed/>
                </p:oleObj>
              </mc:Choice>
              <mc:Fallback>
                <p:oleObj name="Equation" r:id="rId6" imgW="4514732" imgH="263844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2438400"/>
                        <a:ext cx="2909888" cy="164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26" name="Object 6"/>
          <p:cNvGraphicFramePr>
            <a:graphicFrameLocks noChangeAspect="1"/>
          </p:cNvGraphicFramePr>
          <p:nvPr/>
        </p:nvGraphicFramePr>
        <p:xfrm>
          <a:off x="990600" y="4376738"/>
          <a:ext cx="2528888" cy="1643062"/>
        </p:xfrm>
        <a:graphic>
          <a:graphicData uri="http://schemas.openxmlformats.org/presentationml/2006/ole">
            <mc:AlternateContent xmlns:mc="http://schemas.openxmlformats.org/markup-compatibility/2006">
              <mc:Choice xmlns:v="urn:schemas-microsoft-com:vml" Requires="v">
                <p:oleObj spid="_x0000_s52250" name="Equation" r:id="rId8" imgW="3924221" imgH="2638440" progId="Equation.DSMT4">
                  <p:embed/>
                </p:oleObj>
              </mc:Choice>
              <mc:Fallback>
                <p:oleObj name="Equation" r:id="rId8" imgW="3924221" imgH="263844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4376738"/>
                        <a:ext cx="2528888" cy="164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27" name="AutoShape 7"/>
          <p:cNvSpPr>
            <a:spLocks noChangeArrowheads="1"/>
          </p:cNvSpPr>
          <p:nvPr/>
        </p:nvSpPr>
        <p:spPr bwMode="auto">
          <a:xfrm>
            <a:off x="5715000" y="914400"/>
            <a:ext cx="3429000" cy="1524000"/>
          </a:xfrm>
          <a:prstGeom prst="wedgeRoundRectCallout">
            <a:avLst>
              <a:gd name="adj1" fmla="val -121620"/>
              <a:gd name="adj2" fmla="val -25000"/>
              <a:gd name="adj3" fmla="val 16667"/>
            </a:avLst>
          </a:prstGeom>
          <a:solidFill>
            <a:srgbClr val="99FF33"/>
          </a:solidFill>
          <a:ln w="9525">
            <a:solidFill>
              <a:srgbClr val="0066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chemeClr val="tx2"/>
                </a:solidFill>
                <a:latin typeface="Times New Roman" panose="02020603050405020304" pitchFamily="18" charset="0"/>
                <a:ea typeface="隶书" panose="02010509060101010101" pitchFamily="49" charset="-122"/>
              </a:rPr>
              <a:t>行列式的</a:t>
            </a:r>
            <a:r>
              <a:rPr lang="zh-CN" altLang="en-US" sz="2400" b="1">
                <a:solidFill>
                  <a:srgbClr val="FF3300"/>
                </a:solidFill>
                <a:latin typeface="Times New Roman" panose="02020603050405020304" pitchFamily="18" charset="0"/>
                <a:ea typeface="隶书" panose="02010509060101010101" pitchFamily="49" charset="-122"/>
              </a:rPr>
              <a:t>某一行</a:t>
            </a:r>
            <a:r>
              <a:rPr lang="zh-CN" altLang="en-US" sz="2400" b="1">
                <a:solidFill>
                  <a:schemeClr val="tx2"/>
                </a:solidFill>
                <a:latin typeface="Times New Roman" panose="02020603050405020304" pitchFamily="18" charset="0"/>
                <a:ea typeface="隶书" panose="02010509060101010101" pitchFamily="49" charset="-122"/>
              </a:rPr>
              <a:t>（列）中所有元素的公因子可以提到行列式符号的外面．</a:t>
            </a:r>
          </a:p>
        </p:txBody>
      </p:sp>
      <p:sp>
        <p:nvSpPr>
          <p:cNvPr id="52232"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17A5C23-ED25-47D5-BDB1-E47A757CB59E}" type="slidenum">
              <a:rPr lang="en-US" altLang="zh-CN" sz="1200">
                <a:solidFill>
                  <a:srgbClr val="898989"/>
                </a:solidFill>
                <a:latin typeface="Times New Roman" panose="02020603050405020304" pitchFamily="18" charset="0"/>
              </a:rPr>
              <a:pPr>
                <a:spcBef>
                  <a:spcPct val="0"/>
                </a:spcBef>
                <a:buFontTx/>
                <a:buNone/>
              </a:pPr>
              <a:t>45</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07522"/>
                                        </p:tgtEl>
                                        <p:attrNameLst>
                                          <p:attrName>style.visibility</p:attrName>
                                        </p:attrNameLst>
                                      </p:cBhvr>
                                      <p:to>
                                        <p:strVal val="visible"/>
                                      </p:to>
                                    </p:set>
                                    <p:animEffect transition="in" filter="wipe(left)">
                                      <p:cBhvr>
                                        <p:cTn id="7" dur="75"/>
                                        <p:tgtEl>
                                          <p:spTgt spid="107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07527"/>
                                        </p:tgtEl>
                                        <p:attrNameLst>
                                          <p:attrName>style.visibility</p:attrName>
                                        </p:attrNameLst>
                                      </p:cBhvr>
                                      <p:to>
                                        <p:strVal val="visible"/>
                                      </p:to>
                                    </p:set>
                                    <p:animEffect transition="in" filter="wipe(left)">
                                      <p:cBhvr>
                                        <p:cTn id="12" dur="75"/>
                                        <p:tgtEl>
                                          <p:spTgt spid="107527"/>
                                        </p:tgtEl>
                                      </p:cBhvr>
                                    </p:animEffect>
                                  </p:childTnLst>
                                  <p:subTnLst>
                                    <p:set>
                                      <p:cBhvr override="childStyle">
                                        <p:cTn dur="1" fill="hold" display="0" masterRel="nextClick" afterEffect="1"/>
                                        <p:tgtEl>
                                          <p:spTgt spid="107527"/>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07523"/>
                                        </p:tgtEl>
                                        <p:attrNameLst>
                                          <p:attrName>style.visibility</p:attrName>
                                        </p:attrNameLst>
                                      </p:cBhvr>
                                      <p:to>
                                        <p:strVal val="visible"/>
                                      </p:to>
                                    </p:set>
                                    <p:animEffect transition="in" filter="wipe(left)">
                                      <p:cBhvr>
                                        <p:cTn id="17" dur="75"/>
                                        <p:tgtEl>
                                          <p:spTgt spid="1075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7524"/>
                                        </p:tgtEl>
                                        <p:attrNameLst>
                                          <p:attrName>style.visibility</p:attrName>
                                        </p:attrNameLst>
                                      </p:cBhvr>
                                      <p:to>
                                        <p:strVal val="visible"/>
                                      </p:to>
                                    </p:set>
                                    <p:animEffect transition="in" filter="wipe(left)">
                                      <p:cBhvr>
                                        <p:cTn id="22" dur="500"/>
                                        <p:tgtEl>
                                          <p:spTgt spid="1075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7525"/>
                                        </p:tgtEl>
                                        <p:attrNameLst>
                                          <p:attrName>style.visibility</p:attrName>
                                        </p:attrNameLst>
                                      </p:cBhvr>
                                      <p:to>
                                        <p:strVal val="visible"/>
                                      </p:to>
                                    </p:set>
                                    <p:animEffect transition="in" filter="wipe(left)">
                                      <p:cBhvr>
                                        <p:cTn id="27" dur="500"/>
                                        <p:tgtEl>
                                          <p:spTgt spid="1075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7526"/>
                                        </p:tgtEl>
                                        <p:attrNameLst>
                                          <p:attrName>style.visibility</p:attrName>
                                        </p:attrNameLst>
                                      </p:cBhvr>
                                      <p:to>
                                        <p:strVal val="visible"/>
                                      </p:to>
                                    </p:set>
                                    <p:animEffect transition="in" filter="wipe(left)">
                                      <p:cBhvr>
                                        <p:cTn id="32" dur="500"/>
                                        <p:tgtEl>
                                          <p:spTgt spid="107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utoUpdateAnimBg="0"/>
      <p:bldP spid="107523" grpId="0" animBg="1" autoUpdateAnimBg="0"/>
      <p:bldP spid="107527"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928688" y="685800"/>
            <a:ext cx="2976562" cy="533400"/>
          </a:xfrm>
        </p:spPr>
        <p:txBody>
          <a:bodyPr rtlCol="0">
            <a:normAutofit fontScale="90000"/>
          </a:bodyPr>
          <a:lstStyle/>
          <a:p>
            <a:pPr algn="l" eaLnBrk="1" fontAlgn="auto" hangingPunct="1">
              <a:spcAft>
                <a:spcPts val="0"/>
              </a:spcAft>
              <a:defRPr/>
            </a:pPr>
            <a:r>
              <a:rPr lang="zh-CN" altLang="en-US" sz="3600" dirty="0" smtClean="0">
                <a:solidFill>
                  <a:srgbClr val="006600"/>
                </a:solidFill>
                <a:ea typeface="隶书" pitchFamily="49" charset="-122"/>
              </a:rPr>
              <a:t>例</a:t>
            </a:r>
            <a:r>
              <a:rPr lang="zh-CN" altLang="en-US" sz="3600" dirty="0" smtClean="0">
                <a:ea typeface="隶书" pitchFamily="49" charset="-122"/>
              </a:rPr>
              <a:t> 计算行列式</a:t>
            </a:r>
          </a:p>
        </p:txBody>
      </p:sp>
      <p:graphicFrame>
        <p:nvGraphicFramePr>
          <p:cNvPr id="108547" name="Object 3"/>
          <p:cNvGraphicFramePr>
            <a:graphicFrameLocks noChangeAspect="1"/>
          </p:cNvGraphicFramePr>
          <p:nvPr/>
        </p:nvGraphicFramePr>
        <p:xfrm>
          <a:off x="3714750" y="228600"/>
          <a:ext cx="2438400" cy="1604963"/>
        </p:xfrm>
        <a:graphic>
          <a:graphicData uri="http://schemas.openxmlformats.org/presentationml/2006/ole">
            <mc:AlternateContent xmlns:mc="http://schemas.openxmlformats.org/markup-compatibility/2006">
              <mc:Choice xmlns:v="urn:schemas-microsoft-com:vml" Requires="v">
                <p:oleObj spid="_x0000_s53267" name="Equation" r:id="rId3" imgW="2981457" imgH="1952640" progId="Equation.DSMT4">
                  <p:embed/>
                </p:oleObj>
              </mc:Choice>
              <mc:Fallback>
                <p:oleObj name="Equation" r:id="rId3" imgW="2981457" imgH="19526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0" y="228600"/>
                        <a:ext cx="24384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48" name="Rectangle 4"/>
          <p:cNvSpPr>
            <a:spLocks noChangeArrowheads="1"/>
          </p:cNvSpPr>
          <p:nvPr/>
        </p:nvSpPr>
        <p:spPr bwMode="auto">
          <a:xfrm>
            <a:off x="1066800" y="1981200"/>
            <a:ext cx="7315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rgbClr val="006600"/>
                </a:solidFill>
                <a:latin typeface="Times New Roman" panose="02020603050405020304" pitchFamily="18" charset="0"/>
                <a:ea typeface="隶书" panose="02010509060101010101" pitchFamily="49" charset="-122"/>
              </a:rPr>
              <a:t>解</a:t>
            </a:r>
            <a:r>
              <a:rPr lang="en-US" altLang="zh-CN" b="1">
                <a:solidFill>
                  <a:srgbClr val="006600"/>
                </a:solidFill>
                <a:latin typeface="Times New Roman" panose="02020603050405020304" pitchFamily="18" charset="0"/>
                <a:ea typeface="隶书" panose="02010509060101010101" pitchFamily="49" charset="-122"/>
              </a:rPr>
              <a:t>:</a:t>
            </a:r>
            <a:r>
              <a:rPr lang="en-US" altLang="zh-CN" b="1">
                <a:solidFill>
                  <a:schemeClr val="tx2"/>
                </a:solidFill>
                <a:latin typeface="Times New Roman" panose="02020603050405020304" pitchFamily="18" charset="0"/>
                <a:ea typeface="隶书" panose="02010509060101010101" pitchFamily="49" charset="-122"/>
              </a:rPr>
              <a:t> </a:t>
            </a:r>
            <a:endParaRPr lang="zh-CN" altLang="en-GB" b="1">
              <a:solidFill>
                <a:schemeClr val="tx2"/>
              </a:solidFill>
              <a:latin typeface="Times New Roman" panose="02020603050405020304" pitchFamily="18" charset="0"/>
              <a:ea typeface="隶书" panose="02010509060101010101" pitchFamily="49" charset="-122"/>
            </a:endParaRPr>
          </a:p>
          <a:p>
            <a:pPr eaLnBrk="1" hangingPunct="1">
              <a:spcBef>
                <a:spcPct val="0"/>
              </a:spcBef>
              <a:buFontTx/>
              <a:buNone/>
            </a:pPr>
            <a:r>
              <a:rPr lang="zh-CN" altLang="en-US" b="1">
                <a:solidFill>
                  <a:schemeClr val="tx2"/>
                </a:solidFill>
                <a:latin typeface="Times New Roman" panose="02020603050405020304" pitchFamily="18" charset="0"/>
                <a:ea typeface="隶书" panose="02010509060101010101" pitchFamily="49" charset="-122"/>
              </a:rPr>
              <a:t>因为第一列与第二列对应元素成比例</a:t>
            </a:r>
            <a:r>
              <a:rPr lang="en-US" altLang="zh-CN" b="1">
                <a:solidFill>
                  <a:schemeClr val="tx2"/>
                </a:solidFill>
                <a:latin typeface="Times New Roman" panose="02020603050405020304" pitchFamily="18" charset="0"/>
                <a:ea typeface="隶书" panose="02010509060101010101" pitchFamily="49" charset="-122"/>
              </a:rPr>
              <a:t>,</a:t>
            </a:r>
            <a:r>
              <a:rPr lang="zh-CN" altLang="en-US" b="1">
                <a:solidFill>
                  <a:schemeClr val="tx2"/>
                </a:solidFill>
                <a:latin typeface="Times New Roman" panose="02020603050405020304" pitchFamily="18" charset="0"/>
                <a:ea typeface="隶书" panose="02010509060101010101" pitchFamily="49" charset="-122"/>
              </a:rPr>
              <a:t>根据</a:t>
            </a:r>
            <a:r>
              <a:rPr lang="zh-CN" altLang="en-US" b="1">
                <a:solidFill>
                  <a:schemeClr val="tx2"/>
                </a:solidFill>
                <a:latin typeface="Times New Roman" panose="02020603050405020304" pitchFamily="18" charset="0"/>
                <a:ea typeface="隶书" panose="02010509060101010101" pitchFamily="49" charset="-122"/>
                <a:hlinkClick r:id="rId5" action="ppaction://hlinksldjump"/>
              </a:rPr>
              <a:t>性质</a:t>
            </a:r>
            <a:r>
              <a:rPr lang="en-US" altLang="zh-CN" b="1">
                <a:solidFill>
                  <a:schemeClr val="tx2"/>
                </a:solidFill>
                <a:latin typeface="Times New Roman" panose="02020603050405020304" pitchFamily="18" charset="0"/>
                <a:ea typeface="隶书" panose="02010509060101010101" pitchFamily="49" charset="-122"/>
                <a:hlinkClick r:id="rId5" action="ppaction://hlinksldjump"/>
              </a:rPr>
              <a:t>3</a:t>
            </a:r>
            <a:r>
              <a:rPr lang="zh-CN" altLang="en-US" b="1">
                <a:solidFill>
                  <a:schemeClr val="tx2"/>
                </a:solidFill>
                <a:latin typeface="Times New Roman" panose="02020603050405020304" pitchFamily="18" charset="0"/>
                <a:ea typeface="隶书" panose="02010509060101010101" pitchFamily="49" charset="-122"/>
                <a:hlinkClick r:id="rId5" action="ppaction://hlinksldjump"/>
              </a:rPr>
              <a:t>的推论</a:t>
            </a:r>
            <a:r>
              <a:rPr lang="en-US" altLang="zh-CN" b="1">
                <a:solidFill>
                  <a:schemeClr val="tx2"/>
                </a:solidFill>
                <a:latin typeface="Times New Roman" panose="02020603050405020304" pitchFamily="18" charset="0"/>
                <a:ea typeface="隶书" panose="02010509060101010101" pitchFamily="49" charset="-122"/>
                <a:hlinkClick r:id="rId5" action="ppaction://hlinksldjump"/>
              </a:rPr>
              <a:t>2</a:t>
            </a:r>
            <a:endParaRPr lang="en-US" altLang="zh-CN" b="1">
              <a:solidFill>
                <a:schemeClr val="tx2"/>
              </a:solidFill>
              <a:latin typeface="Times New Roman" panose="02020603050405020304" pitchFamily="18" charset="0"/>
              <a:ea typeface="隶书" panose="02010509060101010101" pitchFamily="49" charset="-122"/>
            </a:endParaRPr>
          </a:p>
        </p:txBody>
      </p:sp>
      <p:graphicFrame>
        <p:nvGraphicFramePr>
          <p:cNvPr id="108549" name="Object 5"/>
          <p:cNvGraphicFramePr>
            <a:graphicFrameLocks noChangeAspect="1"/>
          </p:cNvGraphicFramePr>
          <p:nvPr/>
        </p:nvGraphicFramePr>
        <p:xfrm>
          <a:off x="1295400" y="4222750"/>
          <a:ext cx="3200400" cy="1720850"/>
        </p:xfrm>
        <a:graphic>
          <a:graphicData uri="http://schemas.openxmlformats.org/presentationml/2006/ole">
            <mc:AlternateContent xmlns:mc="http://schemas.openxmlformats.org/markup-compatibility/2006">
              <mc:Choice xmlns:v="urn:schemas-microsoft-com:vml" Requires="v">
                <p:oleObj spid="_x0000_s53268" name="Equation" r:id="rId6" imgW="3657600" imgH="1952640" progId="Equation.DSMT4">
                  <p:embed/>
                </p:oleObj>
              </mc:Choice>
              <mc:Fallback>
                <p:oleObj name="Equation" r:id="rId6" imgW="3657600" imgH="195264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4222750"/>
                        <a:ext cx="3200400" cy="172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0" name="AutoShape 6"/>
          <p:cNvSpPr>
            <a:spLocks noChangeArrowheads="1"/>
          </p:cNvSpPr>
          <p:nvPr/>
        </p:nvSpPr>
        <p:spPr bwMode="auto">
          <a:xfrm>
            <a:off x="5638800" y="3962400"/>
            <a:ext cx="2743200" cy="1524000"/>
          </a:xfrm>
          <a:prstGeom prst="wedgeRoundRectCallout">
            <a:avLst>
              <a:gd name="adj1" fmla="val -117130"/>
              <a:gd name="adj2" fmla="val -91250"/>
              <a:gd name="adj3" fmla="val 16667"/>
            </a:avLst>
          </a:prstGeom>
          <a:solidFill>
            <a:srgbClr val="99FF33"/>
          </a:solidFill>
          <a:ln w="9525">
            <a:solidFill>
              <a:srgbClr val="0066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chemeClr val="tx2"/>
                </a:solidFill>
                <a:latin typeface="Times New Roman" panose="02020603050405020304" pitchFamily="18" charset="0"/>
                <a:ea typeface="隶书" panose="02010509060101010101" pitchFamily="49" charset="-122"/>
              </a:rPr>
              <a:t>行列式中如果有</a:t>
            </a:r>
            <a:r>
              <a:rPr lang="zh-CN" altLang="en-US" sz="2400" b="1">
                <a:solidFill>
                  <a:srgbClr val="FF6600"/>
                </a:solidFill>
                <a:latin typeface="Times New Roman" panose="02020603050405020304" pitchFamily="18" charset="0"/>
                <a:ea typeface="隶书" panose="02010509060101010101" pitchFamily="49" charset="-122"/>
              </a:rPr>
              <a:t>两行</a:t>
            </a:r>
            <a:r>
              <a:rPr lang="zh-CN" altLang="en-US" sz="2400" b="1">
                <a:latin typeface="Times New Roman" panose="02020603050405020304" pitchFamily="18" charset="0"/>
                <a:ea typeface="隶书" panose="02010509060101010101" pitchFamily="49" charset="-122"/>
              </a:rPr>
              <a:t>（</a:t>
            </a:r>
            <a:r>
              <a:rPr lang="zh-CN" altLang="en-US" sz="2400" b="1">
                <a:solidFill>
                  <a:srgbClr val="FF6600"/>
                </a:solidFill>
                <a:latin typeface="Times New Roman" panose="02020603050405020304" pitchFamily="18" charset="0"/>
                <a:ea typeface="隶书" panose="02010509060101010101" pitchFamily="49" charset="-122"/>
              </a:rPr>
              <a:t>列</a:t>
            </a:r>
            <a:r>
              <a:rPr lang="zh-CN" altLang="en-US" sz="2400" b="1">
                <a:solidFill>
                  <a:schemeClr val="tx2"/>
                </a:solidFill>
                <a:latin typeface="Times New Roman" panose="02020603050405020304" pitchFamily="18" charset="0"/>
                <a:ea typeface="隶书" panose="02010509060101010101" pitchFamily="49" charset="-122"/>
              </a:rPr>
              <a:t>）元素</a:t>
            </a:r>
            <a:r>
              <a:rPr lang="zh-CN" altLang="en-US" sz="2400" b="1">
                <a:solidFill>
                  <a:srgbClr val="006600"/>
                </a:solidFill>
                <a:latin typeface="Times New Roman" panose="02020603050405020304" pitchFamily="18" charset="0"/>
                <a:ea typeface="隶书" panose="02010509060101010101" pitchFamily="49" charset="-122"/>
              </a:rPr>
              <a:t>成比例</a:t>
            </a:r>
            <a:r>
              <a:rPr lang="zh-CN" altLang="en-US" sz="2400" b="1">
                <a:solidFill>
                  <a:schemeClr val="tx2"/>
                </a:solidFill>
                <a:latin typeface="Times New Roman" panose="02020603050405020304" pitchFamily="18" charset="0"/>
                <a:ea typeface="隶书" panose="02010509060101010101" pitchFamily="49" charset="-122"/>
              </a:rPr>
              <a:t>，则此</a:t>
            </a:r>
            <a:r>
              <a:rPr lang="zh-CN" altLang="en-US" sz="2400" b="1">
                <a:solidFill>
                  <a:srgbClr val="FF3300"/>
                </a:solidFill>
                <a:latin typeface="Times New Roman" panose="02020603050405020304" pitchFamily="18" charset="0"/>
                <a:ea typeface="隶书" panose="02010509060101010101" pitchFamily="49" charset="-122"/>
              </a:rPr>
              <a:t>行列式为零</a:t>
            </a:r>
            <a:r>
              <a:rPr lang="zh-CN" altLang="en-US" sz="2400" b="1">
                <a:solidFill>
                  <a:schemeClr val="tx2"/>
                </a:solidFill>
                <a:latin typeface="Times New Roman" panose="02020603050405020304" pitchFamily="18" charset="0"/>
                <a:ea typeface="隶书" panose="02010509060101010101" pitchFamily="49" charset="-122"/>
              </a:rPr>
              <a:t>．</a:t>
            </a:r>
          </a:p>
        </p:txBody>
      </p:sp>
      <p:sp>
        <p:nvSpPr>
          <p:cNvPr id="108551" name="Rectangle 7"/>
          <p:cNvSpPr>
            <a:spLocks noChangeArrowheads="1"/>
          </p:cNvSpPr>
          <p:nvPr/>
        </p:nvSpPr>
        <p:spPr bwMode="auto">
          <a:xfrm>
            <a:off x="1066800" y="3459163"/>
            <a:ext cx="5921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chemeClr val="tx2"/>
                </a:solidFill>
                <a:latin typeface="Times New Roman" panose="02020603050405020304" pitchFamily="18" charset="0"/>
                <a:ea typeface="隶书" panose="02010509060101010101" pitchFamily="49" charset="-122"/>
              </a:rPr>
              <a:t>得</a:t>
            </a:r>
          </a:p>
        </p:txBody>
      </p:sp>
      <p:sp>
        <p:nvSpPr>
          <p:cNvPr id="53256"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BD4E214-3F5E-4297-94DE-F0CB283550C9}" type="slidenum">
              <a:rPr lang="en-US" altLang="zh-CN" sz="1200">
                <a:solidFill>
                  <a:srgbClr val="898989"/>
                </a:solidFill>
                <a:latin typeface="Times New Roman" panose="02020603050405020304" pitchFamily="18" charset="0"/>
              </a:rPr>
              <a:pPr>
                <a:spcBef>
                  <a:spcPct val="0"/>
                </a:spcBef>
                <a:buFontTx/>
                <a:buNone/>
              </a:pPr>
              <a:t>46</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08546"/>
                                        </p:tgtEl>
                                        <p:attrNameLst>
                                          <p:attrName>style.visibility</p:attrName>
                                        </p:attrNameLst>
                                      </p:cBhvr>
                                      <p:to>
                                        <p:strVal val="visible"/>
                                      </p:to>
                                    </p:set>
                                    <p:animEffect transition="in" filter="wipe(left)">
                                      <p:cBhvr>
                                        <p:cTn id="7" dur="75"/>
                                        <p:tgtEl>
                                          <p:spTgt spid="108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8547"/>
                                        </p:tgtEl>
                                        <p:attrNameLst>
                                          <p:attrName>style.visibility</p:attrName>
                                        </p:attrNameLst>
                                      </p:cBhvr>
                                      <p:to>
                                        <p:strVal val="visible"/>
                                      </p:to>
                                    </p:set>
                                    <p:animEffect transition="in" filter="wipe(left)">
                                      <p:cBhvr>
                                        <p:cTn id="12" dur="500"/>
                                        <p:tgtEl>
                                          <p:spTgt spid="1085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08548"/>
                                        </p:tgtEl>
                                        <p:attrNameLst>
                                          <p:attrName>style.visibility</p:attrName>
                                        </p:attrNameLst>
                                      </p:cBhvr>
                                      <p:to>
                                        <p:strVal val="visible"/>
                                      </p:to>
                                    </p:set>
                                    <p:animEffect transition="in" filter="wipe(left)">
                                      <p:cBhvr>
                                        <p:cTn id="17" dur="75"/>
                                        <p:tgtEl>
                                          <p:spTgt spid="1085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08550"/>
                                        </p:tgtEl>
                                        <p:attrNameLst>
                                          <p:attrName>style.visibility</p:attrName>
                                        </p:attrNameLst>
                                      </p:cBhvr>
                                      <p:to>
                                        <p:strVal val="visible"/>
                                      </p:to>
                                    </p:set>
                                    <p:animEffect transition="in" filter="wipe(left)">
                                      <p:cBhvr>
                                        <p:cTn id="22" dur="75"/>
                                        <p:tgtEl>
                                          <p:spTgt spid="108550"/>
                                        </p:tgtEl>
                                      </p:cBhvr>
                                    </p:animEffect>
                                  </p:childTnLst>
                                  <p:subTnLst>
                                    <p:set>
                                      <p:cBhvr override="childStyle">
                                        <p:cTn dur="1" fill="hold" display="0" masterRel="nextClick" afterEffect="1"/>
                                        <p:tgtEl>
                                          <p:spTgt spid="10855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08551"/>
                                        </p:tgtEl>
                                        <p:attrNameLst>
                                          <p:attrName>style.visibility</p:attrName>
                                        </p:attrNameLst>
                                      </p:cBhvr>
                                      <p:to>
                                        <p:strVal val="visible"/>
                                      </p:to>
                                    </p:set>
                                    <p:animEffect transition="in" filter="wipe(left)">
                                      <p:cBhvr>
                                        <p:cTn id="27" dur="75"/>
                                        <p:tgtEl>
                                          <p:spTgt spid="1085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8549"/>
                                        </p:tgtEl>
                                        <p:attrNameLst>
                                          <p:attrName>style.visibility</p:attrName>
                                        </p:attrNameLst>
                                      </p:cBhvr>
                                      <p:to>
                                        <p:strVal val="visible"/>
                                      </p:to>
                                    </p:set>
                                    <p:animEffect transition="in" filter="wipe(left)">
                                      <p:cBhvr>
                                        <p:cTn id="32" dur="500"/>
                                        <p:tgtEl>
                                          <p:spTgt spid="108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P spid="108548" grpId="0" autoUpdateAnimBg="0"/>
      <p:bldP spid="108550" grpId="0" animBg="1" autoUpdateAnimBg="0"/>
      <p:bldP spid="108551"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395288" y="304800"/>
            <a:ext cx="7391400" cy="533400"/>
          </a:xfrm>
        </p:spPr>
        <p:txBody>
          <a:bodyPr rtlCol="0">
            <a:normAutofit fontScale="90000"/>
          </a:bodyPr>
          <a:lstStyle/>
          <a:p>
            <a:pPr eaLnBrk="1" fontAlgn="auto" hangingPunct="1">
              <a:spcAft>
                <a:spcPts val="0"/>
              </a:spcAft>
              <a:defRPr/>
            </a:pPr>
            <a:r>
              <a:rPr lang="zh-CN" altLang="en-US" sz="3200" dirty="0" smtClean="0">
                <a:solidFill>
                  <a:srgbClr val="006600"/>
                </a:solidFill>
                <a:ea typeface="隶书" pitchFamily="49" charset="-122"/>
              </a:rPr>
              <a:t>例</a:t>
            </a:r>
            <a:r>
              <a:rPr lang="zh-CN" altLang="en-US" sz="3200" dirty="0" smtClean="0">
                <a:ea typeface="隶书" pitchFamily="49" charset="-122"/>
              </a:rPr>
              <a:t> 若四阶行列式</a:t>
            </a:r>
            <a:r>
              <a:rPr lang="en-US" altLang="zh-CN" sz="3200" i="1" dirty="0" smtClean="0">
                <a:latin typeface="Times New Roman" pitchFamily="18" charset="0"/>
                <a:ea typeface="隶书" pitchFamily="49" charset="-122"/>
                <a:cs typeface="Times New Roman" pitchFamily="18" charset="0"/>
              </a:rPr>
              <a:t>D</a:t>
            </a:r>
            <a:r>
              <a:rPr lang="en-GB" altLang="zh-CN" sz="3200" baseline="-25000" dirty="0" smtClean="0">
                <a:latin typeface="Times New Roman" pitchFamily="18" charset="0"/>
                <a:ea typeface="隶书" pitchFamily="49" charset="-122"/>
                <a:cs typeface="Times New Roman" pitchFamily="18" charset="0"/>
              </a:rPr>
              <a:t>4 </a:t>
            </a:r>
            <a:r>
              <a:rPr lang="en-US" altLang="zh-CN" sz="3200" b="1" dirty="0" smtClean="0">
                <a:latin typeface="Times New Roman" pitchFamily="18" charset="0"/>
                <a:ea typeface="隶书" pitchFamily="49" charset="-122"/>
                <a:cs typeface="Times New Roman" pitchFamily="18" charset="0"/>
              </a:rPr>
              <a:t>=</a:t>
            </a:r>
            <a:r>
              <a:rPr lang="en-GB" altLang="zh-CN" sz="3200" i="1" baseline="-25000" dirty="0" smtClean="0">
                <a:latin typeface="Times New Roman" pitchFamily="18" charset="0"/>
                <a:ea typeface="隶书" pitchFamily="49" charset="-122"/>
                <a:cs typeface="Times New Roman" pitchFamily="18" charset="0"/>
              </a:rPr>
              <a:t> </a:t>
            </a:r>
            <a:r>
              <a:rPr lang="en-US" altLang="zh-CN" sz="3200" b="1" dirty="0" smtClean="0">
                <a:latin typeface="Times New Roman" pitchFamily="18" charset="0"/>
                <a:ea typeface="隶书" pitchFamily="49" charset="-122"/>
                <a:cs typeface="Times New Roman" pitchFamily="18" charset="0"/>
              </a:rPr>
              <a:t>|</a:t>
            </a:r>
            <a:r>
              <a:rPr lang="en-US" altLang="zh-CN" sz="3200" b="1" i="1" dirty="0" err="1" smtClean="0">
                <a:latin typeface="Times New Roman" pitchFamily="18" charset="0"/>
                <a:ea typeface="隶书" pitchFamily="49" charset="-122"/>
                <a:cs typeface="Times New Roman" pitchFamily="18" charset="0"/>
              </a:rPr>
              <a:t>a</a:t>
            </a:r>
            <a:r>
              <a:rPr lang="en-US" altLang="zh-CN" sz="3200" b="1" i="1" baseline="-25000" dirty="0" err="1" smtClean="0">
                <a:latin typeface="Times New Roman" pitchFamily="18" charset="0"/>
                <a:ea typeface="隶书" pitchFamily="49" charset="-122"/>
                <a:cs typeface="Times New Roman" pitchFamily="18" charset="0"/>
              </a:rPr>
              <a:t>ij</a:t>
            </a:r>
            <a:r>
              <a:rPr lang="en-US" altLang="zh-CN" sz="3200" b="1" dirty="0" smtClean="0">
                <a:latin typeface="Times New Roman" pitchFamily="18" charset="0"/>
                <a:ea typeface="隶书" pitchFamily="49" charset="-122"/>
                <a:cs typeface="Times New Roman" pitchFamily="18" charset="0"/>
              </a:rPr>
              <a:t>|=</a:t>
            </a:r>
            <a:r>
              <a:rPr lang="en-GB" altLang="zh-CN" sz="3200" b="1" i="1" dirty="0" smtClean="0">
                <a:latin typeface="Times New Roman" pitchFamily="18" charset="0"/>
                <a:ea typeface="隶书" pitchFamily="49" charset="-122"/>
                <a:cs typeface="Times New Roman" pitchFamily="18" charset="0"/>
              </a:rPr>
              <a:t>m</a:t>
            </a:r>
            <a:r>
              <a:rPr lang="en-GB" altLang="zh-CN" sz="3200" b="1" dirty="0" smtClean="0">
                <a:latin typeface="Times New Roman" pitchFamily="18" charset="0"/>
                <a:ea typeface="隶书" pitchFamily="49" charset="-122"/>
                <a:cs typeface="Times New Roman" pitchFamily="18" charset="0"/>
              </a:rPr>
              <a:t>,</a:t>
            </a:r>
            <a:r>
              <a:rPr lang="zh-CN" altLang="en-GB" sz="3200" dirty="0" smtClean="0">
                <a:latin typeface="Times New Roman" pitchFamily="18" charset="0"/>
                <a:ea typeface="隶书" pitchFamily="49" charset="-122"/>
                <a:cs typeface="Times New Roman" pitchFamily="18" charset="0"/>
              </a:rPr>
              <a:t>则</a:t>
            </a:r>
            <a:r>
              <a:rPr lang="en-US" altLang="zh-CN" sz="3200" i="1" dirty="0" smtClean="0">
                <a:latin typeface="Times New Roman" pitchFamily="18" charset="0"/>
                <a:ea typeface="隶书" pitchFamily="49" charset="-122"/>
                <a:cs typeface="Times New Roman" pitchFamily="18" charset="0"/>
              </a:rPr>
              <a:t>D</a:t>
            </a:r>
            <a:r>
              <a:rPr lang="en-US" altLang="zh-CN" sz="3200" b="1" dirty="0" smtClean="0">
                <a:latin typeface="Times New Roman" pitchFamily="18" charset="0"/>
                <a:ea typeface="隶书" pitchFamily="49" charset="-122"/>
                <a:cs typeface="Times New Roman" pitchFamily="18" charset="0"/>
              </a:rPr>
              <a:t>=</a:t>
            </a:r>
            <a:r>
              <a:rPr lang="en-GB" altLang="zh-CN" sz="3200" i="1" baseline="-25000" dirty="0" smtClean="0">
                <a:latin typeface="Times New Roman" pitchFamily="18" charset="0"/>
                <a:ea typeface="隶书" pitchFamily="49" charset="-122"/>
                <a:cs typeface="Times New Roman" pitchFamily="18" charset="0"/>
              </a:rPr>
              <a:t> </a:t>
            </a:r>
            <a:r>
              <a:rPr lang="en-US" altLang="zh-CN" sz="3200" b="1" dirty="0" smtClean="0">
                <a:latin typeface="Times New Roman" pitchFamily="18" charset="0"/>
                <a:ea typeface="隶书" pitchFamily="49" charset="-122"/>
                <a:cs typeface="Times New Roman" pitchFamily="18" charset="0"/>
              </a:rPr>
              <a:t>|</a:t>
            </a:r>
            <a:r>
              <a:rPr lang="en-GB" altLang="zh-CN" sz="3200" b="1" dirty="0" smtClean="0">
                <a:latin typeface="Times New Roman" pitchFamily="18" charset="0"/>
                <a:ea typeface="隶书" pitchFamily="49" charset="-122"/>
                <a:cs typeface="Times New Roman" pitchFamily="18" charset="0"/>
              </a:rPr>
              <a:t>3</a:t>
            </a:r>
            <a:r>
              <a:rPr lang="en-US" altLang="zh-CN" sz="3200" b="1" i="1" dirty="0" err="1" smtClean="0">
                <a:latin typeface="Times New Roman" pitchFamily="18" charset="0"/>
                <a:ea typeface="隶书" pitchFamily="49" charset="-122"/>
                <a:cs typeface="Times New Roman" pitchFamily="18" charset="0"/>
              </a:rPr>
              <a:t>a</a:t>
            </a:r>
            <a:r>
              <a:rPr lang="en-US" altLang="zh-CN" sz="3200" b="1" i="1" baseline="-25000" dirty="0" err="1" smtClean="0">
                <a:latin typeface="Times New Roman" pitchFamily="18" charset="0"/>
                <a:ea typeface="隶书" pitchFamily="49" charset="-122"/>
                <a:cs typeface="Times New Roman" pitchFamily="18" charset="0"/>
              </a:rPr>
              <a:t>ij</a:t>
            </a:r>
            <a:r>
              <a:rPr lang="en-US" altLang="zh-CN" sz="3200" b="1" dirty="0" smtClean="0">
                <a:latin typeface="Times New Roman" pitchFamily="18" charset="0"/>
                <a:ea typeface="隶书" pitchFamily="49" charset="-122"/>
                <a:cs typeface="Times New Roman" pitchFamily="18" charset="0"/>
              </a:rPr>
              <a:t>|=</a:t>
            </a:r>
            <a:r>
              <a:rPr lang="en-GB" altLang="zh-CN" sz="3200" b="1" dirty="0" smtClean="0">
                <a:latin typeface="Times New Roman" pitchFamily="18" charset="0"/>
                <a:ea typeface="隶书" pitchFamily="49" charset="-122"/>
                <a:cs typeface="Times New Roman" pitchFamily="18" charset="0"/>
              </a:rPr>
              <a:t>?</a:t>
            </a:r>
            <a:endParaRPr lang="en-US" altLang="zh-CN" sz="3200" b="1" dirty="0" smtClean="0">
              <a:latin typeface="Times New Roman" pitchFamily="18" charset="0"/>
              <a:ea typeface="隶书" pitchFamily="49" charset="-122"/>
              <a:cs typeface="Times New Roman" pitchFamily="18" charset="0"/>
            </a:endParaRPr>
          </a:p>
        </p:txBody>
      </p:sp>
      <p:sp>
        <p:nvSpPr>
          <p:cNvPr id="109571" name="Rectangle 3"/>
          <p:cNvSpPr>
            <a:spLocks noChangeArrowheads="1"/>
          </p:cNvSpPr>
          <p:nvPr/>
        </p:nvSpPr>
        <p:spPr bwMode="auto">
          <a:xfrm>
            <a:off x="785813" y="10668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rgbClr val="006600"/>
                </a:solidFill>
                <a:latin typeface="Times New Roman" panose="02020603050405020304" pitchFamily="18" charset="0"/>
                <a:ea typeface="隶书" panose="02010509060101010101" pitchFamily="49" charset="-122"/>
              </a:rPr>
              <a:t>分析：</a:t>
            </a:r>
            <a:endParaRPr lang="zh-CN" altLang="en-US" b="1">
              <a:solidFill>
                <a:schemeClr val="tx2"/>
              </a:solidFill>
              <a:latin typeface="Times New Roman" panose="02020603050405020304" pitchFamily="18" charset="0"/>
              <a:ea typeface="隶书" panose="02010509060101010101" pitchFamily="49" charset="-122"/>
            </a:endParaRPr>
          </a:p>
        </p:txBody>
      </p:sp>
      <p:sp>
        <p:nvSpPr>
          <p:cNvPr id="109572" name="Rectangle 4"/>
          <p:cNvSpPr>
            <a:spLocks noChangeArrowheads="1"/>
          </p:cNvSpPr>
          <p:nvPr/>
        </p:nvSpPr>
        <p:spPr bwMode="auto">
          <a:xfrm>
            <a:off x="762000" y="1803400"/>
            <a:ext cx="15065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i="1">
                <a:solidFill>
                  <a:schemeClr val="tx2"/>
                </a:solidFill>
                <a:latin typeface="Times New Roman" panose="02020603050405020304" pitchFamily="18" charset="0"/>
                <a:ea typeface="隶书" panose="02010509060101010101" pitchFamily="49" charset="-122"/>
              </a:rPr>
              <a:t>D</a:t>
            </a:r>
            <a:r>
              <a:rPr lang="en-GB" altLang="zh-CN" baseline="-25000">
                <a:solidFill>
                  <a:schemeClr val="tx2"/>
                </a:solidFill>
                <a:latin typeface="Times New Roman" panose="02020603050405020304" pitchFamily="18" charset="0"/>
                <a:ea typeface="隶书" panose="02010509060101010101" pitchFamily="49" charset="-122"/>
              </a:rPr>
              <a:t>4</a:t>
            </a:r>
            <a:r>
              <a:rPr lang="en-GB" altLang="zh-CN" i="1" baseline="-25000">
                <a:solidFill>
                  <a:schemeClr val="tx2"/>
                </a:solidFill>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en-GB" altLang="zh-CN" i="1" baseline="-25000">
                <a:solidFill>
                  <a:schemeClr val="tx2"/>
                </a:solidFill>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en-US" altLang="zh-CN" b="1" i="1">
                <a:solidFill>
                  <a:schemeClr val="tx2"/>
                </a:solidFill>
                <a:latin typeface="Times New Roman" panose="02020603050405020304" pitchFamily="18" charset="0"/>
                <a:ea typeface="隶书" panose="02010509060101010101" pitchFamily="49" charset="-122"/>
              </a:rPr>
              <a:t>a</a:t>
            </a:r>
            <a:r>
              <a:rPr lang="en-US" altLang="zh-CN" b="1" i="1" baseline="-25000">
                <a:solidFill>
                  <a:schemeClr val="tx2"/>
                </a:solidFill>
                <a:latin typeface="Times New Roman" panose="02020603050405020304" pitchFamily="18" charset="0"/>
                <a:ea typeface="隶书" panose="02010509060101010101" pitchFamily="49" charset="-122"/>
              </a:rPr>
              <a:t>ij</a:t>
            </a:r>
            <a:r>
              <a:rPr lang="en-US" altLang="zh-CN" b="1">
                <a:solidFill>
                  <a:schemeClr val="tx2"/>
                </a:solidFill>
                <a:latin typeface="Times New Roman" panose="02020603050405020304" pitchFamily="18" charset="0"/>
                <a:ea typeface="隶书" panose="02010509060101010101" pitchFamily="49" charset="-122"/>
              </a:rPr>
              <a:t>|</a:t>
            </a:r>
          </a:p>
        </p:txBody>
      </p:sp>
      <p:graphicFrame>
        <p:nvGraphicFramePr>
          <p:cNvPr id="109573" name="Object 5"/>
          <p:cNvGraphicFramePr>
            <a:graphicFrameLocks noChangeAspect="1"/>
          </p:cNvGraphicFramePr>
          <p:nvPr/>
        </p:nvGraphicFramePr>
        <p:xfrm>
          <a:off x="2173288" y="1371600"/>
          <a:ext cx="2703512" cy="1612900"/>
        </p:xfrm>
        <a:graphic>
          <a:graphicData uri="http://schemas.openxmlformats.org/presentationml/2006/ole">
            <mc:AlternateContent xmlns:mc="http://schemas.openxmlformats.org/markup-compatibility/2006">
              <mc:Choice xmlns:v="urn:schemas-microsoft-com:vml" Requires="v">
                <p:oleObj spid="_x0000_s54306" name="Equation" r:id="rId3" imgW="3905312" imgH="2638440" progId="Equation.DSMT4">
                  <p:embed/>
                </p:oleObj>
              </mc:Choice>
              <mc:Fallback>
                <p:oleObj name="Equation" r:id="rId3" imgW="3905312" imgH="26384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3288" y="1371600"/>
                        <a:ext cx="2703512" cy="161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74" name="Object 6"/>
          <p:cNvGraphicFramePr>
            <a:graphicFrameLocks noChangeAspect="1"/>
          </p:cNvGraphicFramePr>
          <p:nvPr/>
        </p:nvGraphicFramePr>
        <p:xfrm>
          <a:off x="6361113" y="1219200"/>
          <a:ext cx="2517775" cy="1828800"/>
        </p:xfrm>
        <a:graphic>
          <a:graphicData uri="http://schemas.openxmlformats.org/presentationml/2006/ole">
            <mc:AlternateContent xmlns:mc="http://schemas.openxmlformats.org/markup-compatibility/2006">
              <mc:Choice xmlns:v="urn:schemas-microsoft-com:vml" Requires="v">
                <p:oleObj spid="_x0000_s54307" name="Equation" r:id="rId5" imgW="4391011" imgH="2638440" progId="Equation.DSMT4">
                  <p:embed/>
                </p:oleObj>
              </mc:Choice>
              <mc:Fallback>
                <p:oleObj name="Equation" r:id="rId5" imgW="4391011" imgH="26384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1113" y="1219200"/>
                        <a:ext cx="25177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75" name="Rectangle 7"/>
          <p:cNvSpPr>
            <a:spLocks noChangeArrowheads="1"/>
          </p:cNvSpPr>
          <p:nvPr/>
        </p:nvSpPr>
        <p:spPr bwMode="auto">
          <a:xfrm>
            <a:off x="1293813" y="5000625"/>
            <a:ext cx="1349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i="1">
                <a:solidFill>
                  <a:schemeClr val="tx2"/>
                </a:solidFill>
                <a:latin typeface="Times New Roman" panose="02020603050405020304" pitchFamily="18" charset="0"/>
                <a:ea typeface="隶书" panose="02010509060101010101" pitchFamily="49" charset="-122"/>
              </a:rPr>
              <a:t>D</a:t>
            </a:r>
            <a:r>
              <a:rPr lang="en-US" altLang="zh-CN" sz="2800" b="1">
                <a:solidFill>
                  <a:schemeClr val="tx2"/>
                </a:solidFill>
                <a:latin typeface="Times New Roman" panose="02020603050405020304" pitchFamily="18" charset="0"/>
                <a:ea typeface="隶书" panose="02010509060101010101" pitchFamily="49" charset="-122"/>
              </a:rPr>
              <a:t>=</a:t>
            </a:r>
            <a:r>
              <a:rPr lang="en-GB" altLang="zh-CN" sz="2800" i="1" baseline="-25000">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en-GB" altLang="zh-CN" sz="2800" b="1">
                <a:solidFill>
                  <a:schemeClr val="tx2"/>
                </a:solidFill>
                <a:latin typeface="Times New Roman" panose="02020603050405020304" pitchFamily="18" charset="0"/>
                <a:ea typeface="隶书" panose="02010509060101010101" pitchFamily="49" charset="-122"/>
              </a:rPr>
              <a:t>3</a:t>
            </a:r>
            <a:r>
              <a:rPr lang="en-US" altLang="zh-CN" sz="2800" b="1" i="1">
                <a:solidFill>
                  <a:schemeClr val="tx2"/>
                </a:solidFill>
                <a:latin typeface="Times New Roman" panose="02020603050405020304" pitchFamily="18" charset="0"/>
                <a:ea typeface="隶书" panose="02010509060101010101" pitchFamily="49" charset="-122"/>
              </a:rPr>
              <a:t>a</a:t>
            </a:r>
            <a:r>
              <a:rPr lang="en-US" altLang="zh-CN" sz="2800" b="1" i="1" baseline="-25000">
                <a:solidFill>
                  <a:schemeClr val="tx2"/>
                </a:solidFill>
                <a:latin typeface="Times New Roman" panose="02020603050405020304" pitchFamily="18" charset="0"/>
                <a:ea typeface="隶书" panose="02010509060101010101" pitchFamily="49" charset="-122"/>
              </a:rPr>
              <a:t>ij</a:t>
            </a:r>
            <a:r>
              <a:rPr lang="en-US" altLang="zh-CN" sz="2800" b="1">
                <a:solidFill>
                  <a:schemeClr val="tx2"/>
                </a:solidFill>
                <a:latin typeface="Times New Roman" panose="02020603050405020304" pitchFamily="18" charset="0"/>
                <a:ea typeface="隶书" panose="02010509060101010101" pitchFamily="49" charset="-122"/>
              </a:rPr>
              <a:t>|</a:t>
            </a:r>
          </a:p>
        </p:txBody>
      </p:sp>
      <p:sp>
        <p:nvSpPr>
          <p:cNvPr id="109576" name="Rectangle 8"/>
          <p:cNvSpPr>
            <a:spLocks noChangeArrowheads="1"/>
          </p:cNvSpPr>
          <p:nvPr/>
        </p:nvSpPr>
        <p:spPr bwMode="auto">
          <a:xfrm>
            <a:off x="785813" y="4114800"/>
            <a:ext cx="42624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b="1">
                <a:solidFill>
                  <a:srgbClr val="006600"/>
                </a:solidFill>
                <a:latin typeface="Times New Roman" panose="02020603050405020304" pitchFamily="18" charset="0"/>
                <a:ea typeface="隶书" panose="02010509060101010101" pitchFamily="49" charset="-122"/>
              </a:rPr>
              <a:t>解：</a:t>
            </a:r>
            <a:r>
              <a:rPr lang="zh-CN" altLang="en-US" b="1">
                <a:solidFill>
                  <a:schemeClr val="tx2"/>
                </a:solidFill>
                <a:latin typeface="Times New Roman" panose="02020603050405020304" pitchFamily="18" charset="0"/>
                <a:ea typeface="隶书" panose="02010509060101010101" pitchFamily="49" charset="-122"/>
              </a:rPr>
              <a:t>根据</a:t>
            </a:r>
            <a:r>
              <a:rPr lang="zh-CN" altLang="en-US" b="1">
                <a:solidFill>
                  <a:schemeClr val="tx2"/>
                </a:solidFill>
                <a:latin typeface="Times New Roman" panose="02020603050405020304" pitchFamily="18" charset="0"/>
                <a:ea typeface="隶书" panose="02010509060101010101" pitchFamily="49" charset="-122"/>
                <a:hlinkClick r:id="rId7" action="ppaction://hlinksldjump"/>
              </a:rPr>
              <a:t>性质</a:t>
            </a:r>
            <a:r>
              <a:rPr lang="en-US" altLang="zh-CN" b="1">
                <a:solidFill>
                  <a:schemeClr val="tx2"/>
                </a:solidFill>
                <a:latin typeface="Times New Roman" panose="02020603050405020304" pitchFamily="18" charset="0"/>
                <a:ea typeface="隶书" panose="02010509060101010101" pitchFamily="49" charset="-122"/>
                <a:hlinkClick r:id="rId7" action="ppaction://hlinksldjump"/>
              </a:rPr>
              <a:t>3</a:t>
            </a:r>
            <a:r>
              <a:rPr lang="zh-CN" altLang="en-US" b="1">
                <a:solidFill>
                  <a:schemeClr val="tx2"/>
                </a:solidFill>
                <a:latin typeface="Times New Roman" panose="02020603050405020304" pitchFamily="18" charset="0"/>
                <a:ea typeface="隶书" panose="02010509060101010101" pitchFamily="49" charset="-122"/>
                <a:hlinkClick r:id="rId7" action="ppaction://hlinksldjump"/>
              </a:rPr>
              <a:t>的推论</a:t>
            </a:r>
            <a:r>
              <a:rPr lang="en-US" altLang="zh-CN" b="1">
                <a:solidFill>
                  <a:schemeClr val="tx2"/>
                </a:solidFill>
                <a:latin typeface="Times New Roman" panose="02020603050405020304" pitchFamily="18" charset="0"/>
                <a:ea typeface="隶书" panose="02010509060101010101" pitchFamily="49" charset="-122"/>
                <a:hlinkClick r:id="rId7" action="ppaction://hlinksldjump"/>
              </a:rPr>
              <a:t>1</a:t>
            </a:r>
            <a:endParaRPr lang="en-US" altLang="zh-CN" b="1">
              <a:solidFill>
                <a:schemeClr val="tx2"/>
              </a:solidFill>
              <a:latin typeface="Times New Roman" panose="02020603050405020304" pitchFamily="18" charset="0"/>
              <a:ea typeface="隶书" panose="02010509060101010101" pitchFamily="49" charset="-122"/>
            </a:endParaRPr>
          </a:p>
        </p:txBody>
      </p:sp>
      <p:sp>
        <p:nvSpPr>
          <p:cNvPr id="109577" name="Rectangle 9"/>
          <p:cNvSpPr>
            <a:spLocks noChangeArrowheads="1"/>
          </p:cNvSpPr>
          <p:nvPr/>
        </p:nvSpPr>
        <p:spPr bwMode="auto">
          <a:xfrm>
            <a:off x="6477000" y="1295400"/>
            <a:ext cx="2286000" cy="304800"/>
          </a:xfrm>
          <a:prstGeom prst="rect">
            <a:avLst/>
          </a:prstGeom>
          <a:noFill/>
          <a:ln w="9525">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9578" name="Rectangle 10"/>
          <p:cNvSpPr>
            <a:spLocks noChangeArrowheads="1"/>
          </p:cNvSpPr>
          <p:nvPr/>
        </p:nvSpPr>
        <p:spPr bwMode="auto">
          <a:xfrm>
            <a:off x="6477000" y="1752600"/>
            <a:ext cx="2286000" cy="304800"/>
          </a:xfrm>
          <a:prstGeom prst="rect">
            <a:avLst/>
          </a:prstGeom>
          <a:noFill/>
          <a:ln w="9525">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9579" name="Rectangle 11"/>
          <p:cNvSpPr>
            <a:spLocks noChangeArrowheads="1"/>
          </p:cNvSpPr>
          <p:nvPr/>
        </p:nvSpPr>
        <p:spPr bwMode="auto">
          <a:xfrm>
            <a:off x="6477000" y="2209800"/>
            <a:ext cx="2286000" cy="304800"/>
          </a:xfrm>
          <a:prstGeom prst="rect">
            <a:avLst/>
          </a:prstGeom>
          <a:noFill/>
          <a:ln w="9525">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9580" name="Rectangle 12"/>
          <p:cNvSpPr>
            <a:spLocks noChangeArrowheads="1"/>
          </p:cNvSpPr>
          <p:nvPr/>
        </p:nvSpPr>
        <p:spPr bwMode="auto">
          <a:xfrm>
            <a:off x="785813" y="3124200"/>
            <a:ext cx="7848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从行</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或列</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看，每行</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或每列</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都存在公因子</a:t>
            </a:r>
          </a:p>
          <a:p>
            <a:pPr eaLnBrk="1" hangingPunct="1">
              <a:spcBef>
                <a:spcPct val="0"/>
              </a:spcBef>
              <a:buFontTx/>
              <a:buNone/>
            </a:pPr>
            <a:r>
              <a:rPr lang="zh-CN" altLang="en-GB" sz="2800" b="1">
                <a:solidFill>
                  <a:schemeClr val="tx2"/>
                </a:solidFill>
                <a:latin typeface="Times New Roman" panose="02020603050405020304" pitchFamily="18" charset="0"/>
                <a:ea typeface="隶书" panose="02010509060101010101" pitchFamily="49" charset="-122"/>
              </a:rPr>
              <a:t>3</a:t>
            </a:r>
            <a:r>
              <a:rPr lang="zh-CN" altLang="en-US" sz="2800" b="1">
                <a:solidFill>
                  <a:schemeClr val="tx2"/>
                </a:solidFill>
                <a:latin typeface="Times New Roman" panose="02020603050405020304" pitchFamily="18" charset="0"/>
                <a:ea typeface="隶书" panose="02010509060101010101" pitchFamily="49" charset="-122"/>
              </a:rPr>
              <a:t>，因此可以分别提出来，共有</a:t>
            </a:r>
            <a:r>
              <a:rPr lang="en-GB" altLang="zh-CN" sz="2800" b="1">
                <a:solidFill>
                  <a:schemeClr val="tx2"/>
                </a:solidFill>
                <a:latin typeface="Times New Roman" panose="02020603050405020304" pitchFamily="18" charset="0"/>
                <a:ea typeface="隶书" panose="02010509060101010101" pitchFamily="49" charset="-122"/>
              </a:rPr>
              <a:t>4</a:t>
            </a:r>
            <a:r>
              <a:rPr lang="zh-CN" altLang="en-GB" sz="2800" b="1">
                <a:solidFill>
                  <a:schemeClr val="tx2"/>
                </a:solidFill>
                <a:latin typeface="Times New Roman" panose="02020603050405020304" pitchFamily="18" charset="0"/>
                <a:ea typeface="隶书" panose="02010509060101010101" pitchFamily="49" charset="-122"/>
              </a:rPr>
              <a:t>个因子3。</a:t>
            </a:r>
            <a:endParaRPr lang="zh-CN" altLang="en-US" sz="2800" b="1">
              <a:solidFill>
                <a:schemeClr val="tx2"/>
              </a:solidFill>
              <a:latin typeface="Times New Roman" panose="02020603050405020304" pitchFamily="18" charset="0"/>
              <a:ea typeface="隶书" panose="02010509060101010101" pitchFamily="49" charset="-122"/>
            </a:endParaRPr>
          </a:p>
        </p:txBody>
      </p:sp>
      <p:sp>
        <p:nvSpPr>
          <p:cNvPr id="109581" name="Rectangle 13"/>
          <p:cNvSpPr>
            <a:spLocks noChangeArrowheads="1"/>
          </p:cNvSpPr>
          <p:nvPr/>
        </p:nvSpPr>
        <p:spPr bwMode="auto">
          <a:xfrm>
            <a:off x="4953000" y="1981200"/>
            <a:ext cx="1552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i="1">
                <a:solidFill>
                  <a:schemeClr val="tx2"/>
                </a:solidFill>
                <a:latin typeface="Times New Roman" panose="02020603050405020304" pitchFamily="18" charset="0"/>
                <a:ea typeface="隶书" panose="02010509060101010101" pitchFamily="49" charset="-122"/>
              </a:rPr>
              <a:t>D</a:t>
            </a:r>
            <a:r>
              <a:rPr lang="en-US" altLang="zh-CN" sz="2800" b="1">
                <a:solidFill>
                  <a:schemeClr val="tx2"/>
                </a:solidFill>
                <a:latin typeface="Times New Roman" panose="02020603050405020304" pitchFamily="18" charset="0"/>
                <a:ea typeface="隶书" panose="02010509060101010101" pitchFamily="49" charset="-122"/>
              </a:rPr>
              <a:t>=</a:t>
            </a:r>
            <a:r>
              <a:rPr lang="en-GB" altLang="zh-CN" sz="2800" i="1" baseline="-25000">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en-GB" altLang="zh-CN" sz="2800" b="1">
                <a:solidFill>
                  <a:schemeClr val="tx2"/>
                </a:solidFill>
                <a:latin typeface="Times New Roman" panose="02020603050405020304" pitchFamily="18" charset="0"/>
                <a:ea typeface="隶书" panose="02010509060101010101" pitchFamily="49" charset="-122"/>
              </a:rPr>
              <a:t>3</a:t>
            </a:r>
            <a:r>
              <a:rPr lang="en-US" altLang="zh-CN" sz="2800" b="1" i="1">
                <a:solidFill>
                  <a:schemeClr val="tx2"/>
                </a:solidFill>
                <a:latin typeface="Times New Roman" panose="02020603050405020304" pitchFamily="18" charset="0"/>
                <a:ea typeface="隶书" panose="02010509060101010101" pitchFamily="49" charset="-122"/>
              </a:rPr>
              <a:t>a</a:t>
            </a:r>
            <a:r>
              <a:rPr lang="en-US" altLang="zh-CN" sz="2800" b="1" i="1" baseline="-25000">
                <a:solidFill>
                  <a:schemeClr val="tx2"/>
                </a:solidFill>
                <a:latin typeface="Times New Roman" panose="02020603050405020304" pitchFamily="18" charset="0"/>
                <a:ea typeface="隶书" panose="02010509060101010101" pitchFamily="49" charset="-122"/>
              </a:rPr>
              <a:t>ij</a:t>
            </a:r>
            <a:r>
              <a:rPr lang="en-US" altLang="zh-CN" sz="2800" b="1">
                <a:solidFill>
                  <a:schemeClr val="tx2"/>
                </a:solidFill>
                <a:latin typeface="Times New Roman" panose="02020603050405020304" pitchFamily="18" charset="0"/>
                <a:ea typeface="隶书" panose="02010509060101010101" pitchFamily="49" charset="-122"/>
              </a:rPr>
              <a:t>|=</a:t>
            </a:r>
          </a:p>
        </p:txBody>
      </p:sp>
      <p:sp>
        <p:nvSpPr>
          <p:cNvPr id="109582" name="Rectangle 14"/>
          <p:cNvSpPr>
            <a:spLocks noChangeArrowheads="1"/>
          </p:cNvSpPr>
          <p:nvPr/>
        </p:nvSpPr>
        <p:spPr bwMode="auto">
          <a:xfrm>
            <a:off x="2460625" y="4992688"/>
            <a:ext cx="1682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GB" sz="2800" b="1">
                <a:solidFill>
                  <a:schemeClr val="tx2"/>
                </a:solidFill>
                <a:latin typeface="Times New Roman" panose="02020603050405020304" pitchFamily="18" charset="0"/>
                <a:ea typeface="隶书" panose="02010509060101010101" pitchFamily="49" charset="-122"/>
              </a:rPr>
              <a:t>3</a:t>
            </a:r>
            <a:r>
              <a:rPr lang="en-GB" altLang="zh-CN" sz="2800" b="1" baseline="30000">
                <a:solidFill>
                  <a:schemeClr val="tx2"/>
                </a:solidFill>
                <a:latin typeface="Times New Roman" panose="02020603050405020304" pitchFamily="18" charset="0"/>
                <a:ea typeface="隶书" panose="02010509060101010101" pitchFamily="49" charset="-122"/>
              </a:rPr>
              <a:t>4</a:t>
            </a:r>
            <a:r>
              <a:rPr lang="en-GB" altLang="zh-CN" sz="2800" b="1" i="1" baseline="30000">
                <a:solidFill>
                  <a:schemeClr val="tx2"/>
                </a:solidFill>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en-US" altLang="zh-CN" b="1" i="1">
                <a:solidFill>
                  <a:schemeClr val="tx2"/>
                </a:solidFill>
                <a:latin typeface="Times New Roman" panose="02020603050405020304" pitchFamily="18" charset="0"/>
                <a:ea typeface="隶书" panose="02010509060101010101" pitchFamily="49" charset="-122"/>
              </a:rPr>
              <a:t>a</a:t>
            </a:r>
            <a:r>
              <a:rPr lang="en-US" altLang="zh-CN" b="1" i="1" baseline="-25000">
                <a:solidFill>
                  <a:schemeClr val="tx2"/>
                </a:solidFill>
                <a:latin typeface="Times New Roman" panose="02020603050405020304" pitchFamily="18" charset="0"/>
                <a:ea typeface="隶书" panose="02010509060101010101" pitchFamily="49" charset="-122"/>
              </a:rPr>
              <a:t>ij</a:t>
            </a:r>
            <a:r>
              <a:rPr lang="en-US" altLang="zh-CN" b="1">
                <a:solidFill>
                  <a:schemeClr val="tx2"/>
                </a:solidFill>
                <a:latin typeface="Times New Roman" panose="02020603050405020304" pitchFamily="18" charset="0"/>
                <a:ea typeface="隶书" panose="02010509060101010101" pitchFamily="49" charset="-122"/>
              </a:rPr>
              <a:t>|</a:t>
            </a:r>
          </a:p>
        </p:txBody>
      </p:sp>
      <p:sp>
        <p:nvSpPr>
          <p:cNvPr id="109583" name="Rectangle 15"/>
          <p:cNvSpPr>
            <a:spLocks noChangeArrowheads="1"/>
          </p:cNvSpPr>
          <p:nvPr/>
        </p:nvSpPr>
        <p:spPr bwMode="auto">
          <a:xfrm>
            <a:off x="3576638" y="5000625"/>
            <a:ext cx="11382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a:solidFill>
                  <a:schemeClr val="tx2"/>
                </a:solidFill>
                <a:latin typeface="Times New Roman" panose="02020603050405020304" pitchFamily="18" charset="0"/>
                <a:ea typeface="隶书" panose="02010509060101010101" pitchFamily="49" charset="-122"/>
              </a:rPr>
              <a:t>=</a:t>
            </a:r>
            <a:r>
              <a:rPr lang="zh-CN" altLang="en-GB" b="1">
                <a:solidFill>
                  <a:schemeClr val="tx2"/>
                </a:solidFill>
                <a:latin typeface="Times New Roman" panose="02020603050405020304" pitchFamily="18" charset="0"/>
                <a:ea typeface="隶书" panose="02010509060101010101" pitchFamily="49" charset="-122"/>
              </a:rPr>
              <a:t>81</a:t>
            </a:r>
            <a:r>
              <a:rPr lang="en-GB" altLang="zh-CN" b="1" i="1">
                <a:solidFill>
                  <a:schemeClr val="tx2"/>
                </a:solidFill>
                <a:latin typeface="Times New Roman" panose="02020603050405020304" pitchFamily="18" charset="0"/>
                <a:ea typeface="隶书" panose="02010509060101010101" pitchFamily="49" charset="-122"/>
              </a:rPr>
              <a:t>m</a:t>
            </a:r>
            <a:endParaRPr lang="en-US" altLang="zh-CN" b="1" i="1">
              <a:solidFill>
                <a:schemeClr val="tx2"/>
              </a:solidFill>
              <a:latin typeface="Times New Roman" panose="02020603050405020304" pitchFamily="18" charset="0"/>
              <a:ea typeface="隶书" panose="02010509060101010101" pitchFamily="49" charset="-122"/>
            </a:endParaRPr>
          </a:p>
        </p:txBody>
      </p:sp>
      <p:sp>
        <p:nvSpPr>
          <p:cNvPr id="109584" name="Rectangle 16"/>
          <p:cNvSpPr>
            <a:spLocks noChangeArrowheads="1"/>
          </p:cNvSpPr>
          <p:nvPr/>
        </p:nvSpPr>
        <p:spPr bwMode="auto">
          <a:xfrm>
            <a:off x="6477000" y="2667000"/>
            <a:ext cx="2286000" cy="304800"/>
          </a:xfrm>
          <a:prstGeom prst="rect">
            <a:avLst/>
          </a:prstGeom>
          <a:noFill/>
          <a:ln w="9525">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9585" name="Rectangle 17"/>
          <p:cNvSpPr>
            <a:spLocks noChangeArrowheads="1"/>
          </p:cNvSpPr>
          <p:nvPr/>
        </p:nvSpPr>
        <p:spPr bwMode="auto">
          <a:xfrm>
            <a:off x="6400800" y="1295400"/>
            <a:ext cx="457200" cy="1752600"/>
          </a:xfrm>
          <a:prstGeom prst="rect">
            <a:avLst/>
          </a:prstGeom>
          <a:noFill/>
          <a:ln w="9525">
            <a:solidFill>
              <a:srgbClr val="66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9586" name="Rectangle 18"/>
          <p:cNvSpPr>
            <a:spLocks noChangeArrowheads="1"/>
          </p:cNvSpPr>
          <p:nvPr/>
        </p:nvSpPr>
        <p:spPr bwMode="auto">
          <a:xfrm>
            <a:off x="7010400" y="1295400"/>
            <a:ext cx="457200" cy="1752600"/>
          </a:xfrm>
          <a:prstGeom prst="rect">
            <a:avLst/>
          </a:prstGeom>
          <a:noFill/>
          <a:ln w="9525">
            <a:solidFill>
              <a:srgbClr val="66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9587" name="Rectangle 19"/>
          <p:cNvSpPr>
            <a:spLocks noChangeArrowheads="1"/>
          </p:cNvSpPr>
          <p:nvPr/>
        </p:nvSpPr>
        <p:spPr bwMode="auto">
          <a:xfrm>
            <a:off x="7696200" y="1295400"/>
            <a:ext cx="457200" cy="1752600"/>
          </a:xfrm>
          <a:prstGeom prst="rect">
            <a:avLst/>
          </a:prstGeom>
          <a:noFill/>
          <a:ln w="9525">
            <a:solidFill>
              <a:srgbClr val="66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9588" name="Rectangle 20"/>
          <p:cNvSpPr>
            <a:spLocks noChangeArrowheads="1"/>
          </p:cNvSpPr>
          <p:nvPr/>
        </p:nvSpPr>
        <p:spPr bwMode="auto">
          <a:xfrm>
            <a:off x="8382000" y="1295400"/>
            <a:ext cx="457200" cy="1752600"/>
          </a:xfrm>
          <a:prstGeom prst="rect">
            <a:avLst/>
          </a:prstGeom>
          <a:noFill/>
          <a:ln w="9525">
            <a:solidFill>
              <a:srgbClr val="66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9589" name="AutoShape 21"/>
          <p:cNvSpPr>
            <a:spLocks noChangeArrowheads="1"/>
          </p:cNvSpPr>
          <p:nvPr/>
        </p:nvSpPr>
        <p:spPr bwMode="auto">
          <a:xfrm>
            <a:off x="5643563" y="4953000"/>
            <a:ext cx="3429000" cy="1524000"/>
          </a:xfrm>
          <a:prstGeom prst="wedgeRoundRectCallout">
            <a:avLst>
              <a:gd name="adj1" fmla="val -75463"/>
              <a:gd name="adj2" fmla="val -75106"/>
              <a:gd name="adj3" fmla="val 16667"/>
            </a:avLst>
          </a:prstGeom>
          <a:solidFill>
            <a:srgbClr val="99FF33"/>
          </a:solidFill>
          <a:ln w="9525">
            <a:solidFill>
              <a:srgbClr val="0066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chemeClr val="tx2"/>
                </a:solidFill>
                <a:latin typeface="Times New Roman" panose="02020603050405020304" pitchFamily="18" charset="0"/>
                <a:ea typeface="隶书" panose="02010509060101010101" pitchFamily="49" charset="-122"/>
              </a:rPr>
              <a:t>行列式的</a:t>
            </a:r>
            <a:r>
              <a:rPr lang="zh-CN" altLang="en-US" sz="2400" b="1">
                <a:solidFill>
                  <a:srgbClr val="FF3300"/>
                </a:solidFill>
                <a:latin typeface="Times New Roman" panose="02020603050405020304" pitchFamily="18" charset="0"/>
                <a:ea typeface="隶书" panose="02010509060101010101" pitchFamily="49" charset="-122"/>
              </a:rPr>
              <a:t>某一行</a:t>
            </a:r>
            <a:r>
              <a:rPr lang="zh-CN" altLang="en-US" sz="2400" b="1">
                <a:solidFill>
                  <a:schemeClr val="tx2"/>
                </a:solidFill>
                <a:latin typeface="Times New Roman" panose="02020603050405020304" pitchFamily="18" charset="0"/>
                <a:ea typeface="隶书" panose="02010509060101010101" pitchFamily="49" charset="-122"/>
              </a:rPr>
              <a:t>（列）中所有元素的公因子可以提到行列式符号的外面．</a:t>
            </a:r>
          </a:p>
        </p:txBody>
      </p:sp>
      <p:sp>
        <p:nvSpPr>
          <p:cNvPr id="109590" name="Rectangle 22"/>
          <p:cNvSpPr>
            <a:spLocks noChangeArrowheads="1"/>
          </p:cNvSpPr>
          <p:nvPr/>
        </p:nvSpPr>
        <p:spPr bwMode="auto">
          <a:xfrm>
            <a:off x="785813" y="49069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chemeClr val="tx2"/>
                </a:solidFill>
                <a:latin typeface="Times New Roman" panose="02020603050405020304" pitchFamily="18" charset="0"/>
                <a:ea typeface="隶书" panose="02010509060101010101" pitchFamily="49" charset="-122"/>
              </a:rPr>
              <a:t>得</a:t>
            </a:r>
          </a:p>
        </p:txBody>
      </p:sp>
      <p:sp>
        <p:nvSpPr>
          <p:cNvPr id="54295"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308DEFC-A1FC-490C-8C09-4E4C8474F860}" type="slidenum">
              <a:rPr lang="en-US" altLang="zh-CN" sz="1200">
                <a:solidFill>
                  <a:srgbClr val="898989"/>
                </a:solidFill>
                <a:latin typeface="Times New Roman" panose="02020603050405020304" pitchFamily="18" charset="0"/>
              </a:rPr>
              <a:pPr>
                <a:spcBef>
                  <a:spcPct val="0"/>
                </a:spcBef>
                <a:buFontTx/>
                <a:buNone/>
              </a:pPr>
              <a:t>47</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09570"/>
                                        </p:tgtEl>
                                        <p:attrNameLst>
                                          <p:attrName>style.visibility</p:attrName>
                                        </p:attrNameLst>
                                      </p:cBhvr>
                                      <p:to>
                                        <p:strVal val="visible"/>
                                      </p:to>
                                    </p:set>
                                    <p:animEffect transition="in" filter="wipe(left)">
                                      <p:cBhvr>
                                        <p:cTn id="7" dur="75"/>
                                        <p:tgtEl>
                                          <p:spTgt spid="1095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09571"/>
                                        </p:tgtEl>
                                        <p:attrNameLst>
                                          <p:attrName>style.visibility</p:attrName>
                                        </p:attrNameLst>
                                      </p:cBhvr>
                                      <p:to>
                                        <p:strVal val="visible"/>
                                      </p:to>
                                    </p:set>
                                    <p:animEffect transition="in" filter="wipe(left)">
                                      <p:cBhvr>
                                        <p:cTn id="12" dur="75"/>
                                        <p:tgtEl>
                                          <p:spTgt spid="1095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09572"/>
                                        </p:tgtEl>
                                        <p:attrNameLst>
                                          <p:attrName>style.visibility</p:attrName>
                                        </p:attrNameLst>
                                      </p:cBhvr>
                                      <p:to>
                                        <p:strVal val="visible"/>
                                      </p:to>
                                    </p:set>
                                    <p:animEffect transition="in" filter="wipe(left)">
                                      <p:cBhvr>
                                        <p:cTn id="17" dur="75"/>
                                        <p:tgtEl>
                                          <p:spTgt spid="1095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9573"/>
                                        </p:tgtEl>
                                        <p:attrNameLst>
                                          <p:attrName>style.visibility</p:attrName>
                                        </p:attrNameLst>
                                      </p:cBhvr>
                                      <p:to>
                                        <p:strVal val="visible"/>
                                      </p:to>
                                    </p:set>
                                    <p:animEffect transition="in" filter="wipe(left)">
                                      <p:cBhvr>
                                        <p:cTn id="22" dur="500"/>
                                        <p:tgtEl>
                                          <p:spTgt spid="1095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09581"/>
                                        </p:tgtEl>
                                        <p:attrNameLst>
                                          <p:attrName>style.visibility</p:attrName>
                                        </p:attrNameLst>
                                      </p:cBhvr>
                                      <p:to>
                                        <p:strVal val="visible"/>
                                      </p:to>
                                    </p:set>
                                    <p:animEffect transition="in" filter="wipe(left)">
                                      <p:cBhvr>
                                        <p:cTn id="27" dur="75"/>
                                        <p:tgtEl>
                                          <p:spTgt spid="1095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9574"/>
                                        </p:tgtEl>
                                        <p:attrNameLst>
                                          <p:attrName>style.visibility</p:attrName>
                                        </p:attrNameLst>
                                      </p:cBhvr>
                                      <p:to>
                                        <p:strVal val="visible"/>
                                      </p:to>
                                    </p:set>
                                    <p:animEffect transition="in" filter="wipe(left)">
                                      <p:cBhvr>
                                        <p:cTn id="32" dur="500"/>
                                        <p:tgtEl>
                                          <p:spTgt spid="10957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09577"/>
                                        </p:tgtEl>
                                        <p:attrNameLst>
                                          <p:attrName>style.visibility</p:attrName>
                                        </p:attrNameLst>
                                      </p:cBhvr>
                                      <p:to>
                                        <p:strVal val="visible"/>
                                      </p:to>
                                    </p:set>
                                  </p:childTnLst>
                                  <p:subTnLst>
                                    <p:set>
                                      <p:cBhvr override="childStyle">
                                        <p:cTn dur="1" fill="hold" display="0" masterRel="nextClick" afterEffect="1"/>
                                        <p:tgtEl>
                                          <p:spTgt spid="109577"/>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09578"/>
                                        </p:tgtEl>
                                        <p:attrNameLst>
                                          <p:attrName>style.visibility</p:attrName>
                                        </p:attrNameLst>
                                      </p:cBhvr>
                                      <p:to>
                                        <p:strVal val="visible"/>
                                      </p:to>
                                    </p:set>
                                  </p:childTnLst>
                                  <p:subTnLst>
                                    <p:set>
                                      <p:cBhvr override="childStyle">
                                        <p:cTn dur="1" fill="hold" display="0" masterRel="nextClick" afterEffect="1"/>
                                        <p:tgtEl>
                                          <p:spTgt spid="109578"/>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09579"/>
                                        </p:tgtEl>
                                        <p:attrNameLst>
                                          <p:attrName>style.visibility</p:attrName>
                                        </p:attrNameLst>
                                      </p:cBhvr>
                                      <p:to>
                                        <p:strVal val="visible"/>
                                      </p:to>
                                    </p:set>
                                  </p:childTnLst>
                                  <p:subTnLst>
                                    <p:set>
                                      <p:cBhvr override="childStyle">
                                        <p:cTn dur="1" fill="hold" display="0" masterRel="nextClick" afterEffect="1"/>
                                        <p:tgtEl>
                                          <p:spTgt spid="109579"/>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09584"/>
                                        </p:tgtEl>
                                        <p:attrNameLst>
                                          <p:attrName>style.visibility</p:attrName>
                                        </p:attrNameLst>
                                      </p:cBhvr>
                                      <p:to>
                                        <p:strVal val="visible"/>
                                      </p:to>
                                    </p:set>
                                  </p:childTnLst>
                                  <p:subTnLst>
                                    <p:set>
                                      <p:cBhvr override="childStyle">
                                        <p:cTn dur="1" fill="hold" display="0" masterRel="nextClick" afterEffect="1"/>
                                        <p:tgtEl>
                                          <p:spTgt spid="109584"/>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09585"/>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09586"/>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0958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09588"/>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iterate type="lt">
                                    <p:tmPct val="100000"/>
                                  </p:iterate>
                                  <p:childTnLst>
                                    <p:set>
                                      <p:cBhvr>
                                        <p:cTn id="68" dur="1" fill="hold">
                                          <p:stCondLst>
                                            <p:cond delay="0"/>
                                          </p:stCondLst>
                                        </p:cTn>
                                        <p:tgtEl>
                                          <p:spTgt spid="109580"/>
                                        </p:tgtEl>
                                        <p:attrNameLst>
                                          <p:attrName>style.visibility</p:attrName>
                                        </p:attrNameLst>
                                      </p:cBhvr>
                                      <p:to>
                                        <p:strVal val="visible"/>
                                      </p:to>
                                    </p:set>
                                    <p:animEffect transition="in" filter="wipe(left)">
                                      <p:cBhvr>
                                        <p:cTn id="69" dur="75"/>
                                        <p:tgtEl>
                                          <p:spTgt spid="10958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iterate type="lt">
                                    <p:tmPct val="100000"/>
                                  </p:iterate>
                                  <p:childTnLst>
                                    <p:set>
                                      <p:cBhvr>
                                        <p:cTn id="73" dur="1" fill="hold">
                                          <p:stCondLst>
                                            <p:cond delay="0"/>
                                          </p:stCondLst>
                                        </p:cTn>
                                        <p:tgtEl>
                                          <p:spTgt spid="109576"/>
                                        </p:tgtEl>
                                        <p:attrNameLst>
                                          <p:attrName>style.visibility</p:attrName>
                                        </p:attrNameLst>
                                      </p:cBhvr>
                                      <p:to>
                                        <p:strVal val="visible"/>
                                      </p:to>
                                    </p:set>
                                    <p:animEffect transition="in" filter="wipe(left)">
                                      <p:cBhvr>
                                        <p:cTn id="74" dur="75"/>
                                        <p:tgtEl>
                                          <p:spTgt spid="10957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iterate type="lt">
                                    <p:tmPct val="100000"/>
                                  </p:iterate>
                                  <p:childTnLst>
                                    <p:set>
                                      <p:cBhvr>
                                        <p:cTn id="78" dur="1" fill="hold">
                                          <p:stCondLst>
                                            <p:cond delay="0"/>
                                          </p:stCondLst>
                                        </p:cTn>
                                        <p:tgtEl>
                                          <p:spTgt spid="109589"/>
                                        </p:tgtEl>
                                        <p:attrNameLst>
                                          <p:attrName>style.visibility</p:attrName>
                                        </p:attrNameLst>
                                      </p:cBhvr>
                                      <p:to>
                                        <p:strVal val="visible"/>
                                      </p:to>
                                    </p:set>
                                    <p:animEffect transition="in" filter="wipe(left)">
                                      <p:cBhvr>
                                        <p:cTn id="79" dur="75"/>
                                        <p:tgtEl>
                                          <p:spTgt spid="109589"/>
                                        </p:tgtEl>
                                      </p:cBhvr>
                                    </p:animEffect>
                                  </p:childTnLst>
                                  <p:subTnLst>
                                    <p:set>
                                      <p:cBhvr override="childStyle">
                                        <p:cTn dur="1" fill="hold" display="0" masterRel="nextClick" afterEffect="1"/>
                                        <p:tgtEl>
                                          <p:spTgt spid="109589"/>
                                        </p:tgtEl>
                                        <p:attrNameLst>
                                          <p:attrName>style.visibility</p:attrName>
                                        </p:attrNameLst>
                                      </p:cBhvr>
                                      <p:to>
                                        <p:strVal val="hidden"/>
                                      </p:to>
                                    </p:set>
                                  </p:sub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iterate type="lt">
                                    <p:tmPct val="100000"/>
                                  </p:iterate>
                                  <p:childTnLst>
                                    <p:set>
                                      <p:cBhvr>
                                        <p:cTn id="83" dur="1" fill="hold">
                                          <p:stCondLst>
                                            <p:cond delay="0"/>
                                          </p:stCondLst>
                                        </p:cTn>
                                        <p:tgtEl>
                                          <p:spTgt spid="109590"/>
                                        </p:tgtEl>
                                        <p:attrNameLst>
                                          <p:attrName>style.visibility</p:attrName>
                                        </p:attrNameLst>
                                      </p:cBhvr>
                                      <p:to>
                                        <p:strVal val="visible"/>
                                      </p:to>
                                    </p:set>
                                    <p:animEffect transition="in" filter="wipe(left)">
                                      <p:cBhvr>
                                        <p:cTn id="84" dur="75"/>
                                        <p:tgtEl>
                                          <p:spTgt spid="109590"/>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iterate type="lt">
                                    <p:tmPct val="100000"/>
                                  </p:iterate>
                                  <p:childTnLst>
                                    <p:set>
                                      <p:cBhvr>
                                        <p:cTn id="88" dur="1" fill="hold">
                                          <p:stCondLst>
                                            <p:cond delay="0"/>
                                          </p:stCondLst>
                                        </p:cTn>
                                        <p:tgtEl>
                                          <p:spTgt spid="109575"/>
                                        </p:tgtEl>
                                        <p:attrNameLst>
                                          <p:attrName>style.visibility</p:attrName>
                                        </p:attrNameLst>
                                      </p:cBhvr>
                                      <p:to>
                                        <p:strVal val="visible"/>
                                      </p:to>
                                    </p:set>
                                    <p:animEffect transition="in" filter="wipe(left)">
                                      <p:cBhvr>
                                        <p:cTn id="89" dur="75"/>
                                        <p:tgtEl>
                                          <p:spTgt spid="109575"/>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iterate type="lt">
                                    <p:tmPct val="100000"/>
                                  </p:iterate>
                                  <p:childTnLst>
                                    <p:set>
                                      <p:cBhvr>
                                        <p:cTn id="93" dur="1" fill="hold">
                                          <p:stCondLst>
                                            <p:cond delay="0"/>
                                          </p:stCondLst>
                                        </p:cTn>
                                        <p:tgtEl>
                                          <p:spTgt spid="109582"/>
                                        </p:tgtEl>
                                        <p:attrNameLst>
                                          <p:attrName>style.visibility</p:attrName>
                                        </p:attrNameLst>
                                      </p:cBhvr>
                                      <p:to>
                                        <p:strVal val="visible"/>
                                      </p:to>
                                    </p:set>
                                    <p:animEffect transition="in" filter="wipe(left)">
                                      <p:cBhvr>
                                        <p:cTn id="94" dur="75"/>
                                        <p:tgtEl>
                                          <p:spTgt spid="109582"/>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iterate type="lt">
                                    <p:tmPct val="100000"/>
                                  </p:iterate>
                                  <p:childTnLst>
                                    <p:set>
                                      <p:cBhvr>
                                        <p:cTn id="98" dur="1" fill="hold">
                                          <p:stCondLst>
                                            <p:cond delay="0"/>
                                          </p:stCondLst>
                                        </p:cTn>
                                        <p:tgtEl>
                                          <p:spTgt spid="109583"/>
                                        </p:tgtEl>
                                        <p:attrNameLst>
                                          <p:attrName>style.visibility</p:attrName>
                                        </p:attrNameLst>
                                      </p:cBhvr>
                                      <p:to>
                                        <p:strVal val="visible"/>
                                      </p:to>
                                    </p:set>
                                    <p:animEffect transition="in" filter="wipe(left)">
                                      <p:cBhvr>
                                        <p:cTn id="99" dur="75"/>
                                        <p:tgtEl>
                                          <p:spTgt spid="109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autoUpdateAnimBg="0"/>
      <p:bldP spid="109571" grpId="0" autoUpdateAnimBg="0"/>
      <p:bldP spid="109572" grpId="0" autoUpdateAnimBg="0"/>
      <p:bldP spid="109575" grpId="0" autoUpdateAnimBg="0"/>
      <p:bldP spid="109576" grpId="0" autoUpdateAnimBg="0"/>
      <p:bldP spid="109577" grpId="0" animBg="1"/>
      <p:bldP spid="109578" grpId="0" animBg="1"/>
      <p:bldP spid="109579" grpId="0" animBg="1"/>
      <p:bldP spid="109580" grpId="0" autoUpdateAnimBg="0"/>
      <p:bldP spid="109581" grpId="0" autoUpdateAnimBg="0"/>
      <p:bldP spid="109582" grpId="0" autoUpdateAnimBg="0"/>
      <p:bldP spid="109583" grpId="0" autoUpdateAnimBg="0"/>
      <p:bldP spid="109584" grpId="0" animBg="1"/>
      <p:bldP spid="109585" grpId="0" animBg="1"/>
      <p:bldP spid="109586" grpId="0" animBg="1"/>
      <p:bldP spid="109587" grpId="0" animBg="1"/>
      <p:bldP spid="109588" grpId="0" animBg="1"/>
      <p:bldP spid="109589" grpId="0" animBg="1" autoUpdateAnimBg="0"/>
      <p:bldP spid="109590"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ctrTitle"/>
          </p:nvPr>
        </p:nvSpPr>
        <p:spPr>
          <a:xfrm>
            <a:off x="685800" y="1785938"/>
            <a:ext cx="4886325" cy="727075"/>
          </a:xfrm>
        </p:spPr>
        <p:txBody>
          <a:bodyPr/>
          <a:lstStyle/>
          <a:p>
            <a:pPr algn="l"/>
            <a:r>
              <a:rPr lang="zh-CN" altLang="en-US" sz="3600" smtClean="0">
                <a:latin typeface="隶书" panose="02010509060101010101" pitchFamily="49" charset="-122"/>
                <a:ea typeface="隶书" panose="02010509060101010101" pitchFamily="49" charset="-122"/>
              </a:rPr>
              <a:t>特别地，若</a:t>
            </a:r>
            <a:r>
              <a:rPr lang="en-US" altLang="zh-CN" sz="3600" i="1" smtClean="0">
                <a:latin typeface="隶书" panose="02010509060101010101" pitchFamily="49" charset="-122"/>
                <a:ea typeface="隶书" panose="02010509060101010101" pitchFamily="49" charset="-122"/>
              </a:rPr>
              <a:t>  </a:t>
            </a:r>
            <a:r>
              <a:rPr lang="zh-CN" altLang="en-US" sz="3600" smtClean="0">
                <a:latin typeface="隶书" panose="02010509060101010101" pitchFamily="49" charset="-122"/>
                <a:ea typeface="隶书" panose="02010509060101010101" pitchFamily="49" charset="-122"/>
              </a:rPr>
              <a:t>阶行列式</a:t>
            </a:r>
          </a:p>
        </p:txBody>
      </p:sp>
      <p:sp>
        <p:nvSpPr>
          <p:cNvPr id="5529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40B67E1-FDA9-4986-8548-68FAB8B0E62C}" type="slidenum">
              <a:rPr lang="en-US" altLang="zh-CN" sz="1200">
                <a:solidFill>
                  <a:srgbClr val="898989"/>
                </a:solidFill>
                <a:latin typeface="Times New Roman" panose="02020603050405020304" pitchFamily="18" charset="0"/>
              </a:rPr>
              <a:pPr>
                <a:spcBef>
                  <a:spcPct val="0"/>
                </a:spcBef>
                <a:buFontTx/>
                <a:buNone/>
              </a:pPr>
              <a:t>48</a:t>
            </a:fld>
            <a:endParaRPr lang="en-US" altLang="zh-CN" sz="1200">
              <a:solidFill>
                <a:srgbClr val="898989"/>
              </a:solidFill>
              <a:latin typeface="Times New Roman" panose="02020603050405020304" pitchFamily="18" charset="0"/>
            </a:endParaRPr>
          </a:p>
        </p:txBody>
      </p:sp>
      <p:graphicFrame>
        <p:nvGraphicFramePr>
          <p:cNvPr id="55300" name="Object 2"/>
          <p:cNvGraphicFramePr>
            <a:graphicFrameLocks noChangeAspect="1"/>
          </p:cNvGraphicFramePr>
          <p:nvPr/>
        </p:nvGraphicFramePr>
        <p:xfrm>
          <a:off x="3162300" y="2571750"/>
          <a:ext cx="1409700" cy="774700"/>
        </p:xfrm>
        <a:graphic>
          <a:graphicData uri="http://schemas.openxmlformats.org/presentationml/2006/ole">
            <mc:AlternateContent xmlns:mc="http://schemas.openxmlformats.org/markup-compatibility/2006">
              <mc:Choice xmlns:v="urn:schemas-microsoft-com:vml" Requires="v">
                <p:oleObj spid="_x0000_s55319" name="公式" r:id="rId3" imgW="508000" imgH="279400" progId="Equation.3">
                  <p:embed/>
                </p:oleObj>
              </mc:Choice>
              <mc:Fallback>
                <p:oleObj name="公式" r:id="rId3" imgW="508000" imgH="279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2300" y="2571750"/>
                        <a:ext cx="14097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标题 1"/>
          <p:cNvSpPr txBox="1">
            <a:spLocks/>
          </p:cNvSpPr>
          <p:nvPr/>
        </p:nvSpPr>
        <p:spPr bwMode="auto">
          <a:xfrm>
            <a:off x="714375" y="3344863"/>
            <a:ext cx="1162050" cy="727075"/>
          </a:xfrm>
          <a:prstGeom prst="rect">
            <a:avLst/>
          </a:prstGeom>
          <a:noFill/>
          <a:ln w="9525">
            <a:noFill/>
            <a:miter lim="800000"/>
            <a:headEnd/>
            <a:tailEnd/>
          </a:ln>
        </p:spPr>
        <p:txBody>
          <a:bodyPr anchor="ctr"/>
          <a:lstStyle/>
          <a:p>
            <a:pPr>
              <a:defRPr/>
            </a:pPr>
            <a:r>
              <a:rPr kumimoji="0" lang="zh-CN" altLang="en-US" sz="3600" dirty="0">
                <a:latin typeface="隶书" pitchFamily="49" charset="-122"/>
                <a:ea typeface="隶书" pitchFamily="49" charset="-122"/>
                <a:cs typeface="+mj-cs"/>
              </a:rPr>
              <a:t>则</a:t>
            </a:r>
          </a:p>
        </p:txBody>
      </p:sp>
      <p:graphicFrame>
        <p:nvGraphicFramePr>
          <p:cNvPr id="55302" name="Object 3"/>
          <p:cNvGraphicFramePr>
            <a:graphicFrameLocks noChangeAspect="1"/>
          </p:cNvGraphicFramePr>
          <p:nvPr/>
        </p:nvGraphicFramePr>
        <p:xfrm>
          <a:off x="2432050" y="3868738"/>
          <a:ext cx="2854325" cy="774700"/>
        </p:xfrm>
        <a:graphic>
          <a:graphicData uri="http://schemas.openxmlformats.org/presentationml/2006/ole">
            <mc:AlternateContent xmlns:mc="http://schemas.openxmlformats.org/markup-compatibility/2006">
              <mc:Choice xmlns:v="urn:schemas-microsoft-com:vml" Requires="v">
                <p:oleObj spid="_x0000_s55320" name="公式" r:id="rId5" imgW="1028700" imgH="279400" progId="Equation.3">
                  <p:embed/>
                </p:oleObj>
              </mc:Choice>
              <mc:Fallback>
                <p:oleObj name="公式" r:id="rId5" imgW="1028700" imgH="279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2050" y="3868738"/>
                        <a:ext cx="2854325"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3" name="Object 4"/>
          <p:cNvGraphicFramePr>
            <a:graphicFrameLocks noChangeAspect="1"/>
          </p:cNvGraphicFramePr>
          <p:nvPr/>
        </p:nvGraphicFramePr>
        <p:xfrm>
          <a:off x="3065463" y="2000250"/>
          <a:ext cx="363537" cy="444500"/>
        </p:xfrm>
        <a:graphic>
          <a:graphicData uri="http://schemas.openxmlformats.org/presentationml/2006/ole">
            <mc:AlternateContent xmlns:mc="http://schemas.openxmlformats.org/markup-compatibility/2006">
              <mc:Choice xmlns:v="urn:schemas-microsoft-com:vml" Requires="v">
                <p:oleObj spid="_x0000_s55321" name="公式" r:id="rId7" imgW="126835" imgH="139518" progId="Equation.3">
                  <p:embed/>
                </p:oleObj>
              </mc:Choice>
              <mc:Fallback>
                <p:oleObj name="公式" r:id="rId7" imgW="126835" imgH="139518"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5463" y="2000250"/>
                        <a:ext cx="363537"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914400" y="762000"/>
            <a:ext cx="769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隶书" panose="02010509060101010101" pitchFamily="49" charset="-122"/>
              </a:rPr>
              <a:t>性质</a:t>
            </a:r>
            <a:r>
              <a:rPr lang="en-US" altLang="zh-CN" sz="2800" b="1">
                <a:solidFill>
                  <a:srgbClr val="0000FF"/>
                </a:solidFill>
                <a:latin typeface="Times New Roman" panose="02020603050405020304" pitchFamily="18" charset="0"/>
                <a:ea typeface="隶书" panose="02010509060101010101" pitchFamily="49" charset="-122"/>
              </a:rPr>
              <a:t>4</a:t>
            </a:r>
            <a:r>
              <a:rPr lang="zh-CN" altLang="en-US" sz="2800" b="1">
                <a:latin typeface="Times New Roman" panose="02020603050405020304" pitchFamily="18" charset="0"/>
                <a:ea typeface="隶书" panose="02010509060101010101" pitchFamily="49" charset="-122"/>
              </a:rPr>
              <a:t>　</a:t>
            </a:r>
            <a:r>
              <a:rPr lang="zh-CN" altLang="en-US" sz="2800" b="1">
                <a:solidFill>
                  <a:schemeClr val="tx2"/>
                </a:solidFill>
                <a:latin typeface="Times New Roman" panose="02020603050405020304" pitchFamily="18" charset="0"/>
                <a:ea typeface="隶书" panose="02010509060101010101" pitchFamily="49" charset="-122"/>
              </a:rPr>
              <a:t>若行列式的某一列（行）的元素都是两数之和</a:t>
            </a:r>
            <a:r>
              <a:rPr lang="en-US" altLang="zh-CN" sz="2800" b="1">
                <a:solidFill>
                  <a:schemeClr val="tx2"/>
                </a:solidFill>
                <a:latin typeface="Times New Roman" panose="02020603050405020304" pitchFamily="18" charset="0"/>
                <a:ea typeface="隶书" panose="02010509060101010101" pitchFamily="49" charset="-122"/>
              </a:rPr>
              <a:t>.</a:t>
            </a:r>
          </a:p>
        </p:txBody>
      </p:sp>
      <p:graphicFrame>
        <p:nvGraphicFramePr>
          <p:cNvPr id="98307" name="Object 3"/>
          <p:cNvGraphicFramePr>
            <a:graphicFrameLocks noChangeAspect="1"/>
          </p:cNvGraphicFramePr>
          <p:nvPr/>
        </p:nvGraphicFramePr>
        <p:xfrm>
          <a:off x="2286000" y="1447800"/>
          <a:ext cx="5969000" cy="2057400"/>
        </p:xfrm>
        <a:graphic>
          <a:graphicData uri="http://schemas.openxmlformats.org/presentationml/2006/ole">
            <mc:AlternateContent xmlns:mc="http://schemas.openxmlformats.org/markup-compatibility/2006">
              <mc:Choice xmlns:v="urn:schemas-microsoft-com:vml" Requires="v">
                <p:oleObj spid="_x0000_s56338" name="Equation" r:id="rId3" imgW="5969000" imgH="2057400" progId="Equation.DSMT4">
                  <p:embed/>
                </p:oleObj>
              </mc:Choice>
              <mc:Fallback>
                <p:oleObj name="Equation" r:id="rId3" imgW="5969000" imgH="2057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447800"/>
                        <a:ext cx="59690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08" name="Text Box 4"/>
          <p:cNvSpPr txBox="1">
            <a:spLocks noChangeArrowheads="1"/>
          </p:cNvSpPr>
          <p:nvPr/>
        </p:nvSpPr>
        <p:spPr bwMode="auto">
          <a:xfrm>
            <a:off x="914400" y="3581400"/>
            <a:ext cx="571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b="1">
                <a:solidFill>
                  <a:schemeClr val="tx2"/>
                </a:solidFill>
                <a:latin typeface="Times New Roman" panose="02020603050405020304" pitchFamily="18" charset="0"/>
                <a:ea typeface="隶书" panose="02010509060101010101" pitchFamily="49" charset="-122"/>
              </a:rPr>
              <a:t>则</a:t>
            </a:r>
            <a:r>
              <a:rPr lang="en-US" altLang="zh-CN" sz="2800" b="1" i="1">
                <a:solidFill>
                  <a:schemeClr val="tx2"/>
                </a:solidFill>
                <a:latin typeface="Times New Roman" panose="02020603050405020304" pitchFamily="18" charset="0"/>
                <a:ea typeface="隶书" panose="02010509060101010101" pitchFamily="49" charset="-122"/>
              </a:rPr>
              <a:t>D</a:t>
            </a:r>
            <a:r>
              <a:rPr lang="zh-CN" altLang="en-US" sz="2800" b="1">
                <a:solidFill>
                  <a:schemeClr val="tx2"/>
                </a:solidFill>
                <a:latin typeface="Times New Roman" panose="02020603050405020304" pitchFamily="18" charset="0"/>
                <a:ea typeface="隶书" panose="02010509060101010101" pitchFamily="49" charset="-122"/>
              </a:rPr>
              <a:t>等于下列两个行列式之和：</a:t>
            </a:r>
          </a:p>
        </p:txBody>
      </p:sp>
      <p:graphicFrame>
        <p:nvGraphicFramePr>
          <p:cNvPr id="98309" name="Object 5"/>
          <p:cNvGraphicFramePr>
            <a:graphicFrameLocks noChangeAspect="1"/>
          </p:cNvGraphicFramePr>
          <p:nvPr/>
        </p:nvGraphicFramePr>
        <p:xfrm>
          <a:off x="914400" y="4038600"/>
          <a:ext cx="7378700" cy="2057400"/>
        </p:xfrm>
        <a:graphic>
          <a:graphicData uri="http://schemas.openxmlformats.org/presentationml/2006/ole">
            <mc:AlternateContent xmlns:mc="http://schemas.openxmlformats.org/markup-compatibility/2006">
              <mc:Choice xmlns:v="urn:schemas-microsoft-com:vml" Requires="v">
                <p:oleObj spid="_x0000_s56339" name="Equation" r:id="rId5" imgW="7378700" imgH="2057400" progId="Equation.DSMT4">
                  <p:embed/>
                </p:oleObj>
              </mc:Choice>
              <mc:Fallback>
                <p:oleObj name="Equation" r:id="rId5" imgW="7378700" imgH="20574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038600"/>
                        <a:ext cx="73787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0" name="Text Box 6"/>
          <p:cNvSpPr txBox="1">
            <a:spLocks noChangeArrowheads="1"/>
          </p:cNvSpPr>
          <p:nvPr/>
        </p:nvSpPr>
        <p:spPr bwMode="auto">
          <a:xfrm>
            <a:off x="914400" y="2133600"/>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b="1">
                <a:solidFill>
                  <a:schemeClr val="tx2"/>
                </a:solidFill>
                <a:latin typeface="Times New Roman" panose="02020603050405020304" pitchFamily="18" charset="0"/>
                <a:ea typeface="隶书" panose="02010509060101010101" pitchFamily="49" charset="-122"/>
              </a:rPr>
              <a:t>例如</a:t>
            </a:r>
          </a:p>
        </p:txBody>
      </p:sp>
      <p:sp>
        <p:nvSpPr>
          <p:cNvPr id="56327"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6C5B8B0-2D06-4D65-A8A4-0A6CABB6DC43}" type="slidenum">
              <a:rPr lang="en-US" altLang="zh-CN" sz="1200">
                <a:solidFill>
                  <a:srgbClr val="898989"/>
                </a:solidFill>
                <a:latin typeface="Times New Roman" panose="02020603050405020304" pitchFamily="18" charset="0"/>
              </a:rPr>
              <a:pPr>
                <a:spcBef>
                  <a:spcPct val="0"/>
                </a:spcBef>
                <a:buFontTx/>
                <a:buNone/>
              </a:pPr>
              <a:t>49</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98306"/>
                                        </p:tgtEl>
                                        <p:attrNameLst>
                                          <p:attrName>style.visibility</p:attrName>
                                        </p:attrNameLst>
                                      </p:cBhvr>
                                      <p:to>
                                        <p:strVal val="visible"/>
                                      </p:to>
                                    </p:set>
                                    <p:animEffect transition="in" filter="wipe(left)">
                                      <p:cBhvr>
                                        <p:cTn id="7" dur="75"/>
                                        <p:tgtEl>
                                          <p:spTgt spid="983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98310"/>
                                        </p:tgtEl>
                                        <p:attrNameLst>
                                          <p:attrName>style.visibility</p:attrName>
                                        </p:attrNameLst>
                                      </p:cBhvr>
                                      <p:to>
                                        <p:strVal val="visible"/>
                                      </p:to>
                                    </p:set>
                                    <p:animEffect transition="in" filter="wipe(left)">
                                      <p:cBhvr>
                                        <p:cTn id="12" dur="75"/>
                                        <p:tgtEl>
                                          <p:spTgt spid="983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8307"/>
                                        </p:tgtEl>
                                        <p:attrNameLst>
                                          <p:attrName>style.visibility</p:attrName>
                                        </p:attrNameLst>
                                      </p:cBhvr>
                                      <p:to>
                                        <p:strVal val="visible"/>
                                      </p:to>
                                    </p:set>
                                    <p:animEffect transition="in" filter="wipe(left)">
                                      <p:cBhvr>
                                        <p:cTn id="17" dur="500"/>
                                        <p:tgtEl>
                                          <p:spTgt spid="983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98308"/>
                                        </p:tgtEl>
                                        <p:attrNameLst>
                                          <p:attrName>style.visibility</p:attrName>
                                        </p:attrNameLst>
                                      </p:cBhvr>
                                      <p:to>
                                        <p:strVal val="visible"/>
                                      </p:to>
                                    </p:set>
                                    <p:animEffect transition="in" filter="wipe(left)">
                                      <p:cBhvr>
                                        <p:cTn id="22" dur="75"/>
                                        <p:tgtEl>
                                          <p:spTgt spid="983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8309"/>
                                        </p:tgtEl>
                                        <p:attrNameLst>
                                          <p:attrName>style.visibility</p:attrName>
                                        </p:attrNameLst>
                                      </p:cBhvr>
                                      <p:to>
                                        <p:strVal val="visible"/>
                                      </p:to>
                                    </p:set>
                                    <p:animEffect transition="in" filter="wipe(left)">
                                      <p:cBhvr>
                                        <p:cTn id="27" dur="500"/>
                                        <p:tgtEl>
                                          <p:spTgt spid="98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utoUpdateAnimBg="0"/>
      <p:bldP spid="98308" grpId="0" autoUpdateAnimBg="0"/>
      <p:bldP spid="9831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8" name="Text Box 6"/>
          <p:cNvSpPr txBox="1">
            <a:spLocks noChangeArrowheads="1"/>
          </p:cNvSpPr>
          <p:nvPr/>
        </p:nvSpPr>
        <p:spPr bwMode="auto">
          <a:xfrm>
            <a:off x="1228725" y="17145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例如</a:t>
            </a:r>
            <a:endParaRPr lang="zh-CN" altLang="en-US" sz="2400" b="1">
              <a:latin typeface="Times New Roman" panose="02020603050405020304" pitchFamily="18" charset="0"/>
              <a:ea typeface="隶书" panose="02010509060101010101" pitchFamily="49" charset="-122"/>
            </a:endParaRPr>
          </a:p>
        </p:txBody>
      </p:sp>
      <p:graphicFrame>
        <p:nvGraphicFramePr>
          <p:cNvPr id="131079" name="Object 7"/>
          <p:cNvGraphicFramePr>
            <a:graphicFrameLocks noChangeAspect="1"/>
          </p:cNvGraphicFramePr>
          <p:nvPr/>
        </p:nvGraphicFramePr>
        <p:xfrm>
          <a:off x="2443163" y="1792288"/>
          <a:ext cx="1165225" cy="457200"/>
        </p:xfrm>
        <a:graphic>
          <a:graphicData uri="http://schemas.openxmlformats.org/presentationml/2006/ole">
            <mc:AlternateContent xmlns:mc="http://schemas.openxmlformats.org/markup-compatibility/2006">
              <mc:Choice xmlns:v="urn:schemas-microsoft-com:vml" Requires="v">
                <p:oleObj spid="_x0000_s9260" name="Equation" r:id="rId4" imgW="1219110" imgH="428760" progId="Equation.DSMT4">
                  <p:embed/>
                </p:oleObj>
              </mc:Choice>
              <mc:Fallback>
                <p:oleObj name="Equation" r:id="rId4" imgW="1219110" imgH="42876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163" y="1792288"/>
                        <a:ext cx="1165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0" name="Object 8"/>
          <p:cNvGraphicFramePr>
            <a:graphicFrameLocks noChangeAspect="1"/>
          </p:cNvGraphicFramePr>
          <p:nvPr/>
        </p:nvGraphicFramePr>
        <p:xfrm>
          <a:off x="2154238" y="2511425"/>
          <a:ext cx="1931987" cy="463550"/>
        </p:xfrm>
        <a:graphic>
          <a:graphicData uri="http://schemas.openxmlformats.org/presentationml/2006/ole">
            <mc:AlternateContent xmlns:mc="http://schemas.openxmlformats.org/markup-compatibility/2006">
              <mc:Choice xmlns:v="urn:schemas-microsoft-com:vml" Requires="v">
                <p:oleObj spid="_x0000_s9261" name="Equation" r:id="rId6" imgW="1129810" imgH="253890" progId="Equation.DSMT4">
                  <p:embed/>
                </p:oleObj>
              </mc:Choice>
              <mc:Fallback>
                <p:oleObj name="Equation" r:id="rId6" imgW="1129810" imgH="25389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4238" y="2511425"/>
                        <a:ext cx="1931987"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1" name="Object 9"/>
          <p:cNvGraphicFramePr>
            <a:graphicFrameLocks noChangeAspect="1"/>
          </p:cNvGraphicFramePr>
          <p:nvPr/>
        </p:nvGraphicFramePr>
        <p:xfrm>
          <a:off x="2157413" y="3149600"/>
          <a:ext cx="1147762" cy="457200"/>
        </p:xfrm>
        <a:graphic>
          <a:graphicData uri="http://schemas.openxmlformats.org/presentationml/2006/ole">
            <mc:AlternateContent xmlns:mc="http://schemas.openxmlformats.org/markup-compatibility/2006">
              <mc:Choice xmlns:v="urn:schemas-microsoft-com:vml" Requires="v">
                <p:oleObj spid="_x0000_s9262" name="Equation" r:id="rId8" imgW="1219110" imgH="428760" progId="Equation.DSMT4">
                  <p:embed/>
                </p:oleObj>
              </mc:Choice>
              <mc:Fallback>
                <p:oleObj name="Equation" r:id="rId8" imgW="1219110" imgH="42876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7413" y="3149600"/>
                        <a:ext cx="11477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82" name="Rectangle 10"/>
          <p:cNvSpPr>
            <a:spLocks noChangeArrowheads="1"/>
          </p:cNvSpPr>
          <p:nvPr/>
        </p:nvSpPr>
        <p:spPr bwMode="auto">
          <a:xfrm>
            <a:off x="4119563" y="3135313"/>
            <a:ext cx="3398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列标排列的逆序数为</a:t>
            </a:r>
          </a:p>
        </p:txBody>
      </p:sp>
      <p:graphicFrame>
        <p:nvGraphicFramePr>
          <p:cNvPr id="131083" name="Object 11"/>
          <p:cNvGraphicFramePr>
            <a:graphicFrameLocks noChangeAspect="1"/>
          </p:cNvGraphicFramePr>
          <p:nvPr/>
        </p:nvGraphicFramePr>
        <p:xfrm>
          <a:off x="2105025" y="3835400"/>
          <a:ext cx="1895475" cy="458788"/>
        </p:xfrm>
        <a:graphic>
          <a:graphicData uri="http://schemas.openxmlformats.org/presentationml/2006/ole">
            <mc:AlternateContent xmlns:mc="http://schemas.openxmlformats.org/markup-compatibility/2006">
              <mc:Choice xmlns:v="urn:schemas-microsoft-com:vml" Requires="v">
                <p:oleObj spid="_x0000_s9263" name="Equation" r:id="rId10" imgW="1117115" imgH="253890" progId="Equation.DSMT4">
                  <p:embed/>
                </p:oleObj>
              </mc:Choice>
              <mc:Fallback>
                <p:oleObj name="Equation" r:id="rId10" imgW="1117115" imgH="25389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05025" y="3835400"/>
                        <a:ext cx="1895475"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84" name="Rectangle 12"/>
          <p:cNvSpPr>
            <a:spLocks noChangeArrowheads="1"/>
          </p:cNvSpPr>
          <p:nvPr/>
        </p:nvSpPr>
        <p:spPr bwMode="auto">
          <a:xfrm>
            <a:off x="4881563" y="2401888"/>
            <a:ext cx="125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偶排列</a:t>
            </a:r>
          </a:p>
        </p:txBody>
      </p:sp>
      <p:sp>
        <p:nvSpPr>
          <p:cNvPr id="131085" name="Rectangle 13"/>
          <p:cNvSpPr>
            <a:spLocks noChangeArrowheads="1"/>
          </p:cNvSpPr>
          <p:nvPr/>
        </p:nvSpPr>
        <p:spPr bwMode="auto">
          <a:xfrm>
            <a:off x="4957763" y="3773488"/>
            <a:ext cx="125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奇排列</a:t>
            </a:r>
          </a:p>
        </p:txBody>
      </p:sp>
      <p:graphicFrame>
        <p:nvGraphicFramePr>
          <p:cNvPr id="131086" name="Object 14"/>
          <p:cNvGraphicFramePr>
            <a:graphicFrameLocks noChangeAspect="1"/>
          </p:cNvGraphicFramePr>
          <p:nvPr/>
        </p:nvGraphicFramePr>
        <p:xfrm>
          <a:off x="6329363" y="3849688"/>
          <a:ext cx="1066800" cy="396875"/>
        </p:xfrm>
        <a:graphic>
          <a:graphicData uri="http://schemas.openxmlformats.org/presentationml/2006/ole">
            <mc:AlternateContent xmlns:mc="http://schemas.openxmlformats.org/markup-compatibility/2006">
              <mc:Choice xmlns:v="urn:schemas-microsoft-com:vml" Requires="v">
                <p:oleObj spid="_x0000_s9264" name="Equation" r:id="rId12" imgW="1066755" imgH="380970" progId="Equation.DSMT4">
                  <p:embed/>
                </p:oleObj>
              </mc:Choice>
              <mc:Fallback>
                <p:oleObj name="Equation" r:id="rId12" imgW="1066755" imgH="380970" progId="Equation.DSMT4">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29363" y="3849688"/>
                        <a:ext cx="1066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7"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8E4BCBE-09AE-4495-9C76-96F6C984A4C4}" type="slidenum">
              <a:rPr lang="en-US" altLang="zh-CN" sz="1200">
                <a:solidFill>
                  <a:srgbClr val="898989"/>
                </a:solidFill>
                <a:latin typeface="Times New Roman" panose="02020603050405020304" pitchFamily="18" charset="0"/>
              </a:rPr>
              <a:pPr>
                <a:spcBef>
                  <a:spcPct val="0"/>
                </a:spcBef>
                <a:buFontTx/>
                <a:buNone/>
              </a:pPr>
              <a:t>5</a:t>
            </a:fld>
            <a:endParaRPr lang="en-US" altLang="zh-CN" sz="1200">
              <a:solidFill>
                <a:srgbClr val="898989"/>
              </a:solidFill>
              <a:latin typeface="Times New Roman" panose="02020603050405020304" pitchFamily="18" charset="0"/>
            </a:endParaRPr>
          </a:p>
        </p:txBody>
      </p:sp>
      <p:sp>
        <p:nvSpPr>
          <p:cNvPr id="16" name="Rectangle 10"/>
          <p:cNvSpPr>
            <a:spLocks noChangeArrowheads="1"/>
          </p:cNvSpPr>
          <p:nvPr/>
        </p:nvSpPr>
        <p:spPr bwMode="auto">
          <a:xfrm>
            <a:off x="4086225" y="1778000"/>
            <a:ext cx="3398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列标排列的逆序数为</a:t>
            </a:r>
          </a:p>
        </p:txBody>
      </p:sp>
      <p:graphicFrame>
        <p:nvGraphicFramePr>
          <p:cNvPr id="5127" name="Object 17"/>
          <p:cNvGraphicFramePr>
            <a:graphicFrameLocks noChangeAspect="1"/>
          </p:cNvGraphicFramePr>
          <p:nvPr/>
        </p:nvGraphicFramePr>
        <p:xfrm>
          <a:off x="6300788" y="2492375"/>
          <a:ext cx="990600" cy="428625"/>
        </p:xfrm>
        <a:graphic>
          <a:graphicData uri="http://schemas.openxmlformats.org/presentationml/2006/ole">
            <mc:AlternateContent xmlns:mc="http://schemas.openxmlformats.org/markup-compatibility/2006">
              <mc:Choice xmlns:v="urn:schemas-microsoft-com:vml" Requires="v">
                <p:oleObj spid="_x0000_s9265" name="公式" r:id="rId14" imgW="469696" imgH="203112" progId="Equation.3">
                  <p:embed/>
                </p:oleObj>
              </mc:Choice>
              <mc:Fallback>
                <p:oleObj name="公式" r:id="rId14" imgW="469696" imgH="203112"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00788" y="2492375"/>
                        <a:ext cx="990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1078"/>
                                        </p:tgtEl>
                                        <p:attrNameLst>
                                          <p:attrName>style.visibility</p:attrName>
                                        </p:attrNameLst>
                                      </p:cBhvr>
                                      <p:to>
                                        <p:strVal val="visible"/>
                                      </p:to>
                                    </p:set>
                                    <p:animEffect transition="in" filter="wipe(left)">
                                      <p:cBhvr>
                                        <p:cTn id="7" dur="75"/>
                                        <p:tgtEl>
                                          <p:spTgt spid="1310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1079"/>
                                        </p:tgtEl>
                                        <p:attrNameLst>
                                          <p:attrName>style.visibility</p:attrName>
                                        </p:attrNameLst>
                                      </p:cBhvr>
                                      <p:to>
                                        <p:strVal val="visible"/>
                                      </p:to>
                                    </p:set>
                                    <p:animEffect transition="in" filter="wipe(left)">
                                      <p:cBhvr>
                                        <p:cTn id="12" dur="500"/>
                                        <p:tgtEl>
                                          <p:spTgt spid="1310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6"/>
                                        </p:tgtEl>
                                        <p:attrNameLst>
                                          <p:attrName>style.visibility</p:attrName>
                                        </p:attrNameLst>
                                      </p:cBhvr>
                                      <p:to>
                                        <p:strVal val="visible"/>
                                      </p:to>
                                    </p:set>
                                    <p:animEffect transition="in" filter="wipe(left)">
                                      <p:cBhvr>
                                        <p:cTn id="17" dur="75"/>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1080"/>
                                        </p:tgtEl>
                                        <p:attrNameLst>
                                          <p:attrName>style.visibility</p:attrName>
                                        </p:attrNameLst>
                                      </p:cBhvr>
                                      <p:to>
                                        <p:strVal val="visible"/>
                                      </p:to>
                                    </p:set>
                                    <p:animEffect transition="in" filter="wipe(left)">
                                      <p:cBhvr>
                                        <p:cTn id="22" dur="500"/>
                                        <p:tgtEl>
                                          <p:spTgt spid="1310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31084"/>
                                        </p:tgtEl>
                                        <p:attrNameLst>
                                          <p:attrName>style.visibility</p:attrName>
                                        </p:attrNameLst>
                                      </p:cBhvr>
                                      <p:to>
                                        <p:strVal val="visible"/>
                                      </p:to>
                                    </p:set>
                                    <p:animEffect transition="in" filter="wipe(left)">
                                      <p:cBhvr>
                                        <p:cTn id="27" dur="75"/>
                                        <p:tgtEl>
                                          <p:spTgt spid="1310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127"/>
                                        </p:tgtEl>
                                        <p:attrNameLst>
                                          <p:attrName>style.visibility</p:attrName>
                                        </p:attrNameLst>
                                      </p:cBhvr>
                                      <p:to>
                                        <p:strVal val="visible"/>
                                      </p:to>
                                    </p:set>
                                    <p:animEffect transition="in" filter="wipe(down)">
                                      <p:cBhvr>
                                        <p:cTn id="32" dur="500"/>
                                        <p:tgtEl>
                                          <p:spTgt spid="51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1081"/>
                                        </p:tgtEl>
                                        <p:attrNameLst>
                                          <p:attrName>style.visibility</p:attrName>
                                        </p:attrNameLst>
                                      </p:cBhvr>
                                      <p:to>
                                        <p:strVal val="visible"/>
                                      </p:to>
                                    </p:set>
                                    <p:animEffect transition="in" filter="wipe(left)">
                                      <p:cBhvr>
                                        <p:cTn id="37" dur="500"/>
                                        <p:tgtEl>
                                          <p:spTgt spid="13108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131082"/>
                                        </p:tgtEl>
                                        <p:attrNameLst>
                                          <p:attrName>style.visibility</p:attrName>
                                        </p:attrNameLst>
                                      </p:cBhvr>
                                      <p:to>
                                        <p:strVal val="visible"/>
                                      </p:to>
                                    </p:set>
                                    <p:animEffect transition="in" filter="wipe(left)">
                                      <p:cBhvr>
                                        <p:cTn id="42" dur="75"/>
                                        <p:tgtEl>
                                          <p:spTgt spid="13108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31083"/>
                                        </p:tgtEl>
                                        <p:attrNameLst>
                                          <p:attrName>style.visibility</p:attrName>
                                        </p:attrNameLst>
                                      </p:cBhvr>
                                      <p:to>
                                        <p:strVal val="visible"/>
                                      </p:to>
                                    </p:set>
                                    <p:animEffect transition="in" filter="wipe(left)">
                                      <p:cBhvr>
                                        <p:cTn id="47" dur="500"/>
                                        <p:tgtEl>
                                          <p:spTgt spid="13108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131085"/>
                                        </p:tgtEl>
                                        <p:attrNameLst>
                                          <p:attrName>style.visibility</p:attrName>
                                        </p:attrNameLst>
                                      </p:cBhvr>
                                      <p:to>
                                        <p:strVal val="visible"/>
                                      </p:to>
                                    </p:set>
                                    <p:animEffect transition="in" filter="wipe(left)">
                                      <p:cBhvr>
                                        <p:cTn id="52" dur="75"/>
                                        <p:tgtEl>
                                          <p:spTgt spid="13108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31086"/>
                                        </p:tgtEl>
                                        <p:attrNameLst>
                                          <p:attrName>style.visibility</p:attrName>
                                        </p:attrNameLst>
                                      </p:cBhvr>
                                      <p:to>
                                        <p:strVal val="visible"/>
                                      </p:to>
                                    </p:set>
                                    <p:animEffect transition="in" filter="wipe(left)">
                                      <p:cBhvr>
                                        <p:cTn id="57" dur="500"/>
                                        <p:tgtEl>
                                          <p:spTgt spid="131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utoUpdateAnimBg="0"/>
      <p:bldP spid="131082" grpId="0" autoUpdateAnimBg="0"/>
      <p:bldP spid="131084" grpId="0" autoUpdateAnimBg="0"/>
      <p:bldP spid="131085" grpId="0" autoUpdateAnimBg="0"/>
      <p:bldP spid="16"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925513" y="381000"/>
            <a:ext cx="7304087" cy="3581400"/>
          </a:xfrm>
        </p:spPr>
        <p:txBody>
          <a:bodyPr rtlCol="0">
            <a:normAutofit fontScale="90000"/>
          </a:bodyPr>
          <a:lstStyle/>
          <a:p>
            <a:pPr algn="l" eaLnBrk="1" fontAlgn="auto" hangingPunct="1">
              <a:spcAft>
                <a:spcPts val="0"/>
              </a:spcAft>
              <a:defRPr/>
            </a:pPr>
            <a:r>
              <a:rPr lang="zh-CN" altLang="en-US" sz="4000" b="1" dirty="0" smtClean="0">
                <a:ea typeface="隶书" pitchFamily="49" charset="-122"/>
              </a:rPr>
              <a:t>由行列式定义</a:t>
            </a:r>
            <a:r>
              <a:rPr lang="en-US" altLang="zh-CN" sz="4000" b="1" dirty="0" smtClean="0">
                <a:ea typeface="隶书" pitchFamily="49" charset="-122"/>
              </a:rPr>
              <a:t>, </a:t>
            </a:r>
            <a:r>
              <a:rPr lang="zh-CN" altLang="en-US" sz="4000" b="1" dirty="0" smtClean="0">
                <a:ea typeface="隶书" pitchFamily="49" charset="-122"/>
              </a:rPr>
              <a:t>性质</a:t>
            </a:r>
            <a:r>
              <a:rPr lang="en-US" altLang="zh-CN" sz="4000" b="1" dirty="0" smtClean="0">
                <a:ea typeface="隶书" pitchFamily="49" charset="-122"/>
              </a:rPr>
              <a:t>4</a:t>
            </a:r>
            <a:r>
              <a:rPr lang="zh-CN" altLang="en-US" sz="4000" b="1" dirty="0" smtClean="0">
                <a:ea typeface="隶书" pitchFamily="49" charset="-122"/>
              </a:rPr>
              <a:t>显然成立</a:t>
            </a:r>
            <a:r>
              <a:rPr lang="en-US" altLang="zh-CN" sz="4000" b="1" dirty="0" smtClean="0">
                <a:ea typeface="隶书" pitchFamily="49" charset="-122"/>
              </a:rPr>
              <a:t>. </a:t>
            </a:r>
            <a:r>
              <a:rPr lang="zh-CN" altLang="en-US" sz="4000" b="1" dirty="0" smtClean="0">
                <a:ea typeface="隶书" pitchFamily="49" charset="-122"/>
              </a:rPr>
              <a:t>此性质说明行列式中某一行</a:t>
            </a:r>
            <a:r>
              <a:rPr lang="en-US" altLang="zh-CN" sz="4000" b="1" dirty="0" smtClean="0">
                <a:ea typeface="隶书" pitchFamily="49" charset="-122"/>
              </a:rPr>
              <a:t>(</a:t>
            </a:r>
            <a:r>
              <a:rPr lang="zh-CN" altLang="en-US" sz="4000" b="1" dirty="0" smtClean="0">
                <a:ea typeface="隶书" pitchFamily="49" charset="-122"/>
              </a:rPr>
              <a:t>列</a:t>
            </a:r>
            <a:r>
              <a:rPr lang="en-US" altLang="zh-CN" sz="4000" b="1" dirty="0" smtClean="0">
                <a:ea typeface="隶书" pitchFamily="49" charset="-122"/>
              </a:rPr>
              <a:t>)</a:t>
            </a:r>
            <a:r>
              <a:rPr lang="zh-CN" altLang="en-US" sz="4000" b="1" dirty="0" smtClean="0">
                <a:ea typeface="隶书" pitchFamily="49" charset="-122"/>
              </a:rPr>
              <a:t>的元素均是两数之和时</a:t>
            </a:r>
            <a:r>
              <a:rPr lang="en-US" altLang="zh-CN" sz="4000" b="1" dirty="0" smtClean="0">
                <a:ea typeface="隶书" pitchFamily="49" charset="-122"/>
              </a:rPr>
              <a:t>, </a:t>
            </a:r>
            <a:r>
              <a:rPr lang="zh-CN" altLang="en-US" sz="4000" b="1" dirty="0" smtClean="0">
                <a:ea typeface="隶书" pitchFamily="49" charset="-122"/>
              </a:rPr>
              <a:t>该行列式就可按此行</a:t>
            </a:r>
            <a:r>
              <a:rPr lang="en-US" altLang="zh-CN" sz="4000" b="1" dirty="0" smtClean="0">
                <a:ea typeface="隶书" pitchFamily="49" charset="-122"/>
              </a:rPr>
              <a:t>(</a:t>
            </a:r>
            <a:r>
              <a:rPr lang="zh-CN" altLang="en-US" sz="4000" b="1" dirty="0" smtClean="0">
                <a:ea typeface="隶书" pitchFamily="49" charset="-122"/>
              </a:rPr>
              <a:t>列</a:t>
            </a:r>
            <a:r>
              <a:rPr lang="en-US" altLang="zh-CN" sz="4000" b="1" dirty="0" smtClean="0">
                <a:ea typeface="隶书" pitchFamily="49" charset="-122"/>
              </a:rPr>
              <a:t>)</a:t>
            </a:r>
            <a:r>
              <a:rPr lang="zh-CN" altLang="en-US" sz="4000" b="1" dirty="0" smtClean="0">
                <a:ea typeface="隶书" pitchFamily="49" charset="-122"/>
              </a:rPr>
              <a:t>拆成两个行列式之和</a:t>
            </a:r>
            <a:r>
              <a:rPr lang="en-US" altLang="zh-CN" sz="4000" b="1" dirty="0" smtClean="0">
                <a:ea typeface="隶书" pitchFamily="49" charset="-122"/>
              </a:rPr>
              <a:t>.</a:t>
            </a:r>
            <a:br>
              <a:rPr lang="en-US" altLang="zh-CN" sz="4000" b="1" dirty="0" smtClean="0">
                <a:ea typeface="隶书" pitchFamily="49" charset="-122"/>
              </a:rPr>
            </a:br>
            <a:r>
              <a:rPr lang="zh-CN" altLang="en-US" sz="4000" b="1" dirty="0" smtClean="0">
                <a:ea typeface="隶书" pitchFamily="49" charset="-122"/>
              </a:rPr>
              <a:t>例如</a:t>
            </a:r>
          </a:p>
        </p:txBody>
      </p:sp>
      <p:graphicFrame>
        <p:nvGraphicFramePr>
          <p:cNvPr id="99331" name="Object 3"/>
          <p:cNvGraphicFramePr>
            <a:graphicFrameLocks noGrp="1" noChangeAspect="1"/>
          </p:cNvGraphicFramePr>
          <p:nvPr>
            <p:ph idx="1"/>
          </p:nvPr>
        </p:nvGraphicFramePr>
        <p:xfrm>
          <a:off x="1511300" y="4038600"/>
          <a:ext cx="2265363" cy="1198563"/>
        </p:xfrm>
        <a:graphic>
          <a:graphicData uri="http://schemas.openxmlformats.org/presentationml/2006/ole">
            <mc:AlternateContent xmlns:mc="http://schemas.openxmlformats.org/markup-compatibility/2006">
              <mc:Choice xmlns:v="urn:schemas-microsoft-com:vml" Requires="v">
                <p:oleObj spid="_x0000_s57366" name="Equation" r:id="rId3" imgW="2371767" imgH="1238220" progId="Equation.DSMT4">
                  <p:embed/>
                </p:oleObj>
              </mc:Choice>
              <mc:Fallback>
                <p:oleObj name="Equation" r:id="rId3" imgW="2371767" imgH="1238220" progId="Equation.DSMT4">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300" y="4038600"/>
                        <a:ext cx="2265363" cy="1198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2" name="Object 4"/>
          <p:cNvGraphicFramePr>
            <a:graphicFrameLocks noChangeAspect="1"/>
          </p:cNvGraphicFramePr>
          <p:nvPr/>
        </p:nvGraphicFramePr>
        <p:xfrm>
          <a:off x="3848100" y="5689600"/>
          <a:ext cx="3467100" cy="482600"/>
        </p:xfrm>
        <a:graphic>
          <a:graphicData uri="http://schemas.openxmlformats.org/presentationml/2006/ole">
            <mc:AlternateContent xmlns:mc="http://schemas.openxmlformats.org/markup-compatibility/2006">
              <mc:Choice xmlns:v="urn:schemas-microsoft-com:vml" Requires="v">
                <p:oleObj spid="_x0000_s57367" name="Equation" r:id="rId5" imgW="3438522" imgH="457110" progId="Equation.DSMT4">
                  <p:embed/>
                </p:oleObj>
              </mc:Choice>
              <mc:Fallback>
                <p:oleObj name="Equation" r:id="rId5" imgW="3438522" imgH="45711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8100" y="5689600"/>
                        <a:ext cx="34671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33" name="Object 5"/>
          <p:cNvGraphicFramePr>
            <a:graphicFrameLocks noChangeAspect="1"/>
          </p:cNvGraphicFramePr>
          <p:nvPr/>
        </p:nvGraphicFramePr>
        <p:xfrm>
          <a:off x="3886200" y="4038600"/>
          <a:ext cx="2984500" cy="1270000"/>
        </p:xfrm>
        <a:graphic>
          <a:graphicData uri="http://schemas.openxmlformats.org/presentationml/2006/ole">
            <mc:AlternateContent xmlns:mc="http://schemas.openxmlformats.org/markup-compatibility/2006">
              <mc:Choice xmlns:v="urn:schemas-microsoft-com:vml" Requires="v">
                <p:oleObj spid="_x0000_s57368" name="Equation" r:id="rId7" imgW="2952823" imgH="1238220" progId="Equation.DSMT4">
                  <p:embed/>
                </p:oleObj>
              </mc:Choice>
              <mc:Fallback>
                <p:oleObj name="Equation" r:id="rId7" imgW="2952823" imgH="123822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4038600"/>
                        <a:ext cx="2984500"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0"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898FB5F-9818-4B37-B871-15486B72CCF5}" type="slidenum">
              <a:rPr lang="en-US" altLang="zh-CN" sz="1200">
                <a:solidFill>
                  <a:srgbClr val="898989"/>
                </a:solidFill>
                <a:latin typeface="Times New Roman" panose="02020603050405020304" pitchFamily="18" charset="0"/>
              </a:rPr>
              <a:pPr>
                <a:spcBef>
                  <a:spcPct val="0"/>
                </a:spcBef>
                <a:buFontTx/>
                <a:buNone/>
              </a:pPr>
              <a:t>50</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99330"/>
                                        </p:tgtEl>
                                        <p:attrNameLst>
                                          <p:attrName>style.visibility</p:attrName>
                                        </p:attrNameLst>
                                      </p:cBhvr>
                                      <p:to>
                                        <p:strVal val="visible"/>
                                      </p:to>
                                    </p:set>
                                    <p:animEffect transition="in" filter="wipe(left)">
                                      <p:cBhvr>
                                        <p:cTn id="7" dur="75"/>
                                        <p:tgtEl>
                                          <p:spTgt spid="99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9331"/>
                                        </p:tgtEl>
                                        <p:attrNameLst>
                                          <p:attrName>style.visibility</p:attrName>
                                        </p:attrNameLst>
                                      </p:cBhvr>
                                      <p:to>
                                        <p:strVal val="visible"/>
                                      </p:to>
                                    </p:set>
                                    <p:animEffect transition="in" filter="wipe(left)">
                                      <p:cBhvr>
                                        <p:cTn id="12" dur="500"/>
                                        <p:tgtEl>
                                          <p:spTgt spid="993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9333"/>
                                        </p:tgtEl>
                                        <p:attrNameLst>
                                          <p:attrName>style.visibility</p:attrName>
                                        </p:attrNameLst>
                                      </p:cBhvr>
                                      <p:to>
                                        <p:strVal val="visible"/>
                                      </p:to>
                                    </p:set>
                                    <p:animEffect transition="in" filter="wipe(left)">
                                      <p:cBhvr>
                                        <p:cTn id="17" dur="500"/>
                                        <p:tgtEl>
                                          <p:spTgt spid="993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9332"/>
                                        </p:tgtEl>
                                        <p:attrNameLst>
                                          <p:attrName>style.visibility</p:attrName>
                                        </p:attrNameLst>
                                      </p:cBhvr>
                                      <p:to>
                                        <p:strVal val="visible"/>
                                      </p:to>
                                    </p:set>
                                    <p:animEffect transition="in" filter="wipe(left)">
                                      <p:cBhvr>
                                        <p:cTn id="22" dur="500"/>
                                        <p:tgtEl>
                                          <p:spTgt spid="99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838200" y="3810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sz="2800" b="1">
                <a:latin typeface="Times New Roman" panose="02020603050405020304" pitchFamily="18" charset="0"/>
                <a:ea typeface="隶书" panose="02010509060101010101" pitchFamily="49" charset="-122"/>
              </a:rPr>
              <a:t>又</a:t>
            </a:r>
            <a:r>
              <a:rPr lang="zh-CN" altLang="en-US" sz="2800" b="1">
                <a:latin typeface="Times New Roman" panose="02020603050405020304" pitchFamily="18" charset="0"/>
                <a:ea typeface="隶书" panose="02010509060101010101" pitchFamily="49" charset="-122"/>
              </a:rPr>
              <a:t>如</a:t>
            </a:r>
          </a:p>
        </p:txBody>
      </p:sp>
      <p:graphicFrame>
        <p:nvGraphicFramePr>
          <p:cNvPr id="100355" name="Object 3"/>
          <p:cNvGraphicFramePr>
            <a:graphicFrameLocks noChangeAspect="1"/>
          </p:cNvGraphicFramePr>
          <p:nvPr/>
        </p:nvGraphicFramePr>
        <p:xfrm>
          <a:off x="2286000" y="1263650"/>
          <a:ext cx="2262188" cy="1193800"/>
        </p:xfrm>
        <a:graphic>
          <a:graphicData uri="http://schemas.openxmlformats.org/presentationml/2006/ole">
            <mc:AlternateContent xmlns:mc="http://schemas.openxmlformats.org/markup-compatibility/2006">
              <mc:Choice xmlns:v="urn:schemas-microsoft-com:vml" Requires="v">
                <p:oleObj spid="_x0000_s58390" name="Equation" r:id="rId3" imgW="857132" imgH="438210" progId="Equation.DSMT4">
                  <p:embed/>
                </p:oleObj>
              </mc:Choice>
              <mc:Fallback>
                <p:oleObj name="Equation" r:id="rId3" imgW="857132" imgH="43821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263650"/>
                        <a:ext cx="226218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6" name="Object 4"/>
          <p:cNvGraphicFramePr>
            <a:graphicFrameLocks noChangeAspect="1"/>
          </p:cNvGraphicFramePr>
          <p:nvPr/>
        </p:nvGraphicFramePr>
        <p:xfrm>
          <a:off x="1981200" y="3930650"/>
          <a:ext cx="5334000" cy="1174750"/>
        </p:xfrm>
        <a:graphic>
          <a:graphicData uri="http://schemas.openxmlformats.org/presentationml/2006/ole">
            <mc:AlternateContent xmlns:mc="http://schemas.openxmlformats.org/markup-compatibility/2006">
              <mc:Choice xmlns:v="urn:schemas-microsoft-com:vml" Requires="v">
                <p:oleObj spid="_x0000_s58391" name="Equation" r:id="rId5" imgW="2105146" imgH="438210" progId="Equation.3">
                  <p:embed/>
                </p:oleObj>
              </mc:Choice>
              <mc:Fallback>
                <p:oleObj name="Equation" r:id="rId5" imgW="2105146" imgH="43821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930650"/>
                        <a:ext cx="5334000"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7" name="Object 5"/>
          <p:cNvGraphicFramePr>
            <a:graphicFrameLocks noChangeAspect="1"/>
          </p:cNvGraphicFramePr>
          <p:nvPr/>
        </p:nvGraphicFramePr>
        <p:xfrm>
          <a:off x="1981200" y="2635250"/>
          <a:ext cx="3941763" cy="1193800"/>
        </p:xfrm>
        <a:graphic>
          <a:graphicData uri="http://schemas.openxmlformats.org/presentationml/2006/ole">
            <mc:AlternateContent xmlns:mc="http://schemas.openxmlformats.org/markup-compatibility/2006">
              <mc:Choice xmlns:v="urn:schemas-microsoft-com:vml" Requires="v">
                <p:oleObj spid="_x0000_s58392" name="Equation" r:id="rId7" imgW="1524090" imgH="438210" progId="Equation.3">
                  <p:embed/>
                </p:oleObj>
              </mc:Choice>
              <mc:Fallback>
                <p:oleObj name="Equation" r:id="rId7" imgW="1524090" imgH="43821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2635250"/>
                        <a:ext cx="3941763"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4"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ED45F34-9117-45CA-A93B-B673C2180643}" type="slidenum">
              <a:rPr lang="en-US" altLang="zh-CN" sz="1200">
                <a:solidFill>
                  <a:srgbClr val="898989"/>
                </a:solidFill>
                <a:latin typeface="Times New Roman" panose="02020603050405020304" pitchFamily="18" charset="0"/>
              </a:rPr>
              <a:pPr>
                <a:spcBef>
                  <a:spcPct val="0"/>
                </a:spcBef>
                <a:buFontTx/>
                <a:buNone/>
              </a:pPr>
              <a:t>51</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0354">
                                            <p:txEl>
                                              <p:pRg st="0" end="0"/>
                                            </p:txEl>
                                          </p:spTgt>
                                        </p:tgtEl>
                                        <p:attrNameLst>
                                          <p:attrName>style.visibility</p:attrName>
                                        </p:attrNameLst>
                                      </p:cBhvr>
                                      <p:to>
                                        <p:strVal val="visible"/>
                                      </p:to>
                                    </p:set>
                                    <p:animEffect transition="in" filter="wipe(left)">
                                      <p:cBhvr>
                                        <p:cTn id="7" dur="500"/>
                                        <p:tgtEl>
                                          <p:spTgt spid="100354">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00355"/>
                                        </p:tgtEl>
                                        <p:attrNameLst>
                                          <p:attrName>style.visibility</p:attrName>
                                        </p:attrNameLst>
                                      </p:cBhvr>
                                      <p:to>
                                        <p:strVal val="visible"/>
                                      </p:to>
                                    </p:set>
                                    <p:animEffect transition="in" filter="wipe(left)">
                                      <p:cBhvr>
                                        <p:cTn id="11" dur="500"/>
                                        <p:tgtEl>
                                          <p:spTgt spid="10035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00357"/>
                                        </p:tgtEl>
                                        <p:attrNameLst>
                                          <p:attrName>style.visibility</p:attrName>
                                        </p:attrNameLst>
                                      </p:cBhvr>
                                      <p:to>
                                        <p:strVal val="visible"/>
                                      </p:to>
                                    </p:set>
                                    <p:animEffect transition="in" filter="wipe(left)">
                                      <p:cBhvr>
                                        <p:cTn id="16" dur="500"/>
                                        <p:tgtEl>
                                          <p:spTgt spid="10035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00356"/>
                                        </p:tgtEl>
                                        <p:attrNameLst>
                                          <p:attrName>style.visibility</p:attrName>
                                        </p:attrNameLst>
                                      </p:cBhvr>
                                      <p:to>
                                        <p:strVal val="visible"/>
                                      </p:to>
                                    </p:set>
                                    <p:animEffect transition="in" filter="wipe(left)">
                                      <p:cBhvr>
                                        <p:cTn id="21"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build="p" autoUpdateAnimBg="0" advAuto="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066800" y="152400"/>
            <a:ext cx="7772400" cy="2819400"/>
          </a:xfrm>
        </p:spPr>
        <p:txBody>
          <a:bodyPr/>
          <a:lstStyle/>
          <a:p>
            <a:pPr algn="l" eaLnBrk="1" hangingPunct="1"/>
            <a:r>
              <a:rPr lang="zh-CN" altLang="en-US" sz="3600" b="1" smtClean="0">
                <a:solidFill>
                  <a:srgbClr val="990000"/>
                </a:solidFill>
                <a:ea typeface="隶书" panose="02010509060101010101" pitchFamily="49" charset="-122"/>
              </a:rPr>
              <a:t>推论</a:t>
            </a:r>
            <a:r>
              <a:rPr lang="zh-CN" altLang="en-US" sz="3600" b="1" smtClean="0">
                <a:ea typeface="隶书" panose="02010509060101010101" pitchFamily="49" charset="-122"/>
              </a:rPr>
              <a:t>  如果将行列式某一行</a:t>
            </a:r>
            <a:r>
              <a:rPr lang="en-US" altLang="zh-CN" sz="3600" b="1" smtClean="0">
                <a:ea typeface="隶书" panose="02010509060101010101" pitchFamily="49" charset="-122"/>
              </a:rPr>
              <a:t>(</a:t>
            </a:r>
            <a:r>
              <a:rPr lang="zh-CN" altLang="en-US" sz="3600" b="1" smtClean="0">
                <a:ea typeface="隶书" panose="02010509060101010101" pitchFamily="49" charset="-122"/>
              </a:rPr>
              <a:t>列</a:t>
            </a:r>
            <a:r>
              <a:rPr lang="en-US" altLang="zh-CN" sz="3600" b="1" smtClean="0">
                <a:ea typeface="隶书" panose="02010509060101010101" pitchFamily="49" charset="-122"/>
              </a:rPr>
              <a:t>)</a:t>
            </a:r>
            <a:r>
              <a:rPr lang="zh-CN" altLang="en-US" sz="3600" b="1" smtClean="0">
                <a:ea typeface="隶书" panose="02010509060101010101" pitchFamily="49" charset="-122"/>
              </a:rPr>
              <a:t>的每个元素都写成</a:t>
            </a:r>
            <a:r>
              <a:rPr lang="en-US" altLang="zh-CN" sz="3600" b="1" i="1" smtClean="0">
                <a:solidFill>
                  <a:srgbClr val="FF0000"/>
                </a:solidFill>
                <a:latin typeface="Times New Roman" panose="02020603050405020304" pitchFamily="18" charset="0"/>
                <a:ea typeface="隶书" panose="02010509060101010101" pitchFamily="49" charset="-122"/>
                <a:cs typeface="Times New Roman" panose="02020603050405020304" pitchFamily="18" charset="0"/>
              </a:rPr>
              <a:t>m</a:t>
            </a:r>
            <a:r>
              <a:rPr lang="zh-CN" altLang="en-US" sz="3600" b="1" smtClean="0">
                <a:ea typeface="隶书" panose="02010509060101010101" pitchFamily="49" charset="-122"/>
              </a:rPr>
              <a:t>个数</a:t>
            </a:r>
            <a:r>
              <a:rPr lang="en-US" altLang="zh-CN" sz="3600" b="1" smtClean="0">
                <a:ea typeface="隶书" panose="02010509060101010101" pitchFamily="49" charset="-122"/>
              </a:rPr>
              <a:t>(</a:t>
            </a:r>
            <a:r>
              <a:rPr lang="en-US" altLang="zh-CN" sz="3600" b="1" i="1" smtClean="0">
                <a:solidFill>
                  <a:srgbClr val="FF0000"/>
                </a:solidFill>
                <a:latin typeface="Times New Roman" panose="02020603050405020304" pitchFamily="18" charset="0"/>
                <a:ea typeface="隶书" panose="02010509060101010101" pitchFamily="49" charset="-122"/>
              </a:rPr>
              <a:t>m</a:t>
            </a:r>
            <a:r>
              <a:rPr lang="zh-CN" altLang="en-US" sz="3600" b="1" smtClean="0">
                <a:solidFill>
                  <a:srgbClr val="FF0000"/>
                </a:solidFill>
                <a:ea typeface="隶书" panose="02010509060101010101" pitchFamily="49" charset="-122"/>
              </a:rPr>
              <a:t>为大于</a:t>
            </a:r>
            <a:r>
              <a:rPr lang="en-US" altLang="zh-CN" sz="3600" b="1" smtClean="0">
                <a:solidFill>
                  <a:srgbClr val="FF0000"/>
                </a:solidFill>
                <a:ea typeface="隶书" panose="02010509060101010101" pitchFamily="49" charset="-122"/>
              </a:rPr>
              <a:t>2</a:t>
            </a:r>
            <a:r>
              <a:rPr lang="zh-CN" altLang="en-US" sz="3600" b="1" smtClean="0">
                <a:solidFill>
                  <a:srgbClr val="FF0000"/>
                </a:solidFill>
                <a:ea typeface="隶书" panose="02010509060101010101" pitchFamily="49" charset="-122"/>
              </a:rPr>
              <a:t>的整数</a:t>
            </a:r>
            <a:r>
              <a:rPr lang="en-US" altLang="zh-CN" sz="3600" b="1" smtClean="0">
                <a:ea typeface="隶书" panose="02010509060101010101" pitchFamily="49" charset="-122"/>
              </a:rPr>
              <a:t>)</a:t>
            </a:r>
            <a:r>
              <a:rPr lang="zh-CN" altLang="en-US" sz="3600" b="1" smtClean="0">
                <a:ea typeface="隶书" panose="02010509060101010101" pitchFamily="49" charset="-122"/>
              </a:rPr>
              <a:t>的和</a:t>
            </a:r>
            <a:r>
              <a:rPr lang="en-US" altLang="zh-CN" sz="3600" b="1" smtClean="0">
                <a:ea typeface="隶书" panose="02010509060101010101" pitchFamily="49" charset="-122"/>
              </a:rPr>
              <a:t>, </a:t>
            </a:r>
            <a:r>
              <a:rPr lang="zh-CN" altLang="en-US" sz="3600" b="1" smtClean="0">
                <a:ea typeface="隶书" panose="02010509060101010101" pitchFamily="49" charset="-122"/>
              </a:rPr>
              <a:t>则此行列式可以写成</a:t>
            </a:r>
            <a:r>
              <a:rPr lang="en-US" altLang="zh-CN" sz="3600" b="1" i="1" smtClean="0">
                <a:solidFill>
                  <a:srgbClr val="FF0000"/>
                </a:solidFill>
                <a:latin typeface="Times New Roman" panose="02020603050405020304" pitchFamily="18" charset="0"/>
                <a:ea typeface="隶书" panose="02010509060101010101" pitchFamily="49" charset="-122"/>
              </a:rPr>
              <a:t>m</a:t>
            </a:r>
            <a:r>
              <a:rPr lang="zh-CN" altLang="en-US" sz="3600" b="1" smtClean="0">
                <a:ea typeface="隶书" panose="02010509060101010101" pitchFamily="49" charset="-122"/>
              </a:rPr>
              <a:t>个行列式的和</a:t>
            </a:r>
            <a:r>
              <a:rPr lang="en-US" altLang="zh-CN" sz="3600" b="1" smtClean="0">
                <a:ea typeface="隶书" panose="02010509060101010101" pitchFamily="49" charset="-122"/>
              </a:rPr>
              <a:t>.</a:t>
            </a:r>
          </a:p>
        </p:txBody>
      </p:sp>
      <p:sp>
        <p:nvSpPr>
          <p:cNvPr id="102403" name="Rectangle 3"/>
          <p:cNvSpPr>
            <a:spLocks noChangeArrowheads="1"/>
          </p:cNvSpPr>
          <p:nvPr/>
        </p:nvSpPr>
        <p:spPr bwMode="auto">
          <a:xfrm>
            <a:off x="1371600" y="2667000"/>
            <a:ext cx="6429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chemeClr val="tx2"/>
                </a:solidFill>
                <a:latin typeface="Times New Roman" panose="02020603050405020304" pitchFamily="18" charset="0"/>
                <a:ea typeface="隶书" panose="02010509060101010101" pitchFamily="49" charset="-122"/>
              </a:rPr>
              <a:t>例</a:t>
            </a:r>
          </a:p>
        </p:txBody>
      </p:sp>
      <p:graphicFrame>
        <p:nvGraphicFramePr>
          <p:cNvPr id="102404" name="Object 4"/>
          <p:cNvGraphicFramePr>
            <a:graphicFrameLocks noChangeAspect="1"/>
          </p:cNvGraphicFramePr>
          <p:nvPr/>
        </p:nvGraphicFramePr>
        <p:xfrm>
          <a:off x="2743200" y="3124200"/>
          <a:ext cx="3463925" cy="1198563"/>
        </p:xfrm>
        <a:graphic>
          <a:graphicData uri="http://schemas.openxmlformats.org/presentationml/2006/ole">
            <mc:AlternateContent xmlns:mc="http://schemas.openxmlformats.org/markup-compatibility/2006">
              <mc:Choice xmlns:v="urn:schemas-microsoft-com:vml" Requires="v">
                <p:oleObj spid="_x0000_s59415" name="Equation" r:id="rId3" imgW="3638421" imgH="1238220" progId="Equation.DSMT4">
                  <p:embed/>
                </p:oleObj>
              </mc:Choice>
              <mc:Fallback>
                <p:oleObj name="Equation" r:id="rId3" imgW="3638421" imgH="12382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124200"/>
                        <a:ext cx="3463925" cy="1198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5" name="Object 5"/>
          <p:cNvGraphicFramePr>
            <a:graphicFrameLocks noChangeAspect="1"/>
          </p:cNvGraphicFramePr>
          <p:nvPr/>
        </p:nvGraphicFramePr>
        <p:xfrm>
          <a:off x="2184400" y="5994400"/>
          <a:ext cx="5207000" cy="482600"/>
        </p:xfrm>
        <a:graphic>
          <a:graphicData uri="http://schemas.openxmlformats.org/presentationml/2006/ole">
            <mc:AlternateContent xmlns:mc="http://schemas.openxmlformats.org/markup-compatibility/2006">
              <mc:Choice xmlns:v="urn:schemas-microsoft-com:vml" Requires="v">
                <p:oleObj spid="_x0000_s59416" name="Equation" r:id="rId5" imgW="5181690" imgH="457110" progId="Equation.DSMT4">
                  <p:embed/>
                </p:oleObj>
              </mc:Choice>
              <mc:Fallback>
                <p:oleObj name="Equation" r:id="rId5" imgW="5181690" imgH="45711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4400" y="5994400"/>
                        <a:ext cx="52070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06" name="Object 6"/>
          <p:cNvGraphicFramePr>
            <a:graphicFrameLocks noChangeAspect="1"/>
          </p:cNvGraphicFramePr>
          <p:nvPr/>
        </p:nvGraphicFramePr>
        <p:xfrm>
          <a:off x="2197100" y="4521200"/>
          <a:ext cx="4432300" cy="1270000"/>
        </p:xfrm>
        <a:graphic>
          <a:graphicData uri="http://schemas.openxmlformats.org/presentationml/2006/ole">
            <mc:AlternateContent xmlns:mc="http://schemas.openxmlformats.org/markup-compatibility/2006">
              <mc:Choice xmlns:v="urn:schemas-microsoft-com:vml" Requires="v">
                <p:oleObj spid="_x0000_s59417" name="Equation" r:id="rId7" imgW="4400466" imgH="1238220" progId="Equation.DSMT4">
                  <p:embed/>
                </p:oleObj>
              </mc:Choice>
              <mc:Fallback>
                <p:oleObj name="Equation" r:id="rId7" imgW="4400466" imgH="123822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7100" y="4521200"/>
                        <a:ext cx="4432300"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9"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7B33C5D-3E46-4C0F-A095-D60DC63FC849}" type="slidenum">
              <a:rPr lang="en-US" altLang="zh-CN" sz="1200">
                <a:solidFill>
                  <a:srgbClr val="898989"/>
                </a:solidFill>
                <a:latin typeface="Times New Roman" panose="02020603050405020304" pitchFamily="18" charset="0"/>
              </a:rPr>
              <a:pPr>
                <a:spcBef>
                  <a:spcPct val="0"/>
                </a:spcBef>
                <a:buFontTx/>
                <a:buNone/>
              </a:pPr>
              <a:t>52</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02402"/>
                                        </p:tgtEl>
                                        <p:attrNameLst>
                                          <p:attrName>style.visibility</p:attrName>
                                        </p:attrNameLst>
                                      </p:cBhvr>
                                      <p:to>
                                        <p:strVal val="visible"/>
                                      </p:to>
                                    </p:set>
                                    <p:animEffect transition="in" filter="wipe(left)">
                                      <p:cBhvr>
                                        <p:cTn id="7" dur="75"/>
                                        <p:tgtEl>
                                          <p:spTgt spid="102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02403"/>
                                        </p:tgtEl>
                                        <p:attrNameLst>
                                          <p:attrName>style.visibility</p:attrName>
                                        </p:attrNameLst>
                                      </p:cBhvr>
                                      <p:to>
                                        <p:strVal val="visible"/>
                                      </p:to>
                                    </p:set>
                                    <p:animEffect transition="in" filter="wipe(left)">
                                      <p:cBhvr>
                                        <p:cTn id="12" dur="75"/>
                                        <p:tgtEl>
                                          <p:spTgt spid="1024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2404"/>
                                        </p:tgtEl>
                                        <p:attrNameLst>
                                          <p:attrName>style.visibility</p:attrName>
                                        </p:attrNameLst>
                                      </p:cBhvr>
                                      <p:to>
                                        <p:strVal val="visible"/>
                                      </p:to>
                                    </p:set>
                                    <p:animEffect transition="in" filter="wipe(left)">
                                      <p:cBhvr>
                                        <p:cTn id="17" dur="500"/>
                                        <p:tgtEl>
                                          <p:spTgt spid="1024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2406"/>
                                        </p:tgtEl>
                                        <p:attrNameLst>
                                          <p:attrName>style.visibility</p:attrName>
                                        </p:attrNameLst>
                                      </p:cBhvr>
                                      <p:to>
                                        <p:strVal val="visible"/>
                                      </p:to>
                                    </p:set>
                                    <p:animEffect transition="in" filter="wipe(left)">
                                      <p:cBhvr>
                                        <p:cTn id="22" dur="500"/>
                                        <p:tgtEl>
                                          <p:spTgt spid="1024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2405"/>
                                        </p:tgtEl>
                                        <p:attrNameLst>
                                          <p:attrName>style.visibility</p:attrName>
                                        </p:attrNameLst>
                                      </p:cBhvr>
                                      <p:to>
                                        <p:strVal val="visible"/>
                                      </p:to>
                                    </p:set>
                                    <p:animEffect transition="in" filter="wipe(left)">
                                      <p:cBhvr>
                                        <p:cTn id="27" dur="500"/>
                                        <p:tgtEl>
                                          <p:spTgt spid="102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utoUpdateAnimBg="0"/>
      <p:bldP spid="102403"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838200" y="381000"/>
            <a:ext cx="5181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sz="2800" b="1">
                <a:solidFill>
                  <a:schemeClr val="tx2"/>
                </a:solidFill>
                <a:latin typeface="Times New Roman" panose="02020603050405020304" pitchFamily="18" charset="0"/>
                <a:ea typeface="隶书" panose="02010509060101010101" pitchFamily="49" charset="-122"/>
              </a:rPr>
              <a:t>例</a:t>
            </a:r>
            <a:r>
              <a:rPr lang="zh-CN" altLang="en-GB" sz="2800" b="1">
                <a:latin typeface="Times New Roman" panose="02020603050405020304" pitchFamily="18" charset="0"/>
                <a:ea typeface="隶书" panose="02010509060101010101" pitchFamily="49" charset="-122"/>
              </a:rPr>
              <a:t>  如果三</a:t>
            </a:r>
            <a:r>
              <a:rPr lang="zh-CN" altLang="en-US" sz="2800">
                <a:latin typeface="Times New Roman" panose="02020603050405020304" pitchFamily="18" charset="0"/>
                <a:ea typeface="隶书" panose="02010509060101010101" pitchFamily="49" charset="-122"/>
              </a:rPr>
              <a:t>阶行列式</a:t>
            </a:r>
            <a:r>
              <a:rPr lang="en-US" altLang="zh-CN" sz="2800" i="1">
                <a:latin typeface="Times New Roman" panose="02020603050405020304" pitchFamily="18" charset="0"/>
                <a:ea typeface="隶书" panose="02010509060101010101" pitchFamily="49" charset="-122"/>
              </a:rPr>
              <a:t>D</a:t>
            </a:r>
            <a:r>
              <a:rPr lang="en-GB" altLang="zh-CN" sz="2800" baseline="-25000">
                <a:latin typeface="Times New Roman" panose="02020603050405020304" pitchFamily="18" charset="0"/>
                <a:ea typeface="隶书" panose="02010509060101010101" pitchFamily="49" charset="-122"/>
              </a:rPr>
              <a:t>3 </a:t>
            </a:r>
            <a:r>
              <a:rPr lang="en-US" altLang="zh-CN" sz="2800" b="1">
                <a:latin typeface="Times New Roman" panose="02020603050405020304" pitchFamily="18" charset="0"/>
                <a:ea typeface="隶书" panose="02010509060101010101" pitchFamily="49" charset="-122"/>
              </a:rPr>
              <a:t>=</a:t>
            </a:r>
            <a:r>
              <a:rPr lang="en-GB" altLang="zh-CN" sz="2800" i="1" baseline="-250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b="1" i="1">
                <a:latin typeface="Times New Roman" panose="02020603050405020304" pitchFamily="18" charset="0"/>
                <a:ea typeface="隶书" panose="02010509060101010101" pitchFamily="49" charset="-122"/>
              </a:rPr>
              <a:t>a</a:t>
            </a:r>
            <a:r>
              <a:rPr lang="en-US" altLang="zh-CN" sz="2800" b="1" i="1" baseline="-25000">
                <a:latin typeface="Times New Roman" panose="02020603050405020304" pitchFamily="18" charset="0"/>
                <a:ea typeface="隶书" panose="02010509060101010101" pitchFamily="49" charset="-122"/>
              </a:rPr>
              <a:t>ij</a:t>
            </a:r>
            <a:r>
              <a:rPr lang="en-US" altLang="zh-CN" sz="2800" b="1">
                <a:latin typeface="Times New Roman" panose="02020603050405020304" pitchFamily="18" charset="0"/>
                <a:ea typeface="隶书" panose="02010509060101010101" pitchFamily="49" charset="-122"/>
              </a:rPr>
              <a:t>|=</a:t>
            </a:r>
            <a:r>
              <a:rPr lang="en-GB" altLang="zh-CN" sz="2800" b="1" i="1">
                <a:latin typeface="Times New Roman" panose="02020603050405020304" pitchFamily="18" charset="0"/>
                <a:ea typeface="隶书" panose="02010509060101010101" pitchFamily="49" charset="-122"/>
              </a:rPr>
              <a:t>m</a:t>
            </a:r>
            <a:r>
              <a:rPr lang="en-GB"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zh-CN" altLang="en-GB" sz="2800" b="1">
                <a:latin typeface="Times New Roman" panose="02020603050405020304" pitchFamily="18" charset="0"/>
                <a:ea typeface="隶书" panose="02010509060101010101" pitchFamily="49" charset="-122"/>
              </a:rPr>
              <a:t>求行列式</a:t>
            </a:r>
            <a:r>
              <a:rPr lang="en-GB" altLang="zh-CN" sz="2800" b="1" i="1">
                <a:latin typeface="Times New Roman" panose="02020603050405020304" pitchFamily="18" charset="0"/>
                <a:ea typeface="隶书" panose="02010509060101010101" pitchFamily="49" charset="-122"/>
              </a:rPr>
              <a:t>D</a:t>
            </a:r>
            <a:r>
              <a:rPr lang="zh-CN" altLang="en-GB" sz="2800" b="1">
                <a:latin typeface="Times New Roman" panose="02020603050405020304" pitchFamily="18" charset="0"/>
                <a:ea typeface="隶书" panose="02010509060101010101" pitchFamily="49" charset="-122"/>
              </a:rPr>
              <a:t>的值：</a:t>
            </a:r>
            <a:endParaRPr lang="zh-CN" altLang="en-US" sz="2800" b="1">
              <a:latin typeface="Times New Roman" panose="02020603050405020304" pitchFamily="18" charset="0"/>
              <a:ea typeface="隶书" panose="02010509060101010101" pitchFamily="49" charset="-122"/>
            </a:endParaRPr>
          </a:p>
        </p:txBody>
      </p:sp>
      <p:graphicFrame>
        <p:nvGraphicFramePr>
          <p:cNvPr id="101379" name="Object 3"/>
          <p:cNvGraphicFramePr>
            <a:graphicFrameLocks noChangeAspect="1"/>
          </p:cNvGraphicFramePr>
          <p:nvPr/>
        </p:nvGraphicFramePr>
        <p:xfrm>
          <a:off x="5791200" y="304800"/>
          <a:ext cx="2971800" cy="1409700"/>
        </p:xfrm>
        <a:graphic>
          <a:graphicData uri="http://schemas.openxmlformats.org/presentationml/2006/ole">
            <mc:AlternateContent xmlns:mc="http://schemas.openxmlformats.org/markup-compatibility/2006">
              <mc:Choice xmlns:v="urn:schemas-microsoft-com:vml" Requires="v">
                <p:oleObj spid="_x0000_s60465" name="Equation" r:id="rId3" imgW="1497950" imgH="710891" progId="Equation.DSMT4">
                  <p:embed/>
                </p:oleObj>
              </mc:Choice>
              <mc:Fallback>
                <p:oleObj name="Equation" r:id="rId3" imgW="1497950" imgH="71089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304800"/>
                        <a:ext cx="29718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80" name="Rectangle 4"/>
          <p:cNvSpPr>
            <a:spLocks noChangeArrowheads="1"/>
          </p:cNvSpPr>
          <p:nvPr/>
        </p:nvSpPr>
        <p:spPr bwMode="auto">
          <a:xfrm>
            <a:off x="990600" y="16764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sz="2800" b="1">
                <a:solidFill>
                  <a:schemeClr val="tx2"/>
                </a:solidFill>
                <a:latin typeface="Times New Roman" panose="02020603050405020304" pitchFamily="18" charset="0"/>
                <a:ea typeface="隶书" panose="02010509060101010101" pitchFamily="49" charset="-122"/>
              </a:rPr>
              <a:t>解：</a:t>
            </a:r>
            <a:endParaRPr lang="zh-CN" altLang="en-US" sz="2800" b="1">
              <a:solidFill>
                <a:schemeClr val="tx2"/>
              </a:solidFill>
              <a:latin typeface="Times New Roman" panose="02020603050405020304" pitchFamily="18" charset="0"/>
              <a:ea typeface="隶书" panose="02010509060101010101" pitchFamily="49" charset="-122"/>
            </a:endParaRPr>
          </a:p>
        </p:txBody>
      </p:sp>
      <p:graphicFrame>
        <p:nvGraphicFramePr>
          <p:cNvPr id="101381" name="Object 5"/>
          <p:cNvGraphicFramePr>
            <a:graphicFrameLocks noChangeAspect="1"/>
          </p:cNvGraphicFramePr>
          <p:nvPr/>
        </p:nvGraphicFramePr>
        <p:xfrm>
          <a:off x="2209800" y="2209800"/>
          <a:ext cx="782638" cy="461963"/>
        </p:xfrm>
        <a:graphic>
          <a:graphicData uri="http://schemas.openxmlformats.org/presentationml/2006/ole">
            <mc:AlternateContent xmlns:mc="http://schemas.openxmlformats.org/markup-compatibility/2006">
              <mc:Choice xmlns:v="urn:schemas-microsoft-com:vml" Requires="v">
                <p:oleObj spid="_x0000_s60466" name="Equation" r:id="rId5" imgW="279279" imgH="165028" progId="Equation.DSMT4">
                  <p:embed/>
                </p:oleObj>
              </mc:Choice>
              <mc:Fallback>
                <p:oleObj name="Equation" r:id="rId5" imgW="279279" imgH="165028"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2209800"/>
                        <a:ext cx="7826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2" name="Object 6"/>
          <p:cNvGraphicFramePr>
            <a:graphicFrameLocks noChangeAspect="1"/>
          </p:cNvGraphicFramePr>
          <p:nvPr/>
        </p:nvGraphicFramePr>
        <p:xfrm>
          <a:off x="2895600" y="1752600"/>
          <a:ext cx="4957763" cy="1757363"/>
        </p:xfrm>
        <a:graphic>
          <a:graphicData uri="http://schemas.openxmlformats.org/presentationml/2006/ole">
            <mc:AlternateContent xmlns:mc="http://schemas.openxmlformats.org/markup-compatibility/2006">
              <mc:Choice xmlns:v="urn:schemas-microsoft-com:vml" Requires="v">
                <p:oleObj spid="_x0000_s60467" name="Equation" r:id="rId7" imgW="2006600" imgH="711200" progId="Equation.DSMT4">
                  <p:embed/>
                </p:oleObj>
              </mc:Choice>
              <mc:Fallback>
                <p:oleObj name="Equation" r:id="rId7" imgW="2006600" imgH="7112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1752600"/>
                        <a:ext cx="4957763" cy="175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83" name="Rectangle 7"/>
          <p:cNvSpPr>
            <a:spLocks noChangeArrowheads="1"/>
          </p:cNvSpPr>
          <p:nvPr/>
        </p:nvSpPr>
        <p:spPr bwMode="auto">
          <a:xfrm>
            <a:off x="2133600" y="1801813"/>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sz="2000" b="1">
                <a:solidFill>
                  <a:srgbClr val="006600"/>
                </a:solidFill>
                <a:latin typeface="Times New Roman" panose="02020603050405020304" pitchFamily="18" charset="0"/>
                <a:ea typeface="隶书" panose="02010509060101010101" pitchFamily="49" charset="-122"/>
              </a:rPr>
              <a:t>性质4</a:t>
            </a:r>
            <a:endParaRPr lang="en-US" altLang="zh-CN" sz="2000" b="1">
              <a:solidFill>
                <a:srgbClr val="006600"/>
              </a:solidFill>
              <a:latin typeface="Times New Roman" panose="02020603050405020304" pitchFamily="18" charset="0"/>
              <a:ea typeface="隶书" panose="02010509060101010101" pitchFamily="49" charset="-122"/>
            </a:endParaRPr>
          </a:p>
        </p:txBody>
      </p:sp>
      <p:graphicFrame>
        <p:nvGraphicFramePr>
          <p:cNvPr id="101384" name="Object 8"/>
          <p:cNvGraphicFramePr>
            <a:graphicFrameLocks noChangeAspect="1"/>
          </p:cNvGraphicFramePr>
          <p:nvPr/>
        </p:nvGraphicFramePr>
        <p:xfrm>
          <a:off x="2743200" y="4724400"/>
          <a:ext cx="596900" cy="439738"/>
        </p:xfrm>
        <a:graphic>
          <a:graphicData uri="http://schemas.openxmlformats.org/presentationml/2006/ole">
            <mc:AlternateContent xmlns:mc="http://schemas.openxmlformats.org/markup-compatibility/2006">
              <mc:Choice xmlns:v="urn:schemas-microsoft-com:vml" Requires="v">
                <p:oleObj spid="_x0000_s60468" name="Equation" r:id="rId9" imgW="241091" imgH="177646" progId="Equation.DSMT4">
                  <p:embed/>
                </p:oleObj>
              </mc:Choice>
              <mc:Fallback>
                <p:oleObj name="Equation" r:id="rId9" imgW="241091" imgH="177646"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4724400"/>
                        <a:ext cx="59690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5" name="Object 9"/>
          <p:cNvGraphicFramePr>
            <a:graphicFrameLocks noChangeAspect="1"/>
          </p:cNvGraphicFramePr>
          <p:nvPr/>
        </p:nvGraphicFramePr>
        <p:xfrm>
          <a:off x="3352800" y="4038600"/>
          <a:ext cx="2689225" cy="1857375"/>
        </p:xfrm>
        <a:graphic>
          <a:graphicData uri="http://schemas.openxmlformats.org/presentationml/2006/ole">
            <mc:AlternateContent xmlns:mc="http://schemas.openxmlformats.org/markup-compatibility/2006">
              <mc:Choice xmlns:v="urn:schemas-microsoft-com:vml" Requires="v">
                <p:oleObj spid="_x0000_s60469" name="Equation" r:id="rId11" imgW="1028254" imgH="710891" progId="Equation.DSMT4">
                  <p:embed/>
                </p:oleObj>
              </mc:Choice>
              <mc:Fallback>
                <p:oleObj name="Equation" r:id="rId11" imgW="1028254" imgH="710891"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2800" y="4038600"/>
                        <a:ext cx="268922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86" name="AutoShape 10"/>
          <p:cNvSpPr>
            <a:spLocks noChangeArrowheads="1"/>
          </p:cNvSpPr>
          <p:nvPr/>
        </p:nvSpPr>
        <p:spPr bwMode="auto">
          <a:xfrm>
            <a:off x="1066800" y="2971800"/>
            <a:ext cx="1600200" cy="1752600"/>
          </a:xfrm>
          <a:prstGeom prst="wedgeRoundRectCallout">
            <a:avLst>
              <a:gd name="adj1" fmla="val 69542"/>
              <a:gd name="adj2" fmla="val -51542"/>
              <a:gd name="adj3" fmla="val 1666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GB" sz="2000" b="1">
                <a:solidFill>
                  <a:schemeClr val="tx2"/>
                </a:solidFill>
                <a:latin typeface="Times New Roman" panose="02020603050405020304" pitchFamily="18" charset="0"/>
                <a:ea typeface="隶书" panose="02010509060101010101" pitchFamily="49" charset="-122"/>
              </a:rPr>
              <a:t>第一行和第二行相同,据性质2推论，此行列式为0</a:t>
            </a:r>
            <a:endParaRPr lang="en-US" altLang="zh-CN" sz="2000" b="1">
              <a:solidFill>
                <a:schemeClr val="tx2"/>
              </a:solidFill>
              <a:latin typeface="Times New Roman" panose="02020603050405020304" pitchFamily="18" charset="0"/>
              <a:ea typeface="隶书" panose="02010509060101010101" pitchFamily="49" charset="-122"/>
            </a:endParaRPr>
          </a:p>
        </p:txBody>
      </p:sp>
      <p:grpSp>
        <p:nvGrpSpPr>
          <p:cNvPr id="2" name="Group 11"/>
          <p:cNvGrpSpPr>
            <a:grpSpLocks/>
          </p:cNvGrpSpPr>
          <p:nvPr/>
        </p:nvGrpSpPr>
        <p:grpSpPr bwMode="auto">
          <a:xfrm>
            <a:off x="2995613" y="1828800"/>
            <a:ext cx="1219200" cy="1612900"/>
            <a:chOff x="1872" y="1152"/>
            <a:chExt cx="768" cy="1016"/>
          </a:xfrm>
        </p:grpSpPr>
        <p:sp>
          <p:nvSpPr>
            <p:cNvPr id="60433" name="Rectangle 12"/>
            <p:cNvSpPr>
              <a:spLocks noChangeArrowheads="1"/>
            </p:cNvSpPr>
            <p:nvPr/>
          </p:nvSpPr>
          <p:spPr bwMode="auto">
            <a:xfrm>
              <a:off x="1872" y="1152"/>
              <a:ext cx="288" cy="1016"/>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60434" name="Rectangle 13"/>
            <p:cNvSpPr>
              <a:spLocks noChangeArrowheads="1"/>
            </p:cNvSpPr>
            <p:nvPr/>
          </p:nvSpPr>
          <p:spPr bwMode="auto">
            <a:xfrm>
              <a:off x="2317" y="1152"/>
              <a:ext cx="323" cy="1016"/>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pSp>
      <p:sp>
        <p:nvSpPr>
          <p:cNvPr id="101390" name="AutoShape 14"/>
          <p:cNvSpPr>
            <a:spLocks noChangeArrowheads="1"/>
          </p:cNvSpPr>
          <p:nvPr/>
        </p:nvSpPr>
        <p:spPr bwMode="auto">
          <a:xfrm>
            <a:off x="6858000" y="4114800"/>
            <a:ext cx="2133600" cy="1447800"/>
          </a:xfrm>
          <a:prstGeom prst="wedgeRoundRectCallout">
            <a:avLst>
              <a:gd name="adj1" fmla="val -45708"/>
              <a:gd name="adj2" fmla="val -95426"/>
              <a:gd name="adj3" fmla="val 1666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GB" sz="2000" b="1">
                <a:solidFill>
                  <a:schemeClr val="tx2"/>
                </a:solidFill>
                <a:latin typeface="Times New Roman" panose="02020603050405020304" pitchFamily="18" charset="0"/>
                <a:ea typeface="隶书" panose="02010509060101010101" pitchFamily="49" charset="-122"/>
              </a:rPr>
              <a:t>第二列存在公因子(-1),据性质3推论2，可以把(-1)提出来</a:t>
            </a:r>
            <a:endParaRPr lang="zh-CN" altLang="en-US" sz="2000" b="1">
              <a:solidFill>
                <a:schemeClr val="tx2"/>
              </a:solidFill>
              <a:latin typeface="Times New Roman" panose="02020603050405020304" pitchFamily="18" charset="0"/>
              <a:ea typeface="隶书" panose="02010509060101010101" pitchFamily="49" charset="-122"/>
            </a:endParaRPr>
          </a:p>
        </p:txBody>
      </p:sp>
      <p:sp>
        <p:nvSpPr>
          <p:cNvPr id="101391" name="Rectangle 15"/>
          <p:cNvSpPr>
            <a:spLocks noChangeArrowheads="1"/>
          </p:cNvSpPr>
          <p:nvPr/>
        </p:nvSpPr>
        <p:spPr bwMode="auto">
          <a:xfrm>
            <a:off x="6172200" y="1905000"/>
            <a:ext cx="762000" cy="1612900"/>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101392" name="Object 16"/>
          <p:cNvGraphicFramePr>
            <a:graphicFrameLocks noChangeAspect="1"/>
          </p:cNvGraphicFramePr>
          <p:nvPr/>
        </p:nvGraphicFramePr>
        <p:xfrm>
          <a:off x="5949950" y="4837113"/>
          <a:ext cx="908050" cy="344487"/>
        </p:xfrm>
        <a:graphic>
          <a:graphicData uri="http://schemas.openxmlformats.org/presentationml/2006/ole">
            <mc:AlternateContent xmlns:mc="http://schemas.openxmlformats.org/markup-compatibility/2006">
              <mc:Choice xmlns:v="urn:schemas-microsoft-com:vml" Requires="v">
                <p:oleObj spid="_x0000_s60470" name="Equation" r:id="rId13" imgW="368300" imgH="139700" progId="Equation.DSMT4">
                  <p:embed/>
                </p:oleObj>
              </mc:Choice>
              <mc:Fallback>
                <p:oleObj name="Equation" r:id="rId13" imgW="368300" imgH="139700"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49950" y="4837113"/>
                        <a:ext cx="90805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93" name="Rectangle 17"/>
          <p:cNvSpPr>
            <a:spLocks noChangeArrowheads="1"/>
          </p:cNvSpPr>
          <p:nvPr/>
        </p:nvSpPr>
        <p:spPr bwMode="auto">
          <a:xfrm>
            <a:off x="857250" y="6002338"/>
            <a:ext cx="739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sz="2000" b="1">
                <a:solidFill>
                  <a:schemeClr val="tx2"/>
                </a:solidFill>
                <a:latin typeface="Times New Roman" panose="02020603050405020304" pitchFamily="18" charset="0"/>
                <a:ea typeface="隶书" panose="02010509060101010101" pitchFamily="49" charset="-122"/>
              </a:rPr>
              <a:t>注：</a:t>
            </a:r>
            <a:r>
              <a:rPr lang="zh-CN" altLang="en-GB" sz="2000" b="1">
                <a:latin typeface="Times New Roman" panose="02020603050405020304" pitchFamily="18" charset="0"/>
                <a:ea typeface="隶书" panose="02010509060101010101" pitchFamily="49" charset="-122"/>
              </a:rPr>
              <a:t>此例说明了在计算行列式时，性质的运用不是孤立的。</a:t>
            </a:r>
            <a:endParaRPr lang="zh-CN" altLang="en-US" sz="2000" b="1">
              <a:solidFill>
                <a:schemeClr val="tx2"/>
              </a:solidFill>
              <a:latin typeface="Times New Roman" panose="02020603050405020304" pitchFamily="18" charset="0"/>
              <a:ea typeface="隶书" panose="02010509060101010101" pitchFamily="49" charset="-122"/>
            </a:endParaRPr>
          </a:p>
        </p:txBody>
      </p:sp>
      <p:sp>
        <p:nvSpPr>
          <p:cNvPr id="60432"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6E4965F-782E-4378-A37C-DAD508F6A3DE}" type="slidenum">
              <a:rPr lang="en-US" altLang="zh-CN" sz="1200">
                <a:solidFill>
                  <a:srgbClr val="898989"/>
                </a:solidFill>
                <a:latin typeface="Times New Roman" panose="02020603050405020304" pitchFamily="18" charset="0"/>
              </a:rPr>
              <a:pPr>
                <a:spcBef>
                  <a:spcPct val="0"/>
                </a:spcBef>
                <a:buFontTx/>
                <a:buNone/>
              </a:pPr>
              <a:t>53</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101378"/>
                                        </p:tgtEl>
                                        <p:attrNameLst>
                                          <p:attrName>style.visibility</p:attrName>
                                        </p:attrNameLst>
                                      </p:cBhvr>
                                      <p:to>
                                        <p:strVal val="visible"/>
                                      </p:to>
                                    </p:set>
                                    <p:animEffect transition="in" filter="wipe(left)">
                                      <p:cBhvr>
                                        <p:cTn id="7" dur="75"/>
                                        <p:tgtEl>
                                          <p:spTgt spid="101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1379"/>
                                        </p:tgtEl>
                                        <p:attrNameLst>
                                          <p:attrName>style.visibility</p:attrName>
                                        </p:attrNameLst>
                                      </p:cBhvr>
                                      <p:to>
                                        <p:strVal val="visible"/>
                                      </p:to>
                                    </p:set>
                                    <p:animEffect transition="in" filter="wipe(left)">
                                      <p:cBhvr>
                                        <p:cTn id="12" dur="500"/>
                                        <p:tgtEl>
                                          <p:spTgt spid="1013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01380"/>
                                        </p:tgtEl>
                                        <p:attrNameLst>
                                          <p:attrName>style.visibility</p:attrName>
                                        </p:attrNameLst>
                                      </p:cBhvr>
                                      <p:to>
                                        <p:strVal val="visible"/>
                                      </p:to>
                                    </p:set>
                                    <p:animEffect transition="in" filter="wipe(left)">
                                      <p:cBhvr>
                                        <p:cTn id="17" dur="75"/>
                                        <p:tgtEl>
                                          <p:spTgt spid="1013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1381"/>
                                        </p:tgtEl>
                                        <p:attrNameLst>
                                          <p:attrName>style.visibility</p:attrName>
                                        </p:attrNameLst>
                                      </p:cBhvr>
                                      <p:to>
                                        <p:strVal val="visible"/>
                                      </p:to>
                                    </p:set>
                                    <p:animEffect transition="in" filter="wipe(left)">
                                      <p:cBhvr>
                                        <p:cTn id="22" dur="500"/>
                                        <p:tgtEl>
                                          <p:spTgt spid="1013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1382"/>
                                        </p:tgtEl>
                                        <p:attrNameLst>
                                          <p:attrName>style.visibility</p:attrName>
                                        </p:attrNameLst>
                                      </p:cBhvr>
                                      <p:to>
                                        <p:strVal val="visible"/>
                                      </p:to>
                                    </p:set>
                                    <p:animEffect transition="in" filter="wipe(left)">
                                      <p:cBhvr>
                                        <p:cTn id="27" dur="500"/>
                                        <p:tgtEl>
                                          <p:spTgt spid="1013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01383"/>
                                        </p:tgtEl>
                                        <p:attrNameLst>
                                          <p:attrName>style.visibility</p:attrName>
                                        </p:attrNameLst>
                                      </p:cBhvr>
                                      <p:to>
                                        <p:strVal val="visible"/>
                                      </p:to>
                                    </p:set>
                                    <p:animEffect transition="in" filter="wipe(left)">
                                      <p:cBhvr>
                                        <p:cTn id="32" dur="75"/>
                                        <p:tgtEl>
                                          <p:spTgt spid="1013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iterate type="lt">
                                    <p:tmPct val="100000"/>
                                  </p:iterate>
                                  <p:childTnLst>
                                    <p:set>
                                      <p:cBhvr>
                                        <p:cTn id="40" dur="1" fill="hold">
                                          <p:stCondLst>
                                            <p:cond delay="0"/>
                                          </p:stCondLst>
                                        </p:cTn>
                                        <p:tgtEl>
                                          <p:spTgt spid="101386"/>
                                        </p:tgtEl>
                                        <p:attrNameLst>
                                          <p:attrName>style.visibility</p:attrName>
                                        </p:attrNameLst>
                                      </p:cBhvr>
                                      <p:to>
                                        <p:strVal val="visible"/>
                                      </p:to>
                                    </p:set>
                                    <p:animEffect transition="in" filter="wipe(left)">
                                      <p:cBhvr>
                                        <p:cTn id="41" dur="75"/>
                                        <p:tgtEl>
                                          <p:spTgt spid="10138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01384"/>
                                        </p:tgtEl>
                                        <p:attrNameLst>
                                          <p:attrName>style.visibility</p:attrName>
                                        </p:attrNameLst>
                                      </p:cBhvr>
                                      <p:to>
                                        <p:strVal val="visible"/>
                                      </p:to>
                                    </p:set>
                                    <p:animEffect transition="in" filter="wipe(left)">
                                      <p:cBhvr>
                                        <p:cTn id="46" dur="500"/>
                                        <p:tgtEl>
                                          <p:spTgt spid="10138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1391"/>
                                        </p:tgtEl>
                                        <p:attrNameLst>
                                          <p:attrName>style.visibility</p:attrName>
                                        </p:attrNameLst>
                                      </p:cBhvr>
                                      <p:to>
                                        <p:strVal val="visible"/>
                                      </p:to>
                                    </p:set>
                                  </p:childTnLst>
                                  <p:subTnLst>
                                    <p:set>
                                      <p:cBhvr override="childStyle">
                                        <p:cTn dur="1" fill="hold" display="0" masterRel="nextClick" afterEffect="1"/>
                                        <p:tgtEl>
                                          <p:spTgt spid="101391"/>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iterate type="lt">
                                    <p:tmPct val="100000"/>
                                  </p:iterate>
                                  <p:childTnLst>
                                    <p:set>
                                      <p:cBhvr>
                                        <p:cTn id="54" dur="1" fill="hold">
                                          <p:stCondLst>
                                            <p:cond delay="0"/>
                                          </p:stCondLst>
                                        </p:cTn>
                                        <p:tgtEl>
                                          <p:spTgt spid="101390"/>
                                        </p:tgtEl>
                                        <p:attrNameLst>
                                          <p:attrName>style.visibility</p:attrName>
                                        </p:attrNameLst>
                                      </p:cBhvr>
                                      <p:to>
                                        <p:strVal val="visible"/>
                                      </p:to>
                                    </p:set>
                                    <p:animEffect transition="in" filter="wipe(left)">
                                      <p:cBhvr>
                                        <p:cTn id="55" dur="75"/>
                                        <p:tgtEl>
                                          <p:spTgt spid="10139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01385"/>
                                        </p:tgtEl>
                                        <p:attrNameLst>
                                          <p:attrName>style.visibility</p:attrName>
                                        </p:attrNameLst>
                                      </p:cBhvr>
                                      <p:to>
                                        <p:strVal val="visible"/>
                                      </p:to>
                                    </p:set>
                                    <p:animEffect transition="in" filter="wipe(left)">
                                      <p:cBhvr>
                                        <p:cTn id="60" dur="500"/>
                                        <p:tgtEl>
                                          <p:spTgt spid="10138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01392"/>
                                        </p:tgtEl>
                                        <p:attrNameLst>
                                          <p:attrName>style.visibility</p:attrName>
                                        </p:attrNameLst>
                                      </p:cBhvr>
                                      <p:to>
                                        <p:strVal val="visible"/>
                                      </p:to>
                                    </p:set>
                                    <p:animEffect transition="in" filter="wipe(left)">
                                      <p:cBhvr>
                                        <p:cTn id="65" dur="500"/>
                                        <p:tgtEl>
                                          <p:spTgt spid="10139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iterate type="lt">
                                    <p:tmPct val="100000"/>
                                  </p:iterate>
                                  <p:childTnLst>
                                    <p:set>
                                      <p:cBhvr>
                                        <p:cTn id="69" dur="1" fill="hold">
                                          <p:stCondLst>
                                            <p:cond delay="0"/>
                                          </p:stCondLst>
                                        </p:cTn>
                                        <p:tgtEl>
                                          <p:spTgt spid="101393"/>
                                        </p:tgtEl>
                                        <p:attrNameLst>
                                          <p:attrName>style.visibility</p:attrName>
                                        </p:attrNameLst>
                                      </p:cBhvr>
                                      <p:to>
                                        <p:strVal val="visible"/>
                                      </p:to>
                                    </p:set>
                                    <p:animEffect transition="in" filter="wipe(left)">
                                      <p:cBhvr>
                                        <p:cTn id="70" dur="75"/>
                                        <p:tgtEl>
                                          <p:spTgt spid="101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P spid="101380" grpId="0" autoUpdateAnimBg="0"/>
      <p:bldP spid="101383" grpId="0" autoUpdateAnimBg="0"/>
      <p:bldP spid="101386" grpId="0" animBg="1" autoUpdateAnimBg="0"/>
      <p:bldP spid="101390" grpId="0" animBg="1" autoUpdateAnimBg="0"/>
      <p:bldP spid="101391" grpId="0" animBg="1"/>
      <p:bldP spid="10139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914400" y="381000"/>
            <a:ext cx="7696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隶书" panose="02010509060101010101" pitchFamily="49" charset="-122"/>
              </a:rPr>
              <a:t>性质</a:t>
            </a:r>
            <a:r>
              <a:rPr lang="en-US" altLang="zh-CN" sz="2800" b="1">
                <a:solidFill>
                  <a:srgbClr val="0000FF"/>
                </a:solidFill>
                <a:latin typeface="Times New Roman" panose="02020603050405020304" pitchFamily="18" charset="0"/>
                <a:ea typeface="隶书" panose="02010509060101010101" pitchFamily="49" charset="-122"/>
              </a:rPr>
              <a:t>5</a:t>
            </a:r>
            <a:r>
              <a:rPr lang="zh-CN" altLang="en-US" sz="2800" b="1">
                <a:latin typeface="Times New Roman" panose="02020603050405020304" pitchFamily="18" charset="0"/>
                <a:ea typeface="隶书" panose="02010509060101010101" pitchFamily="49" charset="-122"/>
              </a:rPr>
              <a:t>　</a:t>
            </a:r>
            <a:r>
              <a:rPr lang="zh-CN" altLang="en-US" sz="2800" b="1">
                <a:solidFill>
                  <a:schemeClr val="tx2"/>
                </a:solidFill>
                <a:latin typeface="Times New Roman" panose="02020603050405020304" pitchFamily="18" charset="0"/>
                <a:ea typeface="隶书" panose="02010509060101010101" pitchFamily="49" charset="-122"/>
              </a:rPr>
              <a:t>把行列式的</a:t>
            </a:r>
            <a:r>
              <a:rPr lang="zh-CN" altLang="en-US" sz="2800" b="1">
                <a:solidFill>
                  <a:srgbClr val="006600"/>
                </a:solidFill>
                <a:latin typeface="Times New Roman" panose="02020603050405020304" pitchFamily="18" charset="0"/>
                <a:ea typeface="隶书" panose="02010509060101010101" pitchFamily="49" charset="-122"/>
              </a:rPr>
              <a:t>某一列</a:t>
            </a:r>
            <a:r>
              <a:rPr lang="zh-CN" altLang="en-US" sz="2800" b="1">
                <a:solidFill>
                  <a:schemeClr val="tx2"/>
                </a:solidFill>
                <a:latin typeface="Times New Roman" panose="02020603050405020304" pitchFamily="18" charset="0"/>
                <a:ea typeface="隶书" panose="02010509060101010101" pitchFamily="49" charset="-122"/>
              </a:rPr>
              <a:t>（行）的各元素</a:t>
            </a:r>
            <a:r>
              <a:rPr lang="zh-CN" altLang="en-US" sz="2800" b="1">
                <a:solidFill>
                  <a:srgbClr val="FF6600"/>
                </a:solidFill>
                <a:latin typeface="Times New Roman" panose="02020603050405020304" pitchFamily="18" charset="0"/>
                <a:ea typeface="隶书" panose="02010509060101010101" pitchFamily="49" charset="-122"/>
              </a:rPr>
              <a:t>乘以同一数</a:t>
            </a:r>
            <a:r>
              <a:rPr lang="zh-CN" altLang="en-US" sz="2800" b="1">
                <a:solidFill>
                  <a:schemeClr val="tx2"/>
                </a:solidFill>
                <a:latin typeface="Times New Roman" panose="02020603050405020304" pitchFamily="18" charset="0"/>
                <a:ea typeface="隶书" panose="02010509060101010101" pitchFamily="49" charset="-122"/>
              </a:rPr>
              <a:t>然后加到</a:t>
            </a:r>
            <a:r>
              <a:rPr lang="zh-CN" altLang="en-US" sz="2800" b="1">
                <a:solidFill>
                  <a:srgbClr val="006600"/>
                </a:solidFill>
                <a:latin typeface="Times New Roman" panose="02020603050405020304" pitchFamily="18" charset="0"/>
                <a:ea typeface="隶书" panose="02010509060101010101" pitchFamily="49" charset="-122"/>
              </a:rPr>
              <a:t>另一列</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行</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对应的元素上去，</a:t>
            </a:r>
            <a:r>
              <a:rPr lang="zh-CN" altLang="en-US" sz="2800" b="1">
                <a:solidFill>
                  <a:srgbClr val="FF3300"/>
                </a:solidFill>
                <a:latin typeface="Times New Roman" panose="02020603050405020304" pitchFamily="18" charset="0"/>
                <a:ea typeface="隶书" panose="02010509060101010101" pitchFamily="49" charset="-122"/>
              </a:rPr>
              <a:t>行列式值不变</a:t>
            </a:r>
            <a:r>
              <a:rPr lang="zh-CN" altLang="en-US" sz="2800" b="1">
                <a:solidFill>
                  <a:schemeClr val="tx2"/>
                </a:solidFill>
                <a:latin typeface="Times New Roman" panose="02020603050405020304" pitchFamily="18" charset="0"/>
                <a:ea typeface="隶书" panose="02010509060101010101" pitchFamily="49" charset="-122"/>
              </a:rPr>
              <a:t>．</a:t>
            </a:r>
          </a:p>
        </p:txBody>
      </p:sp>
      <p:graphicFrame>
        <p:nvGraphicFramePr>
          <p:cNvPr id="103427" name="Object 3"/>
          <p:cNvGraphicFramePr>
            <a:graphicFrameLocks noChangeAspect="1"/>
          </p:cNvGraphicFramePr>
          <p:nvPr/>
        </p:nvGraphicFramePr>
        <p:xfrm>
          <a:off x="2209800" y="2057400"/>
          <a:ext cx="4864100" cy="2095500"/>
        </p:xfrm>
        <a:graphic>
          <a:graphicData uri="http://schemas.openxmlformats.org/presentationml/2006/ole">
            <mc:AlternateContent xmlns:mc="http://schemas.openxmlformats.org/markup-compatibility/2006">
              <mc:Choice xmlns:v="urn:schemas-microsoft-com:vml" Requires="v">
                <p:oleObj spid="_x0000_s61465" name="Equation" r:id="rId3" imgW="4864100" imgH="2095500" progId="Equation.DSMT4">
                  <p:embed/>
                </p:oleObj>
              </mc:Choice>
              <mc:Fallback>
                <p:oleObj name="Equation" r:id="rId3" imgW="4864100" imgH="20955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057400"/>
                        <a:ext cx="4864100" cy="209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28" name="Object 4"/>
          <p:cNvGraphicFramePr>
            <a:graphicFrameLocks noChangeAspect="1"/>
          </p:cNvGraphicFramePr>
          <p:nvPr/>
        </p:nvGraphicFramePr>
        <p:xfrm>
          <a:off x="1214438" y="4419600"/>
          <a:ext cx="6400800" cy="1998663"/>
        </p:xfrm>
        <a:graphic>
          <a:graphicData uri="http://schemas.openxmlformats.org/presentationml/2006/ole">
            <mc:AlternateContent xmlns:mc="http://schemas.openxmlformats.org/markup-compatibility/2006">
              <mc:Choice xmlns:v="urn:schemas-microsoft-com:vml" Requires="v">
                <p:oleObj spid="_x0000_s61466" name="Equation" r:id="rId5" imgW="3009900" imgH="939800" progId="Equation.DSMT4">
                  <p:embed/>
                </p:oleObj>
              </mc:Choice>
              <mc:Fallback>
                <p:oleObj name="Equation" r:id="rId5" imgW="3009900" imgH="939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38" y="4419600"/>
                        <a:ext cx="6400800" cy="199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29" name="AutoShape 5"/>
          <p:cNvSpPr>
            <a:spLocks noChangeArrowheads="1"/>
          </p:cNvSpPr>
          <p:nvPr/>
        </p:nvSpPr>
        <p:spPr bwMode="auto">
          <a:xfrm>
            <a:off x="4267200" y="1828800"/>
            <a:ext cx="1371600" cy="2286000"/>
          </a:xfrm>
          <a:prstGeom prst="leftArrowCallout">
            <a:avLst>
              <a:gd name="adj1" fmla="val 22037"/>
              <a:gd name="adj2" fmla="val 19753"/>
              <a:gd name="adj3" fmla="val 20255"/>
              <a:gd name="adj4" fmla="val 43750"/>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3430" name="Rectangle 6"/>
          <p:cNvSpPr>
            <a:spLocks noChangeArrowheads="1"/>
          </p:cNvSpPr>
          <p:nvPr/>
        </p:nvSpPr>
        <p:spPr bwMode="auto">
          <a:xfrm>
            <a:off x="3581400" y="1905000"/>
            <a:ext cx="685800" cy="220980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103431" name="Object 7"/>
          <p:cNvGraphicFramePr>
            <a:graphicFrameLocks noChangeAspect="1"/>
          </p:cNvGraphicFramePr>
          <p:nvPr/>
        </p:nvGraphicFramePr>
        <p:xfrm>
          <a:off x="4495800" y="2819400"/>
          <a:ext cx="469900" cy="317500"/>
        </p:xfrm>
        <a:graphic>
          <a:graphicData uri="http://schemas.openxmlformats.org/presentationml/2006/ole">
            <mc:AlternateContent xmlns:mc="http://schemas.openxmlformats.org/markup-compatibility/2006">
              <mc:Choice xmlns:v="urn:schemas-microsoft-com:vml" Requires="v">
                <p:oleObj spid="_x0000_s61467" name="Equation" r:id="rId7" imgW="438156" imgH="285660" progId="Equation.DSMT4">
                  <p:embed/>
                </p:oleObj>
              </mc:Choice>
              <mc:Fallback>
                <p:oleObj name="Equation" r:id="rId7" imgW="438156" imgH="28566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2819400"/>
                        <a:ext cx="469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32" name="Text Box 8"/>
          <p:cNvSpPr txBox="1">
            <a:spLocks noChangeArrowheads="1"/>
          </p:cNvSpPr>
          <p:nvPr/>
        </p:nvSpPr>
        <p:spPr bwMode="auto">
          <a:xfrm>
            <a:off x="974725" y="248285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例如</a:t>
            </a:r>
          </a:p>
        </p:txBody>
      </p:sp>
      <p:sp>
        <p:nvSpPr>
          <p:cNvPr id="61449"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4AAD113-A205-4F0A-BB1F-6CA47BAFAA4C}" type="slidenum">
              <a:rPr lang="en-US" altLang="zh-CN" sz="1200">
                <a:solidFill>
                  <a:srgbClr val="898989"/>
                </a:solidFill>
                <a:latin typeface="Times New Roman" panose="02020603050405020304" pitchFamily="18" charset="0"/>
              </a:rPr>
              <a:pPr>
                <a:spcBef>
                  <a:spcPct val="0"/>
                </a:spcBef>
                <a:buFontTx/>
                <a:buNone/>
              </a:pPr>
              <a:t>54</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03426"/>
                                        </p:tgtEl>
                                        <p:attrNameLst>
                                          <p:attrName>style.visibility</p:attrName>
                                        </p:attrNameLst>
                                      </p:cBhvr>
                                      <p:to>
                                        <p:strVal val="visible"/>
                                      </p:to>
                                    </p:set>
                                    <p:animEffect transition="in" filter="wipe(left)">
                                      <p:cBhvr>
                                        <p:cTn id="7" dur="75"/>
                                        <p:tgtEl>
                                          <p:spTgt spid="103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03432"/>
                                        </p:tgtEl>
                                        <p:attrNameLst>
                                          <p:attrName>style.visibility</p:attrName>
                                        </p:attrNameLst>
                                      </p:cBhvr>
                                      <p:to>
                                        <p:strVal val="visible"/>
                                      </p:to>
                                    </p:set>
                                    <p:animEffect transition="in" filter="wipe(left)">
                                      <p:cBhvr>
                                        <p:cTn id="12" dur="75"/>
                                        <p:tgtEl>
                                          <p:spTgt spid="1034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3427"/>
                                        </p:tgtEl>
                                        <p:attrNameLst>
                                          <p:attrName>style.visibility</p:attrName>
                                        </p:attrNameLst>
                                      </p:cBhvr>
                                      <p:to>
                                        <p:strVal val="visible"/>
                                      </p:to>
                                    </p:set>
                                    <p:animEffect transition="in" filter="wipe(left)">
                                      <p:cBhvr>
                                        <p:cTn id="17" dur="500"/>
                                        <p:tgtEl>
                                          <p:spTgt spid="1034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03429"/>
                                        </p:tgtEl>
                                        <p:attrNameLst>
                                          <p:attrName>style.visibility</p:attrName>
                                        </p:attrNameLst>
                                      </p:cBhvr>
                                      <p:to>
                                        <p:strVal val="visible"/>
                                      </p:to>
                                    </p:set>
                                    <p:animEffect transition="in" filter="wipe(right)">
                                      <p:cBhvr>
                                        <p:cTn id="22" dur="500"/>
                                        <p:tgtEl>
                                          <p:spTgt spid="1034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103431"/>
                                        </p:tgtEl>
                                        <p:attrNameLst>
                                          <p:attrName>style.visibility</p:attrName>
                                        </p:attrNameLst>
                                      </p:cBhvr>
                                      <p:to>
                                        <p:strVal val="visible"/>
                                      </p:to>
                                    </p:set>
                                    <p:animEffect transition="in" filter="wipe(right)">
                                      <p:cBhvr>
                                        <p:cTn id="27" dur="500"/>
                                        <p:tgtEl>
                                          <p:spTgt spid="1034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3430"/>
                                        </p:tgtEl>
                                        <p:attrNameLst>
                                          <p:attrName>style.visibility</p:attrName>
                                        </p:attrNameLst>
                                      </p:cBhvr>
                                      <p:to>
                                        <p:strVal val="visible"/>
                                      </p:to>
                                    </p:set>
                                    <p:animEffect transition="in" filter="wipe(up)">
                                      <p:cBhvr>
                                        <p:cTn id="32" dur="500"/>
                                        <p:tgtEl>
                                          <p:spTgt spid="1034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3428"/>
                                        </p:tgtEl>
                                        <p:attrNameLst>
                                          <p:attrName>style.visibility</p:attrName>
                                        </p:attrNameLst>
                                      </p:cBhvr>
                                      <p:to>
                                        <p:strVal val="visible"/>
                                      </p:to>
                                    </p:set>
                                    <p:animEffect transition="in" filter="wipe(left)">
                                      <p:cBhvr>
                                        <p:cTn id="37" dur="500"/>
                                        <p:tgtEl>
                                          <p:spTgt spid="10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P spid="103429" grpId="0" animBg="1"/>
      <p:bldP spid="103430" grpId="0" animBg="1"/>
      <p:bldP spid="103432"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990600" y="152400"/>
            <a:ext cx="8153400"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b="1">
                <a:solidFill>
                  <a:schemeClr val="tx2"/>
                </a:solidFill>
                <a:latin typeface="Times New Roman" panose="02020603050405020304" pitchFamily="18" charset="0"/>
                <a:ea typeface="隶书" panose="02010509060101010101" pitchFamily="49" charset="-122"/>
              </a:rPr>
              <a:t>注：以后用</a:t>
            </a:r>
            <a:r>
              <a:rPr lang="en-GB" altLang="zh-CN" sz="2800" b="1" i="1">
                <a:latin typeface="Times New Roman" panose="02020603050405020304" pitchFamily="18" charset="0"/>
                <a:ea typeface="隶书" panose="02010509060101010101" pitchFamily="49" charset="-122"/>
              </a:rPr>
              <a:t>r</a:t>
            </a:r>
            <a:r>
              <a:rPr lang="en-GB" altLang="zh-CN" sz="2800" b="1" i="1" baseline="-25000">
                <a:latin typeface="Times New Roman" panose="02020603050405020304" pitchFamily="18" charset="0"/>
                <a:ea typeface="隶书" panose="02010509060101010101" pitchFamily="49" charset="-122"/>
              </a:rPr>
              <a:t>j</a:t>
            </a:r>
            <a:r>
              <a:rPr lang="en-US" altLang="zh-CN" sz="2800">
                <a:latin typeface="Times New Roman" panose="02020603050405020304" pitchFamily="18" charset="0"/>
                <a:ea typeface="隶书" panose="02010509060101010101" pitchFamily="49" charset="-122"/>
              </a:rPr>
              <a:t>+</a:t>
            </a:r>
            <a:r>
              <a:rPr lang="en-GB" altLang="zh-CN" sz="2800" b="1" i="1">
                <a:latin typeface="Times New Roman" panose="02020603050405020304" pitchFamily="18" charset="0"/>
                <a:ea typeface="隶书" panose="02010509060101010101" pitchFamily="49" charset="-122"/>
              </a:rPr>
              <a:t>k</a:t>
            </a:r>
            <a:r>
              <a:rPr lang="en-GB" altLang="zh-CN" sz="2800" b="1">
                <a:latin typeface="Times New Roman" panose="02020603050405020304" pitchFamily="18" charset="0"/>
                <a:ea typeface="隶书" panose="02010509060101010101" pitchFamily="49" charset="-122"/>
              </a:rPr>
              <a:t>×</a:t>
            </a:r>
            <a:r>
              <a:rPr lang="en-GB" altLang="zh-CN" sz="2800" b="1" i="1">
                <a:latin typeface="Times New Roman" panose="02020603050405020304" pitchFamily="18" charset="0"/>
                <a:ea typeface="隶书" panose="02010509060101010101" pitchFamily="49" charset="-122"/>
              </a:rPr>
              <a:t>r</a:t>
            </a:r>
            <a:r>
              <a:rPr lang="en-GB" altLang="zh-CN" sz="2800" b="1" i="1" baseline="-25000">
                <a:latin typeface="Times New Roman" panose="02020603050405020304" pitchFamily="18" charset="0"/>
                <a:ea typeface="隶书" panose="02010509060101010101" pitchFamily="49" charset="-122"/>
              </a:rPr>
              <a:t>i</a:t>
            </a:r>
            <a:r>
              <a:rPr lang="zh-CN" altLang="en-US" sz="2800" b="1">
                <a:solidFill>
                  <a:schemeClr val="tx2"/>
                </a:solidFill>
                <a:latin typeface="Times New Roman" panose="02020603050405020304" pitchFamily="18" charset="0"/>
                <a:ea typeface="隶书" panose="02010509060101010101" pitchFamily="49" charset="-122"/>
              </a:rPr>
              <a:t>表示</a:t>
            </a:r>
            <a:r>
              <a:rPr lang="zh-CN" altLang="en-GB" sz="2800" b="1">
                <a:solidFill>
                  <a:schemeClr val="tx2"/>
                </a:solidFill>
                <a:latin typeface="Times New Roman" panose="02020603050405020304" pitchFamily="18" charset="0"/>
                <a:ea typeface="隶书" panose="02010509060101010101" pitchFamily="49" charset="-122"/>
              </a:rPr>
              <a:t>用比例</a:t>
            </a:r>
            <a:r>
              <a:rPr lang="en-GB" altLang="zh-CN" sz="2800" b="1" i="1">
                <a:solidFill>
                  <a:schemeClr val="tx2"/>
                </a:solidFill>
                <a:latin typeface="Times New Roman" panose="02020603050405020304" pitchFamily="18" charset="0"/>
                <a:ea typeface="隶书" panose="02010509060101010101" pitchFamily="49" charset="-122"/>
              </a:rPr>
              <a:t>k</a:t>
            </a:r>
            <a:r>
              <a:rPr lang="zh-CN" altLang="en-GB" sz="2800" b="1">
                <a:solidFill>
                  <a:schemeClr val="tx2"/>
                </a:solidFill>
                <a:latin typeface="Times New Roman" panose="02020603050405020304" pitchFamily="18" charset="0"/>
                <a:ea typeface="隶书" panose="02010509060101010101" pitchFamily="49" charset="-122"/>
              </a:rPr>
              <a:t>乘第</a:t>
            </a:r>
            <a:r>
              <a:rPr lang="en-GB" altLang="zh-CN" sz="2800" b="1" i="1">
                <a:solidFill>
                  <a:schemeClr val="tx2"/>
                </a:solidFill>
                <a:latin typeface="Times New Roman" panose="02020603050405020304" pitchFamily="18" charset="0"/>
                <a:ea typeface="隶书" panose="02010509060101010101" pitchFamily="49" charset="-122"/>
              </a:rPr>
              <a:t>i</a:t>
            </a:r>
            <a:r>
              <a:rPr lang="zh-CN" altLang="en-GB" sz="2800" b="1">
                <a:solidFill>
                  <a:schemeClr val="tx2"/>
                </a:solidFill>
                <a:latin typeface="Times New Roman" panose="02020603050405020304" pitchFamily="18" charset="0"/>
                <a:ea typeface="隶书" panose="02010509060101010101" pitchFamily="49" charset="-122"/>
              </a:rPr>
              <a:t>行的各个元素并加到第</a:t>
            </a:r>
            <a:r>
              <a:rPr lang="en-GB" altLang="zh-CN" sz="2800" b="1" i="1">
                <a:solidFill>
                  <a:schemeClr val="tx2"/>
                </a:solidFill>
                <a:latin typeface="Times New Roman" panose="02020603050405020304" pitchFamily="18" charset="0"/>
                <a:ea typeface="隶书" panose="02010509060101010101" pitchFamily="49" charset="-122"/>
              </a:rPr>
              <a:t>j</a:t>
            </a:r>
            <a:r>
              <a:rPr lang="zh-CN" altLang="en-GB" sz="2800" b="1">
                <a:solidFill>
                  <a:schemeClr val="tx2"/>
                </a:solidFill>
                <a:latin typeface="Times New Roman" panose="02020603050405020304" pitchFamily="18" charset="0"/>
                <a:ea typeface="隶书" panose="02010509060101010101" pitchFamily="49" charset="-122"/>
              </a:rPr>
              <a:t>行的相应元素上(特别地，当</a:t>
            </a:r>
            <a:r>
              <a:rPr lang="en-GB" altLang="zh-CN" sz="2800" b="1" i="1">
                <a:solidFill>
                  <a:schemeClr val="tx2"/>
                </a:solidFill>
                <a:latin typeface="Times New Roman" panose="02020603050405020304" pitchFamily="18" charset="0"/>
                <a:ea typeface="隶书" panose="02010509060101010101" pitchFamily="49" charset="-122"/>
              </a:rPr>
              <a:t>k</a:t>
            </a:r>
            <a:r>
              <a:rPr lang="en-GB" altLang="zh-CN" sz="2800" b="1">
                <a:solidFill>
                  <a:schemeClr val="tx2"/>
                </a:solidFill>
                <a:latin typeface="Times New Roman" panose="02020603050405020304" pitchFamily="18" charset="0"/>
                <a:ea typeface="隶书" panose="02010509060101010101" pitchFamily="49" charset="-122"/>
              </a:rPr>
              <a:t>=-1</a:t>
            </a:r>
            <a:r>
              <a:rPr lang="zh-CN" altLang="en-GB" sz="2800" b="1">
                <a:solidFill>
                  <a:schemeClr val="tx2"/>
                </a:solidFill>
                <a:latin typeface="Times New Roman" panose="02020603050405020304" pitchFamily="18" charset="0"/>
                <a:ea typeface="隶书" panose="02010509060101010101" pitchFamily="49" charset="-122"/>
              </a:rPr>
              <a:t>时表示</a:t>
            </a:r>
          </a:p>
          <a:p>
            <a:pPr eaLnBrk="1" hangingPunct="1">
              <a:spcBef>
                <a:spcPct val="50000"/>
              </a:spcBef>
              <a:buFontTx/>
              <a:buNone/>
            </a:pPr>
            <a:r>
              <a:rPr lang="en-GB" altLang="zh-CN" sz="2800" b="1" i="1">
                <a:latin typeface="Times New Roman" panose="02020603050405020304" pitchFamily="18" charset="0"/>
                <a:ea typeface="隶书" panose="02010509060101010101" pitchFamily="49" charset="-122"/>
              </a:rPr>
              <a:t>r</a:t>
            </a:r>
            <a:r>
              <a:rPr lang="en-GB" altLang="zh-CN" sz="2800" b="1" i="1" baseline="-25000">
                <a:latin typeface="Times New Roman" panose="02020603050405020304" pitchFamily="18" charset="0"/>
                <a:ea typeface="隶书" panose="02010509060101010101" pitchFamily="49" charset="-122"/>
              </a:rPr>
              <a:t>j </a:t>
            </a:r>
            <a:r>
              <a:rPr lang="en-US" altLang="zh-CN" sz="2800">
                <a:latin typeface="Times New Roman" panose="02020603050405020304" pitchFamily="18" charset="0"/>
                <a:ea typeface="隶书" panose="02010509060101010101" pitchFamily="49" charset="-122"/>
              </a:rPr>
              <a:t>- </a:t>
            </a:r>
            <a:r>
              <a:rPr lang="en-GB" altLang="zh-CN" sz="2800" b="1" i="1">
                <a:latin typeface="Times New Roman" panose="02020603050405020304" pitchFamily="18" charset="0"/>
                <a:ea typeface="隶书" panose="02010509060101010101" pitchFamily="49" charset="-122"/>
              </a:rPr>
              <a:t>r</a:t>
            </a:r>
            <a:r>
              <a:rPr lang="en-GB" altLang="zh-CN" sz="2800" b="1" i="1" baseline="-25000">
                <a:latin typeface="Times New Roman" panose="02020603050405020304" pitchFamily="18" charset="0"/>
                <a:ea typeface="隶书" panose="02010509060101010101" pitchFamily="49" charset="-122"/>
              </a:rPr>
              <a:t>i</a:t>
            </a:r>
            <a:r>
              <a:rPr lang="zh-CN" altLang="en-GB" sz="2800" b="1">
                <a:solidFill>
                  <a:schemeClr val="tx2"/>
                </a:solidFill>
                <a:latin typeface="Times New Roman" panose="02020603050405020304" pitchFamily="18" charset="0"/>
                <a:ea typeface="隶书" panose="02010509060101010101" pitchFamily="49" charset="-122"/>
              </a:rPr>
              <a:t> ，而</a:t>
            </a:r>
            <a:r>
              <a:rPr lang="en-GB" altLang="zh-CN" sz="2800" b="1" i="1">
                <a:solidFill>
                  <a:schemeClr val="tx2"/>
                </a:solidFill>
                <a:latin typeface="Times New Roman" panose="02020603050405020304" pitchFamily="18" charset="0"/>
                <a:ea typeface="隶书" panose="02010509060101010101" pitchFamily="49" charset="-122"/>
              </a:rPr>
              <a:t>k</a:t>
            </a:r>
            <a:r>
              <a:rPr lang="en-GB" altLang="zh-CN" sz="2800" b="1">
                <a:solidFill>
                  <a:schemeClr val="tx2"/>
                </a:solidFill>
                <a:latin typeface="Times New Roman" panose="02020603050405020304" pitchFamily="18" charset="0"/>
                <a:ea typeface="隶书" panose="02010509060101010101" pitchFamily="49" charset="-122"/>
              </a:rPr>
              <a:t>=+1</a:t>
            </a:r>
            <a:r>
              <a:rPr lang="zh-CN" altLang="en-GB" sz="2800" b="1">
                <a:solidFill>
                  <a:schemeClr val="tx2"/>
                </a:solidFill>
                <a:latin typeface="Times New Roman" panose="02020603050405020304" pitchFamily="18" charset="0"/>
                <a:ea typeface="隶书" panose="02010509060101010101" pitchFamily="49" charset="-122"/>
              </a:rPr>
              <a:t>时表示</a:t>
            </a:r>
            <a:r>
              <a:rPr lang="en-GB" altLang="zh-CN" sz="2800" b="1" i="1">
                <a:latin typeface="Times New Roman" panose="02020603050405020304" pitchFamily="18" charset="0"/>
                <a:ea typeface="隶书" panose="02010509060101010101" pitchFamily="49" charset="-122"/>
              </a:rPr>
              <a:t>r</a:t>
            </a:r>
            <a:r>
              <a:rPr lang="en-GB" altLang="zh-CN" sz="2800" b="1" i="1" baseline="-25000">
                <a:latin typeface="Times New Roman" panose="02020603050405020304" pitchFamily="18" charset="0"/>
                <a:ea typeface="隶书" panose="02010509060101010101" pitchFamily="49" charset="-122"/>
              </a:rPr>
              <a:t>j </a:t>
            </a:r>
            <a:r>
              <a:rPr lang="en-GB" altLang="zh-CN" sz="2800">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GB" altLang="zh-CN" sz="2800" b="1" i="1">
                <a:latin typeface="Times New Roman" panose="02020603050405020304" pitchFamily="18" charset="0"/>
                <a:ea typeface="隶书" panose="02010509060101010101" pitchFamily="49" charset="-122"/>
              </a:rPr>
              <a:t>r</a:t>
            </a:r>
            <a:r>
              <a:rPr lang="en-GB" altLang="zh-CN" sz="2800" b="1" i="1" baseline="-25000">
                <a:latin typeface="Times New Roman" panose="02020603050405020304" pitchFamily="18" charset="0"/>
                <a:ea typeface="隶书" panose="02010509060101010101" pitchFamily="49" charset="-122"/>
              </a:rPr>
              <a:t>i</a:t>
            </a:r>
            <a:r>
              <a:rPr lang="zh-CN" altLang="en-GB" sz="2800" b="1">
                <a:solidFill>
                  <a:schemeClr val="tx2"/>
                </a:solidFill>
                <a:latin typeface="Times New Roman" panose="02020603050405020304" pitchFamily="18" charset="0"/>
                <a:ea typeface="隶书" panose="02010509060101010101" pitchFamily="49" charset="-122"/>
              </a:rPr>
              <a:t> )</a:t>
            </a:r>
            <a:r>
              <a:rPr lang="en-GB" altLang="zh-CN" sz="2800" b="1">
                <a:solidFill>
                  <a:schemeClr val="tx2"/>
                </a:solidFill>
                <a:latin typeface="Times New Roman" panose="02020603050405020304" pitchFamily="18" charset="0"/>
                <a:ea typeface="隶书" panose="02010509060101010101" pitchFamily="49" charset="-122"/>
              </a:rPr>
              <a:t>；</a:t>
            </a:r>
          </a:p>
          <a:p>
            <a:pPr eaLnBrk="1" hangingPunct="1">
              <a:spcBef>
                <a:spcPct val="50000"/>
              </a:spcBef>
              <a:buFontTx/>
              <a:buNone/>
            </a:pPr>
            <a:r>
              <a:rPr lang="zh-CN" altLang="en-GB" sz="2800" b="1">
                <a:solidFill>
                  <a:schemeClr val="tx2"/>
                </a:solidFill>
                <a:latin typeface="Times New Roman" panose="02020603050405020304" pitchFamily="18" charset="0"/>
                <a:ea typeface="隶书" panose="02010509060101010101" pitchFamily="49" charset="-122"/>
              </a:rPr>
              <a:t>        而用</a:t>
            </a:r>
            <a:r>
              <a:rPr lang="en-GB" altLang="zh-CN" sz="2800" b="1" i="1">
                <a:latin typeface="Times New Roman" panose="02020603050405020304" pitchFamily="18" charset="0"/>
                <a:ea typeface="隶书" panose="02010509060101010101" pitchFamily="49" charset="-122"/>
              </a:rPr>
              <a:t>c</a:t>
            </a:r>
            <a:r>
              <a:rPr lang="en-GB" altLang="zh-CN" sz="2800" b="1" i="1" baseline="-25000">
                <a:latin typeface="Times New Roman" panose="02020603050405020304" pitchFamily="18" charset="0"/>
                <a:ea typeface="隶书" panose="02010509060101010101" pitchFamily="49" charset="-122"/>
              </a:rPr>
              <a:t>j</a:t>
            </a:r>
            <a:r>
              <a:rPr lang="en-US" altLang="zh-CN" sz="2800">
                <a:latin typeface="Times New Roman" panose="02020603050405020304" pitchFamily="18" charset="0"/>
                <a:ea typeface="隶书" panose="02010509060101010101" pitchFamily="49" charset="-122"/>
              </a:rPr>
              <a:t>+</a:t>
            </a:r>
            <a:r>
              <a:rPr lang="en-GB" altLang="zh-CN" sz="2800" b="1" i="1">
                <a:latin typeface="Times New Roman" panose="02020603050405020304" pitchFamily="18" charset="0"/>
                <a:ea typeface="隶书" panose="02010509060101010101" pitchFamily="49" charset="-122"/>
              </a:rPr>
              <a:t>k</a:t>
            </a:r>
            <a:r>
              <a:rPr lang="en-GB" altLang="zh-CN" sz="2800" b="1">
                <a:latin typeface="Times New Roman" panose="02020603050405020304" pitchFamily="18" charset="0"/>
                <a:ea typeface="隶书" panose="02010509060101010101" pitchFamily="49" charset="-122"/>
              </a:rPr>
              <a:t>×</a:t>
            </a:r>
            <a:r>
              <a:rPr lang="en-GB" altLang="zh-CN" sz="2800" b="1" i="1">
                <a:latin typeface="Times New Roman" panose="02020603050405020304" pitchFamily="18" charset="0"/>
                <a:ea typeface="隶书" panose="02010509060101010101" pitchFamily="49" charset="-122"/>
              </a:rPr>
              <a:t>c</a:t>
            </a:r>
            <a:r>
              <a:rPr lang="en-GB" altLang="zh-CN" sz="2800" b="1" i="1" baseline="-25000">
                <a:latin typeface="Times New Roman" panose="02020603050405020304" pitchFamily="18" charset="0"/>
                <a:ea typeface="隶书" panose="02010509060101010101" pitchFamily="49" charset="-122"/>
              </a:rPr>
              <a:t>i</a:t>
            </a:r>
            <a:r>
              <a:rPr lang="zh-CN" altLang="en-GB" sz="2800" b="1">
                <a:solidFill>
                  <a:schemeClr val="tx2"/>
                </a:solidFill>
                <a:latin typeface="Times New Roman" panose="02020603050405020304" pitchFamily="18" charset="0"/>
                <a:ea typeface="隶书" panose="02010509060101010101" pitchFamily="49" charset="-122"/>
              </a:rPr>
              <a:t>比例</a:t>
            </a:r>
            <a:r>
              <a:rPr lang="en-GB" altLang="zh-CN" sz="2800" b="1" i="1">
                <a:solidFill>
                  <a:schemeClr val="tx2"/>
                </a:solidFill>
                <a:latin typeface="Times New Roman" panose="02020603050405020304" pitchFamily="18" charset="0"/>
                <a:ea typeface="隶书" panose="02010509060101010101" pitchFamily="49" charset="-122"/>
              </a:rPr>
              <a:t>k</a:t>
            </a:r>
            <a:r>
              <a:rPr lang="zh-CN" altLang="en-GB" sz="2800" b="1">
                <a:solidFill>
                  <a:schemeClr val="tx2"/>
                </a:solidFill>
                <a:latin typeface="Times New Roman" panose="02020603050405020304" pitchFamily="18" charset="0"/>
                <a:ea typeface="隶书" panose="02010509060101010101" pitchFamily="49" charset="-122"/>
              </a:rPr>
              <a:t>乘第</a:t>
            </a:r>
            <a:r>
              <a:rPr lang="en-GB" altLang="zh-CN" sz="2800" b="1" i="1">
                <a:solidFill>
                  <a:schemeClr val="tx2"/>
                </a:solidFill>
                <a:latin typeface="Times New Roman" panose="02020603050405020304" pitchFamily="18" charset="0"/>
                <a:ea typeface="隶书" panose="02010509060101010101" pitchFamily="49" charset="-122"/>
              </a:rPr>
              <a:t>i</a:t>
            </a:r>
            <a:r>
              <a:rPr lang="zh-CN" altLang="en-GB" sz="2800" b="1">
                <a:solidFill>
                  <a:schemeClr val="tx2"/>
                </a:solidFill>
                <a:latin typeface="Times New Roman" panose="02020603050405020304" pitchFamily="18" charset="0"/>
                <a:ea typeface="隶书" panose="02010509060101010101" pitchFamily="49" charset="-122"/>
              </a:rPr>
              <a:t>列的各个元素并加到第</a:t>
            </a:r>
            <a:r>
              <a:rPr lang="en-GB" altLang="zh-CN" sz="2800" b="1" i="1">
                <a:solidFill>
                  <a:schemeClr val="tx2"/>
                </a:solidFill>
                <a:latin typeface="Times New Roman" panose="02020603050405020304" pitchFamily="18" charset="0"/>
                <a:ea typeface="隶书" panose="02010509060101010101" pitchFamily="49" charset="-122"/>
              </a:rPr>
              <a:t>j</a:t>
            </a:r>
            <a:r>
              <a:rPr lang="zh-CN" altLang="en-GB" sz="2800" b="1">
                <a:solidFill>
                  <a:schemeClr val="tx2"/>
                </a:solidFill>
                <a:latin typeface="Times New Roman" panose="02020603050405020304" pitchFamily="18" charset="0"/>
                <a:ea typeface="隶书" panose="02010509060101010101" pitchFamily="49" charset="-122"/>
              </a:rPr>
              <a:t>列的相应元素上。 (特别地，当</a:t>
            </a:r>
            <a:r>
              <a:rPr lang="en-GB" altLang="zh-CN" sz="2800" b="1" i="1">
                <a:solidFill>
                  <a:schemeClr val="tx2"/>
                </a:solidFill>
                <a:latin typeface="Times New Roman" panose="02020603050405020304" pitchFamily="18" charset="0"/>
                <a:ea typeface="隶书" panose="02010509060101010101" pitchFamily="49" charset="-122"/>
              </a:rPr>
              <a:t>k</a:t>
            </a:r>
            <a:r>
              <a:rPr lang="en-GB" altLang="zh-CN" sz="2800" b="1">
                <a:solidFill>
                  <a:schemeClr val="tx2"/>
                </a:solidFill>
                <a:latin typeface="Times New Roman" panose="02020603050405020304" pitchFamily="18" charset="0"/>
                <a:ea typeface="隶书" panose="02010509060101010101" pitchFamily="49" charset="-122"/>
              </a:rPr>
              <a:t>=-1</a:t>
            </a:r>
            <a:r>
              <a:rPr lang="zh-CN" altLang="en-GB" sz="2800" b="1">
                <a:solidFill>
                  <a:schemeClr val="tx2"/>
                </a:solidFill>
                <a:latin typeface="Times New Roman" panose="02020603050405020304" pitchFamily="18" charset="0"/>
                <a:ea typeface="隶书" panose="02010509060101010101" pitchFamily="49" charset="-122"/>
              </a:rPr>
              <a:t>时表示</a:t>
            </a:r>
            <a:r>
              <a:rPr lang="en-GB" altLang="zh-CN" sz="2800" b="1" i="1">
                <a:latin typeface="Times New Roman" panose="02020603050405020304" pitchFamily="18" charset="0"/>
                <a:ea typeface="隶书" panose="02010509060101010101" pitchFamily="49" charset="-122"/>
              </a:rPr>
              <a:t>c</a:t>
            </a:r>
            <a:r>
              <a:rPr lang="en-GB" altLang="zh-CN" sz="2800" b="1" i="1" baseline="-25000">
                <a:latin typeface="Times New Roman" panose="02020603050405020304" pitchFamily="18" charset="0"/>
                <a:ea typeface="隶书" panose="02010509060101010101" pitchFamily="49" charset="-122"/>
              </a:rPr>
              <a:t>j </a:t>
            </a:r>
            <a:r>
              <a:rPr lang="en-US" altLang="zh-CN" sz="2800">
                <a:latin typeface="Times New Roman" panose="02020603050405020304" pitchFamily="18" charset="0"/>
                <a:ea typeface="隶书" panose="02010509060101010101" pitchFamily="49" charset="-122"/>
              </a:rPr>
              <a:t>- </a:t>
            </a:r>
            <a:r>
              <a:rPr lang="en-GB" altLang="zh-CN" sz="2800" b="1" i="1">
                <a:latin typeface="Times New Roman" panose="02020603050405020304" pitchFamily="18" charset="0"/>
                <a:ea typeface="隶书" panose="02010509060101010101" pitchFamily="49" charset="-122"/>
              </a:rPr>
              <a:t>c</a:t>
            </a:r>
            <a:r>
              <a:rPr lang="en-GB" altLang="zh-CN" sz="2800" b="1" i="1" baseline="-25000">
                <a:latin typeface="Times New Roman" panose="02020603050405020304" pitchFamily="18" charset="0"/>
                <a:ea typeface="隶书" panose="02010509060101010101" pitchFamily="49" charset="-122"/>
              </a:rPr>
              <a:t>i</a:t>
            </a:r>
            <a:r>
              <a:rPr lang="zh-CN" altLang="en-GB" sz="2800" b="1">
                <a:solidFill>
                  <a:schemeClr val="tx2"/>
                </a:solidFill>
                <a:latin typeface="Times New Roman" panose="02020603050405020304" pitchFamily="18" charset="0"/>
                <a:ea typeface="隶书" panose="02010509060101010101" pitchFamily="49" charset="-122"/>
              </a:rPr>
              <a:t> ，而</a:t>
            </a:r>
            <a:r>
              <a:rPr lang="en-GB" altLang="zh-CN" sz="2800" b="1" i="1">
                <a:solidFill>
                  <a:schemeClr val="tx2"/>
                </a:solidFill>
                <a:latin typeface="Times New Roman" panose="02020603050405020304" pitchFamily="18" charset="0"/>
                <a:ea typeface="隶书" panose="02010509060101010101" pitchFamily="49" charset="-122"/>
              </a:rPr>
              <a:t>k</a:t>
            </a:r>
            <a:r>
              <a:rPr lang="en-GB" altLang="zh-CN" sz="2800" b="1">
                <a:solidFill>
                  <a:schemeClr val="tx2"/>
                </a:solidFill>
                <a:latin typeface="Times New Roman" panose="02020603050405020304" pitchFamily="18" charset="0"/>
                <a:ea typeface="隶书" panose="02010509060101010101" pitchFamily="49" charset="-122"/>
              </a:rPr>
              <a:t>=+1</a:t>
            </a:r>
            <a:r>
              <a:rPr lang="zh-CN" altLang="en-GB" sz="2800" b="1">
                <a:solidFill>
                  <a:schemeClr val="tx2"/>
                </a:solidFill>
                <a:latin typeface="Times New Roman" panose="02020603050405020304" pitchFamily="18" charset="0"/>
                <a:ea typeface="隶书" panose="02010509060101010101" pitchFamily="49" charset="-122"/>
              </a:rPr>
              <a:t>时表示</a:t>
            </a:r>
            <a:r>
              <a:rPr lang="en-GB" altLang="zh-CN" sz="2800" b="1" i="1">
                <a:latin typeface="Times New Roman" panose="02020603050405020304" pitchFamily="18" charset="0"/>
                <a:ea typeface="隶书" panose="02010509060101010101" pitchFamily="49" charset="-122"/>
              </a:rPr>
              <a:t>c</a:t>
            </a:r>
            <a:r>
              <a:rPr lang="en-GB" altLang="zh-CN" sz="2800" b="1" i="1" baseline="-25000">
                <a:latin typeface="Times New Roman" panose="02020603050405020304" pitchFamily="18" charset="0"/>
                <a:ea typeface="隶书" panose="02010509060101010101" pitchFamily="49" charset="-122"/>
              </a:rPr>
              <a:t>j </a:t>
            </a:r>
            <a:r>
              <a:rPr lang="en-GB" altLang="zh-CN" sz="2800">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GB" altLang="zh-CN" sz="2800" b="1" i="1">
                <a:latin typeface="Times New Roman" panose="02020603050405020304" pitchFamily="18" charset="0"/>
                <a:ea typeface="隶书" panose="02010509060101010101" pitchFamily="49" charset="-122"/>
              </a:rPr>
              <a:t>c</a:t>
            </a:r>
            <a:r>
              <a:rPr lang="en-GB" altLang="zh-CN" sz="2800" b="1" i="1" baseline="-25000">
                <a:latin typeface="Times New Roman" panose="02020603050405020304" pitchFamily="18" charset="0"/>
                <a:ea typeface="隶书" panose="02010509060101010101" pitchFamily="49" charset="-122"/>
              </a:rPr>
              <a:t>i</a:t>
            </a:r>
            <a:r>
              <a:rPr lang="zh-CN" altLang="en-GB" sz="2800" b="1">
                <a:solidFill>
                  <a:schemeClr val="tx2"/>
                </a:solidFill>
                <a:latin typeface="Times New Roman" panose="02020603050405020304" pitchFamily="18" charset="0"/>
                <a:ea typeface="隶书" panose="02010509060101010101" pitchFamily="49" charset="-122"/>
              </a:rPr>
              <a:t> )</a:t>
            </a:r>
            <a:endParaRPr lang="en-US" altLang="zh-CN" sz="2800" b="1">
              <a:solidFill>
                <a:schemeClr val="tx2"/>
              </a:solidFill>
              <a:latin typeface="Times New Roman" panose="02020603050405020304" pitchFamily="18" charset="0"/>
              <a:ea typeface="隶书" panose="02010509060101010101" pitchFamily="49" charset="-122"/>
            </a:endParaRPr>
          </a:p>
        </p:txBody>
      </p:sp>
      <p:sp>
        <p:nvSpPr>
          <p:cNvPr id="104451" name="Text Box 3"/>
          <p:cNvSpPr txBox="1">
            <a:spLocks noChangeArrowheads="1"/>
          </p:cNvSpPr>
          <p:nvPr/>
        </p:nvSpPr>
        <p:spPr bwMode="auto">
          <a:xfrm>
            <a:off x="1346200" y="332105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6600"/>
                </a:solidFill>
                <a:latin typeface="Times New Roman" panose="02020603050405020304" pitchFamily="18" charset="0"/>
                <a:ea typeface="隶书" panose="02010509060101010101" pitchFamily="49" charset="-122"/>
              </a:rPr>
              <a:t>例如</a:t>
            </a:r>
          </a:p>
        </p:txBody>
      </p:sp>
      <p:graphicFrame>
        <p:nvGraphicFramePr>
          <p:cNvPr id="104452" name="Object 4"/>
          <p:cNvGraphicFramePr>
            <a:graphicFrameLocks noChangeAspect="1"/>
          </p:cNvGraphicFramePr>
          <p:nvPr/>
        </p:nvGraphicFramePr>
        <p:xfrm>
          <a:off x="2565400" y="3244850"/>
          <a:ext cx="2095500" cy="1174750"/>
        </p:xfrm>
        <a:graphic>
          <a:graphicData uri="http://schemas.openxmlformats.org/presentationml/2006/ole">
            <mc:AlternateContent xmlns:mc="http://schemas.openxmlformats.org/markup-compatibility/2006">
              <mc:Choice xmlns:v="urn:schemas-microsoft-com:vml" Requires="v">
                <p:oleObj spid="_x0000_s62516" name="Equation" r:id="rId3" imgW="809588" imgH="438210" progId="Equation.DSMT4">
                  <p:embed/>
                </p:oleObj>
              </mc:Choice>
              <mc:Fallback>
                <p:oleObj name="Equation" r:id="rId3" imgW="809588" imgH="43821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400" y="3244850"/>
                        <a:ext cx="2095500"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3" name="Object 5"/>
          <p:cNvGraphicFramePr>
            <a:graphicFrameLocks noChangeAspect="1"/>
          </p:cNvGraphicFramePr>
          <p:nvPr/>
        </p:nvGraphicFramePr>
        <p:xfrm>
          <a:off x="4654550" y="3321050"/>
          <a:ext cx="952500" cy="698500"/>
        </p:xfrm>
        <a:graphic>
          <a:graphicData uri="http://schemas.openxmlformats.org/presentationml/2006/ole">
            <mc:AlternateContent xmlns:mc="http://schemas.openxmlformats.org/markup-compatibility/2006">
              <mc:Choice xmlns:v="urn:schemas-microsoft-com:vml" Requires="v">
                <p:oleObj spid="_x0000_s62517" name="Equation" r:id="rId5" imgW="352523" imgH="247590" progId="Equation.DSMT4">
                  <p:embed/>
                </p:oleObj>
              </mc:Choice>
              <mc:Fallback>
                <p:oleObj name="Equation" r:id="rId5" imgW="352523" imgH="24759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4550" y="3321050"/>
                        <a:ext cx="9525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4" name="Object 6"/>
          <p:cNvGraphicFramePr>
            <a:graphicFrameLocks noChangeAspect="1"/>
          </p:cNvGraphicFramePr>
          <p:nvPr/>
        </p:nvGraphicFramePr>
        <p:xfrm>
          <a:off x="5689600" y="3168650"/>
          <a:ext cx="1016000" cy="1174750"/>
        </p:xfrm>
        <a:graphic>
          <a:graphicData uri="http://schemas.openxmlformats.org/presentationml/2006/ole">
            <mc:AlternateContent xmlns:mc="http://schemas.openxmlformats.org/markup-compatibility/2006">
              <mc:Choice xmlns:v="urn:schemas-microsoft-com:vml" Requires="v">
                <p:oleObj spid="_x0000_s62518" name="Equation" r:id="rId7" imgW="380887" imgH="438210" progId="Equation.DSMT4">
                  <p:embed/>
                </p:oleObj>
              </mc:Choice>
              <mc:Fallback>
                <p:oleObj name="Equation" r:id="rId7" imgW="380887" imgH="43821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9600" y="3168650"/>
                        <a:ext cx="1016000"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55" name="Text Box 7"/>
          <p:cNvSpPr txBox="1">
            <a:spLocks noChangeArrowheads="1"/>
          </p:cNvSpPr>
          <p:nvPr/>
        </p:nvSpPr>
        <p:spPr bwMode="auto">
          <a:xfrm>
            <a:off x="1371600" y="454025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sz="2800" b="1">
                <a:solidFill>
                  <a:srgbClr val="006600"/>
                </a:solidFill>
                <a:latin typeface="Times New Roman" panose="02020603050405020304" pitchFamily="18" charset="0"/>
                <a:ea typeface="隶书" panose="02010509060101010101" pitchFamily="49" charset="-122"/>
              </a:rPr>
              <a:t>又</a:t>
            </a:r>
            <a:r>
              <a:rPr lang="zh-CN" altLang="en-US" sz="2800" b="1">
                <a:solidFill>
                  <a:srgbClr val="006600"/>
                </a:solidFill>
                <a:latin typeface="Times New Roman" panose="02020603050405020304" pitchFamily="18" charset="0"/>
                <a:ea typeface="隶书" panose="02010509060101010101" pitchFamily="49" charset="-122"/>
              </a:rPr>
              <a:t>如</a:t>
            </a:r>
          </a:p>
        </p:txBody>
      </p:sp>
      <p:graphicFrame>
        <p:nvGraphicFramePr>
          <p:cNvPr id="104456" name="Object 8"/>
          <p:cNvGraphicFramePr>
            <a:graphicFrameLocks noChangeAspect="1"/>
          </p:cNvGraphicFramePr>
          <p:nvPr/>
        </p:nvGraphicFramePr>
        <p:xfrm>
          <a:off x="2347913" y="4495800"/>
          <a:ext cx="3192462" cy="1116013"/>
        </p:xfrm>
        <a:graphic>
          <a:graphicData uri="http://schemas.openxmlformats.org/presentationml/2006/ole">
            <mc:AlternateContent xmlns:mc="http://schemas.openxmlformats.org/markup-compatibility/2006">
              <mc:Choice xmlns:v="urn:schemas-microsoft-com:vml" Requires="v">
                <p:oleObj spid="_x0000_s62519" name="Equation" r:id="rId9" imgW="1276378" imgH="428760" progId="Equation.DSMT4">
                  <p:embed/>
                </p:oleObj>
              </mc:Choice>
              <mc:Fallback>
                <p:oleObj name="Equation" r:id="rId9" imgW="1276378" imgH="42876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7913" y="4495800"/>
                        <a:ext cx="3192462"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7" name="Object 9"/>
          <p:cNvGraphicFramePr>
            <a:graphicFrameLocks noChangeAspect="1"/>
          </p:cNvGraphicFramePr>
          <p:nvPr/>
        </p:nvGraphicFramePr>
        <p:xfrm>
          <a:off x="1143000" y="5791200"/>
          <a:ext cx="1047750" cy="698500"/>
        </p:xfrm>
        <a:graphic>
          <a:graphicData uri="http://schemas.openxmlformats.org/presentationml/2006/ole">
            <mc:AlternateContent xmlns:mc="http://schemas.openxmlformats.org/markup-compatibility/2006">
              <mc:Choice xmlns:v="urn:schemas-microsoft-com:vml" Requires="v">
                <p:oleObj spid="_x0000_s62520" name="Equation" r:id="rId11" imgW="390612" imgH="247590" progId="Equation.DSMT4">
                  <p:embed/>
                </p:oleObj>
              </mc:Choice>
              <mc:Fallback>
                <p:oleObj name="Equation" r:id="rId11" imgW="390612" imgH="24759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000" y="5791200"/>
                        <a:ext cx="104775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8" name="Object 10"/>
          <p:cNvGraphicFramePr>
            <a:graphicFrameLocks noChangeAspect="1"/>
          </p:cNvGraphicFramePr>
          <p:nvPr/>
        </p:nvGraphicFramePr>
        <p:xfrm>
          <a:off x="2133600" y="5715000"/>
          <a:ext cx="3048000" cy="1143000"/>
        </p:xfrm>
        <a:graphic>
          <a:graphicData uri="http://schemas.openxmlformats.org/presentationml/2006/ole">
            <mc:AlternateContent xmlns:mc="http://schemas.openxmlformats.org/markup-compatibility/2006">
              <mc:Choice xmlns:v="urn:schemas-microsoft-com:vml" Requires="v">
                <p:oleObj spid="_x0000_s62521" name="Equation" r:id="rId13" imgW="1190746" imgH="428760" progId="Equation.DSMT4">
                  <p:embed/>
                </p:oleObj>
              </mc:Choice>
              <mc:Fallback>
                <p:oleObj name="Equation" r:id="rId13" imgW="1190746" imgH="42876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3600" y="5715000"/>
                        <a:ext cx="3048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9" name="Object 11"/>
          <p:cNvGraphicFramePr>
            <a:graphicFrameLocks noChangeAspect="1"/>
          </p:cNvGraphicFramePr>
          <p:nvPr/>
        </p:nvGraphicFramePr>
        <p:xfrm>
          <a:off x="5105400" y="5940425"/>
          <a:ext cx="2698750" cy="444500"/>
        </p:xfrm>
        <a:graphic>
          <a:graphicData uri="http://schemas.openxmlformats.org/presentationml/2006/ole">
            <mc:AlternateContent xmlns:mc="http://schemas.openxmlformats.org/markup-compatibility/2006">
              <mc:Choice xmlns:v="urn:schemas-microsoft-com:vml" Requires="v">
                <p:oleObj spid="_x0000_s62522" name="Equation" r:id="rId15" imgW="1047846" imgH="152280" progId="Equation.DSMT4">
                  <p:embed/>
                </p:oleObj>
              </mc:Choice>
              <mc:Fallback>
                <p:oleObj name="Equation" r:id="rId15" imgW="1047846" imgH="15228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05400" y="5940425"/>
                        <a:ext cx="269875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2"/>
          <p:cNvGrpSpPr>
            <a:grpSpLocks/>
          </p:cNvGrpSpPr>
          <p:nvPr/>
        </p:nvGrpSpPr>
        <p:grpSpPr bwMode="auto">
          <a:xfrm>
            <a:off x="2971800" y="5867400"/>
            <a:ext cx="1143000" cy="685800"/>
            <a:chOff x="1872" y="3504"/>
            <a:chExt cx="720" cy="432"/>
          </a:xfrm>
        </p:grpSpPr>
        <p:sp>
          <p:nvSpPr>
            <p:cNvPr id="62479" name="Line 13"/>
            <p:cNvSpPr>
              <a:spLocks noChangeShapeType="1"/>
            </p:cNvSpPr>
            <p:nvPr/>
          </p:nvSpPr>
          <p:spPr bwMode="auto">
            <a:xfrm>
              <a:off x="1968" y="3504"/>
              <a:ext cx="624" cy="432"/>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480" name="Line 14"/>
            <p:cNvSpPr>
              <a:spLocks noChangeShapeType="1"/>
            </p:cNvSpPr>
            <p:nvPr/>
          </p:nvSpPr>
          <p:spPr bwMode="auto">
            <a:xfrm flipV="1">
              <a:off x="1872" y="3552"/>
              <a:ext cx="720" cy="384"/>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04463" name="AutoShape 15"/>
          <p:cNvSpPr>
            <a:spLocks noChangeArrowheads="1"/>
          </p:cNvSpPr>
          <p:nvPr/>
        </p:nvSpPr>
        <p:spPr bwMode="auto">
          <a:xfrm>
            <a:off x="6019800" y="4419600"/>
            <a:ext cx="2971800" cy="1371600"/>
          </a:xfrm>
          <a:prstGeom prst="wedgeRoundRectCallout">
            <a:avLst>
              <a:gd name="adj1" fmla="val -67681"/>
              <a:gd name="adj2" fmla="val 9606"/>
              <a:gd name="adj3" fmla="val 1666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GB" sz="2400" b="1">
                <a:solidFill>
                  <a:srgbClr val="FF3300"/>
                </a:solidFill>
                <a:latin typeface="Times New Roman" panose="02020603050405020304" pitchFamily="18" charset="0"/>
                <a:ea typeface="隶书" panose="02010509060101010101" pitchFamily="49" charset="-122"/>
              </a:rPr>
              <a:t>从此例说明</a:t>
            </a:r>
            <a:r>
              <a:rPr lang="zh-CN" altLang="en-GB" sz="2400" b="1">
                <a:latin typeface="Times New Roman" panose="02020603050405020304" pitchFamily="18" charset="0"/>
                <a:ea typeface="隶书" panose="02010509060101010101" pitchFamily="49" charset="-122"/>
              </a:rPr>
              <a:t>运用行列式的性质可以简化行列式的计算</a:t>
            </a:r>
            <a:endParaRPr lang="zh-CN" altLang="en-US" sz="2400" b="1">
              <a:latin typeface="Times New Roman" panose="02020603050405020304" pitchFamily="18" charset="0"/>
              <a:ea typeface="隶书" panose="02010509060101010101" pitchFamily="49" charset="-122"/>
            </a:endParaRPr>
          </a:p>
        </p:txBody>
      </p:sp>
      <p:sp>
        <p:nvSpPr>
          <p:cNvPr id="62478"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1BCE244-972D-436F-8ABE-6E7422878EE9}" type="slidenum">
              <a:rPr lang="en-US" altLang="zh-CN" sz="1200">
                <a:solidFill>
                  <a:srgbClr val="898989"/>
                </a:solidFill>
                <a:latin typeface="Times New Roman" panose="02020603050405020304" pitchFamily="18" charset="0"/>
              </a:rPr>
              <a:pPr>
                <a:spcBef>
                  <a:spcPct val="0"/>
                </a:spcBef>
                <a:buFontTx/>
                <a:buNone/>
              </a:pPr>
              <a:t>55</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04450"/>
                                        </p:tgtEl>
                                        <p:attrNameLst>
                                          <p:attrName>style.visibility</p:attrName>
                                        </p:attrNameLst>
                                      </p:cBhvr>
                                      <p:to>
                                        <p:strVal val="visible"/>
                                      </p:to>
                                    </p:set>
                                    <p:animEffect transition="in" filter="wipe(left)">
                                      <p:cBhvr>
                                        <p:cTn id="7" dur="75"/>
                                        <p:tgtEl>
                                          <p:spTgt spid="104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04451">
                                            <p:txEl>
                                              <p:pRg st="0" end="0"/>
                                            </p:txEl>
                                          </p:spTgt>
                                        </p:tgtEl>
                                        <p:attrNameLst>
                                          <p:attrName>style.visibility</p:attrName>
                                        </p:attrNameLst>
                                      </p:cBhvr>
                                      <p:to>
                                        <p:strVal val="visible"/>
                                      </p:to>
                                    </p:set>
                                    <p:animEffect transition="in" filter="wipe(left)">
                                      <p:cBhvr>
                                        <p:cTn id="12" dur="75"/>
                                        <p:tgtEl>
                                          <p:spTgt spid="104451">
                                            <p:txEl>
                                              <p:pRg st="0" end="0"/>
                                            </p:txEl>
                                          </p:spTgt>
                                        </p:tgtEl>
                                      </p:cBhvr>
                                    </p:animEffect>
                                  </p:childTnLst>
                                </p:cTn>
                              </p:par>
                            </p:childTnLst>
                          </p:cTn>
                        </p:par>
                        <p:par>
                          <p:cTn id="13" fill="hold" nodeType="afterGroup">
                            <p:stCondLst>
                              <p:cond delay="150"/>
                            </p:stCondLst>
                            <p:childTnLst>
                              <p:par>
                                <p:cTn id="14" presetID="22" presetClass="entr" presetSubtype="8" fill="hold" nodeType="afterEffect">
                                  <p:stCondLst>
                                    <p:cond delay="0"/>
                                  </p:stCondLst>
                                  <p:childTnLst>
                                    <p:set>
                                      <p:cBhvr>
                                        <p:cTn id="15" dur="1" fill="hold">
                                          <p:stCondLst>
                                            <p:cond delay="0"/>
                                          </p:stCondLst>
                                        </p:cTn>
                                        <p:tgtEl>
                                          <p:spTgt spid="104452"/>
                                        </p:tgtEl>
                                        <p:attrNameLst>
                                          <p:attrName>style.visibility</p:attrName>
                                        </p:attrNameLst>
                                      </p:cBhvr>
                                      <p:to>
                                        <p:strVal val="visible"/>
                                      </p:to>
                                    </p:set>
                                    <p:animEffect transition="in" filter="wipe(left)">
                                      <p:cBhvr>
                                        <p:cTn id="16" dur="500"/>
                                        <p:tgtEl>
                                          <p:spTgt spid="10445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04453"/>
                                        </p:tgtEl>
                                        <p:attrNameLst>
                                          <p:attrName>style.visibility</p:attrName>
                                        </p:attrNameLst>
                                      </p:cBhvr>
                                      <p:to>
                                        <p:strVal val="visible"/>
                                      </p:to>
                                    </p:set>
                                    <p:animEffect transition="in" filter="wipe(left)">
                                      <p:cBhvr>
                                        <p:cTn id="21" dur="500"/>
                                        <p:tgtEl>
                                          <p:spTgt spid="104453"/>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104454"/>
                                        </p:tgtEl>
                                        <p:attrNameLst>
                                          <p:attrName>style.visibility</p:attrName>
                                        </p:attrNameLst>
                                      </p:cBhvr>
                                      <p:to>
                                        <p:strVal val="visible"/>
                                      </p:to>
                                    </p:set>
                                    <p:animEffect transition="in" filter="wipe(left)">
                                      <p:cBhvr>
                                        <p:cTn id="25" dur="500"/>
                                        <p:tgtEl>
                                          <p:spTgt spid="10445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iterate type="lt">
                                    <p:tmPct val="100000"/>
                                  </p:iterate>
                                  <p:childTnLst>
                                    <p:set>
                                      <p:cBhvr>
                                        <p:cTn id="29" dur="1" fill="hold">
                                          <p:stCondLst>
                                            <p:cond delay="0"/>
                                          </p:stCondLst>
                                        </p:cTn>
                                        <p:tgtEl>
                                          <p:spTgt spid="104455">
                                            <p:txEl>
                                              <p:pRg st="0" end="0"/>
                                            </p:txEl>
                                          </p:spTgt>
                                        </p:tgtEl>
                                        <p:attrNameLst>
                                          <p:attrName>style.visibility</p:attrName>
                                        </p:attrNameLst>
                                      </p:cBhvr>
                                      <p:to>
                                        <p:strVal val="visible"/>
                                      </p:to>
                                    </p:set>
                                    <p:animEffect transition="in" filter="wipe(left)">
                                      <p:cBhvr>
                                        <p:cTn id="30" dur="75"/>
                                        <p:tgtEl>
                                          <p:spTgt spid="104455">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04456"/>
                                        </p:tgtEl>
                                        <p:attrNameLst>
                                          <p:attrName>style.visibility</p:attrName>
                                        </p:attrNameLst>
                                      </p:cBhvr>
                                      <p:to>
                                        <p:strVal val="visible"/>
                                      </p:to>
                                    </p:set>
                                    <p:animEffect transition="in" filter="wipe(left)">
                                      <p:cBhvr>
                                        <p:cTn id="35" dur="500"/>
                                        <p:tgtEl>
                                          <p:spTgt spid="10445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04457"/>
                                        </p:tgtEl>
                                        <p:attrNameLst>
                                          <p:attrName>style.visibility</p:attrName>
                                        </p:attrNameLst>
                                      </p:cBhvr>
                                      <p:to>
                                        <p:strVal val="visible"/>
                                      </p:to>
                                    </p:set>
                                    <p:animEffect transition="in" filter="wipe(left)">
                                      <p:cBhvr>
                                        <p:cTn id="40" dur="500"/>
                                        <p:tgtEl>
                                          <p:spTgt spid="10445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04458"/>
                                        </p:tgtEl>
                                        <p:attrNameLst>
                                          <p:attrName>style.visibility</p:attrName>
                                        </p:attrNameLst>
                                      </p:cBhvr>
                                      <p:to>
                                        <p:strVal val="visible"/>
                                      </p:to>
                                    </p:set>
                                    <p:animEffect transition="in" filter="wipe(left)">
                                      <p:cBhvr>
                                        <p:cTn id="45" dur="500"/>
                                        <p:tgtEl>
                                          <p:spTgt spid="10445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04459"/>
                                        </p:tgtEl>
                                        <p:attrNameLst>
                                          <p:attrName>style.visibility</p:attrName>
                                        </p:attrNameLst>
                                      </p:cBhvr>
                                      <p:to>
                                        <p:strVal val="visible"/>
                                      </p:to>
                                    </p:set>
                                    <p:animEffect transition="in" filter="wipe(left)">
                                      <p:cBhvr>
                                        <p:cTn id="54" dur="500"/>
                                        <p:tgtEl>
                                          <p:spTgt spid="10445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04463"/>
                                        </p:tgtEl>
                                        <p:attrNameLst>
                                          <p:attrName>style.visibility</p:attrName>
                                        </p:attrNameLst>
                                      </p:cBhvr>
                                      <p:to>
                                        <p:strVal val="visible"/>
                                      </p:to>
                                    </p:set>
                                    <p:animEffect transition="in" filter="wipe(left)">
                                      <p:cBhvr>
                                        <p:cTn id="59" dur="500"/>
                                        <p:tgtEl>
                                          <p:spTgt spid="104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104451" grpId="0" build="p" autoUpdateAnimBg="0"/>
      <p:bldP spid="104455" grpId="0" build="p" autoUpdateAnimBg="0"/>
      <p:bldP spid="104463"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173163" y="152400"/>
            <a:ext cx="1417637" cy="533400"/>
          </a:xfrm>
        </p:spPr>
        <p:txBody>
          <a:bodyPr rtlCol="0">
            <a:normAutofit fontScale="90000"/>
          </a:bodyPr>
          <a:lstStyle/>
          <a:p>
            <a:pPr eaLnBrk="1" fontAlgn="auto" hangingPunct="1">
              <a:spcAft>
                <a:spcPts val="0"/>
              </a:spcAft>
              <a:defRPr/>
            </a:pPr>
            <a:r>
              <a:rPr lang="zh-CN" altLang="en-US" smtClean="0">
                <a:solidFill>
                  <a:srgbClr val="669900"/>
                </a:solidFill>
                <a:ea typeface="隶书" pitchFamily="49" charset="-122"/>
              </a:rPr>
              <a:t>复习</a:t>
            </a:r>
          </a:p>
        </p:txBody>
      </p:sp>
      <p:sp>
        <p:nvSpPr>
          <p:cNvPr id="160771" name="Rectangle 3"/>
          <p:cNvSpPr>
            <a:spLocks noChangeArrowheads="1"/>
          </p:cNvSpPr>
          <p:nvPr/>
        </p:nvSpPr>
        <p:spPr bwMode="auto">
          <a:xfrm>
            <a:off x="1143000" y="1066800"/>
            <a:ext cx="6629400" cy="519113"/>
          </a:xfrm>
          <a:prstGeom prst="rect">
            <a:avLst/>
          </a:prstGeom>
          <a:noFill/>
          <a:ln>
            <a:noFill/>
          </a:ln>
          <a:effectLst/>
          <a:extLst/>
        </p:spPr>
        <p:txBody>
          <a:bodyPr>
            <a:spAutoFit/>
          </a:bodyPr>
          <a:lstStyle/>
          <a:p>
            <a:pPr eaLnBrk="1" hangingPunct="1">
              <a:defRPr/>
            </a:pPr>
            <a:r>
              <a:rPr lang="zh-CN" altLang="en-US" sz="2800" b="1">
                <a:solidFill>
                  <a:srgbClr val="FF3399"/>
                </a:solidFill>
                <a:effectLst>
                  <a:outerShdw blurRad="38100" dist="38100" dir="2700000" algn="tl">
                    <a:srgbClr val="C0C0C0"/>
                  </a:outerShdw>
                </a:effectLst>
                <a:ea typeface="隶书" pitchFamily="49" charset="-122"/>
              </a:rPr>
              <a:t>性质</a:t>
            </a:r>
            <a:r>
              <a:rPr lang="en-US" altLang="zh-CN" sz="2800" b="1">
                <a:solidFill>
                  <a:srgbClr val="FF3399"/>
                </a:solidFill>
                <a:effectLst>
                  <a:outerShdw blurRad="38100" dist="38100" dir="2700000" algn="tl">
                    <a:srgbClr val="C0C0C0"/>
                  </a:outerShdw>
                </a:effectLst>
                <a:ea typeface="隶书" pitchFamily="49" charset="-122"/>
              </a:rPr>
              <a:t>1</a:t>
            </a:r>
            <a:r>
              <a:rPr lang="en-US" altLang="zh-CN" sz="2800" b="1">
                <a:ea typeface="隶书" pitchFamily="49" charset="-122"/>
              </a:rPr>
              <a:t>  </a:t>
            </a:r>
            <a:r>
              <a:rPr lang="zh-CN" altLang="en-US" sz="2800" b="1">
                <a:ea typeface="隶书" pitchFamily="49" charset="-122"/>
              </a:rPr>
              <a:t>行列式与它的转置行列式相等</a:t>
            </a:r>
            <a:r>
              <a:rPr lang="en-US" altLang="zh-CN" sz="2800" b="1">
                <a:ea typeface="隶书" pitchFamily="49" charset="-122"/>
              </a:rPr>
              <a:t>.</a:t>
            </a:r>
          </a:p>
        </p:txBody>
      </p:sp>
      <p:sp>
        <p:nvSpPr>
          <p:cNvPr id="160772" name="Rectangle 4"/>
          <p:cNvSpPr>
            <a:spLocks noChangeArrowheads="1"/>
          </p:cNvSpPr>
          <p:nvPr/>
        </p:nvSpPr>
        <p:spPr bwMode="auto">
          <a:xfrm>
            <a:off x="1158875" y="1676400"/>
            <a:ext cx="7146925" cy="519113"/>
          </a:xfrm>
          <a:prstGeom prst="rect">
            <a:avLst/>
          </a:prstGeom>
          <a:noFill/>
          <a:ln>
            <a:noFill/>
          </a:ln>
          <a:effectLst/>
          <a:extLst/>
        </p:spPr>
        <p:txBody>
          <a:bodyPr wrap="none">
            <a:spAutoFit/>
          </a:bodyPr>
          <a:lstStyle/>
          <a:p>
            <a:pPr eaLnBrk="1" hangingPunct="1">
              <a:defRPr/>
            </a:pPr>
            <a:r>
              <a:rPr lang="zh-CN" altLang="en-US" sz="2800" b="1">
                <a:solidFill>
                  <a:srgbClr val="FF3399"/>
                </a:solidFill>
                <a:effectLst>
                  <a:outerShdw blurRad="38100" dist="38100" dir="2700000" algn="tl">
                    <a:srgbClr val="C0C0C0"/>
                  </a:outerShdw>
                </a:effectLst>
                <a:ea typeface="隶书" pitchFamily="49" charset="-122"/>
              </a:rPr>
              <a:t>性质</a:t>
            </a:r>
            <a:r>
              <a:rPr lang="en-US" altLang="zh-CN" sz="2800" b="1">
                <a:solidFill>
                  <a:srgbClr val="FF3399"/>
                </a:solidFill>
                <a:effectLst>
                  <a:outerShdw blurRad="38100" dist="38100" dir="2700000" algn="tl">
                    <a:srgbClr val="C0C0C0"/>
                  </a:outerShdw>
                </a:effectLst>
                <a:ea typeface="隶书" pitchFamily="49" charset="-122"/>
              </a:rPr>
              <a:t>2</a:t>
            </a:r>
            <a:r>
              <a:rPr lang="en-US" altLang="zh-CN" sz="2800" b="1">
                <a:ea typeface="隶书" pitchFamily="49" charset="-122"/>
              </a:rPr>
              <a:t>  </a:t>
            </a:r>
            <a:r>
              <a:rPr lang="zh-CN" altLang="en-US" sz="2800" b="1">
                <a:solidFill>
                  <a:srgbClr val="FF3300"/>
                </a:solidFill>
                <a:ea typeface="隶书" pitchFamily="49" charset="-122"/>
              </a:rPr>
              <a:t>互换</a:t>
            </a:r>
            <a:r>
              <a:rPr lang="zh-CN" altLang="en-US" sz="2800" b="1">
                <a:solidFill>
                  <a:schemeClr val="tx2"/>
                </a:solidFill>
                <a:ea typeface="隶书" pitchFamily="49" charset="-122"/>
              </a:rPr>
              <a:t>行列式的两行（列）</a:t>
            </a:r>
            <a:r>
              <a:rPr lang="en-US" altLang="zh-CN" sz="2800" b="1">
                <a:solidFill>
                  <a:schemeClr val="tx2"/>
                </a:solidFill>
                <a:ea typeface="隶书" pitchFamily="49" charset="-122"/>
              </a:rPr>
              <a:t>,</a:t>
            </a:r>
            <a:r>
              <a:rPr lang="zh-CN" altLang="en-US" sz="2800" b="1">
                <a:solidFill>
                  <a:schemeClr val="tx2"/>
                </a:solidFill>
                <a:ea typeface="隶书" pitchFamily="49" charset="-122"/>
              </a:rPr>
              <a:t>行列式</a:t>
            </a:r>
            <a:r>
              <a:rPr lang="zh-CN" altLang="en-US" sz="2800" b="1">
                <a:solidFill>
                  <a:srgbClr val="FF3300"/>
                </a:solidFill>
                <a:ea typeface="隶书" pitchFamily="49" charset="-122"/>
              </a:rPr>
              <a:t>变号</a:t>
            </a:r>
            <a:r>
              <a:rPr lang="en-US" altLang="zh-CN" sz="2800" b="1">
                <a:solidFill>
                  <a:schemeClr val="tx2"/>
                </a:solidFill>
                <a:ea typeface="隶书" pitchFamily="49" charset="-122"/>
              </a:rPr>
              <a:t>.</a:t>
            </a:r>
          </a:p>
        </p:txBody>
      </p:sp>
      <p:sp>
        <p:nvSpPr>
          <p:cNvPr id="160773" name="Rectangle 5"/>
          <p:cNvSpPr>
            <a:spLocks noChangeArrowheads="1"/>
          </p:cNvSpPr>
          <p:nvPr/>
        </p:nvSpPr>
        <p:spPr bwMode="auto">
          <a:xfrm>
            <a:off x="1447800" y="2209800"/>
            <a:ext cx="7086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隶书" panose="02010509060101010101" pitchFamily="49" charset="-122"/>
              </a:rPr>
              <a:t>推论</a:t>
            </a:r>
            <a:r>
              <a:rPr lang="zh-CN" altLang="en-US" sz="2800" b="1">
                <a:solidFill>
                  <a:schemeClr val="tx2"/>
                </a:solidFill>
                <a:latin typeface="Times New Roman" panose="02020603050405020304" pitchFamily="18" charset="0"/>
                <a:ea typeface="隶书" panose="02010509060101010101" pitchFamily="49" charset="-122"/>
              </a:rPr>
              <a:t>  如果行列式有</a:t>
            </a:r>
            <a:r>
              <a:rPr lang="zh-CN" altLang="en-US" sz="2800" b="1">
                <a:solidFill>
                  <a:srgbClr val="006600"/>
                </a:solidFill>
                <a:latin typeface="Times New Roman" panose="02020603050405020304" pitchFamily="18" charset="0"/>
                <a:ea typeface="隶书" panose="02010509060101010101" pitchFamily="49" charset="-122"/>
              </a:rPr>
              <a:t>两行（列）</a:t>
            </a:r>
            <a:r>
              <a:rPr lang="zh-CN" altLang="en-US" sz="2800" b="1">
                <a:solidFill>
                  <a:srgbClr val="FF6600"/>
                </a:solidFill>
                <a:latin typeface="Times New Roman" panose="02020603050405020304" pitchFamily="18" charset="0"/>
                <a:ea typeface="隶书" panose="02010509060101010101" pitchFamily="49" charset="-122"/>
              </a:rPr>
              <a:t>完全相同</a:t>
            </a:r>
            <a:r>
              <a:rPr lang="zh-CN" altLang="en-US" sz="2800" b="1">
                <a:solidFill>
                  <a:schemeClr val="tx2"/>
                </a:solidFill>
                <a:latin typeface="Times New Roman" panose="02020603050405020304" pitchFamily="18" charset="0"/>
                <a:ea typeface="隶书" panose="02010509060101010101" pitchFamily="49" charset="-122"/>
              </a:rPr>
              <a:t>，则此行列式为</a:t>
            </a:r>
            <a:r>
              <a:rPr lang="zh-CN" altLang="en-US" sz="2800" b="1">
                <a:solidFill>
                  <a:srgbClr val="990000"/>
                </a:solidFill>
                <a:latin typeface="Times New Roman" panose="02020603050405020304" pitchFamily="18" charset="0"/>
                <a:ea typeface="隶书" panose="02010509060101010101" pitchFamily="49" charset="-122"/>
              </a:rPr>
              <a:t>零</a:t>
            </a:r>
            <a:r>
              <a:rPr lang="en-US" altLang="zh-CN" sz="2800" b="1">
                <a:solidFill>
                  <a:schemeClr val="tx2"/>
                </a:solidFill>
                <a:latin typeface="Times New Roman" panose="02020603050405020304" pitchFamily="18" charset="0"/>
                <a:ea typeface="隶书" panose="02010509060101010101" pitchFamily="49" charset="-122"/>
              </a:rPr>
              <a:t>.</a:t>
            </a:r>
          </a:p>
        </p:txBody>
      </p:sp>
      <p:sp>
        <p:nvSpPr>
          <p:cNvPr id="160774" name="Rectangle 6"/>
          <p:cNvSpPr>
            <a:spLocks noChangeArrowheads="1"/>
          </p:cNvSpPr>
          <p:nvPr/>
        </p:nvSpPr>
        <p:spPr bwMode="auto">
          <a:xfrm>
            <a:off x="1143000" y="3352800"/>
            <a:ext cx="8001000" cy="946150"/>
          </a:xfrm>
          <a:prstGeom prst="rect">
            <a:avLst/>
          </a:prstGeom>
          <a:noFill/>
          <a:ln>
            <a:noFill/>
          </a:ln>
          <a:effectLst/>
          <a:extLst/>
        </p:spPr>
        <p:txBody>
          <a:bodyPr>
            <a:spAutoFit/>
          </a:bodyPr>
          <a:lstStyle/>
          <a:p>
            <a:pPr eaLnBrk="1" hangingPunct="1">
              <a:defRPr/>
            </a:pPr>
            <a:r>
              <a:rPr lang="zh-CN" altLang="en-US" sz="2800" b="1" dirty="0">
                <a:solidFill>
                  <a:srgbClr val="FF3399"/>
                </a:solidFill>
                <a:effectLst>
                  <a:outerShdw blurRad="38100" dist="38100" dir="2700000" algn="tl">
                    <a:srgbClr val="C0C0C0"/>
                  </a:outerShdw>
                </a:effectLst>
                <a:ea typeface="隶书" pitchFamily="49" charset="-122"/>
              </a:rPr>
              <a:t>性质</a:t>
            </a:r>
            <a:r>
              <a:rPr lang="en-US" altLang="zh-CN" sz="2800" b="1" dirty="0">
                <a:solidFill>
                  <a:srgbClr val="FF3399"/>
                </a:solidFill>
                <a:effectLst>
                  <a:outerShdw blurRad="38100" dist="38100" dir="2700000" algn="tl">
                    <a:srgbClr val="C0C0C0"/>
                  </a:outerShdw>
                </a:effectLst>
                <a:ea typeface="隶书" pitchFamily="49" charset="-122"/>
              </a:rPr>
              <a:t>3</a:t>
            </a:r>
            <a:r>
              <a:rPr lang="en-US" altLang="zh-CN" sz="2800" b="1" dirty="0">
                <a:ea typeface="隶书" pitchFamily="49" charset="-122"/>
              </a:rPr>
              <a:t>  </a:t>
            </a:r>
            <a:r>
              <a:rPr lang="zh-CN" altLang="en-US" sz="2800" b="1" dirty="0">
                <a:solidFill>
                  <a:schemeClr val="tx2"/>
                </a:solidFill>
                <a:ea typeface="隶书" pitchFamily="49" charset="-122"/>
              </a:rPr>
              <a:t>行列式的某一行（列）中所有的元素都乘以同一数</a:t>
            </a:r>
            <a:r>
              <a:rPr lang="en-GB" altLang="zh-CN" sz="2800" b="1" i="1" dirty="0">
                <a:solidFill>
                  <a:srgbClr val="006600"/>
                </a:solidFill>
                <a:ea typeface="隶书" pitchFamily="49" charset="-122"/>
              </a:rPr>
              <a:t>k</a:t>
            </a:r>
            <a:r>
              <a:rPr lang="zh-CN" altLang="en-US" sz="2800" b="1" dirty="0">
                <a:solidFill>
                  <a:schemeClr val="tx2"/>
                </a:solidFill>
                <a:ea typeface="隶书" pitchFamily="49" charset="-122"/>
              </a:rPr>
              <a:t>，等于用数</a:t>
            </a:r>
            <a:r>
              <a:rPr lang="en-GB" altLang="zh-CN" sz="2800" b="1" i="1" dirty="0">
                <a:solidFill>
                  <a:srgbClr val="006600"/>
                </a:solidFill>
                <a:ea typeface="隶书" pitchFamily="49" charset="-122"/>
              </a:rPr>
              <a:t>k</a:t>
            </a:r>
            <a:r>
              <a:rPr lang="zh-CN" altLang="en-US" sz="2800" b="1" dirty="0">
                <a:solidFill>
                  <a:schemeClr val="tx2"/>
                </a:solidFill>
                <a:ea typeface="隶书" pitchFamily="49" charset="-122"/>
              </a:rPr>
              <a:t>乘此行列式</a:t>
            </a:r>
            <a:r>
              <a:rPr lang="en-US" altLang="zh-CN" sz="2800" b="1" dirty="0">
                <a:solidFill>
                  <a:schemeClr val="tx2"/>
                </a:solidFill>
                <a:ea typeface="隶书" pitchFamily="49" charset="-122"/>
              </a:rPr>
              <a:t>.</a:t>
            </a:r>
          </a:p>
        </p:txBody>
      </p:sp>
      <p:sp>
        <p:nvSpPr>
          <p:cNvPr id="160775" name="Rectangle 7"/>
          <p:cNvSpPr>
            <a:spLocks noChangeArrowheads="1"/>
          </p:cNvSpPr>
          <p:nvPr/>
        </p:nvSpPr>
        <p:spPr bwMode="auto">
          <a:xfrm>
            <a:off x="1371600" y="4267200"/>
            <a:ext cx="7391400" cy="946150"/>
          </a:xfrm>
          <a:prstGeom prst="rect">
            <a:avLst/>
          </a:prstGeom>
          <a:noFill/>
          <a:ln>
            <a:noFill/>
          </a:ln>
          <a:effectLst/>
          <a:extLst/>
        </p:spPr>
        <p:txBody>
          <a:bodyPr>
            <a:spAutoFit/>
          </a:bodyPr>
          <a:lstStyle/>
          <a:p>
            <a:pPr eaLnBrk="1" hangingPunct="1">
              <a:defRPr/>
            </a:pPr>
            <a:r>
              <a:rPr lang="zh-CN" altLang="en-US" sz="2800" b="1">
                <a:solidFill>
                  <a:srgbClr val="0000FF"/>
                </a:solidFill>
                <a:effectLst>
                  <a:outerShdw blurRad="38100" dist="38100" dir="2700000" algn="tl">
                    <a:srgbClr val="C0C0C0"/>
                  </a:outerShdw>
                </a:effectLst>
                <a:ea typeface="隶书" pitchFamily="49" charset="-122"/>
              </a:rPr>
              <a:t>推论</a:t>
            </a:r>
            <a:r>
              <a:rPr lang="zh-CN" altLang="en-GB" sz="2800" b="1">
                <a:solidFill>
                  <a:srgbClr val="0000FF"/>
                </a:solidFill>
                <a:effectLst>
                  <a:outerShdw blurRad="38100" dist="38100" dir="2700000" algn="tl">
                    <a:srgbClr val="C0C0C0"/>
                  </a:outerShdw>
                </a:effectLst>
                <a:ea typeface="隶书" pitchFamily="49" charset="-122"/>
              </a:rPr>
              <a:t>1</a:t>
            </a:r>
            <a:r>
              <a:rPr lang="zh-CN" altLang="en-GB" sz="2800" b="1">
                <a:ea typeface="隶书" pitchFamily="49" charset="-122"/>
              </a:rPr>
              <a:t> </a:t>
            </a:r>
            <a:r>
              <a:rPr lang="zh-CN" altLang="en-US" sz="2800" b="1">
                <a:solidFill>
                  <a:schemeClr val="tx2"/>
                </a:solidFill>
                <a:ea typeface="隶书" pitchFamily="49" charset="-122"/>
              </a:rPr>
              <a:t>行列式的</a:t>
            </a:r>
            <a:r>
              <a:rPr lang="zh-CN" altLang="en-US" sz="2800" b="1">
                <a:solidFill>
                  <a:srgbClr val="FF3300"/>
                </a:solidFill>
                <a:ea typeface="隶书" pitchFamily="49" charset="-122"/>
              </a:rPr>
              <a:t>某一行</a:t>
            </a:r>
            <a:r>
              <a:rPr lang="zh-CN" altLang="en-US" sz="2800" b="1">
                <a:solidFill>
                  <a:schemeClr val="tx2"/>
                </a:solidFill>
                <a:ea typeface="隶书" pitchFamily="49" charset="-122"/>
              </a:rPr>
              <a:t>（列）中所有元素的公因子可以提到行列式符号的外面．</a:t>
            </a:r>
          </a:p>
        </p:txBody>
      </p:sp>
      <p:sp>
        <p:nvSpPr>
          <p:cNvPr id="160776" name="Rectangle 8"/>
          <p:cNvSpPr>
            <a:spLocks noChangeArrowheads="1"/>
          </p:cNvSpPr>
          <p:nvPr/>
        </p:nvSpPr>
        <p:spPr bwMode="auto">
          <a:xfrm>
            <a:off x="1371600" y="5257800"/>
            <a:ext cx="7162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sz="2800" b="1">
                <a:solidFill>
                  <a:srgbClr val="0000FF"/>
                </a:solidFill>
                <a:latin typeface="Times New Roman" panose="02020603050405020304" pitchFamily="18" charset="0"/>
                <a:ea typeface="隶书" panose="02010509060101010101" pitchFamily="49" charset="-122"/>
              </a:rPr>
              <a:t>推论2 </a:t>
            </a:r>
            <a:r>
              <a:rPr lang="zh-CN" altLang="en-US" sz="2800" b="1">
                <a:solidFill>
                  <a:schemeClr val="tx2"/>
                </a:solidFill>
                <a:latin typeface="Times New Roman" panose="02020603050405020304" pitchFamily="18" charset="0"/>
                <a:ea typeface="隶书" panose="02010509060101010101" pitchFamily="49" charset="-122"/>
              </a:rPr>
              <a:t>行列式中如果有</a:t>
            </a:r>
            <a:r>
              <a:rPr lang="zh-CN" altLang="en-US" sz="2800" b="1">
                <a:solidFill>
                  <a:srgbClr val="FF6600"/>
                </a:solidFill>
                <a:latin typeface="Times New Roman" panose="02020603050405020304" pitchFamily="18" charset="0"/>
                <a:ea typeface="隶书" panose="02010509060101010101" pitchFamily="49" charset="-122"/>
              </a:rPr>
              <a:t>两行</a:t>
            </a:r>
            <a:r>
              <a:rPr lang="zh-CN" altLang="en-US" sz="2800" b="1">
                <a:latin typeface="Times New Roman" panose="02020603050405020304" pitchFamily="18" charset="0"/>
                <a:ea typeface="隶书" panose="02010509060101010101" pitchFamily="49" charset="-122"/>
              </a:rPr>
              <a:t>（</a:t>
            </a:r>
            <a:r>
              <a:rPr lang="zh-CN" altLang="en-US" sz="2800" b="1">
                <a:solidFill>
                  <a:srgbClr val="FF6600"/>
                </a:solidFill>
                <a:latin typeface="Times New Roman" panose="02020603050405020304" pitchFamily="18" charset="0"/>
                <a:ea typeface="隶书" panose="02010509060101010101" pitchFamily="49" charset="-122"/>
              </a:rPr>
              <a:t>列</a:t>
            </a:r>
            <a:r>
              <a:rPr lang="zh-CN" altLang="en-US" sz="2800" b="1">
                <a:solidFill>
                  <a:schemeClr val="tx2"/>
                </a:solidFill>
                <a:latin typeface="Times New Roman" panose="02020603050405020304" pitchFamily="18" charset="0"/>
                <a:ea typeface="隶书" panose="02010509060101010101" pitchFamily="49" charset="-122"/>
              </a:rPr>
              <a:t>）元素</a:t>
            </a:r>
            <a:r>
              <a:rPr lang="zh-CN" altLang="en-US" sz="2800" b="1">
                <a:solidFill>
                  <a:srgbClr val="006600"/>
                </a:solidFill>
                <a:latin typeface="Times New Roman" panose="02020603050405020304" pitchFamily="18" charset="0"/>
                <a:ea typeface="隶书" panose="02010509060101010101" pitchFamily="49" charset="-122"/>
              </a:rPr>
              <a:t>成比例</a:t>
            </a:r>
            <a:r>
              <a:rPr lang="zh-CN" altLang="en-US" sz="2800" b="1">
                <a:solidFill>
                  <a:schemeClr val="tx2"/>
                </a:solidFill>
                <a:latin typeface="Times New Roman" panose="02020603050405020304" pitchFamily="18" charset="0"/>
                <a:ea typeface="隶书" panose="02010509060101010101" pitchFamily="49" charset="-122"/>
              </a:rPr>
              <a:t>，则此</a:t>
            </a:r>
            <a:r>
              <a:rPr lang="zh-CN" altLang="en-US" sz="2800" b="1">
                <a:solidFill>
                  <a:srgbClr val="FF3300"/>
                </a:solidFill>
                <a:latin typeface="Times New Roman" panose="02020603050405020304" pitchFamily="18" charset="0"/>
                <a:ea typeface="隶书" panose="02010509060101010101" pitchFamily="49" charset="-122"/>
              </a:rPr>
              <a:t>行列式为零</a:t>
            </a:r>
            <a:r>
              <a:rPr lang="zh-CN" altLang="en-US" sz="2800" b="1">
                <a:solidFill>
                  <a:schemeClr val="tx2"/>
                </a:solidFill>
                <a:latin typeface="Times New Roman" panose="02020603050405020304" pitchFamily="18" charset="0"/>
                <a:ea typeface="隶书" panose="02010509060101010101" pitchFamily="49" charset="-122"/>
              </a:rPr>
              <a:t>．</a:t>
            </a:r>
          </a:p>
        </p:txBody>
      </p:sp>
      <p:sp>
        <p:nvSpPr>
          <p:cNvPr id="63497"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B59886B-E25F-45DC-82C1-1D63247FB8DE}" type="slidenum">
              <a:rPr lang="en-US" altLang="zh-CN" sz="1200">
                <a:solidFill>
                  <a:srgbClr val="898989"/>
                </a:solidFill>
                <a:latin typeface="Times New Roman" panose="02020603050405020304" pitchFamily="18" charset="0"/>
              </a:rPr>
              <a:pPr>
                <a:spcBef>
                  <a:spcPct val="0"/>
                </a:spcBef>
                <a:buFontTx/>
                <a:buNone/>
              </a:pPr>
              <a:t>56</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0770"/>
                                        </p:tgtEl>
                                        <p:attrNameLst>
                                          <p:attrName>style.visibility</p:attrName>
                                        </p:attrNameLst>
                                      </p:cBhvr>
                                      <p:to>
                                        <p:strVal val="visible"/>
                                      </p:to>
                                    </p:set>
                                    <p:animEffect transition="in" filter="wipe(left)">
                                      <p:cBhvr>
                                        <p:cTn id="7" dur="75"/>
                                        <p:tgtEl>
                                          <p:spTgt spid="160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60771"/>
                                        </p:tgtEl>
                                        <p:attrNameLst>
                                          <p:attrName>style.visibility</p:attrName>
                                        </p:attrNameLst>
                                      </p:cBhvr>
                                      <p:to>
                                        <p:strVal val="visible"/>
                                      </p:to>
                                    </p:set>
                                    <p:animEffect transition="in" filter="wipe(left)">
                                      <p:cBhvr>
                                        <p:cTn id="12" dur="75"/>
                                        <p:tgtEl>
                                          <p:spTgt spid="1607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60772"/>
                                        </p:tgtEl>
                                        <p:attrNameLst>
                                          <p:attrName>style.visibility</p:attrName>
                                        </p:attrNameLst>
                                      </p:cBhvr>
                                      <p:to>
                                        <p:strVal val="visible"/>
                                      </p:to>
                                    </p:set>
                                    <p:animEffect transition="in" filter="wipe(left)">
                                      <p:cBhvr>
                                        <p:cTn id="17" dur="75"/>
                                        <p:tgtEl>
                                          <p:spTgt spid="1607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60773"/>
                                        </p:tgtEl>
                                        <p:attrNameLst>
                                          <p:attrName>style.visibility</p:attrName>
                                        </p:attrNameLst>
                                      </p:cBhvr>
                                      <p:to>
                                        <p:strVal val="visible"/>
                                      </p:to>
                                    </p:set>
                                    <p:animEffect transition="in" filter="wipe(left)">
                                      <p:cBhvr>
                                        <p:cTn id="22" dur="75"/>
                                        <p:tgtEl>
                                          <p:spTgt spid="1607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60774"/>
                                        </p:tgtEl>
                                        <p:attrNameLst>
                                          <p:attrName>style.visibility</p:attrName>
                                        </p:attrNameLst>
                                      </p:cBhvr>
                                      <p:to>
                                        <p:strVal val="visible"/>
                                      </p:to>
                                    </p:set>
                                    <p:animEffect transition="in" filter="wipe(left)">
                                      <p:cBhvr>
                                        <p:cTn id="27" dur="75"/>
                                        <p:tgtEl>
                                          <p:spTgt spid="1607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60775"/>
                                        </p:tgtEl>
                                        <p:attrNameLst>
                                          <p:attrName>style.visibility</p:attrName>
                                        </p:attrNameLst>
                                      </p:cBhvr>
                                      <p:to>
                                        <p:strVal val="visible"/>
                                      </p:to>
                                    </p:set>
                                    <p:animEffect transition="in" filter="wipe(left)">
                                      <p:cBhvr>
                                        <p:cTn id="32" dur="75"/>
                                        <p:tgtEl>
                                          <p:spTgt spid="1607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60776"/>
                                        </p:tgtEl>
                                        <p:attrNameLst>
                                          <p:attrName>style.visibility</p:attrName>
                                        </p:attrNameLst>
                                      </p:cBhvr>
                                      <p:to>
                                        <p:strVal val="visible"/>
                                      </p:to>
                                    </p:set>
                                    <p:animEffect transition="in" filter="wipe(left)">
                                      <p:cBhvr>
                                        <p:cTn id="37" dur="75"/>
                                        <p:tgtEl>
                                          <p:spTgt spid="160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utoUpdateAnimBg="0"/>
      <p:bldP spid="160771" grpId="0" autoUpdateAnimBg="0"/>
      <p:bldP spid="160772" grpId="0" autoUpdateAnimBg="0"/>
      <p:bldP spid="160773" grpId="0" autoUpdateAnimBg="0"/>
      <p:bldP spid="160774" grpId="0" autoUpdateAnimBg="0"/>
      <p:bldP spid="160775" grpId="0" autoUpdateAnimBg="0"/>
      <p:bldP spid="160776"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173163" y="152400"/>
            <a:ext cx="1417637" cy="533400"/>
          </a:xfrm>
        </p:spPr>
        <p:txBody>
          <a:bodyPr rtlCol="0">
            <a:normAutofit fontScale="90000"/>
          </a:bodyPr>
          <a:lstStyle/>
          <a:p>
            <a:pPr eaLnBrk="1" fontAlgn="auto" hangingPunct="1">
              <a:spcAft>
                <a:spcPts val="0"/>
              </a:spcAft>
              <a:defRPr/>
            </a:pPr>
            <a:r>
              <a:rPr lang="zh-CN" altLang="en-US" smtClean="0">
                <a:solidFill>
                  <a:srgbClr val="669900"/>
                </a:solidFill>
                <a:ea typeface="隶书" pitchFamily="49" charset="-122"/>
              </a:rPr>
              <a:t>复习</a:t>
            </a:r>
          </a:p>
        </p:txBody>
      </p:sp>
      <p:sp>
        <p:nvSpPr>
          <p:cNvPr id="161795" name="Rectangle 3"/>
          <p:cNvSpPr>
            <a:spLocks noChangeArrowheads="1"/>
          </p:cNvSpPr>
          <p:nvPr/>
        </p:nvSpPr>
        <p:spPr bwMode="auto">
          <a:xfrm>
            <a:off x="914400" y="914400"/>
            <a:ext cx="769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FF3399"/>
                </a:solidFill>
                <a:latin typeface="Times New Roman" panose="02020603050405020304" pitchFamily="18" charset="0"/>
                <a:ea typeface="隶书" panose="02010509060101010101" pitchFamily="49" charset="-122"/>
              </a:rPr>
              <a:t>性质</a:t>
            </a:r>
            <a:r>
              <a:rPr lang="en-US" altLang="zh-CN" sz="2800" b="1">
                <a:solidFill>
                  <a:srgbClr val="FF3399"/>
                </a:solidFill>
                <a:latin typeface="Times New Roman" panose="02020603050405020304" pitchFamily="18" charset="0"/>
                <a:ea typeface="隶书" panose="02010509060101010101" pitchFamily="49" charset="-122"/>
              </a:rPr>
              <a:t>4</a:t>
            </a:r>
            <a:r>
              <a:rPr lang="zh-CN" altLang="en-US" sz="2800" b="1">
                <a:latin typeface="Times New Roman" panose="02020603050405020304" pitchFamily="18" charset="0"/>
                <a:ea typeface="隶书" panose="02010509060101010101" pitchFamily="49" charset="-122"/>
              </a:rPr>
              <a:t>　</a:t>
            </a:r>
            <a:r>
              <a:rPr lang="zh-CN" altLang="en-US" sz="2800" b="1">
                <a:solidFill>
                  <a:schemeClr val="tx2"/>
                </a:solidFill>
                <a:latin typeface="Times New Roman" panose="02020603050405020304" pitchFamily="18" charset="0"/>
                <a:ea typeface="隶书" panose="02010509060101010101" pitchFamily="49" charset="-122"/>
              </a:rPr>
              <a:t>若行列式的某一列（行）的元素都是两数之和</a:t>
            </a:r>
            <a:r>
              <a:rPr lang="zh-CN" altLang="en-GB"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则</a:t>
            </a:r>
            <a:r>
              <a:rPr lang="en-US" altLang="zh-CN" sz="2800" b="1" i="1">
                <a:solidFill>
                  <a:schemeClr val="tx2"/>
                </a:solidFill>
                <a:latin typeface="Times New Roman" panose="02020603050405020304" pitchFamily="18" charset="0"/>
                <a:ea typeface="隶书" panose="02010509060101010101" pitchFamily="49" charset="-122"/>
              </a:rPr>
              <a:t>D</a:t>
            </a:r>
            <a:r>
              <a:rPr lang="zh-CN" altLang="en-US" sz="2800" b="1">
                <a:solidFill>
                  <a:schemeClr val="tx2"/>
                </a:solidFill>
                <a:latin typeface="Times New Roman" panose="02020603050405020304" pitchFamily="18" charset="0"/>
                <a:ea typeface="隶书" panose="02010509060101010101" pitchFamily="49" charset="-122"/>
              </a:rPr>
              <a:t>可以写成两个行列式之和</a:t>
            </a:r>
            <a:r>
              <a:rPr lang="zh-CN" altLang="en-GB" sz="2800" b="1">
                <a:solidFill>
                  <a:schemeClr val="tx2"/>
                </a:solidFill>
                <a:latin typeface="Times New Roman" panose="02020603050405020304" pitchFamily="18" charset="0"/>
                <a:ea typeface="隶书" panose="02010509060101010101" pitchFamily="49" charset="-122"/>
              </a:rPr>
              <a:t>.</a:t>
            </a:r>
            <a:endParaRPr lang="en-US" altLang="zh-CN" sz="2800" b="1">
              <a:solidFill>
                <a:schemeClr val="tx2"/>
              </a:solidFill>
              <a:latin typeface="Times New Roman" panose="02020603050405020304" pitchFamily="18" charset="0"/>
              <a:ea typeface="隶书" panose="02010509060101010101" pitchFamily="49" charset="-122"/>
            </a:endParaRPr>
          </a:p>
        </p:txBody>
      </p:sp>
      <p:sp>
        <p:nvSpPr>
          <p:cNvPr id="161796" name="Rectangle 4"/>
          <p:cNvSpPr>
            <a:spLocks noChangeArrowheads="1"/>
          </p:cNvSpPr>
          <p:nvPr/>
        </p:nvSpPr>
        <p:spPr bwMode="auto">
          <a:xfrm>
            <a:off x="914400" y="3427413"/>
            <a:ext cx="76962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FF3399"/>
                </a:solidFill>
                <a:latin typeface="Times New Roman" panose="02020603050405020304" pitchFamily="18" charset="0"/>
                <a:ea typeface="隶书" panose="02010509060101010101" pitchFamily="49" charset="-122"/>
              </a:rPr>
              <a:t>性质</a:t>
            </a:r>
            <a:r>
              <a:rPr lang="en-US" altLang="zh-CN" sz="2800" b="1">
                <a:solidFill>
                  <a:srgbClr val="FF3399"/>
                </a:solidFill>
                <a:latin typeface="Times New Roman" panose="02020603050405020304" pitchFamily="18" charset="0"/>
                <a:ea typeface="隶书" panose="02010509060101010101" pitchFamily="49" charset="-122"/>
              </a:rPr>
              <a:t>5</a:t>
            </a:r>
            <a:r>
              <a:rPr lang="zh-CN" altLang="en-US" sz="2800" b="1">
                <a:latin typeface="Times New Roman" panose="02020603050405020304" pitchFamily="18" charset="0"/>
                <a:ea typeface="隶书" panose="02010509060101010101" pitchFamily="49" charset="-122"/>
              </a:rPr>
              <a:t>　</a:t>
            </a:r>
            <a:r>
              <a:rPr lang="zh-CN" altLang="en-US" sz="2800" b="1">
                <a:solidFill>
                  <a:schemeClr val="tx2"/>
                </a:solidFill>
                <a:latin typeface="Times New Roman" panose="02020603050405020304" pitchFamily="18" charset="0"/>
                <a:ea typeface="隶书" panose="02010509060101010101" pitchFamily="49" charset="-122"/>
              </a:rPr>
              <a:t>把行列式的</a:t>
            </a:r>
            <a:r>
              <a:rPr lang="zh-CN" altLang="en-US" sz="2800" b="1">
                <a:solidFill>
                  <a:srgbClr val="006600"/>
                </a:solidFill>
                <a:latin typeface="Times New Roman" panose="02020603050405020304" pitchFamily="18" charset="0"/>
                <a:ea typeface="隶书" panose="02010509060101010101" pitchFamily="49" charset="-122"/>
              </a:rPr>
              <a:t>某一列</a:t>
            </a:r>
            <a:r>
              <a:rPr lang="zh-CN" altLang="en-US" sz="2800" b="1">
                <a:solidFill>
                  <a:schemeClr val="tx2"/>
                </a:solidFill>
                <a:latin typeface="Times New Roman" panose="02020603050405020304" pitchFamily="18" charset="0"/>
                <a:ea typeface="隶书" panose="02010509060101010101" pitchFamily="49" charset="-122"/>
              </a:rPr>
              <a:t>（行）的各元素</a:t>
            </a:r>
            <a:r>
              <a:rPr lang="zh-CN" altLang="en-US" sz="2800" b="1">
                <a:solidFill>
                  <a:srgbClr val="FF6600"/>
                </a:solidFill>
                <a:latin typeface="Times New Roman" panose="02020603050405020304" pitchFamily="18" charset="0"/>
                <a:ea typeface="隶书" panose="02010509060101010101" pitchFamily="49" charset="-122"/>
              </a:rPr>
              <a:t>乘以同一数</a:t>
            </a:r>
            <a:r>
              <a:rPr lang="zh-CN" altLang="en-US" sz="2800" b="1">
                <a:solidFill>
                  <a:schemeClr val="tx2"/>
                </a:solidFill>
                <a:latin typeface="Times New Roman" panose="02020603050405020304" pitchFamily="18" charset="0"/>
                <a:ea typeface="隶书" panose="02010509060101010101" pitchFamily="49" charset="-122"/>
              </a:rPr>
              <a:t>然后加到</a:t>
            </a:r>
            <a:r>
              <a:rPr lang="zh-CN" altLang="en-US" sz="2800" b="1">
                <a:solidFill>
                  <a:srgbClr val="006600"/>
                </a:solidFill>
                <a:latin typeface="Times New Roman" panose="02020603050405020304" pitchFamily="18" charset="0"/>
                <a:ea typeface="隶书" panose="02010509060101010101" pitchFamily="49" charset="-122"/>
              </a:rPr>
              <a:t>另一列</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行</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对应的元素上去，</a:t>
            </a:r>
            <a:r>
              <a:rPr lang="zh-CN" altLang="en-US" sz="2800" b="1">
                <a:solidFill>
                  <a:srgbClr val="FF3300"/>
                </a:solidFill>
                <a:latin typeface="Times New Roman" panose="02020603050405020304" pitchFamily="18" charset="0"/>
                <a:ea typeface="隶书" panose="02010509060101010101" pitchFamily="49" charset="-122"/>
              </a:rPr>
              <a:t>行列式值不变</a:t>
            </a:r>
            <a:r>
              <a:rPr lang="zh-CN" altLang="en-US" sz="2800" b="1">
                <a:solidFill>
                  <a:schemeClr val="tx2"/>
                </a:solidFill>
                <a:latin typeface="Times New Roman" panose="02020603050405020304" pitchFamily="18" charset="0"/>
                <a:ea typeface="隶书" panose="02010509060101010101" pitchFamily="49" charset="-122"/>
              </a:rPr>
              <a:t>．</a:t>
            </a:r>
          </a:p>
        </p:txBody>
      </p:sp>
      <p:sp>
        <p:nvSpPr>
          <p:cNvPr id="161797" name="Rectangle 5"/>
          <p:cNvSpPr>
            <a:spLocks noChangeArrowheads="1"/>
          </p:cNvSpPr>
          <p:nvPr/>
        </p:nvSpPr>
        <p:spPr bwMode="auto">
          <a:xfrm>
            <a:off x="1143000" y="1905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accent1"/>
                </a:solidFill>
                <a:latin typeface="Times New Roman" panose="02020603050405020304" pitchFamily="18" charset="0"/>
                <a:ea typeface="隶书" panose="02010509060101010101" pitchFamily="49" charset="-122"/>
              </a:rPr>
              <a:t>推论</a:t>
            </a:r>
            <a:r>
              <a:rPr lang="zh-CN" altLang="en-US" sz="2800" b="1">
                <a:solidFill>
                  <a:schemeClr val="tx2"/>
                </a:solidFill>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隶书" panose="02010509060101010101" pitchFamily="49" charset="-122"/>
              </a:rPr>
              <a:t>如果将行列式某一行</a:t>
            </a:r>
            <a:r>
              <a:rPr lang="en-US" altLang="zh-CN" sz="2800" b="1">
                <a:latin typeface="Times New Roman" panose="02020603050405020304" pitchFamily="18" charset="0"/>
                <a:ea typeface="隶书" panose="02010509060101010101" pitchFamily="49" charset="-122"/>
              </a:rPr>
              <a:t>(</a:t>
            </a:r>
            <a:r>
              <a:rPr lang="zh-CN" altLang="en-US" sz="2800" b="1">
                <a:latin typeface="Times New Roman" panose="02020603050405020304" pitchFamily="18" charset="0"/>
                <a:ea typeface="隶书" panose="02010509060101010101" pitchFamily="49" charset="-122"/>
              </a:rPr>
              <a:t>列</a:t>
            </a:r>
            <a:r>
              <a:rPr lang="en-US" altLang="zh-CN" sz="2800" b="1">
                <a:latin typeface="Times New Roman" panose="02020603050405020304" pitchFamily="18" charset="0"/>
                <a:ea typeface="隶书" panose="02010509060101010101" pitchFamily="49" charset="-122"/>
              </a:rPr>
              <a:t>)</a:t>
            </a:r>
            <a:r>
              <a:rPr lang="zh-CN" altLang="en-US" sz="2800" b="1">
                <a:latin typeface="Times New Roman" panose="02020603050405020304" pitchFamily="18" charset="0"/>
                <a:ea typeface="隶书" panose="02010509060101010101" pitchFamily="49" charset="-122"/>
              </a:rPr>
              <a:t>的每个元素都写成</a:t>
            </a:r>
            <a:r>
              <a:rPr lang="en-US" altLang="zh-CN" sz="2800" b="1" i="1">
                <a:solidFill>
                  <a:srgbClr val="FF0000"/>
                </a:solidFill>
                <a:latin typeface="Times New Roman" panose="02020603050405020304" pitchFamily="18" charset="0"/>
                <a:ea typeface="隶书" panose="02010509060101010101" pitchFamily="49" charset="-122"/>
              </a:rPr>
              <a:t>m</a:t>
            </a:r>
            <a:r>
              <a:rPr lang="zh-CN" altLang="en-US" sz="2800" b="1">
                <a:latin typeface="Times New Roman" panose="02020603050405020304" pitchFamily="18" charset="0"/>
                <a:ea typeface="隶书" panose="02010509060101010101" pitchFamily="49" charset="-122"/>
              </a:rPr>
              <a:t>个数</a:t>
            </a:r>
            <a:r>
              <a:rPr lang="en-US" altLang="zh-CN" sz="2800" b="1">
                <a:latin typeface="Times New Roman" panose="02020603050405020304" pitchFamily="18" charset="0"/>
                <a:ea typeface="隶书" panose="02010509060101010101" pitchFamily="49" charset="-122"/>
              </a:rPr>
              <a:t>(</a:t>
            </a:r>
            <a:r>
              <a:rPr lang="en-US" altLang="zh-CN" sz="2800" b="1" i="1">
                <a:solidFill>
                  <a:srgbClr val="FF0000"/>
                </a:solidFill>
                <a:latin typeface="Times New Roman" panose="02020603050405020304" pitchFamily="18" charset="0"/>
                <a:ea typeface="隶书" panose="02010509060101010101" pitchFamily="49" charset="-122"/>
              </a:rPr>
              <a:t>m</a:t>
            </a:r>
            <a:r>
              <a:rPr lang="zh-CN" altLang="en-US" sz="2800" b="1">
                <a:solidFill>
                  <a:srgbClr val="FF0000"/>
                </a:solidFill>
                <a:latin typeface="Times New Roman" panose="02020603050405020304" pitchFamily="18" charset="0"/>
                <a:ea typeface="隶书" panose="02010509060101010101" pitchFamily="49" charset="-122"/>
              </a:rPr>
              <a:t>为大于</a:t>
            </a:r>
            <a:r>
              <a:rPr lang="en-US" altLang="zh-CN" sz="2800" b="1">
                <a:solidFill>
                  <a:srgbClr val="FF0000"/>
                </a:solidFill>
                <a:latin typeface="Times New Roman" panose="02020603050405020304" pitchFamily="18" charset="0"/>
                <a:ea typeface="隶书" panose="02010509060101010101" pitchFamily="49" charset="-122"/>
              </a:rPr>
              <a:t>2</a:t>
            </a:r>
            <a:r>
              <a:rPr lang="zh-CN" altLang="en-US" sz="2800" b="1">
                <a:solidFill>
                  <a:srgbClr val="FF0000"/>
                </a:solidFill>
                <a:latin typeface="Times New Roman" panose="02020603050405020304" pitchFamily="18" charset="0"/>
                <a:ea typeface="隶书" panose="02010509060101010101" pitchFamily="49" charset="-122"/>
              </a:rPr>
              <a:t>的整数</a:t>
            </a:r>
            <a:r>
              <a:rPr lang="en-US" altLang="zh-CN" sz="2800" b="1">
                <a:latin typeface="Times New Roman" panose="02020603050405020304" pitchFamily="18" charset="0"/>
                <a:ea typeface="隶书" panose="02010509060101010101" pitchFamily="49" charset="-122"/>
              </a:rPr>
              <a:t>)</a:t>
            </a:r>
            <a:r>
              <a:rPr lang="zh-CN" altLang="en-US" sz="2800" b="1">
                <a:latin typeface="Times New Roman" panose="02020603050405020304" pitchFamily="18" charset="0"/>
                <a:ea typeface="隶书" panose="02010509060101010101" pitchFamily="49" charset="-122"/>
              </a:rPr>
              <a:t>的和</a:t>
            </a: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隶书" panose="02010509060101010101" pitchFamily="49" charset="-122"/>
              </a:rPr>
              <a:t>则此行列式可以写成</a:t>
            </a:r>
            <a:r>
              <a:rPr lang="en-US" altLang="zh-CN" sz="2800" b="1" i="1">
                <a:solidFill>
                  <a:srgbClr val="FF0000"/>
                </a:solidFill>
                <a:latin typeface="Times New Roman" panose="02020603050405020304" pitchFamily="18" charset="0"/>
                <a:ea typeface="隶书" panose="02010509060101010101" pitchFamily="49" charset="-122"/>
              </a:rPr>
              <a:t>m</a:t>
            </a:r>
            <a:r>
              <a:rPr lang="zh-CN" altLang="en-US" sz="2800" b="1">
                <a:latin typeface="Times New Roman" panose="02020603050405020304" pitchFamily="18" charset="0"/>
                <a:ea typeface="隶书" panose="02010509060101010101" pitchFamily="49" charset="-122"/>
              </a:rPr>
              <a:t>个行列式的和</a:t>
            </a:r>
            <a:r>
              <a:rPr lang="en-US" altLang="zh-CN" sz="2800" b="1">
                <a:latin typeface="Times New Roman" panose="02020603050405020304" pitchFamily="18" charset="0"/>
                <a:ea typeface="隶书" panose="02010509060101010101" pitchFamily="49" charset="-122"/>
              </a:rPr>
              <a:t>.</a:t>
            </a:r>
          </a:p>
        </p:txBody>
      </p:sp>
      <p:sp>
        <p:nvSpPr>
          <p:cNvPr id="64518"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B9DC547-7F0F-4B7F-8C83-AE2CF5107024}" type="slidenum">
              <a:rPr lang="en-US" altLang="zh-CN" sz="1200">
                <a:solidFill>
                  <a:srgbClr val="898989"/>
                </a:solidFill>
                <a:latin typeface="Times New Roman" panose="02020603050405020304" pitchFamily="18" charset="0"/>
              </a:rPr>
              <a:pPr>
                <a:spcBef>
                  <a:spcPct val="0"/>
                </a:spcBef>
                <a:buFontTx/>
                <a:buNone/>
              </a:pPr>
              <a:t>57</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1794"/>
                                        </p:tgtEl>
                                        <p:attrNameLst>
                                          <p:attrName>style.visibility</p:attrName>
                                        </p:attrNameLst>
                                      </p:cBhvr>
                                      <p:to>
                                        <p:strVal val="visible"/>
                                      </p:to>
                                    </p:set>
                                    <p:animEffect transition="in" filter="wipe(left)">
                                      <p:cBhvr>
                                        <p:cTn id="7" dur="75"/>
                                        <p:tgtEl>
                                          <p:spTgt spid="161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61795"/>
                                        </p:tgtEl>
                                        <p:attrNameLst>
                                          <p:attrName>style.visibility</p:attrName>
                                        </p:attrNameLst>
                                      </p:cBhvr>
                                      <p:to>
                                        <p:strVal val="visible"/>
                                      </p:to>
                                    </p:set>
                                    <p:animEffect transition="in" filter="wipe(left)">
                                      <p:cBhvr>
                                        <p:cTn id="12" dur="75"/>
                                        <p:tgtEl>
                                          <p:spTgt spid="1617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61797"/>
                                        </p:tgtEl>
                                        <p:attrNameLst>
                                          <p:attrName>style.visibility</p:attrName>
                                        </p:attrNameLst>
                                      </p:cBhvr>
                                      <p:to>
                                        <p:strVal val="visible"/>
                                      </p:to>
                                    </p:set>
                                    <p:animEffect transition="in" filter="wipe(left)">
                                      <p:cBhvr>
                                        <p:cTn id="17" dur="75"/>
                                        <p:tgtEl>
                                          <p:spTgt spid="1617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61796"/>
                                        </p:tgtEl>
                                        <p:attrNameLst>
                                          <p:attrName>style.visibility</p:attrName>
                                        </p:attrNameLst>
                                      </p:cBhvr>
                                      <p:to>
                                        <p:strVal val="visible"/>
                                      </p:to>
                                    </p:set>
                                    <p:animEffect transition="in" filter="wipe(left)">
                                      <p:cBhvr>
                                        <p:cTn id="22" dur="75"/>
                                        <p:tgtEl>
                                          <p:spTgt spid="161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utoUpdateAnimBg="0"/>
      <p:bldP spid="161795" grpId="0" autoUpdateAnimBg="0"/>
      <p:bldP spid="161796" grpId="0" autoUpdateAnimBg="0"/>
      <p:bldP spid="161797"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990600" y="349250"/>
            <a:ext cx="7924800" cy="1066800"/>
          </a:xfrm>
        </p:spPr>
        <p:txBody>
          <a:bodyPr/>
          <a:lstStyle/>
          <a:p>
            <a:pPr algn="l" eaLnBrk="1" hangingPunct="1"/>
            <a:r>
              <a:rPr lang="zh-CN" altLang="en-GB" sz="3200" b="1" smtClean="0">
                <a:ea typeface="隶书" panose="02010509060101010101" pitchFamily="49" charset="-122"/>
              </a:rPr>
              <a:t>　    我们知道</a:t>
            </a:r>
            <a:r>
              <a:rPr lang="zh-CN" altLang="en-GB" sz="3200" b="1" smtClean="0">
                <a:solidFill>
                  <a:srgbClr val="FF3300"/>
                </a:solidFill>
                <a:ea typeface="隶书" panose="02010509060101010101" pitchFamily="49" charset="-122"/>
              </a:rPr>
              <a:t>三角形行列式的值就等于主对角线上的各元素乘积</a:t>
            </a:r>
            <a:r>
              <a:rPr lang="zh-CN" altLang="en-GB" sz="3200" b="1" smtClean="0">
                <a:ea typeface="隶书" panose="02010509060101010101" pitchFamily="49" charset="-122"/>
              </a:rPr>
              <a:t>。</a:t>
            </a:r>
            <a:endParaRPr lang="zh-CN" altLang="en-US" sz="3200" b="1" smtClean="0">
              <a:ea typeface="隶书" panose="02010509060101010101" pitchFamily="49" charset="-122"/>
            </a:endParaRPr>
          </a:p>
        </p:txBody>
      </p:sp>
      <p:graphicFrame>
        <p:nvGraphicFramePr>
          <p:cNvPr id="162819" name="Object 3"/>
          <p:cNvGraphicFramePr>
            <a:graphicFrameLocks noChangeAspect="1"/>
          </p:cNvGraphicFramePr>
          <p:nvPr/>
        </p:nvGraphicFramePr>
        <p:xfrm>
          <a:off x="1219200" y="1511300"/>
          <a:ext cx="2438400" cy="1962150"/>
        </p:xfrm>
        <a:graphic>
          <a:graphicData uri="http://schemas.openxmlformats.org/presentationml/2006/ole">
            <mc:AlternateContent xmlns:mc="http://schemas.openxmlformats.org/markup-compatibility/2006">
              <mc:Choice xmlns:v="urn:schemas-microsoft-com:vml" Requires="v">
                <p:oleObj spid="_x0000_s65565" name="Equation" r:id="rId3" imgW="1168400" imgH="939800" progId="Equation.DSMT4">
                  <p:embed/>
                </p:oleObj>
              </mc:Choice>
              <mc:Fallback>
                <p:oleObj name="Equation" r:id="rId3" imgW="1168400" imgH="939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511300"/>
                        <a:ext cx="2438400" cy="196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20" name="Object 4"/>
          <p:cNvGraphicFramePr>
            <a:graphicFrameLocks noChangeAspect="1"/>
          </p:cNvGraphicFramePr>
          <p:nvPr/>
        </p:nvGraphicFramePr>
        <p:xfrm>
          <a:off x="1208088" y="3643313"/>
          <a:ext cx="1792287" cy="488950"/>
        </p:xfrm>
        <a:graphic>
          <a:graphicData uri="http://schemas.openxmlformats.org/presentationml/2006/ole">
            <mc:AlternateContent xmlns:mc="http://schemas.openxmlformats.org/markup-compatibility/2006">
              <mc:Choice xmlns:v="urn:schemas-microsoft-com:vml" Requires="v">
                <p:oleObj spid="_x0000_s65566" name="Equation" r:id="rId5" imgW="838200" imgH="228600" progId="Equation.DSMT4">
                  <p:embed/>
                </p:oleObj>
              </mc:Choice>
              <mc:Fallback>
                <p:oleObj name="Equation" r:id="rId5" imgW="838200" imgH="228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8088" y="3643313"/>
                        <a:ext cx="1792287"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21" name="Rectangle 5"/>
          <p:cNvSpPr>
            <a:spLocks noChangeArrowheads="1"/>
          </p:cNvSpPr>
          <p:nvPr/>
        </p:nvSpPr>
        <p:spPr bwMode="auto">
          <a:xfrm>
            <a:off x="1066800" y="4429125"/>
            <a:ext cx="7696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b="1">
                <a:solidFill>
                  <a:schemeClr val="tx2"/>
                </a:solidFill>
                <a:latin typeface="Times New Roman" panose="02020603050405020304" pitchFamily="18" charset="0"/>
                <a:ea typeface="隶书" panose="02010509060101010101" pitchFamily="49" charset="-122"/>
              </a:rPr>
              <a:t>        因此，</a:t>
            </a:r>
            <a:r>
              <a:rPr lang="zh-CN" altLang="en-US" b="1">
                <a:solidFill>
                  <a:schemeClr val="tx2"/>
                </a:solidFill>
                <a:latin typeface="Times New Roman" panose="02020603050405020304" pitchFamily="18" charset="0"/>
                <a:ea typeface="隶书" panose="02010509060101010101" pitchFamily="49" charset="-122"/>
              </a:rPr>
              <a:t>计算一般的行列式时</a:t>
            </a:r>
            <a:r>
              <a:rPr lang="en-US" altLang="zh-CN" b="1">
                <a:solidFill>
                  <a:schemeClr val="tx2"/>
                </a:solidFill>
                <a:latin typeface="Times New Roman" panose="02020603050405020304" pitchFamily="18" charset="0"/>
                <a:ea typeface="隶书" panose="02010509060101010101" pitchFamily="49" charset="-122"/>
              </a:rPr>
              <a:t>, </a:t>
            </a:r>
            <a:r>
              <a:rPr lang="zh-CN" altLang="en-US" b="1">
                <a:solidFill>
                  <a:schemeClr val="tx2"/>
                </a:solidFill>
                <a:latin typeface="Times New Roman" panose="02020603050405020304" pitchFamily="18" charset="0"/>
                <a:ea typeface="隶书" panose="02010509060101010101" pitchFamily="49" charset="-122"/>
              </a:rPr>
              <a:t>常</a:t>
            </a:r>
            <a:r>
              <a:rPr lang="zh-CN" altLang="en-GB" b="1">
                <a:solidFill>
                  <a:schemeClr val="tx2"/>
                </a:solidFill>
                <a:latin typeface="Times New Roman" panose="02020603050405020304" pitchFamily="18" charset="0"/>
                <a:ea typeface="隶书" panose="02010509060101010101" pitchFamily="49" charset="-122"/>
              </a:rPr>
              <a:t>多次运</a:t>
            </a:r>
            <a:r>
              <a:rPr lang="zh-CN" altLang="en-US" b="1">
                <a:solidFill>
                  <a:schemeClr val="tx2"/>
                </a:solidFill>
                <a:latin typeface="Times New Roman" panose="02020603050405020304" pitchFamily="18" charset="0"/>
                <a:ea typeface="隶书" panose="02010509060101010101" pitchFamily="49" charset="-122"/>
              </a:rPr>
              <a:t>用行列式的性质</a:t>
            </a:r>
            <a:r>
              <a:rPr lang="en-US" altLang="zh-CN" b="1">
                <a:solidFill>
                  <a:schemeClr val="tx2"/>
                </a:solidFill>
                <a:latin typeface="Times New Roman" panose="02020603050405020304" pitchFamily="18" charset="0"/>
                <a:ea typeface="隶书" panose="02010509060101010101" pitchFamily="49" charset="-122"/>
              </a:rPr>
              <a:t>, </a:t>
            </a:r>
            <a:r>
              <a:rPr lang="zh-CN" altLang="en-US" b="1">
                <a:solidFill>
                  <a:schemeClr val="tx2"/>
                </a:solidFill>
                <a:latin typeface="Times New Roman" panose="02020603050405020304" pitchFamily="18" charset="0"/>
                <a:ea typeface="隶书" panose="02010509060101010101" pitchFamily="49" charset="-122"/>
              </a:rPr>
              <a:t>把它</a:t>
            </a:r>
            <a:r>
              <a:rPr lang="zh-CN" altLang="en-US" b="1">
                <a:solidFill>
                  <a:srgbClr val="FF3399"/>
                </a:solidFill>
                <a:latin typeface="Times New Roman" panose="02020603050405020304" pitchFamily="18" charset="0"/>
                <a:ea typeface="隶书" panose="02010509060101010101" pitchFamily="49" charset="-122"/>
              </a:rPr>
              <a:t>化为三角形行列式来计算</a:t>
            </a:r>
            <a:r>
              <a:rPr lang="en-US" altLang="zh-CN" b="1">
                <a:solidFill>
                  <a:schemeClr val="tx2"/>
                </a:solidFill>
                <a:latin typeface="Times New Roman" panose="02020603050405020304" pitchFamily="18" charset="0"/>
                <a:ea typeface="隶书" panose="02010509060101010101" pitchFamily="49" charset="-122"/>
              </a:rPr>
              <a:t>.</a:t>
            </a:r>
          </a:p>
        </p:txBody>
      </p:sp>
      <p:graphicFrame>
        <p:nvGraphicFramePr>
          <p:cNvPr id="162822" name="Object 6"/>
          <p:cNvGraphicFramePr>
            <a:graphicFrameLocks noChangeAspect="1"/>
          </p:cNvGraphicFramePr>
          <p:nvPr/>
        </p:nvGraphicFramePr>
        <p:xfrm>
          <a:off x="4953000" y="1581150"/>
          <a:ext cx="2667000" cy="1893888"/>
        </p:xfrm>
        <a:graphic>
          <a:graphicData uri="http://schemas.openxmlformats.org/presentationml/2006/ole">
            <mc:AlternateContent xmlns:mc="http://schemas.openxmlformats.org/markup-compatibility/2006">
              <mc:Choice xmlns:v="urn:schemas-microsoft-com:vml" Requires="v">
                <p:oleObj spid="_x0000_s65567" name="Equation" r:id="rId7" imgW="1866900" imgH="939800" progId="Equation.DSMT4">
                  <p:embed/>
                </p:oleObj>
              </mc:Choice>
              <mc:Fallback>
                <p:oleObj name="Equation" r:id="rId7" imgW="1866900" imgH="9398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1581150"/>
                        <a:ext cx="2667000" cy="189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23" name="Object 7"/>
          <p:cNvGraphicFramePr>
            <a:graphicFrameLocks noChangeAspect="1"/>
          </p:cNvGraphicFramePr>
          <p:nvPr/>
        </p:nvGraphicFramePr>
        <p:xfrm>
          <a:off x="4967288" y="3643313"/>
          <a:ext cx="1676400" cy="458787"/>
        </p:xfrm>
        <a:graphic>
          <a:graphicData uri="http://schemas.openxmlformats.org/presentationml/2006/ole">
            <mc:AlternateContent xmlns:mc="http://schemas.openxmlformats.org/markup-compatibility/2006">
              <mc:Choice xmlns:v="urn:schemas-microsoft-com:vml" Requires="v">
                <p:oleObj spid="_x0000_s65568" name="Equation" r:id="rId9" imgW="838200" imgH="228600" progId="Equation.DSMT4">
                  <p:embed/>
                </p:oleObj>
              </mc:Choice>
              <mc:Fallback>
                <p:oleObj name="Equation" r:id="rId9" imgW="838200" imgH="2286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7288" y="3643313"/>
                        <a:ext cx="16764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4"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595DD7B-6A14-4CAD-8D3C-ABD2DA24E88A}" type="slidenum">
              <a:rPr lang="en-US" altLang="zh-CN" sz="1200">
                <a:solidFill>
                  <a:srgbClr val="898989"/>
                </a:solidFill>
                <a:latin typeface="Times New Roman" panose="02020603050405020304" pitchFamily="18" charset="0"/>
              </a:rPr>
              <a:pPr>
                <a:spcBef>
                  <a:spcPct val="0"/>
                </a:spcBef>
                <a:buFontTx/>
                <a:buNone/>
              </a:pPr>
              <a:t>58</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2818"/>
                                        </p:tgtEl>
                                        <p:attrNameLst>
                                          <p:attrName>style.visibility</p:attrName>
                                        </p:attrNameLst>
                                      </p:cBhvr>
                                      <p:to>
                                        <p:strVal val="visible"/>
                                      </p:to>
                                    </p:set>
                                    <p:animEffect transition="in" filter="wipe(left)">
                                      <p:cBhvr>
                                        <p:cTn id="7" dur="75"/>
                                        <p:tgtEl>
                                          <p:spTgt spid="162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2819"/>
                                        </p:tgtEl>
                                        <p:attrNameLst>
                                          <p:attrName>style.visibility</p:attrName>
                                        </p:attrNameLst>
                                      </p:cBhvr>
                                      <p:to>
                                        <p:strVal val="visible"/>
                                      </p:to>
                                    </p:set>
                                    <p:animEffect transition="in" filter="wipe(left)">
                                      <p:cBhvr>
                                        <p:cTn id="12" dur="500"/>
                                        <p:tgtEl>
                                          <p:spTgt spid="1628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2820"/>
                                        </p:tgtEl>
                                        <p:attrNameLst>
                                          <p:attrName>style.visibility</p:attrName>
                                        </p:attrNameLst>
                                      </p:cBhvr>
                                      <p:to>
                                        <p:strVal val="visible"/>
                                      </p:to>
                                    </p:set>
                                    <p:animEffect transition="in" filter="wipe(left)">
                                      <p:cBhvr>
                                        <p:cTn id="17" dur="500"/>
                                        <p:tgtEl>
                                          <p:spTgt spid="1628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2822"/>
                                        </p:tgtEl>
                                        <p:attrNameLst>
                                          <p:attrName>style.visibility</p:attrName>
                                        </p:attrNameLst>
                                      </p:cBhvr>
                                      <p:to>
                                        <p:strVal val="visible"/>
                                      </p:to>
                                    </p:set>
                                    <p:animEffect transition="in" filter="wipe(left)">
                                      <p:cBhvr>
                                        <p:cTn id="22" dur="500"/>
                                        <p:tgtEl>
                                          <p:spTgt spid="1628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2823"/>
                                        </p:tgtEl>
                                        <p:attrNameLst>
                                          <p:attrName>style.visibility</p:attrName>
                                        </p:attrNameLst>
                                      </p:cBhvr>
                                      <p:to>
                                        <p:strVal val="visible"/>
                                      </p:to>
                                    </p:set>
                                    <p:animEffect transition="in" filter="wipe(left)">
                                      <p:cBhvr>
                                        <p:cTn id="27" dur="500"/>
                                        <p:tgtEl>
                                          <p:spTgt spid="1628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62821"/>
                                        </p:tgtEl>
                                        <p:attrNameLst>
                                          <p:attrName>style.visibility</p:attrName>
                                        </p:attrNameLst>
                                      </p:cBhvr>
                                      <p:to>
                                        <p:strVal val="visible"/>
                                      </p:to>
                                    </p:set>
                                    <p:animEffect transition="in" filter="wipe(left)">
                                      <p:cBhvr>
                                        <p:cTn id="32" dur="75"/>
                                        <p:tgtEl>
                                          <p:spTgt spid="162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autoUpdateAnimBg="0"/>
      <p:bldP spid="162821"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1066800" y="1906588"/>
            <a:ext cx="657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b="1">
                <a:solidFill>
                  <a:schemeClr val="tx2"/>
                </a:solidFill>
                <a:latin typeface="Times New Roman" panose="02020603050405020304" pitchFamily="18" charset="0"/>
                <a:ea typeface="隶书" panose="02010509060101010101" pitchFamily="49" charset="-122"/>
              </a:rPr>
              <a:t>(</a:t>
            </a:r>
            <a:r>
              <a:rPr lang="en-US" altLang="zh-CN" b="1">
                <a:solidFill>
                  <a:schemeClr val="tx2"/>
                </a:solidFill>
                <a:latin typeface="Times New Roman" panose="02020603050405020304" pitchFamily="18" charset="0"/>
                <a:ea typeface="隶书" panose="02010509060101010101" pitchFamily="49" charset="-122"/>
              </a:rPr>
              <a:t>1</a:t>
            </a:r>
            <a:r>
              <a:rPr lang="zh-CN" altLang="en-GB" b="1">
                <a:solidFill>
                  <a:schemeClr val="tx2"/>
                </a:solidFill>
                <a:latin typeface="Times New Roman" panose="02020603050405020304" pitchFamily="18" charset="0"/>
                <a:ea typeface="隶书" panose="02010509060101010101" pitchFamily="49" charset="-122"/>
              </a:rPr>
              <a:t>)</a:t>
            </a:r>
            <a:endParaRPr lang="en-US" altLang="zh-CN" b="1">
              <a:solidFill>
                <a:schemeClr val="tx2"/>
              </a:solidFill>
              <a:latin typeface="Times New Roman" panose="02020603050405020304" pitchFamily="18" charset="0"/>
              <a:ea typeface="隶书" panose="02010509060101010101" pitchFamily="49" charset="-122"/>
            </a:endParaRPr>
          </a:p>
        </p:txBody>
      </p:sp>
      <p:graphicFrame>
        <p:nvGraphicFramePr>
          <p:cNvPr id="163843" name="Object 3"/>
          <p:cNvGraphicFramePr>
            <a:graphicFrameLocks noChangeAspect="1"/>
          </p:cNvGraphicFramePr>
          <p:nvPr/>
        </p:nvGraphicFramePr>
        <p:xfrm>
          <a:off x="1854200" y="1600200"/>
          <a:ext cx="1028700" cy="1270000"/>
        </p:xfrm>
        <a:graphic>
          <a:graphicData uri="http://schemas.openxmlformats.org/presentationml/2006/ole">
            <mc:AlternateContent xmlns:mc="http://schemas.openxmlformats.org/markup-compatibility/2006">
              <mc:Choice xmlns:v="urn:schemas-microsoft-com:vml" Requires="v">
                <p:oleObj spid="_x0000_s66626" name="Equation" r:id="rId3" imgW="1000032" imgH="1238220" progId="Equation.DSMT4">
                  <p:embed/>
                </p:oleObj>
              </mc:Choice>
              <mc:Fallback>
                <p:oleObj name="Equation" r:id="rId3" imgW="1000032" imgH="12382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4200" y="1600200"/>
                        <a:ext cx="1028700"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44" name="Oval 4"/>
          <p:cNvSpPr>
            <a:spLocks noChangeArrowheads="1"/>
          </p:cNvSpPr>
          <p:nvPr/>
        </p:nvSpPr>
        <p:spPr bwMode="auto">
          <a:xfrm>
            <a:off x="1905000" y="2260600"/>
            <a:ext cx="304800" cy="533400"/>
          </a:xfrm>
          <a:prstGeom prst="ellipse">
            <a:avLst/>
          </a:prstGeom>
          <a:noFill/>
          <a:ln w="9525">
            <a:solidFill>
              <a:srgbClr val="FF3300"/>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163845" name="Object 5"/>
          <p:cNvGraphicFramePr>
            <a:graphicFrameLocks noChangeAspect="1"/>
          </p:cNvGraphicFramePr>
          <p:nvPr/>
        </p:nvGraphicFramePr>
        <p:xfrm>
          <a:off x="2927350" y="1733550"/>
          <a:ext cx="711200" cy="698500"/>
        </p:xfrm>
        <a:graphic>
          <a:graphicData uri="http://schemas.openxmlformats.org/presentationml/2006/ole">
            <mc:AlternateContent xmlns:mc="http://schemas.openxmlformats.org/markup-compatibility/2006">
              <mc:Choice xmlns:v="urn:schemas-microsoft-com:vml" Requires="v">
                <p:oleObj spid="_x0000_s66627" name="Equation" r:id="rId5" imgW="685868" imgH="666630" progId="Equation.DSMT4">
                  <p:embed/>
                </p:oleObj>
              </mc:Choice>
              <mc:Fallback>
                <p:oleObj name="Equation" r:id="rId5" imgW="685868" imgH="66663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350" y="1733550"/>
                        <a:ext cx="7112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46" name="Object 6"/>
          <p:cNvGraphicFramePr>
            <a:graphicFrameLocks noChangeAspect="1"/>
          </p:cNvGraphicFramePr>
          <p:nvPr/>
        </p:nvGraphicFramePr>
        <p:xfrm>
          <a:off x="3733800" y="1651000"/>
          <a:ext cx="1295400" cy="1270000"/>
        </p:xfrm>
        <a:graphic>
          <a:graphicData uri="http://schemas.openxmlformats.org/presentationml/2006/ole">
            <mc:AlternateContent xmlns:mc="http://schemas.openxmlformats.org/markup-compatibility/2006">
              <mc:Choice xmlns:v="urn:schemas-microsoft-com:vml" Requires="v">
                <p:oleObj spid="_x0000_s66628" name="Equation" r:id="rId7" imgW="1266923" imgH="1238220" progId="Equation.DSMT4">
                  <p:embed/>
                </p:oleObj>
              </mc:Choice>
              <mc:Fallback>
                <p:oleObj name="Equation" r:id="rId7" imgW="1266923" imgH="123822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1651000"/>
                        <a:ext cx="1295400"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47" name="AutoShape 7"/>
          <p:cNvSpPr>
            <a:spLocks noChangeArrowheads="1"/>
          </p:cNvSpPr>
          <p:nvPr/>
        </p:nvSpPr>
        <p:spPr bwMode="auto">
          <a:xfrm rot="10800000">
            <a:off x="3733800" y="1803400"/>
            <a:ext cx="1219200" cy="1066800"/>
          </a:xfrm>
          <a:prstGeom prst="rtTriangle">
            <a:avLst/>
          </a:prstGeom>
          <a:noFill/>
          <a:ln w="9525">
            <a:solidFill>
              <a:srgbClr val="FF9933"/>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163848" name="Object 8"/>
          <p:cNvGraphicFramePr>
            <a:graphicFrameLocks noChangeAspect="1"/>
          </p:cNvGraphicFramePr>
          <p:nvPr/>
        </p:nvGraphicFramePr>
        <p:xfrm>
          <a:off x="5041900" y="2036763"/>
          <a:ext cx="2349500" cy="439737"/>
        </p:xfrm>
        <a:graphic>
          <a:graphicData uri="http://schemas.openxmlformats.org/presentationml/2006/ole">
            <mc:AlternateContent xmlns:mc="http://schemas.openxmlformats.org/markup-compatibility/2006">
              <mc:Choice xmlns:v="urn:schemas-microsoft-com:vml" Requires="v">
                <p:oleObj spid="_x0000_s66629" name="Equation" r:id="rId9" imgW="2552756" imgH="457110" progId="Equation.DSMT4">
                  <p:embed/>
                </p:oleObj>
              </mc:Choice>
              <mc:Fallback>
                <p:oleObj name="Equation" r:id="rId9" imgW="2552756" imgH="45711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41900" y="2036763"/>
                        <a:ext cx="2349500"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49" name="Rectangle 9"/>
          <p:cNvSpPr>
            <a:spLocks noChangeArrowheads="1"/>
          </p:cNvSpPr>
          <p:nvPr/>
        </p:nvSpPr>
        <p:spPr bwMode="auto">
          <a:xfrm>
            <a:off x="1066800" y="3582988"/>
            <a:ext cx="657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b="1">
                <a:solidFill>
                  <a:schemeClr val="tx2"/>
                </a:solidFill>
                <a:latin typeface="Times New Roman" panose="02020603050405020304" pitchFamily="18" charset="0"/>
                <a:ea typeface="隶书" panose="02010509060101010101" pitchFamily="49" charset="-122"/>
              </a:rPr>
              <a:t>(2)</a:t>
            </a:r>
            <a:endParaRPr lang="en-US" altLang="zh-CN" b="1">
              <a:solidFill>
                <a:schemeClr val="tx2"/>
              </a:solidFill>
              <a:latin typeface="Times New Roman" panose="02020603050405020304" pitchFamily="18" charset="0"/>
              <a:ea typeface="隶书" panose="02010509060101010101" pitchFamily="49" charset="-122"/>
            </a:endParaRPr>
          </a:p>
        </p:txBody>
      </p:sp>
      <p:graphicFrame>
        <p:nvGraphicFramePr>
          <p:cNvPr id="163850" name="Object 10"/>
          <p:cNvGraphicFramePr>
            <a:graphicFrameLocks noChangeAspect="1"/>
          </p:cNvGraphicFramePr>
          <p:nvPr/>
        </p:nvGraphicFramePr>
        <p:xfrm>
          <a:off x="1841500" y="3276600"/>
          <a:ext cx="1054100" cy="1270000"/>
        </p:xfrm>
        <a:graphic>
          <a:graphicData uri="http://schemas.openxmlformats.org/presentationml/2006/ole">
            <mc:AlternateContent xmlns:mc="http://schemas.openxmlformats.org/markup-compatibility/2006">
              <mc:Choice xmlns:v="urn:schemas-microsoft-com:vml" Requires="v">
                <p:oleObj spid="_x0000_s66630" name="Equation" r:id="rId11" imgW="1028666" imgH="1238220" progId="Equation.DSMT4">
                  <p:embed/>
                </p:oleObj>
              </mc:Choice>
              <mc:Fallback>
                <p:oleObj name="Equation" r:id="rId11" imgW="1028666" imgH="123822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1500" y="3276600"/>
                        <a:ext cx="1054100"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51" name="Object 11"/>
          <p:cNvGraphicFramePr>
            <a:graphicFrameLocks noChangeAspect="1"/>
          </p:cNvGraphicFramePr>
          <p:nvPr/>
        </p:nvGraphicFramePr>
        <p:xfrm>
          <a:off x="2921000" y="3403600"/>
          <a:ext cx="723900" cy="711200"/>
        </p:xfrm>
        <a:graphic>
          <a:graphicData uri="http://schemas.openxmlformats.org/presentationml/2006/ole">
            <mc:AlternateContent xmlns:mc="http://schemas.openxmlformats.org/markup-compatibility/2006">
              <mc:Choice xmlns:v="urn:schemas-microsoft-com:vml" Requires="v">
                <p:oleObj spid="_x0000_s66631" name="Equation" r:id="rId13" imgW="695322" imgH="685800" progId="Equation.DSMT4">
                  <p:embed/>
                </p:oleObj>
              </mc:Choice>
              <mc:Fallback>
                <p:oleObj name="Equation" r:id="rId13" imgW="695322" imgH="6858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21000" y="3403600"/>
                        <a:ext cx="7239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52" name="Object 12"/>
          <p:cNvGraphicFramePr>
            <a:graphicFrameLocks noChangeAspect="1"/>
          </p:cNvGraphicFramePr>
          <p:nvPr/>
        </p:nvGraphicFramePr>
        <p:xfrm>
          <a:off x="3886200" y="3327400"/>
          <a:ext cx="1054100" cy="1270000"/>
        </p:xfrm>
        <a:graphic>
          <a:graphicData uri="http://schemas.openxmlformats.org/presentationml/2006/ole">
            <mc:AlternateContent xmlns:mc="http://schemas.openxmlformats.org/markup-compatibility/2006">
              <mc:Choice xmlns:v="urn:schemas-microsoft-com:vml" Requires="v">
                <p:oleObj spid="_x0000_s66632" name="Equation" r:id="rId15" imgW="1028666" imgH="1238220" progId="Equation.DSMT4">
                  <p:embed/>
                </p:oleObj>
              </mc:Choice>
              <mc:Fallback>
                <p:oleObj name="Equation" r:id="rId15" imgW="1028666" imgH="123822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86200" y="3327400"/>
                        <a:ext cx="1054100"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53" name="Object 13"/>
          <p:cNvGraphicFramePr>
            <a:graphicFrameLocks noChangeAspect="1"/>
          </p:cNvGraphicFramePr>
          <p:nvPr/>
        </p:nvGraphicFramePr>
        <p:xfrm>
          <a:off x="4953000" y="3781425"/>
          <a:ext cx="2006600" cy="314325"/>
        </p:xfrm>
        <a:graphic>
          <a:graphicData uri="http://schemas.openxmlformats.org/presentationml/2006/ole">
            <mc:AlternateContent xmlns:mc="http://schemas.openxmlformats.org/markup-compatibility/2006">
              <mc:Choice xmlns:v="urn:schemas-microsoft-com:vml" Requires="v">
                <p:oleObj spid="_x0000_s66633" name="Equation" r:id="rId17" imgW="2324224" imgH="342900" progId="Equation.DSMT4">
                  <p:embed/>
                </p:oleObj>
              </mc:Choice>
              <mc:Fallback>
                <p:oleObj name="Equation" r:id="rId17" imgW="2324224" imgH="342900" progId="Equation.DSMT4">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53000" y="3781425"/>
                        <a:ext cx="200660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54" name="Object 14"/>
          <p:cNvGraphicFramePr>
            <a:graphicFrameLocks noChangeAspect="1"/>
          </p:cNvGraphicFramePr>
          <p:nvPr/>
        </p:nvGraphicFramePr>
        <p:xfrm>
          <a:off x="3505200" y="3860800"/>
          <a:ext cx="279400" cy="190500"/>
        </p:xfrm>
        <a:graphic>
          <a:graphicData uri="http://schemas.openxmlformats.org/presentationml/2006/ole">
            <mc:AlternateContent xmlns:mc="http://schemas.openxmlformats.org/markup-compatibility/2006">
              <mc:Choice xmlns:v="urn:schemas-microsoft-com:vml" Requires="v">
                <p:oleObj spid="_x0000_s66634" name="Equation" r:id="rId19" imgW="247712" imgH="162000" progId="Equation.DSMT4">
                  <p:embed/>
                </p:oleObj>
              </mc:Choice>
              <mc:Fallback>
                <p:oleObj name="Equation" r:id="rId19" imgW="247712" imgH="162000" progId="Equation.DSMT4">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05200" y="3860800"/>
                        <a:ext cx="2794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55" name="Rectangle 15"/>
          <p:cNvSpPr>
            <a:spLocks noChangeArrowheads="1"/>
          </p:cNvSpPr>
          <p:nvPr/>
        </p:nvSpPr>
        <p:spPr bwMode="auto">
          <a:xfrm>
            <a:off x="838200" y="228600"/>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chemeClr val="tx2"/>
                </a:solidFill>
                <a:latin typeface="Times New Roman" panose="02020603050405020304" pitchFamily="18" charset="0"/>
                <a:ea typeface="隶书" panose="02010509060101010101" pitchFamily="49" charset="-122"/>
              </a:rPr>
              <a:t>　　具体如何操作呢？我们先来看</a:t>
            </a:r>
            <a:r>
              <a:rPr lang="zh-CN" altLang="en-GB" b="1">
                <a:solidFill>
                  <a:schemeClr val="tx2"/>
                </a:solidFill>
                <a:latin typeface="Times New Roman" panose="02020603050405020304" pitchFamily="18" charset="0"/>
                <a:ea typeface="隶书" panose="02010509060101010101" pitchFamily="49" charset="-122"/>
              </a:rPr>
              <a:t>几</a:t>
            </a:r>
            <a:r>
              <a:rPr lang="zh-CN" altLang="en-US" b="1">
                <a:solidFill>
                  <a:schemeClr val="tx2"/>
                </a:solidFill>
                <a:latin typeface="Times New Roman" panose="02020603050405020304" pitchFamily="18" charset="0"/>
                <a:ea typeface="隶书" panose="02010509060101010101" pitchFamily="49" charset="-122"/>
              </a:rPr>
              <a:t>个二阶和三阶行列式化为上三角行列式的例子。</a:t>
            </a:r>
          </a:p>
        </p:txBody>
      </p:sp>
      <p:sp>
        <p:nvSpPr>
          <p:cNvPr id="163856" name="Line 16"/>
          <p:cNvSpPr>
            <a:spLocks noChangeShapeType="1"/>
          </p:cNvSpPr>
          <p:nvPr/>
        </p:nvSpPr>
        <p:spPr bwMode="auto">
          <a:xfrm rot="4195177" flipH="1">
            <a:off x="1616869" y="4126706"/>
            <a:ext cx="1371600" cy="166688"/>
          </a:xfrm>
          <a:prstGeom prst="line">
            <a:avLst/>
          </a:prstGeom>
          <a:noFill/>
          <a:ln w="63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3857" name="Rectangle 17"/>
          <p:cNvSpPr>
            <a:spLocks noChangeArrowheads="1"/>
          </p:cNvSpPr>
          <p:nvPr/>
        </p:nvSpPr>
        <p:spPr bwMode="auto">
          <a:xfrm>
            <a:off x="2209800" y="4876800"/>
            <a:ext cx="2971800" cy="1196975"/>
          </a:xfrm>
          <a:prstGeom prst="rect">
            <a:avLst/>
          </a:prstGeom>
          <a:noFill/>
          <a:ln w="9525">
            <a:solidFill>
              <a:srgbClr val="8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sz="2400" b="1">
                <a:solidFill>
                  <a:schemeClr val="tx2"/>
                </a:solidFill>
                <a:latin typeface="Times New Roman" panose="02020603050405020304" pitchFamily="18" charset="0"/>
                <a:ea typeface="隶书" panose="02010509060101010101" pitchFamily="49" charset="-122"/>
              </a:rPr>
              <a:t>第一列第一个元素为0，可以运用</a:t>
            </a:r>
            <a:r>
              <a:rPr lang="zh-CN" altLang="en-GB" sz="2400" b="1">
                <a:solidFill>
                  <a:srgbClr val="FF3300"/>
                </a:solidFill>
                <a:latin typeface="Times New Roman" panose="02020603050405020304" pitchFamily="18" charset="0"/>
                <a:ea typeface="隶书" panose="02010509060101010101" pitchFamily="49" charset="-122"/>
              </a:rPr>
              <a:t>性质2</a:t>
            </a:r>
            <a:r>
              <a:rPr lang="zh-CN" altLang="en-GB" sz="2400" b="1">
                <a:solidFill>
                  <a:schemeClr val="tx2"/>
                </a:solidFill>
                <a:latin typeface="Times New Roman" panose="02020603050405020304" pitchFamily="18" charset="0"/>
                <a:ea typeface="隶书" panose="02010509060101010101" pitchFamily="49" charset="-122"/>
              </a:rPr>
              <a:t>进行换行。</a:t>
            </a:r>
            <a:endParaRPr lang="zh-CN" altLang="en-US" sz="2400" b="1">
              <a:solidFill>
                <a:schemeClr val="tx2"/>
              </a:solidFill>
              <a:latin typeface="Times New Roman" panose="02020603050405020304" pitchFamily="18" charset="0"/>
              <a:ea typeface="隶书" panose="02010509060101010101" pitchFamily="49" charset="-122"/>
            </a:endParaRPr>
          </a:p>
        </p:txBody>
      </p:sp>
      <p:sp>
        <p:nvSpPr>
          <p:cNvPr id="163858" name="AutoShape 18"/>
          <p:cNvSpPr>
            <a:spLocks noChangeArrowheads="1"/>
          </p:cNvSpPr>
          <p:nvPr/>
        </p:nvSpPr>
        <p:spPr bwMode="auto">
          <a:xfrm>
            <a:off x="5943600" y="4876800"/>
            <a:ext cx="1905000" cy="1295400"/>
          </a:xfrm>
          <a:prstGeom prst="wedgeRoundRectCallout">
            <a:avLst>
              <a:gd name="adj1" fmla="val -123583"/>
              <a:gd name="adj2" fmla="val -10782"/>
              <a:gd name="adj3" fmla="val 16667"/>
            </a:avLst>
          </a:prstGeom>
          <a:solidFill>
            <a:srgbClr val="99FF33"/>
          </a:solidFill>
          <a:ln w="9525">
            <a:solidFill>
              <a:schemeClr val="hlink"/>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3300"/>
                </a:solidFill>
                <a:latin typeface="Times New Roman" panose="02020603050405020304" pitchFamily="18" charset="0"/>
                <a:ea typeface="隶书" panose="02010509060101010101" pitchFamily="49" charset="-122"/>
              </a:rPr>
              <a:t>互换</a:t>
            </a:r>
            <a:r>
              <a:rPr lang="zh-CN" altLang="en-US" sz="2400" b="1">
                <a:solidFill>
                  <a:schemeClr val="tx2"/>
                </a:solidFill>
                <a:latin typeface="Times New Roman" panose="02020603050405020304" pitchFamily="18" charset="0"/>
                <a:ea typeface="隶书" panose="02010509060101010101" pitchFamily="49" charset="-122"/>
              </a:rPr>
              <a:t>行列式的两（列）</a:t>
            </a:r>
            <a:r>
              <a:rPr lang="en-US" altLang="zh-CN" sz="2400" b="1">
                <a:solidFill>
                  <a:schemeClr val="tx2"/>
                </a:solidFill>
                <a:latin typeface="Times New Roman" panose="02020603050405020304" pitchFamily="18" charset="0"/>
                <a:ea typeface="隶书" panose="02010509060101010101" pitchFamily="49" charset="-122"/>
              </a:rPr>
              <a:t>,</a:t>
            </a:r>
            <a:r>
              <a:rPr lang="zh-CN" altLang="en-US" sz="2400" b="1">
                <a:solidFill>
                  <a:schemeClr val="tx2"/>
                </a:solidFill>
                <a:latin typeface="Times New Roman" panose="02020603050405020304" pitchFamily="18" charset="0"/>
                <a:ea typeface="隶书" panose="02010509060101010101" pitchFamily="49" charset="-122"/>
              </a:rPr>
              <a:t>行列式</a:t>
            </a:r>
            <a:r>
              <a:rPr lang="zh-CN" altLang="en-US" sz="2400" b="1">
                <a:solidFill>
                  <a:srgbClr val="FF3300"/>
                </a:solidFill>
                <a:latin typeface="Times New Roman" panose="02020603050405020304" pitchFamily="18" charset="0"/>
                <a:ea typeface="隶书" panose="02010509060101010101" pitchFamily="49" charset="-122"/>
              </a:rPr>
              <a:t>变号</a:t>
            </a:r>
            <a:r>
              <a:rPr lang="en-US" altLang="zh-CN" sz="2400" b="1">
                <a:solidFill>
                  <a:schemeClr val="tx2"/>
                </a:solidFill>
                <a:latin typeface="Times New Roman" panose="02020603050405020304" pitchFamily="18" charset="0"/>
                <a:ea typeface="隶书" panose="02010509060101010101" pitchFamily="49" charset="-122"/>
              </a:rPr>
              <a:t>.</a:t>
            </a:r>
          </a:p>
        </p:txBody>
      </p:sp>
      <p:sp>
        <p:nvSpPr>
          <p:cNvPr id="163859" name="AutoShape 19"/>
          <p:cNvSpPr>
            <a:spLocks noChangeArrowheads="1"/>
          </p:cNvSpPr>
          <p:nvPr/>
        </p:nvSpPr>
        <p:spPr bwMode="auto">
          <a:xfrm>
            <a:off x="5562600" y="2362200"/>
            <a:ext cx="3581400" cy="1295400"/>
          </a:xfrm>
          <a:prstGeom prst="wedgeRoundRectCallout">
            <a:avLst>
              <a:gd name="adj1" fmla="val -148005"/>
              <a:gd name="adj2" fmla="val -28431"/>
              <a:gd name="adj3" fmla="val 16667"/>
            </a:avLst>
          </a:prstGeom>
          <a:solidFill>
            <a:srgbClr val="99FF33"/>
          </a:solidFill>
          <a:ln w="9525">
            <a:solidFill>
              <a:schemeClr val="hlink"/>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solidFill>
                  <a:srgbClr val="FF3300"/>
                </a:solidFill>
                <a:latin typeface="Times New Roman" panose="02020603050405020304" pitchFamily="18" charset="0"/>
                <a:ea typeface="隶书" panose="02010509060101010101" pitchFamily="49" charset="-122"/>
              </a:rPr>
              <a:t>性质</a:t>
            </a:r>
            <a:r>
              <a:rPr lang="en-US" altLang="zh-CN" sz="2000" b="1">
                <a:solidFill>
                  <a:srgbClr val="FF3300"/>
                </a:solidFill>
                <a:latin typeface="Times New Roman" panose="02020603050405020304" pitchFamily="18" charset="0"/>
                <a:ea typeface="隶书" panose="02010509060101010101" pitchFamily="49" charset="-122"/>
              </a:rPr>
              <a:t>5</a:t>
            </a:r>
            <a:r>
              <a:rPr lang="zh-CN" altLang="en-US" sz="2000" b="1">
                <a:solidFill>
                  <a:srgbClr val="FF3300"/>
                </a:solidFill>
                <a:latin typeface="Times New Roman" panose="02020603050405020304" pitchFamily="18" charset="0"/>
                <a:ea typeface="隶书" panose="02010509060101010101" pitchFamily="49" charset="-122"/>
              </a:rPr>
              <a:t>：</a:t>
            </a:r>
            <a:r>
              <a:rPr lang="zh-CN" altLang="en-US" sz="2000" b="1">
                <a:solidFill>
                  <a:schemeClr val="tx2"/>
                </a:solidFill>
                <a:latin typeface="Times New Roman" panose="02020603050405020304" pitchFamily="18" charset="0"/>
                <a:ea typeface="隶书" panose="02010509060101010101" pitchFamily="49" charset="-122"/>
              </a:rPr>
              <a:t>把行列式的</a:t>
            </a:r>
            <a:r>
              <a:rPr lang="zh-CN" altLang="en-US" sz="2000" b="1">
                <a:solidFill>
                  <a:srgbClr val="006600"/>
                </a:solidFill>
                <a:latin typeface="Times New Roman" panose="02020603050405020304" pitchFamily="18" charset="0"/>
                <a:ea typeface="隶书" panose="02010509060101010101" pitchFamily="49" charset="-122"/>
              </a:rPr>
              <a:t>某一列</a:t>
            </a:r>
            <a:r>
              <a:rPr lang="zh-CN" altLang="en-US" sz="2000" b="1">
                <a:solidFill>
                  <a:schemeClr val="tx2"/>
                </a:solidFill>
                <a:latin typeface="Times New Roman" panose="02020603050405020304" pitchFamily="18" charset="0"/>
                <a:ea typeface="隶书" panose="02010509060101010101" pitchFamily="49" charset="-122"/>
              </a:rPr>
              <a:t>（行）的各元素</a:t>
            </a:r>
            <a:r>
              <a:rPr lang="zh-CN" altLang="en-US" sz="2000" b="1">
                <a:solidFill>
                  <a:srgbClr val="FF6600"/>
                </a:solidFill>
                <a:latin typeface="Times New Roman" panose="02020603050405020304" pitchFamily="18" charset="0"/>
                <a:ea typeface="隶书" panose="02010509060101010101" pitchFamily="49" charset="-122"/>
              </a:rPr>
              <a:t>乘以同一数</a:t>
            </a:r>
            <a:r>
              <a:rPr lang="zh-CN" altLang="en-US" sz="2000" b="1">
                <a:solidFill>
                  <a:schemeClr val="tx2"/>
                </a:solidFill>
                <a:latin typeface="Times New Roman" panose="02020603050405020304" pitchFamily="18" charset="0"/>
                <a:ea typeface="隶书" panose="02010509060101010101" pitchFamily="49" charset="-122"/>
              </a:rPr>
              <a:t>然后加到</a:t>
            </a:r>
            <a:r>
              <a:rPr lang="zh-CN" altLang="en-US" sz="2000" b="1">
                <a:solidFill>
                  <a:srgbClr val="006600"/>
                </a:solidFill>
                <a:latin typeface="Times New Roman" panose="02020603050405020304" pitchFamily="18" charset="0"/>
                <a:ea typeface="隶书" panose="02010509060101010101" pitchFamily="49" charset="-122"/>
              </a:rPr>
              <a:t>另一列</a:t>
            </a:r>
            <a:r>
              <a:rPr lang="en-US" altLang="zh-CN" sz="2000" b="1">
                <a:solidFill>
                  <a:schemeClr val="tx2"/>
                </a:solidFill>
                <a:latin typeface="Times New Roman" panose="02020603050405020304" pitchFamily="18" charset="0"/>
                <a:ea typeface="隶书" panose="02010509060101010101" pitchFamily="49" charset="-122"/>
              </a:rPr>
              <a:t>(</a:t>
            </a:r>
            <a:r>
              <a:rPr lang="zh-CN" altLang="en-US" sz="2000" b="1">
                <a:solidFill>
                  <a:schemeClr val="tx2"/>
                </a:solidFill>
                <a:latin typeface="Times New Roman" panose="02020603050405020304" pitchFamily="18" charset="0"/>
                <a:ea typeface="隶书" panose="02010509060101010101" pitchFamily="49" charset="-122"/>
              </a:rPr>
              <a:t>行</a:t>
            </a:r>
            <a:r>
              <a:rPr lang="en-US" altLang="zh-CN" sz="2000" b="1">
                <a:solidFill>
                  <a:schemeClr val="tx2"/>
                </a:solidFill>
                <a:latin typeface="Times New Roman" panose="02020603050405020304" pitchFamily="18" charset="0"/>
                <a:ea typeface="隶书" panose="02010509060101010101" pitchFamily="49" charset="-122"/>
              </a:rPr>
              <a:t>)</a:t>
            </a:r>
            <a:r>
              <a:rPr lang="zh-CN" altLang="en-US" sz="2000" b="1">
                <a:solidFill>
                  <a:schemeClr val="tx2"/>
                </a:solidFill>
                <a:latin typeface="Times New Roman" panose="02020603050405020304" pitchFamily="18" charset="0"/>
                <a:ea typeface="隶书" panose="02010509060101010101" pitchFamily="49" charset="-122"/>
              </a:rPr>
              <a:t>对应的元素上去，</a:t>
            </a:r>
            <a:r>
              <a:rPr lang="zh-CN" altLang="en-US" sz="2000" b="1">
                <a:solidFill>
                  <a:srgbClr val="FF3300"/>
                </a:solidFill>
                <a:latin typeface="Times New Roman" panose="02020603050405020304" pitchFamily="18" charset="0"/>
                <a:ea typeface="隶书" panose="02010509060101010101" pitchFamily="49" charset="-122"/>
              </a:rPr>
              <a:t>行列式值不变</a:t>
            </a:r>
            <a:r>
              <a:rPr lang="zh-CN" altLang="en-US" sz="2000" b="1">
                <a:solidFill>
                  <a:schemeClr val="tx2"/>
                </a:solidFill>
                <a:latin typeface="Times New Roman" panose="02020603050405020304" pitchFamily="18" charset="0"/>
                <a:ea typeface="隶书" panose="02010509060101010101" pitchFamily="49" charset="-122"/>
              </a:rPr>
              <a:t>．</a:t>
            </a:r>
          </a:p>
        </p:txBody>
      </p:sp>
      <p:sp>
        <p:nvSpPr>
          <p:cNvPr id="66580"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14B8B93-454D-4383-818B-E2B557718930}" type="slidenum">
              <a:rPr lang="en-US" altLang="zh-CN" sz="1200">
                <a:solidFill>
                  <a:srgbClr val="898989"/>
                </a:solidFill>
                <a:latin typeface="Times New Roman" panose="02020603050405020304" pitchFamily="18" charset="0"/>
              </a:rPr>
              <a:pPr>
                <a:spcBef>
                  <a:spcPct val="0"/>
                </a:spcBef>
                <a:buFontTx/>
                <a:buNone/>
              </a:pPr>
              <a:t>59</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3855"/>
                                        </p:tgtEl>
                                        <p:attrNameLst>
                                          <p:attrName>style.visibility</p:attrName>
                                        </p:attrNameLst>
                                      </p:cBhvr>
                                      <p:to>
                                        <p:strVal val="visible"/>
                                      </p:to>
                                    </p:set>
                                    <p:animEffect transition="in" filter="wipe(left)">
                                      <p:cBhvr>
                                        <p:cTn id="7" dur="75"/>
                                        <p:tgtEl>
                                          <p:spTgt spid="1638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63842"/>
                                        </p:tgtEl>
                                        <p:attrNameLst>
                                          <p:attrName>style.visibility</p:attrName>
                                        </p:attrNameLst>
                                      </p:cBhvr>
                                      <p:to>
                                        <p:strVal val="visible"/>
                                      </p:to>
                                    </p:set>
                                    <p:animEffect transition="in" filter="wipe(left)">
                                      <p:cBhvr>
                                        <p:cTn id="12" dur="75"/>
                                        <p:tgtEl>
                                          <p:spTgt spid="1638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3843"/>
                                        </p:tgtEl>
                                        <p:attrNameLst>
                                          <p:attrName>style.visibility</p:attrName>
                                        </p:attrNameLst>
                                      </p:cBhvr>
                                      <p:to>
                                        <p:strVal val="visible"/>
                                      </p:to>
                                    </p:set>
                                    <p:animEffect transition="in" filter="wipe(left)">
                                      <p:cBhvr>
                                        <p:cTn id="17" dur="500"/>
                                        <p:tgtEl>
                                          <p:spTgt spid="1638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6384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163859"/>
                                        </p:tgtEl>
                                        <p:attrNameLst>
                                          <p:attrName>style.visibility</p:attrName>
                                        </p:attrNameLst>
                                      </p:cBhvr>
                                      <p:to>
                                        <p:strVal val="visible"/>
                                      </p:to>
                                    </p:set>
                                    <p:animEffect transition="in" filter="wipe(left)">
                                      <p:cBhvr>
                                        <p:cTn id="26" dur="75"/>
                                        <p:tgtEl>
                                          <p:spTgt spid="163859"/>
                                        </p:tgtEl>
                                      </p:cBhvr>
                                    </p:animEffect>
                                  </p:childTnLst>
                                  <p:subTnLst>
                                    <p:set>
                                      <p:cBhvr override="childStyle">
                                        <p:cTn dur="1" fill="hold" display="0" masterRel="nextClick" afterEffect="1"/>
                                        <p:tgtEl>
                                          <p:spTgt spid="163859"/>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63845"/>
                                        </p:tgtEl>
                                        <p:attrNameLst>
                                          <p:attrName>style.visibility</p:attrName>
                                        </p:attrNameLst>
                                      </p:cBhvr>
                                      <p:to>
                                        <p:strVal val="visible"/>
                                      </p:to>
                                    </p:set>
                                    <p:animEffect transition="in" filter="wipe(left)">
                                      <p:cBhvr>
                                        <p:cTn id="31" dur="500"/>
                                        <p:tgtEl>
                                          <p:spTgt spid="16384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63846"/>
                                        </p:tgtEl>
                                        <p:attrNameLst>
                                          <p:attrName>style.visibility</p:attrName>
                                        </p:attrNameLst>
                                      </p:cBhvr>
                                      <p:to>
                                        <p:strVal val="visible"/>
                                      </p:to>
                                    </p:set>
                                    <p:animEffect transition="in" filter="wipe(left)">
                                      <p:cBhvr>
                                        <p:cTn id="36" dur="500"/>
                                        <p:tgtEl>
                                          <p:spTgt spid="16384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384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63848"/>
                                        </p:tgtEl>
                                        <p:attrNameLst>
                                          <p:attrName>style.visibility</p:attrName>
                                        </p:attrNameLst>
                                      </p:cBhvr>
                                      <p:to>
                                        <p:strVal val="visible"/>
                                      </p:to>
                                    </p:set>
                                    <p:animEffect transition="in" filter="wipe(left)">
                                      <p:cBhvr>
                                        <p:cTn id="45" dur="500"/>
                                        <p:tgtEl>
                                          <p:spTgt spid="16384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63849"/>
                                        </p:tgtEl>
                                        <p:attrNameLst>
                                          <p:attrName>style.visibility</p:attrName>
                                        </p:attrNameLst>
                                      </p:cBhvr>
                                      <p:to>
                                        <p:strVal val="visible"/>
                                      </p:to>
                                    </p:set>
                                    <p:animEffect transition="in" filter="wipe(left)">
                                      <p:cBhvr>
                                        <p:cTn id="50" dur="500"/>
                                        <p:tgtEl>
                                          <p:spTgt spid="16384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63850"/>
                                        </p:tgtEl>
                                        <p:attrNameLst>
                                          <p:attrName>style.visibility</p:attrName>
                                        </p:attrNameLst>
                                      </p:cBhvr>
                                      <p:to>
                                        <p:strVal val="visible"/>
                                      </p:to>
                                    </p:set>
                                    <p:animEffect transition="in" filter="wipe(left)">
                                      <p:cBhvr>
                                        <p:cTn id="55" dur="500"/>
                                        <p:tgtEl>
                                          <p:spTgt spid="16385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163856"/>
                                        </p:tgtEl>
                                        <p:attrNameLst>
                                          <p:attrName>style.visibility</p:attrName>
                                        </p:attrNameLst>
                                      </p:cBhvr>
                                      <p:to>
                                        <p:strVal val="visible"/>
                                      </p:to>
                                    </p:set>
                                    <p:animEffect transition="in" filter="wipe(right)">
                                      <p:cBhvr>
                                        <p:cTn id="60" dur="500"/>
                                        <p:tgtEl>
                                          <p:spTgt spid="16385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63857"/>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iterate type="lt">
                                    <p:tmPct val="100000"/>
                                  </p:iterate>
                                  <p:childTnLst>
                                    <p:set>
                                      <p:cBhvr>
                                        <p:cTn id="68" dur="1" fill="hold">
                                          <p:stCondLst>
                                            <p:cond delay="0"/>
                                          </p:stCondLst>
                                        </p:cTn>
                                        <p:tgtEl>
                                          <p:spTgt spid="163858"/>
                                        </p:tgtEl>
                                        <p:attrNameLst>
                                          <p:attrName>style.visibility</p:attrName>
                                        </p:attrNameLst>
                                      </p:cBhvr>
                                      <p:to>
                                        <p:strVal val="visible"/>
                                      </p:to>
                                    </p:set>
                                    <p:animEffect transition="in" filter="wipe(left)">
                                      <p:cBhvr>
                                        <p:cTn id="69" dur="75"/>
                                        <p:tgtEl>
                                          <p:spTgt spid="163858"/>
                                        </p:tgtEl>
                                      </p:cBhvr>
                                    </p:animEffect>
                                  </p:childTnLst>
                                  <p:subTnLst>
                                    <p:set>
                                      <p:cBhvr override="childStyle">
                                        <p:cTn dur="1" fill="hold" display="0" masterRel="nextClick" afterEffect="1"/>
                                        <p:tgtEl>
                                          <p:spTgt spid="163858"/>
                                        </p:tgtEl>
                                        <p:attrNameLst>
                                          <p:attrName>style.visibility</p:attrName>
                                        </p:attrNameLst>
                                      </p:cBhvr>
                                      <p:to>
                                        <p:strVal val="hidden"/>
                                      </p:to>
                                    </p:set>
                                  </p:sub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163851"/>
                                        </p:tgtEl>
                                        <p:attrNameLst>
                                          <p:attrName>style.visibility</p:attrName>
                                        </p:attrNameLst>
                                      </p:cBhvr>
                                      <p:to>
                                        <p:strVal val="visible"/>
                                      </p:to>
                                    </p:set>
                                    <p:animEffect transition="in" filter="wipe(left)">
                                      <p:cBhvr>
                                        <p:cTn id="74" dur="500"/>
                                        <p:tgtEl>
                                          <p:spTgt spid="16385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163854"/>
                                        </p:tgtEl>
                                        <p:attrNameLst>
                                          <p:attrName>style.visibility</p:attrName>
                                        </p:attrNameLst>
                                      </p:cBhvr>
                                      <p:to>
                                        <p:strVal val="visible"/>
                                      </p:to>
                                    </p:set>
                                    <p:animEffect transition="in" filter="wipe(left)">
                                      <p:cBhvr>
                                        <p:cTn id="79" dur="500"/>
                                        <p:tgtEl>
                                          <p:spTgt spid="16385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163852"/>
                                        </p:tgtEl>
                                        <p:attrNameLst>
                                          <p:attrName>style.visibility</p:attrName>
                                        </p:attrNameLst>
                                      </p:cBhvr>
                                      <p:to>
                                        <p:strVal val="visible"/>
                                      </p:to>
                                    </p:set>
                                    <p:animEffect transition="in" filter="wipe(left)">
                                      <p:cBhvr>
                                        <p:cTn id="84" dur="500"/>
                                        <p:tgtEl>
                                          <p:spTgt spid="16385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163853"/>
                                        </p:tgtEl>
                                        <p:attrNameLst>
                                          <p:attrName>style.visibility</p:attrName>
                                        </p:attrNameLst>
                                      </p:cBhvr>
                                      <p:to>
                                        <p:strVal val="visible"/>
                                      </p:to>
                                    </p:set>
                                    <p:animEffect transition="in" filter="wipe(left)">
                                      <p:cBhvr>
                                        <p:cTn id="89" dur="500"/>
                                        <p:tgtEl>
                                          <p:spTgt spid="163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utoUpdateAnimBg="0"/>
      <p:bldP spid="163844" grpId="0" animBg="1"/>
      <p:bldP spid="163847" grpId="0" animBg="1"/>
      <p:bldP spid="163849" grpId="0" autoUpdateAnimBg="0"/>
      <p:bldP spid="163855" grpId="0" autoUpdateAnimBg="0"/>
      <p:bldP spid="163856" grpId="0" animBg="1"/>
      <p:bldP spid="163857" grpId="0" animBg="1" autoUpdateAnimBg="0"/>
      <p:bldP spid="163858" grpId="0" animBg="1" autoUpdateAnimBg="0"/>
      <p:bldP spid="163859"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099" name="Object 3"/>
          <p:cNvGraphicFramePr>
            <a:graphicFrameLocks noChangeAspect="1"/>
          </p:cNvGraphicFramePr>
          <p:nvPr/>
        </p:nvGraphicFramePr>
        <p:xfrm>
          <a:off x="857250" y="2590800"/>
          <a:ext cx="6761163" cy="466725"/>
        </p:xfrm>
        <a:graphic>
          <a:graphicData uri="http://schemas.openxmlformats.org/presentationml/2006/ole">
            <mc:AlternateContent xmlns:mc="http://schemas.openxmlformats.org/markup-compatibility/2006">
              <mc:Choice xmlns:v="urn:schemas-microsoft-com:vml" Requires="v">
                <p:oleObj spid="_x0000_s11291" name="Equation" r:id="rId3" imgW="3492500" imgH="241300" progId="Equation.DSMT4">
                  <p:embed/>
                </p:oleObj>
              </mc:Choice>
              <mc:Fallback>
                <p:oleObj name="Equation" r:id="rId3" imgW="3492500" imgH="241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2590800"/>
                        <a:ext cx="6761163"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00" name="Object 4"/>
          <p:cNvGraphicFramePr>
            <a:graphicFrameLocks noChangeAspect="1"/>
          </p:cNvGraphicFramePr>
          <p:nvPr/>
        </p:nvGraphicFramePr>
        <p:xfrm>
          <a:off x="1090613" y="3657600"/>
          <a:ext cx="7132637" cy="496888"/>
        </p:xfrm>
        <a:graphic>
          <a:graphicData uri="http://schemas.openxmlformats.org/presentationml/2006/ole">
            <mc:AlternateContent xmlns:mc="http://schemas.openxmlformats.org/markup-compatibility/2006">
              <mc:Choice xmlns:v="urn:schemas-microsoft-com:vml" Requires="v">
                <p:oleObj spid="_x0000_s11292" name="Equation" r:id="rId5" imgW="3467100" imgH="241300" progId="Equation.DSMT4">
                  <p:embed/>
                </p:oleObj>
              </mc:Choice>
              <mc:Fallback>
                <p:oleObj name="Equation" r:id="rId5" imgW="3467100" imgH="2413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0613" y="3657600"/>
                        <a:ext cx="7132637"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01" name="Object 5"/>
          <p:cNvGraphicFramePr>
            <a:graphicFrameLocks noChangeAspect="1"/>
          </p:cNvGraphicFramePr>
          <p:nvPr/>
        </p:nvGraphicFramePr>
        <p:xfrm>
          <a:off x="930275" y="4724400"/>
          <a:ext cx="3213100" cy="522288"/>
        </p:xfrm>
        <a:graphic>
          <a:graphicData uri="http://schemas.openxmlformats.org/presentationml/2006/ole">
            <mc:AlternateContent xmlns:mc="http://schemas.openxmlformats.org/markup-compatibility/2006">
              <mc:Choice xmlns:v="urn:schemas-microsoft-com:vml" Requires="v">
                <p:oleObj spid="_x0000_s11293" name="Equation" r:id="rId7" imgW="1562100" imgH="254000" progId="Equation.DSMT4">
                  <p:embed/>
                </p:oleObj>
              </mc:Choice>
              <mc:Fallback>
                <p:oleObj name="Equation" r:id="rId7" imgW="1562100" imgH="2540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0275" y="4724400"/>
                        <a:ext cx="32131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B55D002-DCCB-4F11-9BF0-0685148374CC}" type="slidenum">
              <a:rPr lang="en-US" altLang="zh-CN" sz="1200">
                <a:solidFill>
                  <a:srgbClr val="898989"/>
                </a:solidFill>
                <a:latin typeface="Times New Roman" panose="02020603050405020304" pitchFamily="18" charset="0"/>
              </a:rPr>
              <a:pPr>
                <a:spcBef>
                  <a:spcPct val="0"/>
                </a:spcBef>
                <a:buFontTx/>
                <a:buNone/>
              </a:pPr>
              <a:t>6</a:t>
            </a:fld>
            <a:endParaRPr lang="en-US" altLang="zh-CN" sz="1200">
              <a:solidFill>
                <a:srgbClr val="898989"/>
              </a:solidFill>
              <a:latin typeface="Times New Roman" panose="02020603050405020304" pitchFamily="18" charset="0"/>
            </a:endParaRPr>
          </a:p>
        </p:txBody>
      </p:sp>
      <p:graphicFrame>
        <p:nvGraphicFramePr>
          <p:cNvPr id="11270" name="Object 7"/>
          <p:cNvGraphicFramePr>
            <a:graphicFrameLocks noChangeAspect="1"/>
          </p:cNvGraphicFramePr>
          <p:nvPr/>
        </p:nvGraphicFramePr>
        <p:xfrm>
          <a:off x="1285875" y="642938"/>
          <a:ext cx="2178050" cy="1670050"/>
        </p:xfrm>
        <a:graphic>
          <a:graphicData uri="http://schemas.openxmlformats.org/presentationml/2006/ole">
            <mc:AlternateContent xmlns:mc="http://schemas.openxmlformats.org/markup-compatibility/2006">
              <mc:Choice xmlns:v="urn:schemas-microsoft-com:vml" Requires="v">
                <p:oleObj spid="_x0000_s11294" name="公式" r:id="rId9" imgW="927100" imgH="711200" progId="Equation.3">
                  <p:embed/>
                </p:oleObj>
              </mc:Choice>
              <mc:Fallback>
                <p:oleObj name="公式" r:id="rId9" imgW="927100" imgH="711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5875" y="642938"/>
                        <a:ext cx="2178050" cy="167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wipe(left)">
                                      <p:cBhvr>
                                        <p:cTn id="7" dur="500"/>
                                        <p:tgtEl>
                                          <p:spTgt spid="132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2100"/>
                                        </p:tgtEl>
                                        <p:attrNameLst>
                                          <p:attrName>style.visibility</p:attrName>
                                        </p:attrNameLst>
                                      </p:cBhvr>
                                      <p:to>
                                        <p:strVal val="visible"/>
                                      </p:to>
                                    </p:set>
                                    <p:animEffect transition="in" filter="wipe(left)">
                                      <p:cBhvr>
                                        <p:cTn id="12" dur="500"/>
                                        <p:tgtEl>
                                          <p:spTgt spid="1321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2101"/>
                                        </p:tgtEl>
                                        <p:attrNameLst>
                                          <p:attrName>style.visibility</p:attrName>
                                        </p:attrNameLst>
                                      </p:cBhvr>
                                      <p:to>
                                        <p:strVal val="visible"/>
                                      </p:to>
                                    </p:set>
                                    <p:animEffect transition="in" filter="wipe(left)">
                                      <p:cBhvr>
                                        <p:cTn id="17" dur="500"/>
                                        <p:tgtEl>
                                          <p:spTgt spid="132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866" name="Object 2"/>
          <p:cNvGraphicFramePr>
            <a:graphicFrameLocks noChangeAspect="1"/>
          </p:cNvGraphicFramePr>
          <p:nvPr/>
        </p:nvGraphicFramePr>
        <p:xfrm>
          <a:off x="1371600" y="304800"/>
          <a:ext cx="3162300" cy="1981200"/>
        </p:xfrm>
        <a:graphic>
          <a:graphicData uri="http://schemas.openxmlformats.org/presentationml/2006/ole">
            <mc:AlternateContent xmlns:mc="http://schemas.openxmlformats.org/markup-compatibility/2006">
              <mc:Choice xmlns:v="urn:schemas-microsoft-com:vml" Requires="v">
                <p:oleObj spid="_x0000_s67685" name="Equation" r:id="rId3" imgW="3133812" imgH="1952640" progId="Equation.DSMT4">
                  <p:embed/>
                </p:oleObj>
              </mc:Choice>
              <mc:Fallback>
                <p:oleObj name="Equation" r:id="rId3" imgW="3133812" imgH="1952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04800"/>
                        <a:ext cx="31623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67" name="Object 3"/>
          <p:cNvGraphicFramePr>
            <a:graphicFrameLocks noChangeAspect="1"/>
          </p:cNvGraphicFramePr>
          <p:nvPr/>
        </p:nvGraphicFramePr>
        <p:xfrm>
          <a:off x="4508500" y="1143000"/>
          <a:ext cx="558800" cy="711200"/>
        </p:xfrm>
        <a:graphic>
          <a:graphicData uri="http://schemas.openxmlformats.org/presentationml/2006/ole">
            <mc:AlternateContent xmlns:mc="http://schemas.openxmlformats.org/markup-compatibility/2006">
              <mc:Choice xmlns:v="urn:schemas-microsoft-com:vml" Requires="v">
                <p:oleObj spid="_x0000_s67686" name="Equation" r:id="rId5" imgW="533513" imgH="685800" progId="Equation.DSMT4">
                  <p:embed/>
                </p:oleObj>
              </mc:Choice>
              <mc:Fallback>
                <p:oleObj name="Equation" r:id="rId5" imgW="533513" imgH="685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8500" y="1143000"/>
                        <a:ext cx="5588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68" name="Object 4"/>
          <p:cNvGraphicFramePr>
            <a:graphicFrameLocks noChangeAspect="1"/>
          </p:cNvGraphicFramePr>
          <p:nvPr/>
        </p:nvGraphicFramePr>
        <p:xfrm>
          <a:off x="5334000" y="1752600"/>
          <a:ext cx="454025" cy="407988"/>
        </p:xfrm>
        <a:graphic>
          <a:graphicData uri="http://schemas.openxmlformats.org/presentationml/2006/ole">
            <mc:AlternateContent xmlns:mc="http://schemas.openxmlformats.org/markup-compatibility/2006">
              <mc:Choice xmlns:v="urn:schemas-microsoft-com:vml" Requires="v">
                <p:oleObj spid="_x0000_s67687" name="Equation" r:id="rId7" imgW="95357" imgH="152280" progId="Equation.DSMT4">
                  <p:embed/>
                </p:oleObj>
              </mc:Choice>
              <mc:Fallback>
                <p:oleObj name="Equation" r:id="rId7" imgW="95357" imgH="1522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1752600"/>
                        <a:ext cx="454025"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75" name="Object 11"/>
          <p:cNvGraphicFramePr>
            <a:graphicFrameLocks noChangeAspect="1"/>
          </p:cNvGraphicFramePr>
          <p:nvPr/>
        </p:nvGraphicFramePr>
        <p:xfrm>
          <a:off x="6234113" y="1755775"/>
          <a:ext cx="319087" cy="377825"/>
        </p:xfrm>
        <a:graphic>
          <a:graphicData uri="http://schemas.openxmlformats.org/presentationml/2006/ole">
            <mc:AlternateContent xmlns:mc="http://schemas.openxmlformats.org/markup-compatibility/2006">
              <mc:Choice xmlns:v="urn:schemas-microsoft-com:vml" Requires="v">
                <p:oleObj spid="_x0000_s67688" name="Equation" r:id="rId9" imgW="57268" imgH="133380" progId="Equation.DSMT4">
                  <p:embed/>
                </p:oleObj>
              </mc:Choice>
              <mc:Fallback>
                <p:oleObj name="Equation" r:id="rId9" imgW="57268" imgH="13338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34113" y="1755775"/>
                        <a:ext cx="319087"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76" name="Object 12"/>
          <p:cNvGraphicFramePr>
            <a:graphicFrameLocks noChangeAspect="1"/>
          </p:cNvGraphicFramePr>
          <p:nvPr/>
        </p:nvGraphicFramePr>
        <p:xfrm>
          <a:off x="6862763" y="1752600"/>
          <a:ext cx="681037" cy="377825"/>
        </p:xfrm>
        <a:graphic>
          <a:graphicData uri="http://schemas.openxmlformats.org/presentationml/2006/ole">
            <mc:AlternateContent xmlns:mc="http://schemas.openxmlformats.org/markup-compatibility/2006">
              <mc:Choice xmlns:v="urn:schemas-microsoft-com:vml" Requires="v">
                <p:oleObj spid="_x0000_s67689" name="Equation" r:id="rId11" imgW="161810" imgH="133380" progId="Equation.DSMT4">
                  <p:embed/>
                </p:oleObj>
              </mc:Choice>
              <mc:Fallback>
                <p:oleObj name="Equation" r:id="rId11" imgW="161810" imgH="13338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62763" y="1752600"/>
                        <a:ext cx="681037"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877" name="Rectangle 13"/>
          <p:cNvSpPr>
            <a:spLocks noChangeArrowheads="1"/>
          </p:cNvSpPr>
          <p:nvPr/>
        </p:nvSpPr>
        <p:spPr bwMode="auto">
          <a:xfrm>
            <a:off x="5943600" y="1066800"/>
            <a:ext cx="1447800" cy="1219200"/>
          </a:xfrm>
          <a:prstGeom prst="rect">
            <a:avLst/>
          </a:prstGeom>
          <a:noFill/>
          <a:ln w="9525" cap="rnd">
            <a:solidFill>
              <a:srgbClr val="0099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164878" name="Object 14"/>
          <p:cNvGraphicFramePr>
            <a:graphicFrameLocks noChangeAspect="1"/>
          </p:cNvGraphicFramePr>
          <p:nvPr/>
        </p:nvGraphicFramePr>
        <p:xfrm>
          <a:off x="4794250" y="2743200"/>
          <a:ext cx="596900" cy="711200"/>
        </p:xfrm>
        <a:graphic>
          <a:graphicData uri="http://schemas.openxmlformats.org/presentationml/2006/ole">
            <mc:AlternateContent xmlns:mc="http://schemas.openxmlformats.org/markup-compatibility/2006">
              <mc:Choice xmlns:v="urn:schemas-microsoft-com:vml" Requires="v">
                <p:oleObj spid="_x0000_s67690" name="Equation" r:id="rId13" imgW="571601" imgH="685800" progId="Equation.DSMT4">
                  <p:embed/>
                </p:oleObj>
              </mc:Choice>
              <mc:Fallback>
                <p:oleObj name="Equation" r:id="rId13" imgW="571601" imgH="6858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94250" y="2743200"/>
                        <a:ext cx="5969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879" name="Oval 15"/>
          <p:cNvSpPr>
            <a:spLocks noChangeArrowheads="1"/>
          </p:cNvSpPr>
          <p:nvPr/>
        </p:nvSpPr>
        <p:spPr bwMode="auto">
          <a:xfrm>
            <a:off x="6172200" y="1676400"/>
            <a:ext cx="381000" cy="533400"/>
          </a:xfrm>
          <a:prstGeom prst="ellipse">
            <a:avLst/>
          </a:prstGeom>
          <a:noFill/>
          <a:ln w="9525">
            <a:solidFill>
              <a:schemeClr val="accent2"/>
            </a:solidFill>
            <a:prstDash val="lg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64880" name="Oval 16"/>
          <p:cNvSpPr>
            <a:spLocks noChangeArrowheads="1"/>
          </p:cNvSpPr>
          <p:nvPr/>
        </p:nvSpPr>
        <p:spPr bwMode="auto">
          <a:xfrm>
            <a:off x="2209800" y="1066800"/>
            <a:ext cx="533400" cy="1219200"/>
          </a:xfrm>
          <a:prstGeom prst="ellipse">
            <a:avLst/>
          </a:prstGeom>
          <a:noFill/>
          <a:ln w="9525">
            <a:solidFill>
              <a:schemeClr val="accent1"/>
            </a:solidFill>
            <a:prstDash val="lgDashDot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164889" name="Object 25"/>
          <p:cNvGraphicFramePr>
            <a:graphicFrameLocks noChangeAspect="1"/>
          </p:cNvGraphicFramePr>
          <p:nvPr/>
        </p:nvGraphicFramePr>
        <p:xfrm>
          <a:off x="6251575" y="3810000"/>
          <a:ext cx="454025" cy="407988"/>
        </p:xfrm>
        <a:graphic>
          <a:graphicData uri="http://schemas.openxmlformats.org/presentationml/2006/ole">
            <mc:AlternateContent xmlns:mc="http://schemas.openxmlformats.org/markup-compatibility/2006">
              <mc:Choice xmlns:v="urn:schemas-microsoft-com:vml" Requires="v">
                <p:oleObj spid="_x0000_s67691" name="Equation" r:id="rId15" imgW="95357" imgH="152280" progId="Equation.DSMT4">
                  <p:embed/>
                </p:oleObj>
              </mc:Choice>
              <mc:Fallback>
                <p:oleObj name="Equation" r:id="rId15" imgW="95357" imgH="152280" progId="Equation.DSMT4">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51575" y="3810000"/>
                        <a:ext cx="454025"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90" name="Object 26"/>
          <p:cNvGraphicFramePr>
            <a:graphicFrameLocks noChangeAspect="1"/>
          </p:cNvGraphicFramePr>
          <p:nvPr/>
        </p:nvGraphicFramePr>
        <p:xfrm>
          <a:off x="6892925" y="3810000"/>
          <a:ext cx="727075" cy="379413"/>
        </p:xfrm>
        <a:graphic>
          <a:graphicData uri="http://schemas.openxmlformats.org/presentationml/2006/ole">
            <mc:AlternateContent xmlns:mc="http://schemas.openxmlformats.org/markup-compatibility/2006">
              <mc:Choice xmlns:v="urn:schemas-microsoft-com:vml" Requires="v">
                <p:oleObj spid="_x0000_s67692" name="Equation" r:id="rId17" imgW="171534" imgH="133380" progId="Equation.DSMT4">
                  <p:embed/>
                </p:oleObj>
              </mc:Choice>
              <mc:Fallback>
                <p:oleObj name="Equation" r:id="rId17" imgW="171534" imgH="133380" progId="Equation.DSMT4">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92925" y="3810000"/>
                        <a:ext cx="727075"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891" name="AutoShape 27"/>
          <p:cNvSpPr>
            <a:spLocks noChangeArrowheads="1"/>
          </p:cNvSpPr>
          <p:nvPr/>
        </p:nvSpPr>
        <p:spPr bwMode="auto">
          <a:xfrm rot="10800000">
            <a:off x="5334000" y="2438400"/>
            <a:ext cx="2133600" cy="1981200"/>
          </a:xfrm>
          <a:prstGeom prst="rtTriangle">
            <a:avLst/>
          </a:prstGeom>
          <a:noFill/>
          <a:ln w="9525">
            <a:solidFill>
              <a:srgbClr val="FF9933"/>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164892" name="Object 28"/>
          <p:cNvGraphicFramePr>
            <a:graphicFrameLocks noChangeAspect="1"/>
          </p:cNvGraphicFramePr>
          <p:nvPr/>
        </p:nvGraphicFramePr>
        <p:xfrm>
          <a:off x="4953000" y="4508500"/>
          <a:ext cx="2806700" cy="1066800"/>
        </p:xfrm>
        <a:graphic>
          <a:graphicData uri="http://schemas.openxmlformats.org/presentationml/2006/ole">
            <mc:AlternateContent xmlns:mc="http://schemas.openxmlformats.org/markup-compatibility/2006">
              <mc:Choice xmlns:v="urn:schemas-microsoft-com:vml" Requires="v">
                <p:oleObj spid="_x0000_s67693" name="Equation" r:id="rId19" imgW="2781289" imgH="1038150" progId="Equation.DSMT4">
                  <p:embed/>
                </p:oleObj>
              </mc:Choice>
              <mc:Fallback>
                <p:oleObj name="Equation" r:id="rId19" imgW="2781289" imgH="1038150" progId="Equation.DSMT4">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53000" y="4508500"/>
                        <a:ext cx="28067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893" name="Rectangle 29"/>
          <p:cNvSpPr>
            <a:spLocks noChangeArrowheads="1"/>
          </p:cNvSpPr>
          <p:nvPr/>
        </p:nvSpPr>
        <p:spPr bwMode="auto">
          <a:xfrm>
            <a:off x="838200" y="2895600"/>
            <a:ext cx="2774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solidFill>
                  <a:schemeClr val="tx2"/>
                </a:solidFill>
                <a:latin typeface="Times New Roman" panose="02020603050405020304" pitchFamily="18" charset="0"/>
                <a:ea typeface="隶书" panose="02010509060101010101" pitchFamily="49" charset="-122"/>
              </a:rPr>
              <a:t>注意第一行第一列</a:t>
            </a:r>
          </a:p>
          <a:p>
            <a:pPr eaLnBrk="1" hangingPunct="1">
              <a:spcBef>
                <a:spcPct val="0"/>
              </a:spcBef>
              <a:buFontTx/>
              <a:buNone/>
            </a:pPr>
            <a:r>
              <a:rPr lang="zh-CN" altLang="en-US" sz="2400">
                <a:solidFill>
                  <a:schemeClr val="tx2"/>
                </a:solidFill>
                <a:latin typeface="Times New Roman" panose="02020603050405020304" pitchFamily="18" charset="0"/>
                <a:ea typeface="隶书" panose="02010509060101010101" pitchFamily="49" charset="-122"/>
              </a:rPr>
              <a:t>元素</a:t>
            </a:r>
            <a:r>
              <a:rPr lang="zh-CN" altLang="en-GB" sz="2400">
                <a:solidFill>
                  <a:schemeClr val="tx2"/>
                </a:solidFill>
                <a:latin typeface="Times New Roman" panose="02020603050405020304" pitchFamily="18" charset="0"/>
                <a:ea typeface="隶书" panose="02010509060101010101" pitchFamily="49" charset="-122"/>
              </a:rPr>
              <a:t>非</a:t>
            </a:r>
            <a:r>
              <a:rPr lang="en-US" altLang="zh-CN" sz="2400">
                <a:solidFill>
                  <a:schemeClr val="tx2"/>
                </a:solidFill>
                <a:latin typeface="Times New Roman" panose="02020603050405020304" pitchFamily="18" charset="0"/>
                <a:ea typeface="隶书" panose="02010509060101010101" pitchFamily="49" charset="-122"/>
              </a:rPr>
              <a:t>0</a:t>
            </a:r>
            <a:r>
              <a:rPr lang="zh-CN" altLang="en-US" sz="2400">
                <a:solidFill>
                  <a:schemeClr val="tx2"/>
                </a:solidFill>
                <a:latin typeface="Times New Roman" panose="02020603050405020304" pitchFamily="18" charset="0"/>
                <a:ea typeface="隶书" panose="02010509060101010101" pitchFamily="49" charset="-122"/>
              </a:rPr>
              <a:t>，不用换行</a:t>
            </a:r>
          </a:p>
        </p:txBody>
      </p:sp>
      <p:sp>
        <p:nvSpPr>
          <p:cNvPr id="164894" name="Line 30"/>
          <p:cNvSpPr>
            <a:spLocks noChangeShapeType="1"/>
          </p:cNvSpPr>
          <p:nvPr/>
        </p:nvSpPr>
        <p:spPr bwMode="auto">
          <a:xfrm rot="10785274" flipH="1">
            <a:off x="1066800" y="682625"/>
            <a:ext cx="1368425" cy="2439988"/>
          </a:xfrm>
          <a:prstGeom prst="line">
            <a:avLst/>
          </a:prstGeom>
          <a:noFill/>
          <a:ln w="3175">
            <a:solidFill>
              <a:srgbClr val="FF0000"/>
            </a:solidFill>
            <a:prstDash val="lgDash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03" name="Rectangle 31"/>
          <p:cNvSpPr>
            <a:spLocks noChangeArrowheads="1"/>
          </p:cNvSpPr>
          <p:nvPr/>
        </p:nvSpPr>
        <p:spPr bwMode="auto">
          <a:xfrm>
            <a:off x="1066800" y="255588"/>
            <a:ext cx="657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b="1">
                <a:solidFill>
                  <a:schemeClr val="tx2"/>
                </a:solidFill>
                <a:latin typeface="Times New Roman" panose="02020603050405020304" pitchFamily="18" charset="0"/>
                <a:ea typeface="隶书" panose="02010509060101010101" pitchFamily="49" charset="-122"/>
              </a:rPr>
              <a:t>(3)</a:t>
            </a:r>
            <a:endParaRPr lang="en-US" altLang="zh-CN" b="1">
              <a:solidFill>
                <a:schemeClr val="tx2"/>
              </a:solidFill>
              <a:latin typeface="Times New Roman" panose="02020603050405020304" pitchFamily="18" charset="0"/>
              <a:ea typeface="隶书" panose="02010509060101010101" pitchFamily="49" charset="-122"/>
            </a:endParaRPr>
          </a:p>
        </p:txBody>
      </p:sp>
      <p:sp>
        <p:nvSpPr>
          <p:cNvPr id="67604"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175966E-8162-4CC7-BD8E-D1003407E94F}" type="slidenum">
              <a:rPr lang="en-US" altLang="zh-CN" sz="1200">
                <a:solidFill>
                  <a:srgbClr val="898989"/>
                </a:solidFill>
                <a:latin typeface="Times New Roman" panose="02020603050405020304" pitchFamily="18" charset="0"/>
              </a:rPr>
              <a:pPr>
                <a:spcBef>
                  <a:spcPct val="0"/>
                </a:spcBef>
                <a:buFontTx/>
                <a:buNone/>
              </a:pPr>
              <a:t>60</a:t>
            </a:fld>
            <a:endParaRPr lang="en-US" altLang="zh-CN" sz="1200">
              <a:solidFill>
                <a:srgbClr val="898989"/>
              </a:solidFill>
              <a:latin typeface="Times New Roman" panose="02020603050405020304" pitchFamily="18" charset="0"/>
            </a:endParaRPr>
          </a:p>
        </p:txBody>
      </p:sp>
      <p:grpSp>
        <p:nvGrpSpPr>
          <p:cNvPr id="5" name="组合 4"/>
          <p:cNvGrpSpPr/>
          <p:nvPr/>
        </p:nvGrpSpPr>
        <p:grpSpPr>
          <a:xfrm>
            <a:off x="5294313" y="352425"/>
            <a:ext cx="2173287" cy="1933575"/>
            <a:chOff x="5294313" y="352425"/>
            <a:chExt cx="2173287" cy="1933575"/>
          </a:xfrm>
        </p:grpSpPr>
        <p:grpSp>
          <p:nvGrpSpPr>
            <p:cNvPr id="2" name="Group 5"/>
            <p:cNvGrpSpPr>
              <a:grpSpLocks/>
            </p:cNvGrpSpPr>
            <p:nvPr/>
          </p:nvGrpSpPr>
          <p:grpSpPr bwMode="auto">
            <a:xfrm>
              <a:off x="5294313" y="381000"/>
              <a:ext cx="2173287" cy="1905000"/>
              <a:chOff x="3335" y="240"/>
              <a:chExt cx="1369" cy="1200"/>
            </a:xfrm>
          </p:grpSpPr>
          <p:sp>
            <p:nvSpPr>
              <p:cNvPr id="67613" name="Line 6"/>
              <p:cNvSpPr>
                <a:spLocks noChangeShapeType="1"/>
              </p:cNvSpPr>
              <p:nvPr/>
            </p:nvSpPr>
            <p:spPr bwMode="auto">
              <a:xfrm>
                <a:off x="4703" y="288"/>
                <a:ext cx="1" cy="11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4" name="Line 8"/>
              <p:cNvSpPr>
                <a:spLocks noChangeShapeType="1"/>
              </p:cNvSpPr>
              <p:nvPr/>
            </p:nvSpPr>
            <p:spPr bwMode="auto">
              <a:xfrm>
                <a:off x="3335" y="240"/>
                <a:ext cx="1" cy="11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组合 2"/>
            <p:cNvGrpSpPr/>
            <p:nvPr/>
          </p:nvGrpSpPr>
          <p:grpSpPr>
            <a:xfrm>
              <a:off x="5357813" y="352425"/>
              <a:ext cx="2071687" cy="1290638"/>
              <a:chOff x="5357813" y="352425"/>
              <a:chExt cx="2071687" cy="1290638"/>
            </a:xfrm>
          </p:grpSpPr>
          <p:graphicFrame>
            <p:nvGraphicFramePr>
              <p:cNvPr id="67605" name="Object 33"/>
              <p:cNvGraphicFramePr>
                <a:graphicFrameLocks noChangeAspect="1"/>
              </p:cNvGraphicFramePr>
              <p:nvPr>
                <p:extLst>
                  <p:ext uri="{D42A27DB-BD31-4B8C-83A1-F6EECF244321}">
                    <p14:modId xmlns:p14="http://schemas.microsoft.com/office/powerpoint/2010/main" val="1018423968"/>
                  </p:ext>
                </p:extLst>
              </p:nvPr>
            </p:nvGraphicFramePr>
            <p:xfrm>
              <a:off x="5357813" y="352425"/>
              <a:ext cx="2000250" cy="577850"/>
            </p:xfrm>
            <a:graphic>
              <a:graphicData uri="http://schemas.openxmlformats.org/presentationml/2006/ole">
                <mc:AlternateContent xmlns:mc="http://schemas.openxmlformats.org/markup-compatibility/2006">
                  <mc:Choice xmlns:v="urn:schemas-microsoft-com:vml" Requires="v">
                    <p:oleObj spid="_x0000_s67694" name="公式" r:id="rId21" imgW="1079032" imgH="215806" progId="Equation.3">
                      <p:embed/>
                    </p:oleObj>
                  </mc:Choice>
                  <mc:Fallback>
                    <p:oleObj name="公式" r:id="rId21" imgW="1079032" imgH="215806" progId="Equation.3">
                      <p:embed/>
                      <p:pic>
                        <p:nvPicPr>
                          <p:cNvPr id="0" name="Object 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57813" y="352425"/>
                            <a:ext cx="200025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06" name="Object 34"/>
              <p:cNvGraphicFramePr>
                <a:graphicFrameLocks noChangeAspect="1"/>
              </p:cNvGraphicFramePr>
              <p:nvPr>
                <p:extLst>
                  <p:ext uri="{D42A27DB-BD31-4B8C-83A1-F6EECF244321}">
                    <p14:modId xmlns:p14="http://schemas.microsoft.com/office/powerpoint/2010/main" val="976923351"/>
                  </p:ext>
                </p:extLst>
              </p:nvPr>
            </p:nvGraphicFramePr>
            <p:xfrm>
              <a:off x="5357813" y="1044575"/>
              <a:ext cx="2071687" cy="598488"/>
            </p:xfrm>
            <a:graphic>
              <a:graphicData uri="http://schemas.openxmlformats.org/presentationml/2006/ole">
                <mc:AlternateContent xmlns:mc="http://schemas.openxmlformats.org/markup-compatibility/2006">
                  <mc:Choice xmlns:v="urn:schemas-microsoft-com:vml" Requires="v">
                    <p:oleObj spid="_x0000_s67695" name="公式" r:id="rId23" imgW="1193800" imgH="215900" progId="Equation.3">
                      <p:embed/>
                    </p:oleObj>
                  </mc:Choice>
                  <mc:Fallback>
                    <p:oleObj name="公式" r:id="rId23" imgW="1193800" imgH="215900" progId="Equation.3">
                      <p:embed/>
                      <p:pic>
                        <p:nvPicPr>
                          <p:cNvPr id="0" name="Object 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57813" y="1044575"/>
                            <a:ext cx="2071687"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6" name="组合 5"/>
          <p:cNvGrpSpPr/>
          <p:nvPr/>
        </p:nvGrpSpPr>
        <p:grpSpPr>
          <a:xfrm>
            <a:off x="5410200" y="2362200"/>
            <a:ext cx="2209800" cy="1905000"/>
            <a:chOff x="5410200" y="2362200"/>
            <a:chExt cx="2209800" cy="1905000"/>
          </a:xfrm>
        </p:grpSpPr>
        <p:grpSp>
          <p:nvGrpSpPr>
            <p:cNvPr id="4" name="Group 17"/>
            <p:cNvGrpSpPr>
              <a:grpSpLocks/>
            </p:cNvGrpSpPr>
            <p:nvPr/>
          </p:nvGrpSpPr>
          <p:grpSpPr bwMode="auto">
            <a:xfrm>
              <a:off x="5410200" y="2362200"/>
              <a:ext cx="2209800" cy="1905000"/>
              <a:chOff x="1440" y="1776"/>
              <a:chExt cx="1392" cy="1200"/>
            </a:xfrm>
          </p:grpSpPr>
          <p:grpSp>
            <p:nvGrpSpPr>
              <p:cNvPr id="67609" name="Group 18"/>
              <p:cNvGrpSpPr>
                <a:grpSpLocks/>
              </p:cNvGrpSpPr>
              <p:nvPr/>
            </p:nvGrpSpPr>
            <p:grpSpPr bwMode="auto">
              <a:xfrm>
                <a:off x="1440" y="1776"/>
                <a:ext cx="1392" cy="1200"/>
                <a:chOff x="3335" y="240"/>
                <a:chExt cx="1369" cy="1200"/>
              </a:xfrm>
            </p:grpSpPr>
            <p:sp>
              <p:nvSpPr>
                <p:cNvPr id="67611" name="Line 19"/>
                <p:cNvSpPr>
                  <a:spLocks noChangeShapeType="1"/>
                </p:cNvSpPr>
                <p:nvPr/>
              </p:nvSpPr>
              <p:spPr bwMode="auto">
                <a:xfrm>
                  <a:off x="4703" y="288"/>
                  <a:ext cx="1" cy="11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2" name="Line 21"/>
                <p:cNvSpPr>
                  <a:spLocks noChangeShapeType="1"/>
                </p:cNvSpPr>
                <p:nvPr/>
              </p:nvSpPr>
              <p:spPr bwMode="auto">
                <a:xfrm>
                  <a:off x="3335" y="240"/>
                  <a:ext cx="1" cy="11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67610" name="Object 24"/>
              <p:cNvGraphicFramePr>
                <a:graphicFrameLocks noChangeAspect="1"/>
              </p:cNvGraphicFramePr>
              <p:nvPr/>
            </p:nvGraphicFramePr>
            <p:xfrm>
              <a:off x="1440" y="2688"/>
              <a:ext cx="286" cy="257"/>
            </p:xfrm>
            <a:graphic>
              <a:graphicData uri="http://schemas.openxmlformats.org/presentationml/2006/ole">
                <mc:AlternateContent xmlns:mc="http://schemas.openxmlformats.org/markup-compatibility/2006">
                  <mc:Choice xmlns:v="urn:schemas-microsoft-com:vml" Requires="v">
                    <p:oleObj spid="_x0000_s67696" name="Equation" r:id="rId25" imgW="95357" imgH="152280" progId="Equation.DSMT4">
                      <p:embed/>
                    </p:oleObj>
                  </mc:Choice>
                  <mc:Fallback>
                    <p:oleObj name="Equation" r:id="rId25" imgW="95357" imgH="152280" progId="Equation.DSMT4">
                      <p:embed/>
                      <p:pic>
                        <p:nvPicPr>
                          <p:cNvPr id="0" name="Object 2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40" y="2688"/>
                            <a:ext cx="286"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7607" name="Object 35"/>
            <p:cNvGraphicFramePr>
              <a:graphicFrameLocks noChangeAspect="1"/>
            </p:cNvGraphicFramePr>
            <p:nvPr>
              <p:extLst>
                <p:ext uri="{D42A27DB-BD31-4B8C-83A1-F6EECF244321}">
                  <p14:modId xmlns:p14="http://schemas.microsoft.com/office/powerpoint/2010/main" val="1696055880"/>
                </p:ext>
              </p:extLst>
            </p:nvPr>
          </p:nvGraphicFramePr>
          <p:xfrm>
            <a:off x="5500688" y="2422525"/>
            <a:ext cx="2000250" cy="577850"/>
          </p:xfrm>
          <a:graphic>
            <a:graphicData uri="http://schemas.openxmlformats.org/presentationml/2006/ole">
              <mc:AlternateContent xmlns:mc="http://schemas.openxmlformats.org/markup-compatibility/2006">
                <mc:Choice xmlns:v="urn:schemas-microsoft-com:vml" Requires="v">
                  <p:oleObj spid="_x0000_s67697" name="公式" r:id="rId27" imgW="1079032" imgH="215806" progId="Equation.3">
                    <p:embed/>
                  </p:oleObj>
                </mc:Choice>
                <mc:Fallback>
                  <p:oleObj name="公式" r:id="rId27" imgW="1079032" imgH="215806" progId="Equation.3">
                    <p:embed/>
                    <p:pic>
                      <p:nvPicPr>
                        <p:cNvPr id="0" name="Object 3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00688" y="2422525"/>
                          <a:ext cx="200025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08" name="Object 36"/>
            <p:cNvGraphicFramePr>
              <a:graphicFrameLocks noChangeAspect="1"/>
            </p:cNvGraphicFramePr>
            <p:nvPr>
              <p:extLst>
                <p:ext uri="{D42A27DB-BD31-4B8C-83A1-F6EECF244321}">
                  <p14:modId xmlns:p14="http://schemas.microsoft.com/office/powerpoint/2010/main" val="4252036942"/>
                </p:ext>
              </p:extLst>
            </p:nvPr>
          </p:nvGraphicFramePr>
          <p:xfrm>
            <a:off x="5500688" y="3071813"/>
            <a:ext cx="2071687" cy="598487"/>
          </p:xfrm>
          <a:graphic>
            <a:graphicData uri="http://schemas.openxmlformats.org/presentationml/2006/ole">
              <mc:AlternateContent xmlns:mc="http://schemas.openxmlformats.org/markup-compatibility/2006">
                <mc:Choice xmlns:v="urn:schemas-microsoft-com:vml" Requires="v">
                  <p:oleObj spid="_x0000_s67698" name="公式" r:id="rId28" imgW="1193800" imgH="215900" progId="Equation.3">
                    <p:embed/>
                  </p:oleObj>
                </mc:Choice>
                <mc:Fallback>
                  <p:oleObj name="公式" r:id="rId28" imgW="1193800" imgH="215900" progId="Equation.3">
                    <p:embed/>
                    <p:pic>
                      <p:nvPicPr>
                        <p:cNvPr id="0" name="Object 3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00688" y="3071813"/>
                          <a:ext cx="2071687" cy="598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4866"/>
                                        </p:tgtEl>
                                        <p:attrNameLst>
                                          <p:attrName>style.visibility</p:attrName>
                                        </p:attrNameLst>
                                      </p:cBhvr>
                                      <p:to>
                                        <p:strVal val="visible"/>
                                      </p:to>
                                    </p:set>
                                    <p:animEffect transition="in" filter="wipe(left)">
                                      <p:cBhvr>
                                        <p:cTn id="7" dur="500"/>
                                        <p:tgtEl>
                                          <p:spTgt spid="164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64894"/>
                                        </p:tgtEl>
                                        <p:attrNameLst>
                                          <p:attrName>style.visibility</p:attrName>
                                        </p:attrNameLst>
                                      </p:cBhvr>
                                      <p:to>
                                        <p:strVal val="visible"/>
                                      </p:to>
                                    </p:set>
                                    <p:animEffect transition="in" filter="wipe(right)">
                                      <p:cBhvr>
                                        <p:cTn id="12" dur="500"/>
                                        <p:tgtEl>
                                          <p:spTgt spid="1648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6489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64880"/>
                                        </p:tgtEl>
                                        <p:attrNameLst>
                                          <p:attrName>style.visibility</p:attrName>
                                        </p:attrNameLst>
                                      </p:cBhvr>
                                      <p:to>
                                        <p:strVal val="visible"/>
                                      </p:to>
                                    </p:set>
                                    <p:animEffect transition="in" filter="dissolve">
                                      <p:cBhvr>
                                        <p:cTn id="21" dur="500"/>
                                        <p:tgtEl>
                                          <p:spTgt spid="16488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64867"/>
                                        </p:tgtEl>
                                        <p:attrNameLst>
                                          <p:attrName>style.visibility</p:attrName>
                                        </p:attrNameLst>
                                      </p:cBhvr>
                                      <p:to>
                                        <p:strVal val="visible"/>
                                      </p:to>
                                    </p:set>
                                    <p:animEffect transition="in" filter="wipe(left)">
                                      <p:cBhvr>
                                        <p:cTn id="26" dur="500"/>
                                        <p:tgtEl>
                                          <p:spTgt spid="16486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4868"/>
                                        </p:tgtEl>
                                        <p:attrNameLst>
                                          <p:attrName>style.visibility</p:attrName>
                                        </p:attrNameLst>
                                      </p:cBhvr>
                                      <p:to>
                                        <p:strVal val="visible"/>
                                      </p:to>
                                    </p:set>
                                    <p:animEffect transition="in" filter="wipe(left)">
                                      <p:cBhvr>
                                        <p:cTn id="36" dur="500"/>
                                        <p:tgtEl>
                                          <p:spTgt spid="16486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64875"/>
                                        </p:tgtEl>
                                        <p:attrNameLst>
                                          <p:attrName>style.visibility</p:attrName>
                                        </p:attrNameLst>
                                      </p:cBhvr>
                                      <p:to>
                                        <p:strVal val="visible"/>
                                      </p:to>
                                    </p:set>
                                    <p:animEffect transition="in" filter="wipe(left)">
                                      <p:cBhvr>
                                        <p:cTn id="41" dur="500"/>
                                        <p:tgtEl>
                                          <p:spTgt spid="16487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64876"/>
                                        </p:tgtEl>
                                        <p:attrNameLst>
                                          <p:attrName>style.visibility</p:attrName>
                                        </p:attrNameLst>
                                      </p:cBhvr>
                                      <p:to>
                                        <p:strVal val="visible"/>
                                      </p:to>
                                    </p:set>
                                    <p:animEffect transition="in" filter="wipe(left)">
                                      <p:cBhvr>
                                        <p:cTn id="46" dur="500"/>
                                        <p:tgtEl>
                                          <p:spTgt spid="16487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64877"/>
                                        </p:tgtEl>
                                        <p:attrNameLst>
                                          <p:attrName>style.visibility</p:attrName>
                                        </p:attrNameLst>
                                      </p:cBhvr>
                                      <p:to>
                                        <p:strVal val="visible"/>
                                      </p:to>
                                    </p:set>
                                    <p:animEffect transition="in" filter="dissolve">
                                      <p:cBhvr>
                                        <p:cTn id="51" dur="500"/>
                                        <p:tgtEl>
                                          <p:spTgt spid="16487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64879"/>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64878"/>
                                        </p:tgtEl>
                                        <p:attrNameLst>
                                          <p:attrName>style.visibility</p:attrName>
                                        </p:attrNameLst>
                                      </p:cBhvr>
                                      <p:to>
                                        <p:strVal val="visible"/>
                                      </p:to>
                                    </p:set>
                                    <p:animEffect transition="in" filter="wipe(left)">
                                      <p:cBhvr>
                                        <p:cTn id="60" dur="500"/>
                                        <p:tgtEl>
                                          <p:spTgt spid="16487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down)">
                                      <p:cBhvr>
                                        <p:cTn id="65" dur="500"/>
                                        <p:tgtEl>
                                          <p:spTgt spid="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64889"/>
                                        </p:tgtEl>
                                        <p:attrNameLst>
                                          <p:attrName>style.visibility</p:attrName>
                                        </p:attrNameLst>
                                      </p:cBhvr>
                                      <p:to>
                                        <p:strVal val="visible"/>
                                      </p:to>
                                    </p:set>
                                    <p:animEffect transition="in" filter="wipe(left)">
                                      <p:cBhvr>
                                        <p:cTn id="70" dur="500"/>
                                        <p:tgtEl>
                                          <p:spTgt spid="16488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164890"/>
                                        </p:tgtEl>
                                        <p:attrNameLst>
                                          <p:attrName>style.visibility</p:attrName>
                                        </p:attrNameLst>
                                      </p:cBhvr>
                                      <p:to>
                                        <p:strVal val="visible"/>
                                      </p:to>
                                    </p:set>
                                    <p:animEffect transition="in" filter="wipe(left)">
                                      <p:cBhvr>
                                        <p:cTn id="75" dur="500"/>
                                        <p:tgtEl>
                                          <p:spTgt spid="16489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164891"/>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164892"/>
                                        </p:tgtEl>
                                        <p:attrNameLst>
                                          <p:attrName>style.visibility</p:attrName>
                                        </p:attrNameLst>
                                      </p:cBhvr>
                                      <p:to>
                                        <p:strVal val="visible"/>
                                      </p:to>
                                    </p:set>
                                    <p:animEffect transition="in" filter="wipe(left)">
                                      <p:cBhvr>
                                        <p:cTn id="84" dur="500"/>
                                        <p:tgtEl>
                                          <p:spTgt spid="164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7" grpId="0" animBg="1"/>
      <p:bldP spid="164879" grpId="0" animBg="1"/>
      <p:bldP spid="164880" grpId="0" animBg="1"/>
      <p:bldP spid="164891" grpId="0" animBg="1"/>
      <p:bldP spid="164893" grpId="0" autoUpdateAnimBg="0"/>
      <p:bldP spid="16489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890" name="Object 2"/>
          <p:cNvGraphicFramePr>
            <a:graphicFrameLocks noChangeAspect="1"/>
          </p:cNvGraphicFramePr>
          <p:nvPr/>
        </p:nvGraphicFramePr>
        <p:xfrm>
          <a:off x="2127250" y="1600200"/>
          <a:ext cx="3162300" cy="1981200"/>
        </p:xfrm>
        <a:graphic>
          <a:graphicData uri="http://schemas.openxmlformats.org/presentationml/2006/ole">
            <mc:AlternateContent xmlns:mc="http://schemas.openxmlformats.org/markup-compatibility/2006">
              <mc:Choice xmlns:v="urn:schemas-microsoft-com:vml" Requires="v">
                <p:oleObj spid="_x0000_s68621" name="Equation" r:id="rId3" imgW="3133812" imgH="1952640" progId="Equation.DSMT4">
                  <p:embed/>
                </p:oleObj>
              </mc:Choice>
              <mc:Fallback>
                <p:oleObj name="Equation" r:id="rId3" imgW="3133812" imgH="1952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0" y="1600200"/>
                        <a:ext cx="31623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5891" name="Rectangle 3"/>
          <p:cNvSpPr>
            <a:spLocks noChangeArrowheads="1"/>
          </p:cNvSpPr>
          <p:nvPr/>
        </p:nvSpPr>
        <p:spPr bwMode="auto">
          <a:xfrm>
            <a:off x="3625850" y="885825"/>
            <a:ext cx="368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solidFill>
                  <a:schemeClr val="tx2"/>
                </a:solidFill>
                <a:latin typeface="Times New Roman" panose="02020603050405020304" pitchFamily="18" charset="0"/>
                <a:ea typeface="隶书" panose="02010509060101010101" pitchFamily="49" charset="-122"/>
              </a:rPr>
              <a:t>注意第一行第一列元素为</a:t>
            </a:r>
            <a:r>
              <a:rPr lang="en-US" altLang="zh-CN" sz="2400">
                <a:solidFill>
                  <a:schemeClr val="tx2"/>
                </a:solidFill>
                <a:latin typeface="Times New Roman" panose="02020603050405020304" pitchFamily="18" charset="0"/>
                <a:ea typeface="隶书" panose="02010509060101010101" pitchFamily="49" charset="-122"/>
              </a:rPr>
              <a:t>0</a:t>
            </a:r>
          </a:p>
        </p:txBody>
      </p:sp>
      <p:sp>
        <p:nvSpPr>
          <p:cNvPr id="165892" name="Line 4"/>
          <p:cNvSpPr>
            <a:spLocks noChangeShapeType="1"/>
          </p:cNvSpPr>
          <p:nvPr/>
        </p:nvSpPr>
        <p:spPr bwMode="auto">
          <a:xfrm flipH="1">
            <a:off x="3168650" y="1270000"/>
            <a:ext cx="685800" cy="3810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5893" name="Rectangle 5"/>
          <p:cNvSpPr>
            <a:spLocks noChangeArrowheads="1"/>
          </p:cNvSpPr>
          <p:nvPr/>
        </p:nvSpPr>
        <p:spPr bwMode="auto">
          <a:xfrm>
            <a:off x="1066800" y="785813"/>
            <a:ext cx="657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b="1">
                <a:solidFill>
                  <a:schemeClr val="tx2"/>
                </a:solidFill>
                <a:latin typeface="Times New Roman" panose="02020603050405020304" pitchFamily="18" charset="0"/>
                <a:ea typeface="隶书" panose="02010509060101010101" pitchFamily="49" charset="-122"/>
              </a:rPr>
              <a:t>(4)</a:t>
            </a:r>
            <a:endParaRPr lang="en-US" altLang="zh-CN" b="1">
              <a:solidFill>
                <a:schemeClr val="tx2"/>
              </a:solidFill>
              <a:latin typeface="Times New Roman" panose="02020603050405020304" pitchFamily="18" charset="0"/>
              <a:ea typeface="隶书" panose="02010509060101010101" pitchFamily="49" charset="-122"/>
            </a:endParaRPr>
          </a:p>
        </p:txBody>
      </p:sp>
      <p:sp>
        <p:nvSpPr>
          <p:cNvPr id="165894" name="Rectangle 6"/>
          <p:cNvSpPr>
            <a:spLocks noChangeArrowheads="1"/>
          </p:cNvSpPr>
          <p:nvPr/>
        </p:nvSpPr>
        <p:spPr bwMode="auto">
          <a:xfrm>
            <a:off x="1295400" y="3962400"/>
            <a:ext cx="73914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solidFill>
                  <a:schemeClr val="tx2"/>
                </a:solidFill>
                <a:latin typeface="Times New Roman" panose="02020603050405020304" pitchFamily="18" charset="0"/>
                <a:ea typeface="隶书" panose="02010509060101010101" pitchFamily="49" charset="-122"/>
              </a:rPr>
              <a:t>　</a:t>
            </a:r>
            <a:r>
              <a:rPr lang="zh-CN" altLang="en-US">
                <a:solidFill>
                  <a:schemeClr val="tx2"/>
                </a:solidFill>
                <a:latin typeface="Times New Roman" panose="02020603050405020304" pitchFamily="18" charset="0"/>
                <a:ea typeface="隶书" panose="02010509060101010101" pitchFamily="49" charset="-122"/>
              </a:rPr>
              <a:t>　由于第一列第一个元素为</a:t>
            </a:r>
            <a:r>
              <a:rPr lang="en-US" altLang="zh-CN">
                <a:solidFill>
                  <a:schemeClr val="tx2"/>
                </a:solidFill>
                <a:latin typeface="Times New Roman" panose="02020603050405020304" pitchFamily="18" charset="0"/>
                <a:ea typeface="隶书" panose="02010509060101010101" pitchFamily="49" charset="-122"/>
              </a:rPr>
              <a:t>0</a:t>
            </a:r>
            <a:r>
              <a:rPr lang="zh-CN" altLang="en-US">
                <a:solidFill>
                  <a:schemeClr val="tx2"/>
                </a:solidFill>
                <a:latin typeface="Times New Roman" panose="02020603050405020304" pitchFamily="18" charset="0"/>
                <a:ea typeface="隶书" panose="02010509060101010101" pitchFamily="49" charset="-122"/>
              </a:rPr>
              <a:t>，因此必须换行，可以与第二行换也可以与第三行换，得到的结果将是相同的</a:t>
            </a:r>
            <a:r>
              <a:rPr lang="zh-CN" altLang="en-GB">
                <a:solidFill>
                  <a:schemeClr val="tx2"/>
                </a:solidFill>
                <a:latin typeface="Times New Roman" panose="02020603050405020304" pitchFamily="18" charset="0"/>
                <a:ea typeface="隶书" panose="02010509060101010101" pitchFamily="49" charset="-122"/>
              </a:rPr>
              <a:t>.我们分别计算如下：</a:t>
            </a:r>
            <a:endParaRPr lang="zh-CN" altLang="en-US">
              <a:solidFill>
                <a:schemeClr val="tx2"/>
              </a:solidFill>
              <a:latin typeface="Times New Roman" panose="02020603050405020304" pitchFamily="18" charset="0"/>
              <a:ea typeface="隶书" panose="02010509060101010101" pitchFamily="49" charset="-122"/>
            </a:endParaRPr>
          </a:p>
        </p:txBody>
      </p:sp>
      <p:sp>
        <p:nvSpPr>
          <p:cNvPr id="68615"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F474B68-C0C1-424E-9CB7-5EB1FC233DC0}" type="slidenum">
              <a:rPr lang="en-US" altLang="zh-CN" sz="1200">
                <a:solidFill>
                  <a:srgbClr val="898989"/>
                </a:solidFill>
                <a:latin typeface="Times New Roman" panose="02020603050405020304" pitchFamily="18" charset="0"/>
              </a:rPr>
              <a:pPr>
                <a:spcBef>
                  <a:spcPct val="0"/>
                </a:spcBef>
                <a:buFontTx/>
                <a:buNone/>
              </a:pPr>
              <a:t>61</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58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65890"/>
                                        </p:tgtEl>
                                        <p:attrNameLst>
                                          <p:attrName>style.visibility</p:attrName>
                                        </p:attrNameLst>
                                      </p:cBhvr>
                                      <p:to>
                                        <p:strVal val="visible"/>
                                      </p:to>
                                    </p:set>
                                    <p:animEffect transition="in" filter="wipe(left)">
                                      <p:cBhvr>
                                        <p:cTn id="11" dur="500"/>
                                        <p:tgtEl>
                                          <p:spTgt spid="16589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65892"/>
                                        </p:tgtEl>
                                        <p:attrNameLst>
                                          <p:attrName>style.visibility</p:attrName>
                                        </p:attrNameLst>
                                      </p:cBhvr>
                                      <p:to>
                                        <p:strVal val="visible"/>
                                      </p:to>
                                    </p:set>
                                    <p:animEffect transition="in" filter="wipe(right)">
                                      <p:cBhvr>
                                        <p:cTn id="16" dur="500"/>
                                        <p:tgtEl>
                                          <p:spTgt spid="16589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6589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iterate type="lt">
                                    <p:tmPct val="100000"/>
                                  </p:iterate>
                                  <p:childTnLst>
                                    <p:set>
                                      <p:cBhvr>
                                        <p:cTn id="24" dur="1" fill="hold">
                                          <p:stCondLst>
                                            <p:cond delay="0"/>
                                          </p:stCondLst>
                                        </p:cTn>
                                        <p:tgtEl>
                                          <p:spTgt spid="165894"/>
                                        </p:tgtEl>
                                        <p:attrNameLst>
                                          <p:attrName>style.visibility</p:attrName>
                                        </p:attrNameLst>
                                      </p:cBhvr>
                                      <p:to>
                                        <p:strVal val="visible"/>
                                      </p:to>
                                    </p:set>
                                    <p:animEffect transition="in" filter="wipe(left)">
                                      <p:cBhvr>
                                        <p:cTn id="25" dur="75"/>
                                        <p:tgtEl>
                                          <p:spTgt spid="165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autoUpdateAnimBg="0"/>
      <p:bldP spid="165892" grpId="0" animBg="1"/>
      <p:bldP spid="165893" grpId="0" autoUpdateAnimBg="0"/>
      <p:bldP spid="165894"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990600" y="381000"/>
            <a:ext cx="914400" cy="762000"/>
          </a:xfrm>
          <a:noFill/>
        </p:spPr>
        <p:txBody>
          <a:bodyPr/>
          <a:lstStyle/>
          <a:p>
            <a:pPr eaLnBrk="1" hangingPunct="1"/>
            <a:r>
              <a:rPr lang="zh-CN" altLang="en-US" sz="3200" b="1" smtClean="0">
                <a:solidFill>
                  <a:srgbClr val="669900"/>
                </a:solidFill>
                <a:ea typeface="隶书" panose="02010509060101010101" pitchFamily="49" charset="-122"/>
              </a:rPr>
              <a:t>法</a:t>
            </a:r>
            <a:r>
              <a:rPr lang="en-US" altLang="zh-CN" sz="3200" b="1" smtClean="0">
                <a:solidFill>
                  <a:srgbClr val="669900"/>
                </a:solidFill>
                <a:ea typeface="隶书" panose="02010509060101010101" pitchFamily="49" charset="-122"/>
              </a:rPr>
              <a:t>1</a:t>
            </a:r>
          </a:p>
        </p:txBody>
      </p:sp>
      <p:graphicFrame>
        <p:nvGraphicFramePr>
          <p:cNvPr id="166915" name="Object 3"/>
          <p:cNvGraphicFramePr>
            <a:graphicFrameLocks noChangeAspect="1"/>
          </p:cNvGraphicFramePr>
          <p:nvPr/>
        </p:nvGraphicFramePr>
        <p:xfrm>
          <a:off x="4730750" y="1143000"/>
          <a:ext cx="723900" cy="711200"/>
        </p:xfrm>
        <a:graphic>
          <a:graphicData uri="http://schemas.openxmlformats.org/presentationml/2006/ole">
            <mc:AlternateContent xmlns:mc="http://schemas.openxmlformats.org/markup-compatibility/2006">
              <mc:Choice xmlns:v="urn:schemas-microsoft-com:vml" Requires="v">
                <p:oleObj spid="_x0000_s69776" name="Equation" r:id="rId3" imgW="695322" imgH="685800" progId="Equation.DSMT4">
                  <p:embed/>
                </p:oleObj>
              </mc:Choice>
              <mc:Fallback>
                <p:oleObj name="Equation" r:id="rId3" imgW="695322" imgH="685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0750" y="1143000"/>
                        <a:ext cx="7239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6916" name="Object 4"/>
          <p:cNvGraphicFramePr>
            <a:graphicFrameLocks noChangeAspect="1"/>
          </p:cNvGraphicFramePr>
          <p:nvPr/>
        </p:nvGraphicFramePr>
        <p:xfrm>
          <a:off x="5715000" y="722313"/>
          <a:ext cx="2133600" cy="496887"/>
        </p:xfrm>
        <a:graphic>
          <a:graphicData uri="http://schemas.openxmlformats.org/presentationml/2006/ole">
            <mc:AlternateContent xmlns:mc="http://schemas.openxmlformats.org/markup-compatibility/2006">
              <mc:Choice xmlns:v="urn:schemas-microsoft-com:vml" Requires="v">
                <p:oleObj spid="_x0000_s69777" name="Equation" r:id="rId5" imgW="571601" imgH="190620" progId="Equation.DSMT4">
                  <p:embed/>
                </p:oleObj>
              </mc:Choice>
              <mc:Fallback>
                <p:oleObj name="Equation" r:id="rId5" imgW="571601" imgH="19062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722313"/>
                        <a:ext cx="2133600"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17" name="Object 5"/>
          <p:cNvGraphicFramePr>
            <a:graphicFrameLocks noChangeAspect="1"/>
          </p:cNvGraphicFramePr>
          <p:nvPr/>
        </p:nvGraphicFramePr>
        <p:xfrm>
          <a:off x="5673725" y="1328738"/>
          <a:ext cx="2255838" cy="528637"/>
        </p:xfrm>
        <a:graphic>
          <a:graphicData uri="http://schemas.openxmlformats.org/presentationml/2006/ole">
            <mc:AlternateContent xmlns:mc="http://schemas.openxmlformats.org/markup-compatibility/2006">
              <mc:Choice xmlns:v="urn:schemas-microsoft-com:vml" Requires="v">
                <p:oleObj spid="_x0000_s69778" name="Equation" r:id="rId7" imgW="666688" imgH="190620" progId="Equation.DSMT4">
                  <p:embed/>
                </p:oleObj>
              </mc:Choice>
              <mc:Fallback>
                <p:oleObj name="Equation" r:id="rId7" imgW="666688" imgH="19062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3725" y="1328738"/>
                        <a:ext cx="2255838"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6"/>
          <p:cNvGrpSpPr>
            <a:grpSpLocks/>
          </p:cNvGrpSpPr>
          <p:nvPr/>
        </p:nvGrpSpPr>
        <p:grpSpPr bwMode="auto">
          <a:xfrm>
            <a:off x="5600700" y="685800"/>
            <a:ext cx="2400300" cy="1905000"/>
            <a:chOff x="3528" y="432"/>
            <a:chExt cx="1512" cy="1200"/>
          </a:xfrm>
        </p:grpSpPr>
        <p:sp>
          <p:nvSpPr>
            <p:cNvPr id="69668" name="Line 7"/>
            <p:cNvSpPr>
              <a:spLocks noChangeShapeType="1"/>
            </p:cNvSpPr>
            <p:nvPr/>
          </p:nvSpPr>
          <p:spPr bwMode="auto">
            <a:xfrm>
              <a:off x="5039" y="480"/>
              <a:ext cx="1" cy="11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9" name="Line 8"/>
            <p:cNvSpPr>
              <a:spLocks noChangeShapeType="1"/>
            </p:cNvSpPr>
            <p:nvPr/>
          </p:nvSpPr>
          <p:spPr bwMode="auto">
            <a:xfrm>
              <a:off x="3528" y="432"/>
              <a:ext cx="1" cy="11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9670" name="Object 9"/>
            <p:cNvGraphicFramePr>
              <a:graphicFrameLocks noChangeAspect="1"/>
            </p:cNvGraphicFramePr>
            <p:nvPr/>
          </p:nvGraphicFramePr>
          <p:xfrm>
            <a:off x="3552" y="1296"/>
            <a:ext cx="1488" cy="290"/>
          </p:xfrm>
          <a:graphic>
            <a:graphicData uri="http://schemas.openxmlformats.org/presentationml/2006/ole">
              <mc:AlternateContent xmlns:mc="http://schemas.openxmlformats.org/markup-compatibility/2006">
                <mc:Choice xmlns:v="urn:schemas-microsoft-com:vml" Requires="v">
                  <p:oleObj spid="_x0000_s69779" name="Equation" r:id="rId9" imgW="685868" imgH="190620" progId="Equation.DSMT4">
                    <p:embed/>
                  </p:oleObj>
                </mc:Choice>
                <mc:Fallback>
                  <p:oleObj name="Equation" r:id="rId9" imgW="685868" imgH="19062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52" y="1296"/>
                          <a:ext cx="1488"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6922" name="Object 10"/>
          <p:cNvGraphicFramePr>
            <a:graphicFrameLocks noChangeAspect="1"/>
          </p:cNvGraphicFramePr>
          <p:nvPr/>
        </p:nvGraphicFramePr>
        <p:xfrm>
          <a:off x="5181600" y="1600200"/>
          <a:ext cx="454025" cy="234950"/>
        </p:xfrm>
        <a:graphic>
          <a:graphicData uri="http://schemas.openxmlformats.org/presentationml/2006/ole">
            <mc:AlternateContent xmlns:mc="http://schemas.openxmlformats.org/markup-compatibility/2006">
              <mc:Choice xmlns:v="urn:schemas-microsoft-com:vml" Requires="v">
                <p:oleObj spid="_x0000_s69780" name="Equation" r:id="rId11" imgW="95357" imgH="76140" progId="Equation.DSMT4">
                  <p:embed/>
                </p:oleObj>
              </mc:Choice>
              <mc:Fallback>
                <p:oleObj name="Equation" r:id="rId11" imgW="95357" imgH="7614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1600" y="1600200"/>
                        <a:ext cx="454025" cy="23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23" name="Object 11"/>
          <p:cNvGraphicFramePr>
            <a:graphicFrameLocks noChangeAspect="1"/>
          </p:cNvGraphicFramePr>
          <p:nvPr/>
        </p:nvGraphicFramePr>
        <p:xfrm>
          <a:off x="1308100" y="3886200"/>
          <a:ext cx="558800" cy="711200"/>
        </p:xfrm>
        <a:graphic>
          <a:graphicData uri="http://schemas.openxmlformats.org/presentationml/2006/ole">
            <mc:AlternateContent xmlns:mc="http://schemas.openxmlformats.org/markup-compatibility/2006">
              <mc:Choice xmlns:v="urn:schemas-microsoft-com:vml" Requires="v">
                <p:oleObj spid="_x0000_s69781" name="Equation" r:id="rId13" imgW="533513" imgH="685800" progId="Equation.DSMT4">
                  <p:embed/>
                </p:oleObj>
              </mc:Choice>
              <mc:Fallback>
                <p:oleObj name="Equation" r:id="rId13" imgW="533513" imgH="6858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08100" y="3886200"/>
                        <a:ext cx="5588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6924" name="Object 12"/>
          <p:cNvGraphicFramePr>
            <a:graphicFrameLocks noChangeAspect="1"/>
          </p:cNvGraphicFramePr>
          <p:nvPr/>
        </p:nvGraphicFramePr>
        <p:xfrm>
          <a:off x="2133600" y="4495800"/>
          <a:ext cx="454025" cy="407988"/>
        </p:xfrm>
        <a:graphic>
          <a:graphicData uri="http://schemas.openxmlformats.org/presentationml/2006/ole">
            <mc:AlternateContent xmlns:mc="http://schemas.openxmlformats.org/markup-compatibility/2006">
              <mc:Choice xmlns:v="urn:schemas-microsoft-com:vml" Requires="v">
                <p:oleObj spid="_x0000_s69782" name="Equation" r:id="rId15" imgW="95357" imgH="152280" progId="Equation.DSMT4">
                  <p:embed/>
                </p:oleObj>
              </mc:Choice>
              <mc:Fallback>
                <p:oleObj name="Equation" r:id="rId15" imgW="95357" imgH="15228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33600" y="4495800"/>
                        <a:ext cx="454025"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3"/>
          <p:cNvGrpSpPr>
            <a:grpSpLocks/>
          </p:cNvGrpSpPr>
          <p:nvPr/>
        </p:nvGrpSpPr>
        <p:grpSpPr bwMode="auto">
          <a:xfrm>
            <a:off x="2093913" y="3124200"/>
            <a:ext cx="2173287" cy="1905000"/>
            <a:chOff x="3335" y="240"/>
            <a:chExt cx="1369" cy="1200"/>
          </a:xfrm>
        </p:grpSpPr>
        <p:sp>
          <p:nvSpPr>
            <p:cNvPr id="69663" name="Line 14"/>
            <p:cNvSpPr>
              <a:spLocks noChangeShapeType="1"/>
            </p:cNvSpPr>
            <p:nvPr/>
          </p:nvSpPr>
          <p:spPr bwMode="auto">
            <a:xfrm>
              <a:off x="4703" y="288"/>
              <a:ext cx="1" cy="11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664" name="Group 15"/>
            <p:cNvGrpSpPr>
              <a:grpSpLocks/>
            </p:cNvGrpSpPr>
            <p:nvPr/>
          </p:nvGrpSpPr>
          <p:grpSpPr bwMode="auto">
            <a:xfrm>
              <a:off x="3335" y="240"/>
              <a:ext cx="1369" cy="1152"/>
              <a:chOff x="3335" y="240"/>
              <a:chExt cx="1369" cy="1152"/>
            </a:xfrm>
          </p:grpSpPr>
          <p:sp>
            <p:nvSpPr>
              <p:cNvPr id="69665" name="Line 16"/>
              <p:cNvSpPr>
                <a:spLocks noChangeShapeType="1"/>
              </p:cNvSpPr>
              <p:nvPr/>
            </p:nvSpPr>
            <p:spPr bwMode="auto">
              <a:xfrm>
                <a:off x="3335" y="240"/>
                <a:ext cx="1" cy="11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9666" name="Object 17"/>
              <p:cNvGraphicFramePr>
                <a:graphicFrameLocks noChangeAspect="1"/>
              </p:cNvGraphicFramePr>
              <p:nvPr/>
            </p:nvGraphicFramePr>
            <p:xfrm>
              <a:off x="3360" y="288"/>
              <a:ext cx="1344" cy="313"/>
            </p:xfrm>
            <a:graphic>
              <a:graphicData uri="http://schemas.openxmlformats.org/presentationml/2006/ole">
                <mc:AlternateContent xmlns:mc="http://schemas.openxmlformats.org/markup-compatibility/2006">
                  <mc:Choice xmlns:v="urn:schemas-microsoft-com:vml" Requires="v">
                    <p:oleObj spid="_x0000_s69783" name="Equation" r:id="rId17" imgW="571601" imgH="190620" progId="Equation.DSMT4">
                      <p:embed/>
                    </p:oleObj>
                  </mc:Choice>
                  <mc:Fallback>
                    <p:oleObj name="Equation" r:id="rId17" imgW="571601" imgH="190620" progId="Equation.DSMT4">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60" y="288"/>
                            <a:ext cx="1344"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67" name="Object 18"/>
              <p:cNvGraphicFramePr>
                <a:graphicFrameLocks noChangeAspect="1"/>
              </p:cNvGraphicFramePr>
              <p:nvPr/>
            </p:nvGraphicFramePr>
            <p:xfrm>
              <a:off x="3360" y="672"/>
              <a:ext cx="1344" cy="315"/>
            </p:xfrm>
            <a:graphic>
              <a:graphicData uri="http://schemas.openxmlformats.org/presentationml/2006/ole">
                <mc:AlternateContent xmlns:mc="http://schemas.openxmlformats.org/markup-compatibility/2006">
                  <mc:Choice xmlns:v="urn:schemas-microsoft-com:vml" Requires="v">
                    <p:oleObj spid="_x0000_s69784" name="Equation" r:id="rId19" imgW="666688" imgH="190620" progId="Equation.DSMT4">
                      <p:embed/>
                    </p:oleObj>
                  </mc:Choice>
                  <mc:Fallback>
                    <p:oleObj name="Equation" r:id="rId19" imgW="666688" imgH="190620" progId="Equation.DSMT4">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60" y="672"/>
                            <a:ext cx="1344"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66931" name="Object 19"/>
          <p:cNvGraphicFramePr>
            <a:graphicFrameLocks noChangeAspect="1"/>
          </p:cNvGraphicFramePr>
          <p:nvPr/>
        </p:nvGraphicFramePr>
        <p:xfrm>
          <a:off x="3033713" y="4498975"/>
          <a:ext cx="319087" cy="377825"/>
        </p:xfrm>
        <a:graphic>
          <a:graphicData uri="http://schemas.openxmlformats.org/presentationml/2006/ole">
            <mc:AlternateContent xmlns:mc="http://schemas.openxmlformats.org/markup-compatibility/2006">
              <mc:Choice xmlns:v="urn:schemas-microsoft-com:vml" Requires="v">
                <p:oleObj spid="_x0000_s69785" name="Equation" r:id="rId21" imgW="57268" imgH="133380" progId="Equation.DSMT4">
                  <p:embed/>
                </p:oleObj>
              </mc:Choice>
              <mc:Fallback>
                <p:oleObj name="Equation" r:id="rId21" imgW="57268" imgH="133380" progId="Equation.DSMT4">
                  <p:embed/>
                  <p:pic>
                    <p:nvPicPr>
                      <p:cNvPr id="0"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33713" y="4498975"/>
                        <a:ext cx="319087"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32" name="Object 20"/>
          <p:cNvGraphicFramePr>
            <a:graphicFrameLocks noChangeAspect="1"/>
          </p:cNvGraphicFramePr>
          <p:nvPr/>
        </p:nvGraphicFramePr>
        <p:xfrm>
          <a:off x="3662363" y="4495800"/>
          <a:ext cx="681037" cy="377825"/>
        </p:xfrm>
        <a:graphic>
          <a:graphicData uri="http://schemas.openxmlformats.org/presentationml/2006/ole">
            <mc:AlternateContent xmlns:mc="http://schemas.openxmlformats.org/markup-compatibility/2006">
              <mc:Choice xmlns:v="urn:schemas-microsoft-com:vml" Requires="v">
                <p:oleObj spid="_x0000_s69786" name="Equation" r:id="rId23" imgW="161810" imgH="133380" progId="Equation.DSMT4">
                  <p:embed/>
                </p:oleObj>
              </mc:Choice>
              <mc:Fallback>
                <p:oleObj name="Equation" r:id="rId23" imgW="161810" imgH="133380" progId="Equation.DSMT4">
                  <p:embed/>
                  <p:pic>
                    <p:nvPicPr>
                      <p:cNvPr id="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62363" y="4495800"/>
                        <a:ext cx="681037"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933" name="Rectangle 21"/>
          <p:cNvSpPr>
            <a:spLocks noChangeArrowheads="1"/>
          </p:cNvSpPr>
          <p:nvPr/>
        </p:nvSpPr>
        <p:spPr bwMode="auto">
          <a:xfrm>
            <a:off x="2743200" y="3810000"/>
            <a:ext cx="1447800" cy="1219200"/>
          </a:xfrm>
          <a:prstGeom prst="rect">
            <a:avLst/>
          </a:prstGeom>
          <a:noFill/>
          <a:ln w="9525" cap="rnd">
            <a:solidFill>
              <a:srgbClr val="0099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166934" name="Object 22"/>
          <p:cNvGraphicFramePr>
            <a:graphicFrameLocks noChangeAspect="1"/>
          </p:cNvGraphicFramePr>
          <p:nvPr/>
        </p:nvGraphicFramePr>
        <p:xfrm>
          <a:off x="4267200" y="3657600"/>
          <a:ext cx="596900" cy="711200"/>
        </p:xfrm>
        <a:graphic>
          <a:graphicData uri="http://schemas.openxmlformats.org/presentationml/2006/ole">
            <mc:AlternateContent xmlns:mc="http://schemas.openxmlformats.org/markup-compatibility/2006">
              <mc:Choice xmlns:v="urn:schemas-microsoft-com:vml" Requires="v">
                <p:oleObj spid="_x0000_s69787" name="Equation" r:id="rId25" imgW="571601" imgH="685800" progId="Equation.DSMT4">
                  <p:embed/>
                </p:oleObj>
              </mc:Choice>
              <mc:Fallback>
                <p:oleObj name="Equation" r:id="rId25" imgW="571601" imgH="685800" progId="Equation.DSMT4">
                  <p:embed/>
                  <p:pic>
                    <p:nvPicPr>
                      <p:cNvPr id="0"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67200" y="3657600"/>
                        <a:ext cx="5969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23"/>
          <p:cNvGrpSpPr>
            <a:grpSpLocks/>
          </p:cNvGrpSpPr>
          <p:nvPr/>
        </p:nvGrpSpPr>
        <p:grpSpPr bwMode="auto">
          <a:xfrm>
            <a:off x="5041900" y="3251200"/>
            <a:ext cx="2209800" cy="1905000"/>
            <a:chOff x="3335" y="240"/>
            <a:chExt cx="1369" cy="1200"/>
          </a:xfrm>
        </p:grpSpPr>
        <p:sp>
          <p:nvSpPr>
            <p:cNvPr id="69658" name="Line 24"/>
            <p:cNvSpPr>
              <a:spLocks noChangeShapeType="1"/>
            </p:cNvSpPr>
            <p:nvPr/>
          </p:nvSpPr>
          <p:spPr bwMode="auto">
            <a:xfrm>
              <a:off x="4703" y="288"/>
              <a:ext cx="1" cy="11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659" name="Group 25"/>
            <p:cNvGrpSpPr>
              <a:grpSpLocks/>
            </p:cNvGrpSpPr>
            <p:nvPr/>
          </p:nvGrpSpPr>
          <p:grpSpPr bwMode="auto">
            <a:xfrm>
              <a:off x="3335" y="240"/>
              <a:ext cx="1369" cy="1152"/>
              <a:chOff x="3335" y="240"/>
              <a:chExt cx="1369" cy="1152"/>
            </a:xfrm>
          </p:grpSpPr>
          <p:sp>
            <p:nvSpPr>
              <p:cNvPr id="69660" name="Line 26"/>
              <p:cNvSpPr>
                <a:spLocks noChangeShapeType="1"/>
              </p:cNvSpPr>
              <p:nvPr/>
            </p:nvSpPr>
            <p:spPr bwMode="auto">
              <a:xfrm>
                <a:off x="3335" y="240"/>
                <a:ext cx="1" cy="11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9661" name="Object 27"/>
              <p:cNvGraphicFramePr>
                <a:graphicFrameLocks noChangeAspect="1"/>
              </p:cNvGraphicFramePr>
              <p:nvPr/>
            </p:nvGraphicFramePr>
            <p:xfrm>
              <a:off x="3360" y="288"/>
              <a:ext cx="1344" cy="313"/>
            </p:xfrm>
            <a:graphic>
              <a:graphicData uri="http://schemas.openxmlformats.org/presentationml/2006/ole">
                <mc:AlternateContent xmlns:mc="http://schemas.openxmlformats.org/markup-compatibility/2006">
                  <mc:Choice xmlns:v="urn:schemas-microsoft-com:vml" Requires="v">
                    <p:oleObj spid="_x0000_s69788" name="Equation" r:id="rId27" imgW="571601" imgH="190620" progId="Equation.DSMT4">
                      <p:embed/>
                    </p:oleObj>
                  </mc:Choice>
                  <mc:Fallback>
                    <p:oleObj name="Equation" r:id="rId27" imgW="571601" imgH="190620" progId="Equation.DSMT4">
                      <p:embed/>
                      <p:pic>
                        <p:nvPicPr>
                          <p:cNvPr id="0" name="Object 2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60" y="288"/>
                            <a:ext cx="1344"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62" name="Object 28"/>
              <p:cNvGraphicFramePr>
                <a:graphicFrameLocks noChangeAspect="1"/>
              </p:cNvGraphicFramePr>
              <p:nvPr/>
            </p:nvGraphicFramePr>
            <p:xfrm>
              <a:off x="3360" y="672"/>
              <a:ext cx="1344" cy="315"/>
            </p:xfrm>
            <a:graphic>
              <a:graphicData uri="http://schemas.openxmlformats.org/presentationml/2006/ole">
                <mc:AlternateContent xmlns:mc="http://schemas.openxmlformats.org/markup-compatibility/2006">
                  <mc:Choice xmlns:v="urn:schemas-microsoft-com:vml" Requires="v">
                    <p:oleObj spid="_x0000_s69789" name="Equation" r:id="rId29" imgW="666688" imgH="190620" progId="Equation.DSMT4">
                      <p:embed/>
                    </p:oleObj>
                  </mc:Choice>
                  <mc:Fallback>
                    <p:oleObj name="Equation" r:id="rId29" imgW="666688" imgH="190620" progId="Equation.DSMT4">
                      <p:embed/>
                      <p:pic>
                        <p:nvPicPr>
                          <p:cNvPr id="0"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360" y="672"/>
                            <a:ext cx="1344"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66941" name="Object 29"/>
          <p:cNvGraphicFramePr>
            <a:graphicFrameLocks noChangeAspect="1"/>
          </p:cNvGraphicFramePr>
          <p:nvPr/>
        </p:nvGraphicFramePr>
        <p:xfrm>
          <a:off x="5041900" y="4699000"/>
          <a:ext cx="454025" cy="407988"/>
        </p:xfrm>
        <a:graphic>
          <a:graphicData uri="http://schemas.openxmlformats.org/presentationml/2006/ole">
            <mc:AlternateContent xmlns:mc="http://schemas.openxmlformats.org/markup-compatibility/2006">
              <mc:Choice xmlns:v="urn:schemas-microsoft-com:vml" Requires="v">
                <p:oleObj spid="_x0000_s69790" name="Equation" r:id="rId31" imgW="95357" imgH="152280" progId="Equation.DSMT4">
                  <p:embed/>
                </p:oleObj>
              </mc:Choice>
              <mc:Fallback>
                <p:oleObj name="Equation" r:id="rId31" imgW="95357" imgH="152280" progId="Equation.DSMT4">
                  <p:embed/>
                  <p:pic>
                    <p:nvPicPr>
                      <p:cNvPr id="0" name="Object 2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041900" y="4699000"/>
                        <a:ext cx="454025"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42" name="Object 30"/>
          <p:cNvGraphicFramePr>
            <a:graphicFrameLocks noChangeAspect="1"/>
          </p:cNvGraphicFramePr>
          <p:nvPr/>
        </p:nvGraphicFramePr>
        <p:xfrm>
          <a:off x="5883275" y="4699000"/>
          <a:ext cx="454025" cy="407988"/>
        </p:xfrm>
        <a:graphic>
          <a:graphicData uri="http://schemas.openxmlformats.org/presentationml/2006/ole">
            <mc:AlternateContent xmlns:mc="http://schemas.openxmlformats.org/markup-compatibility/2006">
              <mc:Choice xmlns:v="urn:schemas-microsoft-com:vml" Requires="v">
                <p:oleObj spid="_x0000_s69791" name="Equation" r:id="rId33" imgW="95357" imgH="152280" progId="Equation.DSMT4">
                  <p:embed/>
                </p:oleObj>
              </mc:Choice>
              <mc:Fallback>
                <p:oleObj name="Equation" r:id="rId33" imgW="95357" imgH="152280" progId="Equation.DSMT4">
                  <p:embed/>
                  <p:pic>
                    <p:nvPicPr>
                      <p:cNvPr id="0" name="Object 3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883275" y="4699000"/>
                        <a:ext cx="454025"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43" name="Object 31"/>
          <p:cNvGraphicFramePr>
            <a:graphicFrameLocks noChangeAspect="1"/>
          </p:cNvGraphicFramePr>
          <p:nvPr/>
        </p:nvGraphicFramePr>
        <p:xfrm>
          <a:off x="6524625" y="4699000"/>
          <a:ext cx="727075" cy="379413"/>
        </p:xfrm>
        <a:graphic>
          <a:graphicData uri="http://schemas.openxmlformats.org/presentationml/2006/ole">
            <mc:AlternateContent xmlns:mc="http://schemas.openxmlformats.org/markup-compatibility/2006">
              <mc:Choice xmlns:v="urn:schemas-microsoft-com:vml" Requires="v">
                <p:oleObj spid="_x0000_s69792" name="Equation" r:id="rId35" imgW="171534" imgH="133380" progId="Equation.DSMT4">
                  <p:embed/>
                </p:oleObj>
              </mc:Choice>
              <mc:Fallback>
                <p:oleObj name="Equation" r:id="rId35" imgW="171534" imgH="133380" progId="Equation.DSMT4">
                  <p:embed/>
                  <p:pic>
                    <p:nvPicPr>
                      <p:cNvPr id="0" name="Object 3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524625" y="4699000"/>
                        <a:ext cx="727075"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44" name="Object 32"/>
          <p:cNvGraphicFramePr>
            <a:graphicFrameLocks noChangeAspect="1"/>
          </p:cNvGraphicFramePr>
          <p:nvPr/>
        </p:nvGraphicFramePr>
        <p:xfrm>
          <a:off x="1447800" y="5537200"/>
          <a:ext cx="4038600" cy="482600"/>
        </p:xfrm>
        <a:graphic>
          <a:graphicData uri="http://schemas.openxmlformats.org/presentationml/2006/ole">
            <mc:AlternateContent xmlns:mc="http://schemas.openxmlformats.org/markup-compatibility/2006">
              <mc:Choice xmlns:v="urn:schemas-microsoft-com:vml" Requires="v">
                <p:oleObj spid="_x0000_s69793" name="Equation" r:id="rId37" imgW="4010123" imgH="457110" progId="Equation.DSMT4">
                  <p:embed/>
                </p:oleObj>
              </mc:Choice>
              <mc:Fallback>
                <p:oleObj name="Equation" r:id="rId37" imgW="4010123" imgH="457110" progId="Equation.DSMT4">
                  <p:embed/>
                  <p:pic>
                    <p:nvPicPr>
                      <p:cNvPr id="0" name="Object 3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447800" y="5537200"/>
                        <a:ext cx="40386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6945" name="Object 33"/>
          <p:cNvGraphicFramePr>
            <a:graphicFrameLocks noChangeAspect="1"/>
          </p:cNvGraphicFramePr>
          <p:nvPr/>
        </p:nvGraphicFramePr>
        <p:xfrm>
          <a:off x="1679575" y="4337050"/>
          <a:ext cx="454025" cy="234950"/>
        </p:xfrm>
        <a:graphic>
          <a:graphicData uri="http://schemas.openxmlformats.org/presentationml/2006/ole">
            <mc:AlternateContent xmlns:mc="http://schemas.openxmlformats.org/markup-compatibility/2006">
              <mc:Choice xmlns:v="urn:schemas-microsoft-com:vml" Requires="v">
                <p:oleObj spid="_x0000_s69794" name="Equation" r:id="rId39" imgW="95357" imgH="76140" progId="Equation.DSMT4">
                  <p:embed/>
                </p:oleObj>
              </mc:Choice>
              <mc:Fallback>
                <p:oleObj name="Equation" r:id="rId39" imgW="95357" imgH="76140" progId="Equation.DSMT4">
                  <p:embed/>
                  <p:pic>
                    <p:nvPicPr>
                      <p:cNvPr id="0" name="Object 33"/>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679575" y="4337050"/>
                        <a:ext cx="454025" cy="23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46" name="Object 34"/>
          <p:cNvGraphicFramePr>
            <a:graphicFrameLocks noChangeAspect="1"/>
          </p:cNvGraphicFramePr>
          <p:nvPr/>
        </p:nvGraphicFramePr>
        <p:xfrm>
          <a:off x="4648200" y="4108450"/>
          <a:ext cx="454025" cy="234950"/>
        </p:xfrm>
        <a:graphic>
          <a:graphicData uri="http://schemas.openxmlformats.org/presentationml/2006/ole">
            <mc:AlternateContent xmlns:mc="http://schemas.openxmlformats.org/markup-compatibility/2006">
              <mc:Choice xmlns:v="urn:schemas-microsoft-com:vml" Requires="v">
                <p:oleObj spid="_x0000_s69795" name="Equation" r:id="rId41" imgW="95357" imgH="76140" progId="Equation.DSMT4">
                  <p:embed/>
                </p:oleObj>
              </mc:Choice>
              <mc:Fallback>
                <p:oleObj name="Equation" r:id="rId41" imgW="95357" imgH="76140" progId="Equation.DSMT4">
                  <p:embed/>
                  <p:pic>
                    <p:nvPicPr>
                      <p:cNvPr id="0" name="Object 34"/>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648200" y="4108450"/>
                        <a:ext cx="454025" cy="23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47" name="Object 35"/>
          <p:cNvGraphicFramePr>
            <a:graphicFrameLocks noChangeAspect="1"/>
          </p:cNvGraphicFramePr>
          <p:nvPr/>
        </p:nvGraphicFramePr>
        <p:xfrm>
          <a:off x="1600200" y="762000"/>
          <a:ext cx="3162300" cy="1981200"/>
        </p:xfrm>
        <a:graphic>
          <a:graphicData uri="http://schemas.openxmlformats.org/presentationml/2006/ole">
            <mc:AlternateContent xmlns:mc="http://schemas.openxmlformats.org/markup-compatibility/2006">
              <mc:Choice xmlns:v="urn:schemas-microsoft-com:vml" Requires="v">
                <p:oleObj spid="_x0000_s69796" name="Equation" r:id="rId43" imgW="3133812" imgH="1952640" progId="Equation.DSMT4">
                  <p:embed/>
                </p:oleObj>
              </mc:Choice>
              <mc:Fallback>
                <p:oleObj name="Equation" r:id="rId43" imgW="3133812" imgH="1952640" progId="Equation.DSMT4">
                  <p:embed/>
                  <p:pic>
                    <p:nvPicPr>
                      <p:cNvPr id="0" name="Object 35"/>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600200" y="762000"/>
                        <a:ext cx="31623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948" name="Rectangle 36"/>
          <p:cNvSpPr>
            <a:spLocks noChangeArrowheads="1"/>
          </p:cNvSpPr>
          <p:nvPr/>
        </p:nvSpPr>
        <p:spPr bwMode="auto">
          <a:xfrm>
            <a:off x="2514600" y="838200"/>
            <a:ext cx="2209800" cy="457200"/>
          </a:xfrm>
          <a:prstGeom prst="rect">
            <a:avLst/>
          </a:prstGeom>
          <a:noFill/>
          <a:ln w="9525">
            <a:solidFill>
              <a:srgbClr val="0099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66949" name="Rectangle 37"/>
          <p:cNvSpPr>
            <a:spLocks noChangeArrowheads="1"/>
          </p:cNvSpPr>
          <p:nvPr/>
        </p:nvSpPr>
        <p:spPr bwMode="auto">
          <a:xfrm>
            <a:off x="2438400" y="1447800"/>
            <a:ext cx="2209800" cy="457200"/>
          </a:xfrm>
          <a:prstGeom prst="rect">
            <a:avLst/>
          </a:prstGeom>
          <a:noFill/>
          <a:ln w="9525">
            <a:solidFill>
              <a:srgbClr val="FF33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69657"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5AA2CE1-B1FD-4BDE-9B31-0DFF7655398A}" type="slidenum">
              <a:rPr lang="en-US" altLang="zh-CN" sz="1200">
                <a:solidFill>
                  <a:srgbClr val="898989"/>
                </a:solidFill>
                <a:latin typeface="Times New Roman" panose="02020603050405020304" pitchFamily="18" charset="0"/>
              </a:rPr>
              <a:pPr>
                <a:spcBef>
                  <a:spcPct val="0"/>
                </a:spcBef>
                <a:buFontTx/>
                <a:buNone/>
              </a:pPr>
              <a:t>62</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6914"/>
                                        </p:tgtEl>
                                        <p:attrNameLst>
                                          <p:attrName>style.visibility</p:attrName>
                                        </p:attrNameLst>
                                      </p:cBhvr>
                                      <p:to>
                                        <p:strVal val="visible"/>
                                      </p:to>
                                    </p:set>
                                    <p:animEffect transition="in" filter="wipe(left)">
                                      <p:cBhvr>
                                        <p:cTn id="7" dur="75"/>
                                        <p:tgtEl>
                                          <p:spTgt spid="166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6947"/>
                                        </p:tgtEl>
                                        <p:attrNameLst>
                                          <p:attrName>style.visibility</p:attrName>
                                        </p:attrNameLst>
                                      </p:cBhvr>
                                      <p:to>
                                        <p:strVal val="visible"/>
                                      </p:to>
                                    </p:set>
                                    <p:animEffect transition="in" filter="wipe(left)">
                                      <p:cBhvr>
                                        <p:cTn id="12" dur="500"/>
                                        <p:tgtEl>
                                          <p:spTgt spid="1669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6694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669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66915"/>
                                        </p:tgtEl>
                                        <p:attrNameLst>
                                          <p:attrName>style.visibility</p:attrName>
                                        </p:attrNameLst>
                                      </p:cBhvr>
                                      <p:to>
                                        <p:strVal val="visible"/>
                                      </p:to>
                                    </p:set>
                                    <p:animEffect transition="in" filter="wipe(left)">
                                      <p:cBhvr>
                                        <p:cTn id="25" dur="500"/>
                                        <p:tgtEl>
                                          <p:spTgt spid="1669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66922"/>
                                        </p:tgtEl>
                                        <p:attrNameLst>
                                          <p:attrName>style.visibility</p:attrName>
                                        </p:attrNameLst>
                                      </p:cBhvr>
                                      <p:to>
                                        <p:strVal val="visible"/>
                                      </p:to>
                                    </p:set>
                                    <p:animEffect transition="in" filter="wipe(left)">
                                      <p:cBhvr>
                                        <p:cTn id="30" dur="500"/>
                                        <p:tgtEl>
                                          <p:spTgt spid="16692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66916"/>
                                        </p:tgtEl>
                                        <p:attrNameLst>
                                          <p:attrName>style.visibility</p:attrName>
                                        </p:attrNameLst>
                                      </p:cBhvr>
                                      <p:to>
                                        <p:strVal val="visible"/>
                                      </p:to>
                                    </p:set>
                                    <p:animEffect transition="in" filter="wipe(left)">
                                      <p:cBhvr>
                                        <p:cTn id="39" dur="500"/>
                                        <p:tgtEl>
                                          <p:spTgt spid="16691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66917"/>
                                        </p:tgtEl>
                                        <p:attrNameLst>
                                          <p:attrName>style.visibility</p:attrName>
                                        </p:attrNameLst>
                                      </p:cBhvr>
                                      <p:to>
                                        <p:strVal val="visible"/>
                                      </p:to>
                                    </p:set>
                                    <p:animEffect transition="in" filter="wipe(left)">
                                      <p:cBhvr>
                                        <p:cTn id="44" dur="500"/>
                                        <p:tgtEl>
                                          <p:spTgt spid="1669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66923"/>
                                        </p:tgtEl>
                                        <p:attrNameLst>
                                          <p:attrName>style.visibility</p:attrName>
                                        </p:attrNameLst>
                                      </p:cBhvr>
                                      <p:to>
                                        <p:strVal val="visible"/>
                                      </p:to>
                                    </p:set>
                                    <p:animEffect transition="in" filter="wipe(left)">
                                      <p:cBhvr>
                                        <p:cTn id="49" dur="500"/>
                                        <p:tgtEl>
                                          <p:spTgt spid="16692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66945"/>
                                        </p:tgtEl>
                                        <p:attrNameLst>
                                          <p:attrName>style.visibility</p:attrName>
                                        </p:attrNameLst>
                                      </p:cBhvr>
                                      <p:to>
                                        <p:strVal val="visible"/>
                                      </p:to>
                                    </p:set>
                                    <p:animEffect transition="in" filter="wipe(left)">
                                      <p:cBhvr>
                                        <p:cTn id="54" dur="500"/>
                                        <p:tgtEl>
                                          <p:spTgt spid="16694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up)">
                                      <p:cBhvr>
                                        <p:cTn id="59" dur="500"/>
                                        <p:tgtEl>
                                          <p:spTgt spid="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66924"/>
                                        </p:tgtEl>
                                        <p:attrNameLst>
                                          <p:attrName>style.visibility</p:attrName>
                                        </p:attrNameLst>
                                      </p:cBhvr>
                                      <p:to>
                                        <p:strVal val="visible"/>
                                      </p:to>
                                    </p:set>
                                    <p:animEffect transition="in" filter="wipe(left)">
                                      <p:cBhvr>
                                        <p:cTn id="64" dur="500"/>
                                        <p:tgtEl>
                                          <p:spTgt spid="16692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166931"/>
                                        </p:tgtEl>
                                        <p:attrNameLst>
                                          <p:attrName>style.visibility</p:attrName>
                                        </p:attrNameLst>
                                      </p:cBhvr>
                                      <p:to>
                                        <p:strVal val="visible"/>
                                      </p:to>
                                    </p:set>
                                    <p:animEffect transition="in" filter="wipe(left)">
                                      <p:cBhvr>
                                        <p:cTn id="69" dur="500"/>
                                        <p:tgtEl>
                                          <p:spTgt spid="16693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166932"/>
                                        </p:tgtEl>
                                        <p:attrNameLst>
                                          <p:attrName>style.visibility</p:attrName>
                                        </p:attrNameLst>
                                      </p:cBhvr>
                                      <p:to>
                                        <p:strVal val="visible"/>
                                      </p:to>
                                    </p:set>
                                    <p:animEffect transition="in" filter="wipe(left)">
                                      <p:cBhvr>
                                        <p:cTn id="74" dur="500"/>
                                        <p:tgtEl>
                                          <p:spTgt spid="16693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166933"/>
                                        </p:tgtEl>
                                        <p:attrNameLst>
                                          <p:attrName>style.visibility</p:attrName>
                                        </p:attrNameLst>
                                      </p:cBhvr>
                                      <p:to>
                                        <p:strVal val="visible"/>
                                      </p:to>
                                    </p:set>
                                    <p:animEffect transition="in" filter="dissolve">
                                      <p:cBhvr>
                                        <p:cTn id="79" dur="500"/>
                                        <p:tgtEl>
                                          <p:spTgt spid="166933"/>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166934"/>
                                        </p:tgtEl>
                                        <p:attrNameLst>
                                          <p:attrName>style.visibility</p:attrName>
                                        </p:attrNameLst>
                                      </p:cBhvr>
                                      <p:to>
                                        <p:strVal val="visible"/>
                                      </p:to>
                                    </p:set>
                                    <p:animEffect transition="in" filter="wipe(left)">
                                      <p:cBhvr>
                                        <p:cTn id="84" dur="500"/>
                                        <p:tgtEl>
                                          <p:spTgt spid="16693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166946"/>
                                        </p:tgtEl>
                                        <p:attrNameLst>
                                          <p:attrName>style.visibility</p:attrName>
                                        </p:attrNameLst>
                                      </p:cBhvr>
                                      <p:to>
                                        <p:strVal val="visible"/>
                                      </p:to>
                                    </p:set>
                                    <p:animEffect transition="in" filter="wipe(left)">
                                      <p:cBhvr>
                                        <p:cTn id="89" dur="500"/>
                                        <p:tgtEl>
                                          <p:spTgt spid="166946"/>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nodeType="clickEffect">
                                  <p:stCondLst>
                                    <p:cond delay="0"/>
                                  </p:stCondLst>
                                  <p:childTnLst>
                                    <p:set>
                                      <p:cBhvr>
                                        <p:cTn id="93" dur="1" fill="hold">
                                          <p:stCondLst>
                                            <p:cond delay="0"/>
                                          </p:stCondLst>
                                        </p:cTn>
                                        <p:tgtEl>
                                          <p:spTgt spid="6"/>
                                        </p:tgtEl>
                                        <p:attrNameLst>
                                          <p:attrName>style.visibility</p:attrName>
                                        </p:attrNameLst>
                                      </p:cBhvr>
                                      <p:to>
                                        <p:strVal val="visible"/>
                                      </p:to>
                                    </p:set>
                                    <p:animEffect transition="in" filter="wipe(up)">
                                      <p:cBhvr>
                                        <p:cTn id="94" dur="500"/>
                                        <p:tgtEl>
                                          <p:spTgt spid="6"/>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166941"/>
                                        </p:tgtEl>
                                        <p:attrNameLst>
                                          <p:attrName>style.visibility</p:attrName>
                                        </p:attrNameLst>
                                      </p:cBhvr>
                                      <p:to>
                                        <p:strVal val="visible"/>
                                      </p:to>
                                    </p:set>
                                    <p:animEffect transition="in" filter="wipe(left)">
                                      <p:cBhvr>
                                        <p:cTn id="99" dur="500"/>
                                        <p:tgtEl>
                                          <p:spTgt spid="16694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166942"/>
                                        </p:tgtEl>
                                        <p:attrNameLst>
                                          <p:attrName>style.visibility</p:attrName>
                                        </p:attrNameLst>
                                      </p:cBhvr>
                                      <p:to>
                                        <p:strVal val="visible"/>
                                      </p:to>
                                    </p:set>
                                    <p:animEffect transition="in" filter="wipe(left)">
                                      <p:cBhvr>
                                        <p:cTn id="104" dur="500"/>
                                        <p:tgtEl>
                                          <p:spTgt spid="16694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166943"/>
                                        </p:tgtEl>
                                        <p:attrNameLst>
                                          <p:attrName>style.visibility</p:attrName>
                                        </p:attrNameLst>
                                      </p:cBhvr>
                                      <p:to>
                                        <p:strVal val="visible"/>
                                      </p:to>
                                    </p:set>
                                    <p:animEffect transition="in" filter="wipe(left)">
                                      <p:cBhvr>
                                        <p:cTn id="109" dur="500"/>
                                        <p:tgtEl>
                                          <p:spTgt spid="166943"/>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166944"/>
                                        </p:tgtEl>
                                        <p:attrNameLst>
                                          <p:attrName>style.visibility</p:attrName>
                                        </p:attrNameLst>
                                      </p:cBhvr>
                                      <p:to>
                                        <p:strVal val="visible"/>
                                      </p:to>
                                    </p:set>
                                    <p:animEffect transition="in" filter="wipe(left)">
                                      <p:cBhvr>
                                        <p:cTn id="114" dur="500"/>
                                        <p:tgtEl>
                                          <p:spTgt spid="166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autoUpdateAnimBg="0"/>
      <p:bldP spid="166933" grpId="0" animBg="1"/>
      <p:bldP spid="166948" grpId="0" animBg="1"/>
      <p:bldP spid="166949"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990600" y="381000"/>
            <a:ext cx="914400" cy="762000"/>
          </a:xfrm>
          <a:noFill/>
        </p:spPr>
        <p:txBody>
          <a:bodyPr/>
          <a:lstStyle/>
          <a:p>
            <a:pPr eaLnBrk="1" hangingPunct="1"/>
            <a:r>
              <a:rPr lang="zh-CN" altLang="en-US" sz="3600" b="1" smtClean="0">
                <a:solidFill>
                  <a:srgbClr val="669900"/>
                </a:solidFill>
                <a:ea typeface="隶书" panose="02010509060101010101" pitchFamily="49" charset="-122"/>
              </a:rPr>
              <a:t>法</a:t>
            </a:r>
            <a:r>
              <a:rPr lang="en-US" altLang="zh-CN" sz="3600" b="1" smtClean="0">
                <a:solidFill>
                  <a:srgbClr val="669900"/>
                </a:solidFill>
                <a:ea typeface="隶书" panose="02010509060101010101" pitchFamily="49" charset="-122"/>
              </a:rPr>
              <a:t>2</a:t>
            </a:r>
          </a:p>
        </p:txBody>
      </p:sp>
      <p:graphicFrame>
        <p:nvGraphicFramePr>
          <p:cNvPr id="167939" name="Object 3"/>
          <p:cNvGraphicFramePr>
            <a:graphicFrameLocks noChangeAspect="1"/>
          </p:cNvGraphicFramePr>
          <p:nvPr/>
        </p:nvGraphicFramePr>
        <p:xfrm>
          <a:off x="4730750" y="1143000"/>
          <a:ext cx="711200" cy="711200"/>
        </p:xfrm>
        <a:graphic>
          <a:graphicData uri="http://schemas.openxmlformats.org/presentationml/2006/ole">
            <mc:AlternateContent xmlns:mc="http://schemas.openxmlformats.org/markup-compatibility/2006">
              <mc:Choice xmlns:v="urn:schemas-microsoft-com:vml" Requires="v">
                <p:oleObj spid="_x0000_s70784" name="Equation" r:id="rId3" imgW="685868" imgH="685800" progId="Equation.DSMT4">
                  <p:embed/>
                </p:oleObj>
              </mc:Choice>
              <mc:Fallback>
                <p:oleObj name="Equation" r:id="rId3" imgW="685868" imgH="685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0750" y="1143000"/>
                        <a:ext cx="7112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7940" name="Object 4"/>
          <p:cNvGraphicFramePr>
            <a:graphicFrameLocks noChangeAspect="1"/>
          </p:cNvGraphicFramePr>
          <p:nvPr/>
        </p:nvGraphicFramePr>
        <p:xfrm>
          <a:off x="5143500" y="1600200"/>
          <a:ext cx="390525" cy="234950"/>
        </p:xfrm>
        <a:graphic>
          <a:graphicData uri="http://schemas.openxmlformats.org/presentationml/2006/ole">
            <mc:AlternateContent xmlns:mc="http://schemas.openxmlformats.org/markup-compatibility/2006">
              <mc:Choice xmlns:v="urn:schemas-microsoft-com:vml" Requires="v">
                <p:oleObj spid="_x0000_s70785" name="Equation" r:id="rId5" imgW="95357" imgH="76140" progId="Equation.DSMT4">
                  <p:embed/>
                </p:oleObj>
              </mc:Choice>
              <mc:Fallback>
                <p:oleObj name="Equation" r:id="rId5" imgW="95357" imgH="761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1600200"/>
                        <a:ext cx="390525" cy="23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41" name="Object 5"/>
          <p:cNvGraphicFramePr>
            <a:graphicFrameLocks noChangeAspect="1"/>
          </p:cNvGraphicFramePr>
          <p:nvPr/>
        </p:nvGraphicFramePr>
        <p:xfrm>
          <a:off x="1301750" y="3643313"/>
          <a:ext cx="571500" cy="698500"/>
        </p:xfrm>
        <a:graphic>
          <a:graphicData uri="http://schemas.openxmlformats.org/presentationml/2006/ole">
            <mc:AlternateContent xmlns:mc="http://schemas.openxmlformats.org/markup-compatibility/2006">
              <mc:Choice xmlns:v="urn:schemas-microsoft-com:vml" Requires="v">
                <p:oleObj spid="_x0000_s70786" name="Equation" r:id="rId7" imgW="542967" imgH="666630" progId="Equation.DSMT4">
                  <p:embed/>
                </p:oleObj>
              </mc:Choice>
              <mc:Fallback>
                <p:oleObj name="Equation" r:id="rId7" imgW="542967" imgH="66663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1750" y="3643313"/>
                        <a:ext cx="5715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2" name="Rectangle 6"/>
          <p:cNvSpPr>
            <a:spLocks noChangeArrowheads="1"/>
          </p:cNvSpPr>
          <p:nvPr/>
        </p:nvSpPr>
        <p:spPr bwMode="auto">
          <a:xfrm>
            <a:off x="2206625" y="4021138"/>
            <a:ext cx="17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FF3300"/>
                </a:solidFill>
                <a:latin typeface="Times New Roman" panose="02020603050405020304" pitchFamily="18" charset="0"/>
                <a:ea typeface="隶书" panose="02010509060101010101" pitchFamily="49" charset="-122"/>
              </a:rPr>
              <a:t>0</a:t>
            </a:r>
            <a:endParaRPr lang="en-US" altLang="zh-CN" sz="2400" b="1">
              <a:solidFill>
                <a:srgbClr val="FF3300"/>
              </a:solidFill>
              <a:latin typeface="Times New Roman" panose="02020603050405020304" pitchFamily="18" charset="0"/>
              <a:ea typeface="隶书" panose="02010509060101010101" pitchFamily="49" charset="-122"/>
            </a:endParaRPr>
          </a:p>
        </p:txBody>
      </p:sp>
      <p:grpSp>
        <p:nvGrpSpPr>
          <p:cNvPr id="2" name="Group 7"/>
          <p:cNvGrpSpPr>
            <a:grpSpLocks/>
          </p:cNvGrpSpPr>
          <p:nvPr/>
        </p:nvGrpSpPr>
        <p:grpSpPr bwMode="auto">
          <a:xfrm>
            <a:off x="1952625" y="3200400"/>
            <a:ext cx="2333625" cy="1981200"/>
            <a:chOff x="1230" y="1968"/>
            <a:chExt cx="1470" cy="1248"/>
          </a:xfrm>
        </p:grpSpPr>
        <p:grpSp>
          <p:nvGrpSpPr>
            <p:cNvPr id="70689" name="Group 8"/>
            <p:cNvGrpSpPr>
              <a:grpSpLocks/>
            </p:cNvGrpSpPr>
            <p:nvPr/>
          </p:nvGrpSpPr>
          <p:grpSpPr bwMode="auto">
            <a:xfrm>
              <a:off x="1230" y="1968"/>
              <a:ext cx="1470" cy="1200"/>
              <a:chOff x="1230" y="1968"/>
              <a:chExt cx="1470" cy="1200"/>
            </a:xfrm>
          </p:grpSpPr>
          <p:sp>
            <p:nvSpPr>
              <p:cNvPr id="70691" name="Line 9"/>
              <p:cNvSpPr>
                <a:spLocks noChangeShapeType="1"/>
              </p:cNvSpPr>
              <p:nvPr/>
            </p:nvSpPr>
            <p:spPr bwMode="auto">
              <a:xfrm>
                <a:off x="2687" y="2016"/>
                <a:ext cx="1" cy="11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2" name="Line 10"/>
              <p:cNvSpPr>
                <a:spLocks noChangeShapeType="1"/>
              </p:cNvSpPr>
              <p:nvPr/>
            </p:nvSpPr>
            <p:spPr bwMode="auto">
              <a:xfrm>
                <a:off x="1248" y="1968"/>
                <a:ext cx="1" cy="11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0693" name="Object 11"/>
              <p:cNvGraphicFramePr>
                <a:graphicFrameLocks noChangeAspect="1"/>
              </p:cNvGraphicFramePr>
              <p:nvPr/>
            </p:nvGraphicFramePr>
            <p:xfrm>
              <a:off x="1230" y="2016"/>
              <a:ext cx="1470" cy="313"/>
            </p:xfrm>
            <a:graphic>
              <a:graphicData uri="http://schemas.openxmlformats.org/presentationml/2006/ole">
                <mc:AlternateContent xmlns:mc="http://schemas.openxmlformats.org/markup-compatibility/2006">
                  <mc:Choice xmlns:v="urn:schemas-microsoft-com:vml" Requires="v">
                    <p:oleObj spid="_x0000_s70787" name="Equation" r:id="rId9" imgW="666688" imgH="190620" progId="Equation.DSMT4">
                      <p:embed/>
                    </p:oleObj>
                  </mc:Choice>
                  <mc:Fallback>
                    <p:oleObj name="Equation" r:id="rId9" imgW="666688" imgH="19062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0" y="2016"/>
                            <a:ext cx="1470"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0690" name="Object 12"/>
            <p:cNvGraphicFramePr>
              <a:graphicFrameLocks noChangeAspect="1"/>
            </p:cNvGraphicFramePr>
            <p:nvPr/>
          </p:nvGraphicFramePr>
          <p:xfrm>
            <a:off x="1344" y="2901"/>
            <a:ext cx="1344" cy="315"/>
          </p:xfrm>
          <a:graphic>
            <a:graphicData uri="http://schemas.openxmlformats.org/presentationml/2006/ole">
              <mc:AlternateContent xmlns:mc="http://schemas.openxmlformats.org/markup-compatibility/2006">
                <mc:Choice xmlns:v="urn:schemas-microsoft-com:vml" Requires="v">
                  <p:oleObj spid="_x0000_s70788" name="Equation" r:id="rId11" imgW="666688" imgH="190620" progId="Equation.DSMT4">
                    <p:embed/>
                  </p:oleObj>
                </mc:Choice>
                <mc:Fallback>
                  <p:oleObj name="Equation" r:id="rId11" imgW="666688" imgH="19062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4" y="2901"/>
                          <a:ext cx="1344"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7949" name="Object 13"/>
          <p:cNvGraphicFramePr>
            <a:graphicFrameLocks noChangeAspect="1"/>
          </p:cNvGraphicFramePr>
          <p:nvPr/>
        </p:nvGraphicFramePr>
        <p:xfrm>
          <a:off x="3033713" y="4038600"/>
          <a:ext cx="319087" cy="377825"/>
        </p:xfrm>
        <a:graphic>
          <a:graphicData uri="http://schemas.openxmlformats.org/presentationml/2006/ole">
            <mc:AlternateContent xmlns:mc="http://schemas.openxmlformats.org/markup-compatibility/2006">
              <mc:Choice xmlns:v="urn:schemas-microsoft-com:vml" Requires="v">
                <p:oleObj spid="_x0000_s70789" name="Equation" r:id="rId13" imgW="57268" imgH="133380" progId="Equation.DSMT4">
                  <p:embed/>
                </p:oleObj>
              </mc:Choice>
              <mc:Fallback>
                <p:oleObj name="Equation" r:id="rId13" imgW="57268" imgH="13338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33713" y="4038600"/>
                        <a:ext cx="319087"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50" name="Object 14"/>
          <p:cNvGraphicFramePr>
            <a:graphicFrameLocks noChangeAspect="1"/>
          </p:cNvGraphicFramePr>
          <p:nvPr/>
        </p:nvGraphicFramePr>
        <p:xfrm>
          <a:off x="3621088" y="4038600"/>
          <a:ext cx="665162" cy="369888"/>
        </p:xfrm>
        <a:graphic>
          <a:graphicData uri="http://schemas.openxmlformats.org/presentationml/2006/ole">
            <mc:AlternateContent xmlns:mc="http://schemas.openxmlformats.org/markup-compatibility/2006">
              <mc:Choice xmlns:v="urn:schemas-microsoft-com:vml" Requires="v">
                <p:oleObj spid="_x0000_s70790" name="Equation" r:id="rId15" imgW="161810" imgH="133380" progId="Equation.DSMT4">
                  <p:embed/>
                </p:oleObj>
              </mc:Choice>
              <mc:Fallback>
                <p:oleObj name="Equation" r:id="rId15" imgW="161810" imgH="13338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21088" y="4038600"/>
                        <a:ext cx="665162"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51" name="Rectangle 15"/>
          <p:cNvSpPr>
            <a:spLocks noChangeArrowheads="1"/>
          </p:cNvSpPr>
          <p:nvPr/>
        </p:nvSpPr>
        <p:spPr bwMode="auto">
          <a:xfrm>
            <a:off x="2743200" y="3810000"/>
            <a:ext cx="1447800" cy="1219200"/>
          </a:xfrm>
          <a:prstGeom prst="rect">
            <a:avLst/>
          </a:prstGeom>
          <a:noFill/>
          <a:ln w="9525" cap="rnd">
            <a:solidFill>
              <a:srgbClr val="0099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167952" name="Object 16"/>
          <p:cNvGraphicFramePr>
            <a:graphicFrameLocks noChangeAspect="1"/>
          </p:cNvGraphicFramePr>
          <p:nvPr/>
        </p:nvGraphicFramePr>
        <p:xfrm>
          <a:off x="4279900" y="3632200"/>
          <a:ext cx="596900" cy="711200"/>
        </p:xfrm>
        <a:graphic>
          <a:graphicData uri="http://schemas.openxmlformats.org/presentationml/2006/ole">
            <mc:AlternateContent xmlns:mc="http://schemas.openxmlformats.org/markup-compatibility/2006">
              <mc:Choice xmlns:v="urn:schemas-microsoft-com:vml" Requires="v">
                <p:oleObj spid="_x0000_s70791" name="Equation" r:id="rId17" imgW="571601" imgH="685800" progId="Equation.DSMT4">
                  <p:embed/>
                </p:oleObj>
              </mc:Choice>
              <mc:Fallback>
                <p:oleObj name="Equation" r:id="rId17" imgW="571601" imgH="685800"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79900" y="3632200"/>
                        <a:ext cx="5969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7"/>
          <p:cNvGrpSpPr>
            <a:grpSpLocks/>
          </p:cNvGrpSpPr>
          <p:nvPr/>
        </p:nvGrpSpPr>
        <p:grpSpPr bwMode="auto">
          <a:xfrm>
            <a:off x="5041900" y="3276600"/>
            <a:ext cx="2209800" cy="1905000"/>
            <a:chOff x="3335" y="240"/>
            <a:chExt cx="1369" cy="1200"/>
          </a:xfrm>
        </p:grpSpPr>
        <p:sp>
          <p:nvSpPr>
            <p:cNvPr id="70684" name="Line 18"/>
            <p:cNvSpPr>
              <a:spLocks noChangeShapeType="1"/>
            </p:cNvSpPr>
            <p:nvPr/>
          </p:nvSpPr>
          <p:spPr bwMode="auto">
            <a:xfrm>
              <a:off x="4703" y="288"/>
              <a:ext cx="1" cy="11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0685" name="Group 19"/>
            <p:cNvGrpSpPr>
              <a:grpSpLocks/>
            </p:cNvGrpSpPr>
            <p:nvPr/>
          </p:nvGrpSpPr>
          <p:grpSpPr bwMode="auto">
            <a:xfrm>
              <a:off x="3335" y="240"/>
              <a:ext cx="1369" cy="1152"/>
              <a:chOff x="3335" y="240"/>
              <a:chExt cx="1369" cy="1152"/>
            </a:xfrm>
          </p:grpSpPr>
          <p:sp>
            <p:nvSpPr>
              <p:cNvPr id="70686" name="Line 20"/>
              <p:cNvSpPr>
                <a:spLocks noChangeShapeType="1"/>
              </p:cNvSpPr>
              <p:nvPr/>
            </p:nvSpPr>
            <p:spPr bwMode="auto">
              <a:xfrm>
                <a:off x="3335" y="240"/>
                <a:ext cx="1" cy="11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0687" name="Object 21"/>
              <p:cNvGraphicFramePr>
                <a:graphicFrameLocks noChangeAspect="1"/>
              </p:cNvGraphicFramePr>
              <p:nvPr/>
            </p:nvGraphicFramePr>
            <p:xfrm>
              <a:off x="3360" y="288"/>
              <a:ext cx="1344" cy="313"/>
            </p:xfrm>
            <a:graphic>
              <a:graphicData uri="http://schemas.openxmlformats.org/presentationml/2006/ole">
                <mc:AlternateContent xmlns:mc="http://schemas.openxmlformats.org/markup-compatibility/2006">
                  <mc:Choice xmlns:v="urn:schemas-microsoft-com:vml" Requires="v">
                    <p:oleObj spid="_x0000_s70792" name="Equation" r:id="rId19" imgW="571601" imgH="190620" progId="Equation.DSMT4">
                      <p:embed/>
                    </p:oleObj>
                  </mc:Choice>
                  <mc:Fallback>
                    <p:oleObj name="Equation" r:id="rId19" imgW="571601" imgH="190620" progId="Equation.DSMT4">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60" y="288"/>
                            <a:ext cx="1344"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88" name="Object 22"/>
              <p:cNvGraphicFramePr>
                <a:graphicFrameLocks noChangeAspect="1"/>
              </p:cNvGraphicFramePr>
              <p:nvPr/>
            </p:nvGraphicFramePr>
            <p:xfrm>
              <a:off x="3360" y="672"/>
              <a:ext cx="1344" cy="315"/>
            </p:xfrm>
            <a:graphic>
              <a:graphicData uri="http://schemas.openxmlformats.org/presentationml/2006/ole">
                <mc:AlternateContent xmlns:mc="http://schemas.openxmlformats.org/markup-compatibility/2006">
                  <mc:Choice xmlns:v="urn:schemas-microsoft-com:vml" Requires="v">
                    <p:oleObj spid="_x0000_s70793" name="Equation" r:id="rId21" imgW="666688" imgH="190620" progId="Equation.DSMT4">
                      <p:embed/>
                    </p:oleObj>
                  </mc:Choice>
                  <mc:Fallback>
                    <p:oleObj name="Equation" r:id="rId21" imgW="666688" imgH="190620" progId="Equation.DSMT4">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60" y="672"/>
                            <a:ext cx="1344"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67959" name="Object 23"/>
          <p:cNvGraphicFramePr>
            <a:graphicFrameLocks noChangeAspect="1"/>
          </p:cNvGraphicFramePr>
          <p:nvPr/>
        </p:nvGraphicFramePr>
        <p:xfrm>
          <a:off x="5041900" y="4699000"/>
          <a:ext cx="454025" cy="407988"/>
        </p:xfrm>
        <a:graphic>
          <a:graphicData uri="http://schemas.openxmlformats.org/presentationml/2006/ole">
            <mc:AlternateContent xmlns:mc="http://schemas.openxmlformats.org/markup-compatibility/2006">
              <mc:Choice xmlns:v="urn:schemas-microsoft-com:vml" Requires="v">
                <p:oleObj spid="_x0000_s70794" name="Equation" r:id="rId23" imgW="95357" imgH="152280" progId="Equation.DSMT4">
                  <p:embed/>
                </p:oleObj>
              </mc:Choice>
              <mc:Fallback>
                <p:oleObj name="Equation" r:id="rId23" imgW="95357" imgH="152280" progId="Equation.DSMT4">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41900" y="4699000"/>
                        <a:ext cx="454025"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60" name="Object 24"/>
          <p:cNvGraphicFramePr>
            <a:graphicFrameLocks noChangeAspect="1"/>
          </p:cNvGraphicFramePr>
          <p:nvPr/>
        </p:nvGraphicFramePr>
        <p:xfrm>
          <a:off x="5883275" y="4699000"/>
          <a:ext cx="454025" cy="407988"/>
        </p:xfrm>
        <a:graphic>
          <a:graphicData uri="http://schemas.openxmlformats.org/presentationml/2006/ole">
            <mc:AlternateContent xmlns:mc="http://schemas.openxmlformats.org/markup-compatibility/2006">
              <mc:Choice xmlns:v="urn:schemas-microsoft-com:vml" Requires="v">
                <p:oleObj spid="_x0000_s70795" name="Equation" r:id="rId25" imgW="95357" imgH="152280" progId="Equation.DSMT4">
                  <p:embed/>
                </p:oleObj>
              </mc:Choice>
              <mc:Fallback>
                <p:oleObj name="Equation" r:id="rId25" imgW="95357" imgH="152280" progId="Equation.DSMT4">
                  <p:embed/>
                  <p:pic>
                    <p:nvPicPr>
                      <p:cNvPr id="0" name="Object 2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883275" y="4699000"/>
                        <a:ext cx="454025"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61" name="Object 25"/>
          <p:cNvGraphicFramePr>
            <a:graphicFrameLocks noChangeAspect="1"/>
          </p:cNvGraphicFramePr>
          <p:nvPr/>
        </p:nvGraphicFramePr>
        <p:xfrm>
          <a:off x="6524625" y="4699000"/>
          <a:ext cx="727075" cy="379413"/>
        </p:xfrm>
        <a:graphic>
          <a:graphicData uri="http://schemas.openxmlformats.org/presentationml/2006/ole">
            <mc:AlternateContent xmlns:mc="http://schemas.openxmlformats.org/markup-compatibility/2006">
              <mc:Choice xmlns:v="urn:schemas-microsoft-com:vml" Requires="v">
                <p:oleObj spid="_x0000_s70796" name="Equation" r:id="rId27" imgW="171534" imgH="133380" progId="Equation.DSMT4">
                  <p:embed/>
                </p:oleObj>
              </mc:Choice>
              <mc:Fallback>
                <p:oleObj name="Equation" r:id="rId27" imgW="171534" imgH="133380" progId="Equation.DSMT4">
                  <p:embed/>
                  <p:pic>
                    <p:nvPicPr>
                      <p:cNvPr id="0" name="Object 2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524625" y="4699000"/>
                        <a:ext cx="727075"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62" name="Object 26"/>
          <p:cNvGraphicFramePr>
            <a:graphicFrameLocks noChangeAspect="1"/>
          </p:cNvGraphicFramePr>
          <p:nvPr/>
        </p:nvGraphicFramePr>
        <p:xfrm>
          <a:off x="1447800" y="5537200"/>
          <a:ext cx="4038600" cy="482600"/>
        </p:xfrm>
        <a:graphic>
          <a:graphicData uri="http://schemas.openxmlformats.org/presentationml/2006/ole">
            <mc:AlternateContent xmlns:mc="http://schemas.openxmlformats.org/markup-compatibility/2006">
              <mc:Choice xmlns:v="urn:schemas-microsoft-com:vml" Requires="v">
                <p:oleObj spid="_x0000_s70797" name="Equation" r:id="rId29" imgW="4010123" imgH="457110" progId="Equation.DSMT4">
                  <p:embed/>
                </p:oleObj>
              </mc:Choice>
              <mc:Fallback>
                <p:oleObj name="Equation" r:id="rId29" imgW="4010123" imgH="457110" progId="Equation.DSMT4">
                  <p:embed/>
                  <p:pic>
                    <p:nvPicPr>
                      <p:cNvPr id="0" name="Object 2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47800" y="5537200"/>
                        <a:ext cx="40386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7963" name="Object 27"/>
          <p:cNvGraphicFramePr>
            <a:graphicFrameLocks noChangeAspect="1"/>
          </p:cNvGraphicFramePr>
          <p:nvPr/>
        </p:nvGraphicFramePr>
        <p:xfrm>
          <a:off x="1643063" y="4122738"/>
          <a:ext cx="357187" cy="234950"/>
        </p:xfrm>
        <a:graphic>
          <a:graphicData uri="http://schemas.openxmlformats.org/presentationml/2006/ole">
            <mc:AlternateContent xmlns:mc="http://schemas.openxmlformats.org/markup-compatibility/2006">
              <mc:Choice xmlns:v="urn:schemas-microsoft-com:vml" Requires="v">
                <p:oleObj spid="_x0000_s70798" name="Equation" r:id="rId31" imgW="95357" imgH="76140" progId="Equation.DSMT4">
                  <p:embed/>
                </p:oleObj>
              </mc:Choice>
              <mc:Fallback>
                <p:oleObj name="Equation" r:id="rId31" imgW="95357" imgH="76140" progId="Equation.DSMT4">
                  <p:embed/>
                  <p:pic>
                    <p:nvPicPr>
                      <p:cNvPr id="0" name="Object 2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643063" y="4122738"/>
                        <a:ext cx="357187" cy="23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64" name="Object 28"/>
          <p:cNvGraphicFramePr>
            <a:graphicFrameLocks noChangeAspect="1"/>
          </p:cNvGraphicFramePr>
          <p:nvPr/>
        </p:nvGraphicFramePr>
        <p:xfrm>
          <a:off x="4648200" y="4108450"/>
          <a:ext cx="352425" cy="234950"/>
        </p:xfrm>
        <a:graphic>
          <a:graphicData uri="http://schemas.openxmlformats.org/presentationml/2006/ole">
            <mc:AlternateContent xmlns:mc="http://schemas.openxmlformats.org/markup-compatibility/2006">
              <mc:Choice xmlns:v="urn:schemas-microsoft-com:vml" Requires="v">
                <p:oleObj spid="_x0000_s70799" name="Equation" r:id="rId33" imgW="95357" imgH="76140" progId="Equation.DSMT4">
                  <p:embed/>
                </p:oleObj>
              </mc:Choice>
              <mc:Fallback>
                <p:oleObj name="Equation" r:id="rId33" imgW="95357" imgH="76140" progId="Equation.DSMT4">
                  <p:embed/>
                  <p:pic>
                    <p:nvPicPr>
                      <p:cNvPr id="0" name="Object 2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648200" y="4108450"/>
                        <a:ext cx="352425" cy="23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65" name="Object 29"/>
          <p:cNvGraphicFramePr>
            <a:graphicFrameLocks noChangeAspect="1"/>
          </p:cNvGraphicFramePr>
          <p:nvPr/>
        </p:nvGraphicFramePr>
        <p:xfrm>
          <a:off x="1600200" y="762000"/>
          <a:ext cx="3162300" cy="1981200"/>
        </p:xfrm>
        <a:graphic>
          <a:graphicData uri="http://schemas.openxmlformats.org/presentationml/2006/ole">
            <mc:AlternateContent xmlns:mc="http://schemas.openxmlformats.org/markup-compatibility/2006">
              <mc:Choice xmlns:v="urn:schemas-microsoft-com:vml" Requires="v">
                <p:oleObj spid="_x0000_s70800" name="Equation" r:id="rId35" imgW="3133812" imgH="1952640" progId="Equation.DSMT4">
                  <p:embed/>
                </p:oleObj>
              </mc:Choice>
              <mc:Fallback>
                <p:oleObj name="Equation" r:id="rId35" imgW="3133812" imgH="1952640" progId="Equation.DSMT4">
                  <p:embed/>
                  <p:pic>
                    <p:nvPicPr>
                      <p:cNvPr id="0" name="Object 2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600200" y="762000"/>
                        <a:ext cx="31623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66" name="Rectangle 30"/>
          <p:cNvSpPr>
            <a:spLocks noChangeArrowheads="1"/>
          </p:cNvSpPr>
          <p:nvPr/>
        </p:nvSpPr>
        <p:spPr bwMode="auto">
          <a:xfrm>
            <a:off x="2514600" y="838200"/>
            <a:ext cx="2209800" cy="457200"/>
          </a:xfrm>
          <a:prstGeom prst="rect">
            <a:avLst/>
          </a:prstGeom>
          <a:noFill/>
          <a:ln w="9525">
            <a:solidFill>
              <a:srgbClr val="0099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67967" name="Rectangle 31"/>
          <p:cNvSpPr>
            <a:spLocks noChangeArrowheads="1"/>
          </p:cNvSpPr>
          <p:nvPr/>
        </p:nvSpPr>
        <p:spPr bwMode="auto">
          <a:xfrm>
            <a:off x="2438400" y="2133600"/>
            <a:ext cx="2209800" cy="457200"/>
          </a:xfrm>
          <a:prstGeom prst="rect">
            <a:avLst/>
          </a:prstGeom>
          <a:noFill/>
          <a:ln w="9525">
            <a:solidFill>
              <a:srgbClr val="FF33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167968" name="Object 32"/>
          <p:cNvGraphicFramePr>
            <a:graphicFrameLocks noChangeAspect="1"/>
          </p:cNvGraphicFramePr>
          <p:nvPr/>
        </p:nvGraphicFramePr>
        <p:xfrm>
          <a:off x="5500688" y="762000"/>
          <a:ext cx="2362200" cy="1981200"/>
        </p:xfrm>
        <a:graphic>
          <a:graphicData uri="http://schemas.openxmlformats.org/presentationml/2006/ole">
            <mc:AlternateContent xmlns:mc="http://schemas.openxmlformats.org/markup-compatibility/2006">
              <mc:Choice xmlns:v="urn:schemas-microsoft-com:vml" Requires="v">
                <p:oleObj spid="_x0000_s70801" name="Equation" r:id="rId37" imgW="2333678" imgH="1952640" progId="Equation.DSMT4">
                  <p:embed/>
                </p:oleObj>
              </mc:Choice>
              <mc:Fallback>
                <p:oleObj name="Equation" r:id="rId37" imgW="2333678" imgH="1952640" progId="Equation.DSMT4">
                  <p:embed/>
                  <p:pic>
                    <p:nvPicPr>
                      <p:cNvPr id="0" name="Object 3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500688" y="762000"/>
                        <a:ext cx="2362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69" name="Rectangle 33"/>
          <p:cNvSpPr>
            <a:spLocks noChangeArrowheads="1"/>
          </p:cNvSpPr>
          <p:nvPr/>
        </p:nvSpPr>
        <p:spPr bwMode="auto">
          <a:xfrm>
            <a:off x="5562600" y="2209800"/>
            <a:ext cx="2209800" cy="457200"/>
          </a:xfrm>
          <a:prstGeom prst="rect">
            <a:avLst/>
          </a:prstGeom>
          <a:noFill/>
          <a:ln w="9525">
            <a:solidFill>
              <a:srgbClr val="0099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67970" name="Rectangle 34"/>
          <p:cNvSpPr>
            <a:spLocks noChangeArrowheads="1"/>
          </p:cNvSpPr>
          <p:nvPr/>
        </p:nvSpPr>
        <p:spPr bwMode="auto">
          <a:xfrm>
            <a:off x="5562600" y="762000"/>
            <a:ext cx="2209800" cy="457200"/>
          </a:xfrm>
          <a:prstGeom prst="rect">
            <a:avLst/>
          </a:prstGeom>
          <a:noFill/>
          <a:ln w="9525">
            <a:solidFill>
              <a:srgbClr val="FF33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67971" name="Rectangle 35"/>
          <p:cNvSpPr>
            <a:spLocks noChangeArrowheads="1"/>
          </p:cNvSpPr>
          <p:nvPr/>
        </p:nvSpPr>
        <p:spPr bwMode="auto">
          <a:xfrm>
            <a:off x="5638800" y="5132388"/>
            <a:ext cx="2835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b="1">
                <a:solidFill>
                  <a:schemeClr val="tx2"/>
                </a:solidFill>
                <a:latin typeface="Times New Roman" panose="02020603050405020304" pitchFamily="18" charset="0"/>
                <a:ea typeface="隶书" panose="02010509060101010101" pitchFamily="49" charset="-122"/>
              </a:rPr>
              <a:t>答案与法1同！</a:t>
            </a:r>
            <a:endParaRPr lang="zh-CN" altLang="en-US" b="1">
              <a:solidFill>
                <a:schemeClr val="tx2"/>
              </a:solidFill>
              <a:latin typeface="Times New Roman" panose="02020603050405020304" pitchFamily="18" charset="0"/>
              <a:ea typeface="隶书" panose="02010509060101010101" pitchFamily="49" charset="-122"/>
            </a:endParaRPr>
          </a:p>
        </p:txBody>
      </p:sp>
      <p:sp>
        <p:nvSpPr>
          <p:cNvPr id="167972" name="Line 36"/>
          <p:cNvSpPr>
            <a:spLocks noChangeShapeType="1"/>
          </p:cNvSpPr>
          <p:nvPr/>
        </p:nvSpPr>
        <p:spPr bwMode="auto">
          <a:xfrm flipH="1">
            <a:off x="5410200" y="5410200"/>
            <a:ext cx="304800" cy="2286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83"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550AC15-9AD1-4836-AA40-33F711DBBAAF}" type="slidenum">
              <a:rPr lang="en-US" altLang="zh-CN" sz="1200">
                <a:solidFill>
                  <a:srgbClr val="898989"/>
                </a:solidFill>
                <a:latin typeface="Times New Roman" panose="02020603050405020304" pitchFamily="18" charset="0"/>
              </a:rPr>
              <a:pPr>
                <a:spcBef>
                  <a:spcPct val="0"/>
                </a:spcBef>
                <a:buFontTx/>
                <a:buNone/>
              </a:pPr>
              <a:t>63</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7938"/>
                                        </p:tgtEl>
                                        <p:attrNameLst>
                                          <p:attrName>style.visibility</p:attrName>
                                        </p:attrNameLst>
                                      </p:cBhvr>
                                      <p:to>
                                        <p:strVal val="visible"/>
                                      </p:to>
                                    </p:set>
                                    <p:animEffect transition="in" filter="wipe(left)">
                                      <p:cBhvr>
                                        <p:cTn id="7" dur="75"/>
                                        <p:tgtEl>
                                          <p:spTgt spid="167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7965"/>
                                        </p:tgtEl>
                                        <p:attrNameLst>
                                          <p:attrName>style.visibility</p:attrName>
                                        </p:attrNameLst>
                                      </p:cBhvr>
                                      <p:to>
                                        <p:strVal val="visible"/>
                                      </p:to>
                                    </p:set>
                                    <p:animEffect transition="in" filter="wipe(left)">
                                      <p:cBhvr>
                                        <p:cTn id="12" dur="500"/>
                                        <p:tgtEl>
                                          <p:spTgt spid="1679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7939"/>
                                        </p:tgtEl>
                                        <p:attrNameLst>
                                          <p:attrName>style.visibility</p:attrName>
                                        </p:attrNameLst>
                                      </p:cBhvr>
                                      <p:to>
                                        <p:strVal val="visible"/>
                                      </p:to>
                                    </p:set>
                                    <p:animEffect transition="in" filter="wipe(left)">
                                      <p:cBhvr>
                                        <p:cTn id="17" dur="500"/>
                                        <p:tgtEl>
                                          <p:spTgt spid="1679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7940"/>
                                        </p:tgtEl>
                                        <p:attrNameLst>
                                          <p:attrName>style.visibility</p:attrName>
                                        </p:attrNameLst>
                                      </p:cBhvr>
                                      <p:to>
                                        <p:strVal val="visible"/>
                                      </p:to>
                                    </p:set>
                                    <p:animEffect transition="in" filter="wipe(left)">
                                      <p:cBhvr>
                                        <p:cTn id="22" dur="500"/>
                                        <p:tgtEl>
                                          <p:spTgt spid="1679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7968"/>
                                        </p:tgtEl>
                                        <p:attrNameLst>
                                          <p:attrName>style.visibility</p:attrName>
                                        </p:attrNameLst>
                                      </p:cBhvr>
                                      <p:to>
                                        <p:strVal val="visible"/>
                                      </p:to>
                                    </p:set>
                                    <p:animEffect transition="in" filter="wipe(left)">
                                      <p:cBhvr>
                                        <p:cTn id="27" dur="500"/>
                                        <p:tgtEl>
                                          <p:spTgt spid="1679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6796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67969"/>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67967"/>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67970"/>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67941"/>
                                        </p:tgtEl>
                                        <p:attrNameLst>
                                          <p:attrName>style.visibility</p:attrName>
                                        </p:attrNameLst>
                                      </p:cBhvr>
                                      <p:to>
                                        <p:strVal val="visible"/>
                                      </p:to>
                                    </p:set>
                                    <p:animEffect transition="in" filter="wipe(left)">
                                      <p:cBhvr>
                                        <p:cTn id="48" dur="500"/>
                                        <p:tgtEl>
                                          <p:spTgt spid="16794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67963"/>
                                        </p:tgtEl>
                                        <p:attrNameLst>
                                          <p:attrName>style.visibility</p:attrName>
                                        </p:attrNameLst>
                                      </p:cBhvr>
                                      <p:to>
                                        <p:strVal val="visible"/>
                                      </p:to>
                                    </p:set>
                                    <p:animEffect transition="in" filter="wipe(left)">
                                      <p:cBhvr>
                                        <p:cTn id="53" dur="500"/>
                                        <p:tgtEl>
                                          <p:spTgt spid="16796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wipe(left)">
                                      <p:cBhvr>
                                        <p:cTn id="58" dur="500"/>
                                        <p:tgtEl>
                                          <p:spTgt spid="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67942"/>
                                        </p:tgtEl>
                                        <p:attrNameLst>
                                          <p:attrName>style.visibility</p:attrName>
                                        </p:attrNameLst>
                                      </p:cBhvr>
                                      <p:to>
                                        <p:strVal val="visible"/>
                                      </p:to>
                                    </p:set>
                                    <p:animEffect transition="in" filter="wipe(left)">
                                      <p:cBhvr>
                                        <p:cTn id="63" dur="500"/>
                                        <p:tgtEl>
                                          <p:spTgt spid="16794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167949"/>
                                        </p:tgtEl>
                                        <p:attrNameLst>
                                          <p:attrName>style.visibility</p:attrName>
                                        </p:attrNameLst>
                                      </p:cBhvr>
                                      <p:to>
                                        <p:strVal val="visible"/>
                                      </p:to>
                                    </p:set>
                                    <p:animEffect transition="in" filter="wipe(left)">
                                      <p:cBhvr>
                                        <p:cTn id="68" dur="500"/>
                                        <p:tgtEl>
                                          <p:spTgt spid="16794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167950"/>
                                        </p:tgtEl>
                                        <p:attrNameLst>
                                          <p:attrName>style.visibility</p:attrName>
                                        </p:attrNameLst>
                                      </p:cBhvr>
                                      <p:to>
                                        <p:strVal val="visible"/>
                                      </p:to>
                                    </p:set>
                                    <p:animEffect transition="in" filter="wipe(left)">
                                      <p:cBhvr>
                                        <p:cTn id="73" dur="500"/>
                                        <p:tgtEl>
                                          <p:spTgt spid="16795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67951"/>
                                        </p:tgtEl>
                                        <p:attrNameLst>
                                          <p:attrName>style.visibility</p:attrName>
                                        </p:attrNameLst>
                                      </p:cBhvr>
                                      <p:to>
                                        <p:strVal val="visible"/>
                                      </p:to>
                                    </p:set>
                                    <p:animEffect transition="in" filter="dissolve">
                                      <p:cBhvr>
                                        <p:cTn id="78" dur="500"/>
                                        <p:tgtEl>
                                          <p:spTgt spid="16795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167952"/>
                                        </p:tgtEl>
                                        <p:attrNameLst>
                                          <p:attrName>style.visibility</p:attrName>
                                        </p:attrNameLst>
                                      </p:cBhvr>
                                      <p:to>
                                        <p:strVal val="visible"/>
                                      </p:to>
                                    </p:set>
                                    <p:animEffect transition="in" filter="wipe(left)">
                                      <p:cBhvr>
                                        <p:cTn id="83" dur="500"/>
                                        <p:tgtEl>
                                          <p:spTgt spid="16795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167964"/>
                                        </p:tgtEl>
                                        <p:attrNameLst>
                                          <p:attrName>style.visibility</p:attrName>
                                        </p:attrNameLst>
                                      </p:cBhvr>
                                      <p:to>
                                        <p:strVal val="visible"/>
                                      </p:to>
                                    </p:set>
                                    <p:animEffect transition="in" filter="wipe(left)">
                                      <p:cBhvr>
                                        <p:cTn id="88" dur="500"/>
                                        <p:tgtEl>
                                          <p:spTgt spid="16796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nodeType="clickEffect">
                                  <p:stCondLst>
                                    <p:cond delay="0"/>
                                  </p:stCondLst>
                                  <p:childTnLst>
                                    <p:set>
                                      <p:cBhvr>
                                        <p:cTn id="92" dur="1" fill="hold">
                                          <p:stCondLst>
                                            <p:cond delay="0"/>
                                          </p:stCondLst>
                                        </p:cTn>
                                        <p:tgtEl>
                                          <p:spTgt spid="5"/>
                                        </p:tgtEl>
                                        <p:attrNameLst>
                                          <p:attrName>style.visibility</p:attrName>
                                        </p:attrNameLst>
                                      </p:cBhvr>
                                      <p:to>
                                        <p:strVal val="visible"/>
                                      </p:to>
                                    </p:set>
                                    <p:animEffect transition="in" filter="wipe(up)">
                                      <p:cBhvr>
                                        <p:cTn id="93" dur="500"/>
                                        <p:tgtEl>
                                          <p:spTgt spid="5"/>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167959"/>
                                        </p:tgtEl>
                                        <p:attrNameLst>
                                          <p:attrName>style.visibility</p:attrName>
                                        </p:attrNameLst>
                                      </p:cBhvr>
                                      <p:to>
                                        <p:strVal val="visible"/>
                                      </p:to>
                                    </p:set>
                                    <p:animEffect transition="in" filter="wipe(left)">
                                      <p:cBhvr>
                                        <p:cTn id="98" dur="500"/>
                                        <p:tgtEl>
                                          <p:spTgt spid="167959"/>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167960"/>
                                        </p:tgtEl>
                                        <p:attrNameLst>
                                          <p:attrName>style.visibility</p:attrName>
                                        </p:attrNameLst>
                                      </p:cBhvr>
                                      <p:to>
                                        <p:strVal val="visible"/>
                                      </p:to>
                                    </p:set>
                                    <p:animEffect transition="in" filter="wipe(left)">
                                      <p:cBhvr>
                                        <p:cTn id="103" dur="500"/>
                                        <p:tgtEl>
                                          <p:spTgt spid="167960"/>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nodeType="clickEffect">
                                  <p:stCondLst>
                                    <p:cond delay="0"/>
                                  </p:stCondLst>
                                  <p:childTnLst>
                                    <p:set>
                                      <p:cBhvr>
                                        <p:cTn id="107" dur="1" fill="hold">
                                          <p:stCondLst>
                                            <p:cond delay="0"/>
                                          </p:stCondLst>
                                        </p:cTn>
                                        <p:tgtEl>
                                          <p:spTgt spid="167961"/>
                                        </p:tgtEl>
                                        <p:attrNameLst>
                                          <p:attrName>style.visibility</p:attrName>
                                        </p:attrNameLst>
                                      </p:cBhvr>
                                      <p:to>
                                        <p:strVal val="visible"/>
                                      </p:to>
                                    </p:set>
                                    <p:animEffect transition="in" filter="wipe(left)">
                                      <p:cBhvr>
                                        <p:cTn id="108" dur="500"/>
                                        <p:tgtEl>
                                          <p:spTgt spid="167961"/>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nodeType="clickEffect">
                                  <p:stCondLst>
                                    <p:cond delay="0"/>
                                  </p:stCondLst>
                                  <p:childTnLst>
                                    <p:set>
                                      <p:cBhvr>
                                        <p:cTn id="112" dur="1" fill="hold">
                                          <p:stCondLst>
                                            <p:cond delay="0"/>
                                          </p:stCondLst>
                                        </p:cTn>
                                        <p:tgtEl>
                                          <p:spTgt spid="167962"/>
                                        </p:tgtEl>
                                        <p:attrNameLst>
                                          <p:attrName>style.visibility</p:attrName>
                                        </p:attrNameLst>
                                      </p:cBhvr>
                                      <p:to>
                                        <p:strVal val="visible"/>
                                      </p:to>
                                    </p:set>
                                    <p:animEffect transition="in" filter="wipe(left)">
                                      <p:cBhvr>
                                        <p:cTn id="113" dur="500"/>
                                        <p:tgtEl>
                                          <p:spTgt spid="16796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grpId="0" nodeType="clickEffect">
                                  <p:stCondLst>
                                    <p:cond delay="0"/>
                                  </p:stCondLst>
                                  <p:childTnLst>
                                    <p:set>
                                      <p:cBhvr>
                                        <p:cTn id="117" dur="1" fill="hold">
                                          <p:stCondLst>
                                            <p:cond delay="499"/>
                                          </p:stCondLst>
                                        </p:cTn>
                                        <p:tgtEl>
                                          <p:spTgt spid="167972"/>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grpId="0" nodeType="clickEffect">
                                  <p:stCondLst>
                                    <p:cond delay="0"/>
                                  </p:stCondLst>
                                  <p:childTnLst>
                                    <p:set>
                                      <p:cBhvr>
                                        <p:cTn id="121" dur="1" fill="hold">
                                          <p:stCondLst>
                                            <p:cond delay="499"/>
                                          </p:stCondLst>
                                        </p:cTn>
                                        <p:tgtEl>
                                          <p:spTgt spid="167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autoUpdateAnimBg="0"/>
      <p:bldP spid="167942" grpId="0" autoUpdateAnimBg="0"/>
      <p:bldP spid="167951" grpId="0" animBg="1"/>
      <p:bldP spid="167966" grpId="0" animBg="1"/>
      <p:bldP spid="167967" grpId="0" animBg="1"/>
      <p:bldP spid="167969" grpId="0" animBg="1"/>
      <p:bldP spid="167970" grpId="0" animBg="1"/>
      <p:bldP spid="167971" grpId="0" autoUpdateAnimBg="0"/>
      <p:bldP spid="16797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1600200" y="685800"/>
            <a:ext cx="678180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a:solidFill>
                  <a:srgbClr val="FF3300"/>
                </a:solidFill>
                <a:latin typeface="Times New Roman" panose="02020603050405020304" pitchFamily="18" charset="0"/>
                <a:ea typeface="隶书" panose="02010509060101010101" pitchFamily="49" charset="-122"/>
              </a:rPr>
              <a:t>注：</a:t>
            </a:r>
            <a:endParaRPr lang="zh-CN" altLang="en-GB" sz="3600">
              <a:solidFill>
                <a:srgbClr val="FF3300"/>
              </a:solidFill>
              <a:latin typeface="Times New Roman" panose="02020603050405020304" pitchFamily="18" charset="0"/>
              <a:ea typeface="隶书" panose="02010509060101010101" pitchFamily="49" charset="-122"/>
            </a:endParaRPr>
          </a:p>
          <a:p>
            <a:pPr eaLnBrk="1" hangingPunct="1">
              <a:spcBef>
                <a:spcPct val="0"/>
              </a:spcBef>
              <a:buFontTx/>
              <a:buNone/>
            </a:pPr>
            <a:r>
              <a:rPr lang="zh-CN" altLang="en-GB" sz="3600">
                <a:solidFill>
                  <a:schemeClr val="tx2"/>
                </a:solidFill>
                <a:latin typeface="Times New Roman" panose="02020603050405020304" pitchFamily="18" charset="0"/>
                <a:ea typeface="隶书" panose="02010509060101010101" pitchFamily="49" charset="-122"/>
              </a:rPr>
              <a:t>    </a:t>
            </a:r>
            <a:r>
              <a:rPr lang="en-US" altLang="zh-CN" sz="3600">
                <a:solidFill>
                  <a:schemeClr val="tx2"/>
                </a:solidFill>
                <a:latin typeface="Times New Roman" panose="02020603050405020304" pitchFamily="18" charset="0"/>
                <a:ea typeface="隶书" panose="02010509060101010101" pitchFamily="49" charset="-122"/>
              </a:rPr>
              <a:t>1</a:t>
            </a:r>
            <a:r>
              <a:rPr lang="zh-CN" altLang="en-GB" sz="3600">
                <a:solidFill>
                  <a:schemeClr val="tx2"/>
                </a:solidFill>
                <a:latin typeface="Times New Roman" panose="02020603050405020304" pitchFamily="18" charset="0"/>
                <a:ea typeface="隶书" panose="02010509060101010101" pitchFamily="49" charset="-122"/>
              </a:rPr>
              <a:t>.由于</a:t>
            </a:r>
            <a:r>
              <a:rPr lang="en-GB" altLang="zh-CN" sz="3600" i="1">
                <a:solidFill>
                  <a:schemeClr val="tx2"/>
                </a:solidFill>
                <a:latin typeface="Times New Roman" panose="02020603050405020304" pitchFamily="18" charset="0"/>
                <a:ea typeface="隶书" panose="02010509060101010101" pitchFamily="49" charset="-122"/>
              </a:rPr>
              <a:t>r</a:t>
            </a:r>
            <a:r>
              <a:rPr lang="en-GB" altLang="zh-CN" sz="3600" baseline="-25000">
                <a:solidFill>
                  <a:schemeClr val="tx2"/>
                </a:solidFill>
                <a:latin typeface="Times New Roman" panose="02020603050405020304" pitchFamily="18" charset="0"/>
                <a:ea typeface="隶书" panose="02010509060101010101" pitchFamily="49" charset="-122"/>
              </a:rPr>
              <a:t>2</a:t>
            </a:r>
            <a:r>
              <a:rPr lang="zh-CN" altLang="en-GB" sz="3600">
                <a:solidFill>
                  <a:schemeClr val="tx2"/>
                </a:solidFill>
                <a:latin typeface="Times New Roman" panose="02020603050405020304" pitchFamily="18" charset="0"/>
                <a:ea typeface="隶书" panose="02010509060101010101" pitchFamily="49" charset="-122"/>
              </a:rPr>
              <a:t>与</a:t>
            </a:r>
            <a:r>
              <a:rPr lang="en-GB" altLang="zh-CN" sz="3600" i="1">
                <a:solidFill>
                  <a:schemeClr val="tx2"/>
                </a:solidFill>
                <a:latin typeface="Times New Roman" panose="02020603050405020304" pitchFamily="18" charset="0"/>
                <a:ea typeface="隶书" panose="02010509060101010101" pitchFamily="49" charset="-122"/>
              </a:rPr>
              <a:t>r</a:t>
            </a:r>
            <a:r>
              <a:rPr lang="en-GB" altLang="zh-CN" sz="3600" baseline="-25000">
                <a:solidFill>
                  <a:schemeClr val="tx2"/>
                </a:solidFill>
                <a:latin typeface="Times New Roman" panose="02020603050405020304" pitchFamily="18" charset="0"/>
                <a:ea typeface="隶书" panose="02010509060101010101" pitchFamily="49" charset="-122"/>
              </a:rPr>
              <a:t>3</a:t>
            </a:r>
            <a:r>
              <a:rPr lang="zh-CN" altLang="en-GB" sz="3600">
                <a:solidFill>
                  <a:schemeClr val="tx2"/>
                </a:solidFill>
                <a:latin typeface="Times New Roman" panose="02020603050405020304" pitchFamily="18" charset="0"/>
                <a:ea typeface="隶书" panose="02010509060101010101" pitchFamily="49" charset="-122"/>
              </a:rPr>
              <a:t>的第一个元素均为非0，因此</a:t>
            </a:r>
            <a:r>
              <a:rPr lang="zh-CN" altLang="en-US" sz="3600">
                <a:solidFill>
                  <a:schemeClr val="tx2"/>
                </a:solidFill>
                <a:latin typeface="Times New Roman" panose="02020603050405020304" pitchFamily="18" charset="0"/>
                <a:ea typeface="隶书" panose="02010509060101010101" pitchFamily="49" charset="-122"/>
              </a:rPr>
              <a:t>不管</a:t>
            </a:r>
            <a:r>
              <a:rPr lang="en-GB" altLang="zh-CN" sz="3600" i="1">
                <a:solidFill>
                  <a:schemeClr val="tx2"/>
                </a:solidFill>
                <a:latin typeface="Times New Roman" panose="02020603050405020304" pitchFamily="18" charset="0"/>
                <a:ea typeface="隶书" panose="02010509060101010101" pitchFamily="49" charset="-122"/>
              </a:rPr>
              <a:t>r</a:t>
            </a:r>
            <a:r>
              <a:rPr lang="en-GB" altLang="zh-CN" sz="3600" baseline="-25000">
                <a:solidFill>
                  <a:schemeClr val="tx2"/>
                </a:solidFill>
                <a:latin typeface="Times New Roman" panose="02020603050405020304" pitchFamily="18" charset="0"/>
                <a:ea typeface="隶书" panose="02010509060101010101" pitchFamily="49" charset="-122"/>
              </a:rPr>
              <a:t>1</a:t>
            </a:r>
            <a:r>
              <a:rPr lang="zh-CN" altLang="en-US" sz="3600">
                <a:solidFill>
                  <a:schemeClr val="tx2"/>
                </a:solidFill>
                <a:latin typeface="Times New Roman" panose="02020603050405020304" pitchFamily="18" charset="0"/>
                <a:ea typeface="隶书" panose="02010509060101010101" pitchFamily="49" charset="-122"/>
              </a:rPr>
              <a:t>与哪行换均是可以的；但是有时候要注意换上去的行的数</a:t>
            </a:r>
            <a:r>
              <a:rPr lang="zh-CN" altLang="en-GB" sz="3600">
                <a:solidFill>
                  <a:schemeClr val="tx2"/>
                </a:solidFill>
                <a:latin typeface="Times New Roman" panose="02020603050405020304" pitchFamily="18" charset="0"/>
                <a:ea typeface="隶书" panose="02010509060101010101" pitchFamily="49" charset="-122"/>
              </a:rPr>
              <a:t>字</a:t>
            </a:r>
            <a:r>
              <a:rPr lang="zh-CN" altLang="en-US" sz="3600">
                <a:solidFill>
                  <a:schemeClr val="tx2"/>
                </a:solidFill>
                <a:latin typeface="Times New Roman" panose="02020603050405020304" pitchFamily="18" charset="0"/>
                <a:ea typeface="隶书" panose="02010509060101010101" pitchFamily="49" charset="-122"/>
              </a:rPr>
              <a:t>要尽量简单点，尽量换上含数字绝对值较小的但又</a:t>
            </a:r>
            <a:r>
              <a:rPr lang="zh-CN" altLang="en-GB" sz="3600">
                <a:solidFill>
                  <a:schemeClr val="tx2"/>
                </a:solidFill>
                <a:latin typeface="Times New Roman" panose="02020603050405020304" pitchFamily="18" charset="0"/>
                <a:ea typeface="隶书" panose="02010509060101010101" pitchFamily="49" charset="-122"/>
              </a:rPr>
              <a:t>没有</a:t>
            </a:r>
            <a:r>
              <a:rPr lang="zh-CN" altLang="en-US" sz="3600">
                <a:solidFill>
                  <a:schemeClr val="tx2"/>
                </a:solidFill>
                <a:latin typeface="Times New Roman" panose="02020603050405020304" pitchFamily="18" charset="0"/>
                <a:ea typeface="隶书" panose="02010509060101010101" pitchFamily="49" charset="-122"/>
              </a:rPr>
              <a:t>出现分数的</a:t>
            </a:r>
            <a:r>
              <a:rPr lang="zh-CN" altLang="en-GB" sz="3600">
                <a:solidFill>
                  <a:schemeClr val="tx2"/>
                </a:solidFill>
                <a:latin typeface="Times New Roman" panose="02020603050405020304" pitchFamily="18" charset="0"/>
                <a:ea typeface="隶书" panose="02010509060101010101" pitchFamily="49" charset="-122"/>
              </a:rPr>
              <a:t>;</a:t>
            </a:r>
            <a:endParaRPr lang="en-US" altLang="zh-CN" sz="3600">
              <a:solidFill>
                <a:schemeClr val="tx2"/>
              </a:solidFill>
              <a:latin typeface="Times New Roman" panose="02020603050405020304" pitchFamily="18" charset="0"/>
              <a:ea typeface="隶书" panose="02010509060101010101" pitchFamily="49" charset="-122"/>
            </a:endParaRPr>
          </a:p>
          <a:p>
            <a:pPr eaLnBrk="1" hangingPunct="1">
              <a:spcBef>
                <a:spcPct val="0"/>
              </a:spcBef>
              <a:buFontTx/>
              <a:buNone/>
            </a:pPr>
            <a:r>
              <a:rPr lang="zh-CN" altLang="en-US" sz="3600">
                <a:solidFill>
                  <a:schemeClr val="tx2"/>
                </a:solidFill>
                <a:latin typeface="Times New Roman" panose="02020603050405020304" pitchFamily="18" charset="0"/>
                <a:ea typeface="隶书" panose="02010509060101010101" pitchFamily="49" charset="-122"/>
              </a:rPr>
              <a:t>　</a:t>
            </a:r>
            <a:r>
              <a:rPr lang="en-US" altLang="zh-CN" sz="3600">
                <a:solidFill>
                  <a:schemeClr val="tx2"/>
                </a:solidFill>
                <a:latin typeface="Times New Roman" panose="02020603050405020304" pitchFamily="18" charset="0"/>
                <a:ea typeface="隶书" panose="02010509060101010101" pitchFamily="49" charset="-122"/>
              </a:rPr>
              <a:t>2</a:t>
            </a:r>
            <a:r>
              <a:rPr lang="zh-CN" altLang="en-GB" sz="3600">
                <a:solidFill>
                  <a:schemeClr val="tx2"/>
                </a:solidFill>
                <a:latin typeface="Times New Roman" panose="02020603050405020304" pitchFamily="18" charset="0"/>
                <a:ea typeface="隶书" panose="02010509060101010101" pitchFamily="49" charset="-122"/>
              </a:rPr>
              <a:t>.</a:t>
            </a:r>
            <a:r>
              <a:rPr lang="zh-CN" altLang="en-US" sz="3600">
                <a:solidFill>
                  <a:schemeClr val="tx2"/>
                </a:solidFill>
                <a:latin typeface="Times New Roman" panose="02020603050405020304" pitchFamily="18" charset="0"/>
                <a:ea typeface="隶书" panose="02010509060101010101" pitchFamily="49" charset="-122"/>
              </a:rPr>
              <a:t>换行时要变号</a:t>
            </a:r>
            <a:r>
              <a:rPr lang="zh-CN" altLang="en-GB" sz="3600">
                <a:solidFill>
                  <a:schemeClr val="tx2"/>
                </a:solidFill>
                <a:latin typeface="Times New Roman" panose="02020603050405020304" pitchFamily="18" charset="0"/>
                <a:ea typeface="隶书" panose="02010509060101010101" pitchFamily="49" charset="-122"/>
              </a:rPr>
              <a:t>.</a:t>
            </a:r>
            <a:endParaRPr lang="en-US" altLang="zh-CN" sz="3600">
              <a:solidFill>
                <a:schemeClr val="tx2"/>
              </a:solidFill>
              <a:latin typeface="Times New Roman" panose="02020603050405020304" pitchFamily="18" charset="0"/>
              <a:ea typeface="隶书" panose="02010509060101010101" pitchFamily="49" charset="-122"/>
            </a:endParaRPr>
          </a:p>
        </p:txBody>
      </p:sp>
      <p:sp>
        <p:nvSpPr>
          <p:cNvPr id="71683"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CE0B6FB-B8EF-4C58-BDC3-46276E62DDF4}" type="slidenum">
              <a:rPr lang="en-US" altLang="zh-CN" sz="1200">
                <a:solidFill>
                  <a:srgbClr val="898989"/>
                </a:solidFill>
                <a:latin typeface="Times New Roman" panose="02020603050405020304" pitchFamily="18" charset="0"/>
              </a:rPr>
              <a:pPr>
                <a:spcBef>
                  <a:spcPct val="0"/>
                </a:spcBef>
                <a:buFontTx/>
                <a:buNone/>
              </a:pPr>
              <a:t>64</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8962"/>
                                        </p:tgtEl>
                                        <p:attrNameLst>
                                          <p:attrName>style.visibility</p:attrName>
                                        </p:attrNameLst>
                                      </p:cBhvr>
                                      <p:to>
                                        <p:strVal val="visible"/>
                                      </p:to>
                                    </p:set>
                                    <p:animEffect transition="in" filter="wipe(left)">
                                      <p:cBhvr>
                                        <p:cTn id="7" dur="75"/>
                                        <p:tgtEl>
                                          <p:spTgt spid="168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838200" y="228600"/>
            <a:ext cx="7848600" cy="1295400"/>
          </a:xfrm>
        </p:spPr>
        <p:txBody>
          <a:bodyPr/>
          <a:lstStyle/>
          <a:p>
            <a:pPr eaLnBrk="1" hangingPunct="1"/>
            <a:r>
              <a:rPr lang="zh-CN" altLang="en-GB" sz="3200" b="1" smtClean="0">
                <a:ea typeface="隶书" panose="02010509060101010101" pitchFamily="49" charset="-122"/>
              </a:rPr>
              <a:t>  总结以上各例，我们得出一般行列式</a:t>
            </a:r>
            <a:r>
              <a:rPr lang="zh-CN" altLang="en-US" sz="3200" b="1" smtClean="0">
                <a:ea typeface="隶书" panose="02010509060101010101" pitchFamily="49" charset="-122"/>
              </a:rPr>
              <a:t>化为</a:t>
            </a:r>
            <a:r>
              <a:rPr lang="zh-CN" altLang="en-US" sz="3200" b="1" smtClean="0">
                <a:solidFill>
                  <a:srgbClr val="009900"/>
                </a:solidFill>
                <a:ea typeface="隶书" panose="02010509060101010101" pitchFamily="49" charset="-122"/>
              </a:rPr>
              <a:t>上三角形行列式</a:t>
            </a:r>
            <a:r>
              <a:rPr lang="zh-CN" altLang="en-US" sz="3200" b="1" smtClean="0">
                <a:ea typeface="隶书" panose="02010509060101010101" pitchFamily="49" charset="-122"/>
              </a:rPr>
              <a:t>的步骤是</a:t>
            </a:r>
            <a:r>
              <a:rPr lang="en-US" altLang="zh-CN" sz="3200" b="1" smtClean="0">
                <a:ea typeface="隶书" panose="02010509060101010101" pitchFamily="49" charset="-122"/>
              </a:rPr>
              <a:t>: </a:t>
            </a:r>
          </a:p>
        </p:txBody>
      </p:sp>
      <p:sp>
        <p:nvSpPr>
          <p:cNvPr id="169987" name="Rectangle 3"/>
          <p:cNvSpPr>
            <a:spLocks noChangeArrowheads="1"/>
          </p:cNvSpPr>
          <p:nvPr/>
        </p:nvSpPr>
        <p:spPr bwMode="auto">
          <a:xfrm>
            <a:off x="838200" y="4449763"/>
            <a:ext cx="8305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b="1">
                <a:solidFill>
                  <a:schemeClr val="tx2"/>
                </a:solidFill>
                <a:latin typeface="Times New Roman" panose="02020603050405020304" pitchFamily="18" charset="0"/>
                <a:ea typeface="隶书" panose="02010509060101010101" pitchFamily="49" charset="-122"/>
              </a:rPr>
              <a:t>   </a:t>
            </a:r>
            <a:r>
              <a:rPr lang="zh-CN" altLang="en-US" b="1">
                <a:solidFill>
                  <a:schemeClr val="tx2"/>
                </a:solidFill>
                <a:latin typeface="Times New Roman" panose="02020603050405020304" pitchFamily="18" charset="0"/>
                <a:ea typeface="隶书" panose="02010509060101010101" pitchFamily="49" charset="-122"/>
              </a:rPr>
              <a:t>然后把第一行分别乘以适当的数加到其它各行</a:t>
            </a:r>
            <a:r>
              <a:rPr lang="en-US" altLang="zh-CN" b="1">
                <a:solidFill>
                  <a:schemeClr val="tx2"/>
                </a:solidFill>
                <a:latin typeface="Times New Roman" panose="02020603050405020304" pitchFamily="18" charset="0"/>
                <a:ea typeface="隶书" panose="02010509060101010101" pitchFamily="49" charset="-122"/>
              </a:rPr>
              <a:t>, </a:t>
            </a:r>
            <a:r>
              <a:rPr lang="zh-CN" altLang="en-US" b="1">
                <a:solidFill>
                  <a:schemeClr val="tx2"/>
                </a:solidFill>
                <a:latin typeface="Times New Roman" panose="02020603050405020304" pitchFamily="18" charset="0"/>
                <a:ea typeface="隶书" panose="02010509060101010101" pitchFamily="49" charset="-122"/>
              </a:rPr>
              <a:t>使第一列除第一个元素外其余元素全为</a:t>
            </a:r>
            <a:r>
              <a:rPr lang="en-US" altLang="zh-CN" b="1">
                <a:solidFill>
                  <a:schemeClr val="tx2"/>
                </a:solidFill>
                <a:latin typeface="Times New Roman" panose="02020603050405020304" pitchFamily="18" charset="0"/>
                <a:ea typeface="隶书" panose="02010509060101010101" pitchFamily="49" charset="-122"/>
              </a:rPr>
              <a:t>0</a:t>
            </a:r>
          </a:p>
        </p:txBody>
      </p:sp>
      <p:sp>
        <p:nvSpPr>
          <p:cNvPr id="169988" name="Rectangle 4"/>
          <p:cNvSpPr>
            <a:spLocks noChangeArrowheads="1"/>
          </p:cNvSpPr>
          <p:nvPr/>
        </p:nvSpPr>
        <p:spPr bwMode="auto">
          <a:xfrm>
            <a:off x="838200" y="1600200"/>
            <a:ext cx="78486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b="1">
                <a:solidFill>
                  <a:schemeClr val="tx2"/>
                </a:solidFill>
                <a:latin typeface="Times New Roman" panose="02020603050405020304" pitchFamily="18" charset="0"/>
                <a:ea typeface="隶书" panose="02010509060101010101" pitchFamily="49" charset="-122"/>
              </a:rPr>
              <a:t>   </a:t>
            </a:r>
            <a:r>
              <a:rPr lang="zh-CN" altLang="en-US" b="1">
                <a:solidFill>
                  <a:schemeClr val="tx2"/>
                </a:solidFill>
                <a:latin typeface="Times New Roman" panose="02020603050405020304" pitchFamily="18" charset="0"/>
                <a:ea typeface="隶书" panose="02010509060101010101" pitchFamily="49" charset="-122"/>
              </a:rPr>
              <a:t>如果第一列第一个元素为</a:t>
            </a:r>
            <a:r>
              <a:rPr lang="en-US" altLang="zh-CN" b="1">
                <a:solidFill>
                  <a:schemeClr val="tx2"/>
                </a:solidFill>
                <a:latin typeface="Times New Roman" panose="02020603050405020304" pitchFamily="18" charset="0"/>
                <a:ea typeface="隶书" panose="02010509060101010101" pitchFamily="49" charset="-122"/>
              </a:rPr>
              <a:t>0, </a:t>
            </a:r>
            <a:r>
              <a:rPr lang="zh-CN" altLang="en-US" b="1">
                <a:solidFill>
                  <a:schemeClr val="tx2"/>
                </a:solidFill>
                <a:latin typeface="Times New Roman" panose="02020603050405020304" pitchFamily="18" charset="0"/>
                <a:ea typeface="隶书" panose="02010509060101010101" pitchFamily="49" charset="-122"/>
              </a:rPr>
              <a:t>先将第一行与其它行交换</a:t>
            </a:r>
            <a:r>
              <a:rPr lang="en-US" altLang="zh-CN" b="1">
                <a:solidFill>
                  <a:schemeClr val="tx2"/>
                </a:solidFill>
                <a:latin typeface="Times New Roman" panose="02020603050405020304" pitchFamily="18" charset="0"/>
                <a:ea typeface="隶书" panose="02010509060101010101" pitchFamily="49" charset="-122"/>
              </a:rPr>
              <a:t>, </a:t>
            </a:r>
            <a:r>
              <a:rPr lang="zh-CN" altLang="en-US" b="1">
                <a:solidFill>
                  <a:schemeClr val="tx2"/>
                </a:solidFill>
                <a:latin typeface="Times New Roman" panose="02020603050405020304" pitchFamily="18" charset="0"/>
                <a:ea typeface="隶书" panose="02010509060101010101" pitchFamily="49" charset="-122"/>
              </a:rPr>
              <a:t>使第一列的第一个元素不为</a:t>
            </a:r>
            <a:r>
              <a:rPr lang="en-US" altLang="zh-CN" b="1">
                <a:solidFill>
                  <a:schemeClr val="tx2"/>
                </a:solidFill>
                <a:latin typeface="Times New Roman" panose="02020603050405020304" pitchFamily="18" charset="0"/>
                <a:ea typeface="隶书" panose="02010509060101010101" pitchFamily="49" charset="-122"/>
              </a:rPr>
              <a:t>0</a:t>
            </a:r>
            <a:r>
              <a:rPr lang="zh-CN" altLang="en-US" b="1">
                <a:solidFill>
                  <a:schemeClr val="tx2"/>
                </a:solidFill>
                <a:latin typeface="Times New Roman" panose="02020603050405020304" pitchFamily="18" charset="0"/>
                <a:ea typeface="隶书" panose="02010509060101010101" pitchFamily="49" charset="-122"/>
              </a:rPr>
              <a:t>（</a:t>
            </a:r>
            <a:r>
              <a:rPr lang="zh-CN" altLang="en-US" b="1">
                <a:solidFill>
                  <a:srgbClr val="FF3300"/>
                </a:solidFill>
                <a:latin typeface="Times New Roman" panose="02020603050405020304" pitchFamily="18" charset="0"/>
                <a:ea typeface="隶书" panose="02010509060101010101" pitchFamily="49" charset="-122"/>
              </a:rPr>
              <a:t>换行时，注意行列式外加一个负号</a:t>
            </a:r>
            <a:r>
              <a:rPr lang="zh-CN" altLang="en-US" b="1">
                <a:solidFill>
                  <a:schemeClr val="tx2"/>
                </a:solidFill>
                <a:latin typeface="Times New Roman" panose="02020603050405020304" pitchFamily="18" charset="0"/>
                <a:ea typeface="隶书" panose="02010509060101010101" pitchFamily="49" charset="-122"/>
              </a:rPr>
              <a:t>）</a:t>
            </a:r>
            <a:r>
              <a:rPr lang="zh-CN" altLang="en-GB" b="1">
                <a:solidFill>
                  <a:schemeClr val="tx2"/>
                </a:solidFill>
                <a:latin typeface="Times New Roman" panose="02020603050405020304" pitchFamily="18" charset="0"/>
                <a:ea typeface="隶书" panose="02010509060101010101" pitchFamily="49" charset="-122"/>
              </a:rPr>
              <a:t>;</a:t>
            </a:r>
            <a:endParaRPr lang="en-US" altLang="zh-CN" b="1">
              <a:solidFill>
                <a:schemeClr val="tx2"/>
              </a:solidFill>
              <a:latin typeface="Times New Roman" panose="02020603050405020304" pitchFamily="18" charset="0"/>
              <a:ea typeface="隶书" panose="02010509060101010101" pitchFamily="49" charset="-122"/>
            </a:endParaRPr>
          </a:p>
        </p:txBody>
      </p:sp>
      <p:sp>
        <p:nvSpPr>
          <p:cNvPr id="169989" name="Rectangle 5"/>
          <p:cNvSpPr>
            <a:spLocks noChangeArrowheads="1"/>
          </p:cNvSpPr>
          <p:nvPr/>
        </p:nvSpPr>
        <p:spPr bwMode="auto">
          <a:xfrm>
            <a:off x="4648200" y="3124200"/>
            <a:ext cx="3276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chemeClr val="tx2"/>
                </a:solidFill>
                <a:latin typeface="Times New Roman" panose="02020603050405020304" pitchFamily="18" charset="0"/>
                <a:ea typeface="隶书" panose="02010509060101010101" pitchFamily="49" charset="-122"/>
              </a:rPr>
              <a:t>（</a:t>
            </a:r>
            <a:r>
              <a:rPr lang="zh-CN" altLang="en-US" b="1">
                <a:solidFill>
                  <a:srgbClr val="FF3399"/>
                </a:solidFill>
                <a:latin typeface="Times New Roman" panose="02020603050405020304" pitchFamily="18" charset="0"/>
                <a:ea typeface="隶书" panose="02010509060101010101" pitchFamily="49" charset="-122"/>
              </a:rPr>
              <a:t>性质</a:t>
            </a:r>
            <a:r>
              <a:rPr lang="en-US" altLang="zh-CN" b="1">
                <a:solidFill>
                  <a:srgbClr val="FF3399"/>
                </a:solidFill>
                <a:latin typeface="Times New Roman" panose="02020603050405020304" pitchFamily="18" charset="0"/>
                <a:ea typeface="隶书" panose="02010509060101010101" pitchFamily="49" charset="-122"/>
              </a:rPr>
              <a:t>2</a:t>
            </a:r>
            <a:r>
              <a:rPr lang="zh-CN" altLang="en-US" b="1">
                <a:solidFill>
                  <a:schemeClr val="tx2"/>
                </a:solidFill>
                <a:latin typeface="Times New Roman" panose="02020603050405020304" pitchFamily="18" charset="0"/>
                <a:ea typeface="隶书" panose="02010509060101010101" pitchFamily="49" charset="-122"/>
              </a:rPr>
              <a:t>：</a:t>
            </a:r>
            <a:r>
              <a:rPr lang="en-GB" altLang="zh-CN" sz="2800" b="1" i="1">
                <a:latin typeface="Times New Roman" panose="02020603050405020304" pitchFamily="18" charset="0"/>
                <a:ea typeface="隶书" panose="02010509060101010101" pitchFamily="49" charset="-122"/>
              </a:rPr>
              <a:t>r</a:t>
            </a:r>
            <a:r>
              <a:rPr lang="en-GB" altLang="zh-CN" sz="2800" b="1" i="1" baseline="-25000">
                <a:latin typeface="Times New Roman" panose="02020603050405020304" pitchFamily="18" charset="0"/>
                <a:ea typeface="隶书" panose="02010509060101010101" pitchFamily="49" charset="-122"/>
              </a:rPr>
              <a:t>i</a:t>
            </a:r>
            <a:r>
              <a:rPr lang="en-US" altLang="zh-CN" sz="2800">
                <a:latin typeface="Times New Roman" panose="02020603050405020304" pitchFamily="18" charset="0"/>
                <a:cs typeface="Arial" panose="020B0604020202020204" pitchFamily="34" charset="0"/>
              </a:rPr>
              <a:t>↔</a:t>
            </a:r>
            <a:r>
              <a:rPr lang="en-GB" altLang="zh-CN" sz="2800" b="1" i="1">
                <a:latin typeface="Times New Roman" panose="02020603050405020304" pitchFamily="18" charset="0"/>
                <a:ea typeface="隶书" panose="02010509060101010101" pitchFamily="49" charset="-122"/>
              </a:rPr>
              <a:t>r</a:t>
            </a:r>
            <a:r>
              <a:rPr lang="en-GB" altLang="zh-CN" sz="2800" b="1" i="1" baseline="-25000">
                <a:latin typeface="Times New Roman" panose="02020603050405020304" pitchFamily="18" charset="0"/>
                <a:ea typeface="隶书" panose="02010509060101010101" pitchFamily="49" charset="-122"/>
              </a:rPr>
              <a:t>j</a:t>
            </a:r>
            <a:r>
              <a:rPr lang="zh-CN" altLang="en-US" b="1">
                <a:solidFill>
                  <a:schemeClr val="tx2"/>
                </a:solidFill>
                <a:latin typeface="Times New Roman" panose="02020603050405020304" pitchFamily="18" charset="0"/>
                <a:ea typeface="隶书" panose="02010509060101010101" pitchFamily="49" charset="-122"/>
              </a:rPr>
              <a:t>）</a:t>
            </a:r>
          </a:p>
        </p:txBody>
      </p:sp>
      <p:sp>
        <p:nvSpPr>
          <p:cNvPr id="169990" name="Rectangle 6"/>
          <p:cNvSpPr>
            <a:spLocks noChangeArrowheads="1"/>
          </p:cNvSpPr>
          <p:nvPr/>
        </p:nvSpPr>
        <p:spPr bwMode="auto">
          <a:xfrm>
            <a:off x="4800600" y="5592763"/>
            <a:ext cx="3962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chemeClr val="tx2"/>
                </a:solidFill>
                <a:latin typeface="Times New Roman" panose="02020603050405020304" pitchFamily="18" charset="0"/>
                <a:ea typeface="隶书" panose="02010509060101010101" pitchFamily="49" charset="-122"/>
              </a:rPr>
              <a:t>（</a:t>
            </a:r>
            <a:r>
              <a:rPr lang="zh-CN" altLang="en-US" b="1">
                <a:solidFill>
                  <a:srgbClr val="FF3399"/>
                </a:solidFill>
                <a:latin typeface="Times New Roman" panose="02020603050405020304" pitchFamily="18" charset="0"/>
                <a:ea typeface="隶书" panose="02010509060101010101" pitchFamily="49" charset="-122"/>
              </a:rPr>
              <a:t>性质</a:t>
            </a:r>
            <a:r>
              <a:rPr lang="zh-CN" altLang="en-GB" b="1">
                <a:solidFill>
                  <a:srgbClr val="FF3399"/>
                </a:solidFill>
                <a:latin typeface="Times New Roman" panose="02020603050405020304" pitchFamily="18" charset="0"/>
                <a:ea typeface="隶书" panose="02010509060101010101" pitchFamily="49" charset="-122"/>
              </a:rPr>
              <a:t>5</a:t>
            </a:r>
            <a:r>
              <a:rPr lang="zh-CN" altLang="en-GB" b="1">
                <a:solidFill>
                  <a:schemeClr val="tx2"/>
                </a:solidFill>
                <a:latin typeface="Times New Roman" panose="02020603050405020304" pitchFamily="18" charset="0"/>
                <a:ea typeface="隶书" panose="02010509060101010101" pitchFamily="49" charset="-122"/>
              </a:rPr>
              <a:t>: </a:t>
            </a:r>
            <a:r>
              <a:rPr lang="en-GB" altLang="zh-CN" sz="2800" b="1" i="1">
                <a:latin typeface="Times New Roman" panose="02020603050405020304" pitchFamily="18" charset="0"/>
                <a:ea typeface="隶书" panose="02010509060101010101" pitchFamily="49" charset="-122"/>
              </a:rPr>
              <a:t>r</a:t>
            </a:r>
            <a:r>
              <a:rPr lang="en-GB" altLang="zh-CN" sz="2800" b="1" i="1" baseline="-25000">
                <a:latin typeface="Times New Roman" panose="02020603050405020304" pitchFamily="18" charset="0"/>
                <a:ea typeface="隶书" panose="02010509060101010101" pitchFamily="49" charset="-122"/>
              </a:rPr>
              <a:t>j</a:t>
            </a:r>
            <a:r>
              <a:rPr lang="en-US" altLang="zh-CN" sz="2800">
                <a:latin typeface="Times New Roman" panose="02020603050405020304" pitchFamily="18" charset="0"/>
              </a:rPr>
              <a:t>+</a:t>
            </a:r>
            <a:r>
              <a:rPr lang="en-GB" altLang="zh-CN" sz="2800" b="1" i="1">
                <a:latin typeface="Times New Roman" panose="02020603050405020304" pitchFamily="18" charset="0"/>
                <a:ea typeface="隶书" panose="02010509060101010101" pitchFamily="49" charset="-122"/>
              </a:rPr>
              <a:t>k</a:t>
            </a:r>
            <a:r>
              <a:rPr lang="en-GB" altLang="zh-CN" sz="2800" b="1">
                <a:latin typeface="Times New Roman" panose="02020603050405020304" pitchFamily="18" charset="0"/>
                <a:ea typeface="隶书" panose="02010509060101010101" pitchFamily="49" charset="-122"/>
              </a:rPr>
              <a:t>×</a:t>
            </a:r>
            <a:r>
              <a:rPr lang="en-GB" altLang="zh-CN" sz="2800" b="1" i="1">
                <a:latin typeface="Times New Roman" panose="02020603050405020304" pitchFamily="18" charset="0"/>
                <a:ea typeface="隶书" panose="02010509060101010101" pitchFamily="49" charset="-122"/>
              </a:rPr>
              <a:t>r</a:t>
            </a:r>
            <a:r>
              <a:rPr lang="en-GB" altLang="zh-CN" sz="2800" b="1" i="1" baseline="-25000">
                <a:latin typeface="Times New Roman" panose="02020603050405020304" pitchFamily="18" charset="0"/>
                <a:ea typeface="隶书" panose="02010509060101010101" pitchFamily="49" charset="-122"/>
              </a:rPr>
              <a:t>i</a:t>
            </a:r>
            <a:r>
              <a:rPr lang="zh-CN" altLang="en-GB" b="1">
                <a:solidFill>
                  <a:schemeClr val="tx2"/>
                </a:solidFill>
                <a:latin typeface="Times New Roman" panose="02020603050405020304" pitchFamily="18" charset="0"/>
                <a:ea typeface="隶书" panose="02010509060101010101" pitchFamily="49" charset="-122"/>
              </a:rPr>
              <a:t>）</a:t>
            </a:r>
            <a:endParaRPr lang="zh-CN" altLang="en-US" b="1">
              <a:solidFill>
                <a:schemeClr val="tx2"/>
              </a:solidFill>
              <a:latin typeface="Times New Roman" panose="02020603050405020304" pitchFamily="18" charset="0"/>
              <a:ea typeface="隶书" panose="02010509060101010101" pitchFamily="49" charset="-122"/>
            </a:endParaRPr>
          </a:p>
        </p:txBody>
      </p:sp>
      <p:sp>
        <p:nvSpPr>
          <p:cNvPr id="169991" name="AutoShape 7"/>
          <p:cNvSpPr>
            <a:spLocks noChangeArrowheads="1"/>
          </p:cNvSpPr>
          <p:nvPr/>
        </p:nvSpPr>
        <p:spPr bwMode="auto">
          <a:xfrm>
            <a:off x="914400" y="3200400"/>
            <a:ext cx="3276600" cy="990600"/>
          </a:xfrm>
          <a:prstGeom prst="wedgeRoundRectCallout">
            <a:avLst>
              <a:gd name="adj1" fmla="val 84352"/>
              <a:gd name="adj2" fmla="val -37181"/>
              <a:gd name="adj3" fmla="val 16667"/>
            </a:avLst>
          </a:prstGeom>
          <a:solidFill>
            <a:srgbClr val="99FF33"/>
          </a:solidFill>
          <a:ln w="9525">
            <a:solidFill>
              <a:schemeClr val="hlink"/>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3300"/>
                </a:solidFill>
                <a:latin typeface="Times New Roman" panose="02020603050405020304" pitchFamily="18" charset="0"/>
                <a:ea typeface="隶书" panose="02010509060101010101" pitchFamily="49" charset="-122"/>
              </a:rPr>
              <a:t>互换</a:t>
            </a:r>
            <a:r>
              <a:rPr lang="zh-CN" altLang="en-US" sz="2400" b="1">
                <a:solidFill>
                  <a:schemeClr val="tx2"/>
                </a:solidFill>
                <a:latin typeface="Times New Roman" panose="02020603050405020304" pitchFamily="18" charset="0"/>
                <a:ea typeface="隶书" panose="02010509060101010101" pitchFamily="49" charset="-122"/>
              </a:rPr>
              <a:t>行列式的两（列）</a:t>
            </a:r>
            <a:r>
              <a:rPr lang="en-US" altLang="zh-CN" sz="2400" b="1">
                <a:solidFill>
                  <a:schemeClr val="tx2"/>
                </a:solidFill>
                <a:latin typeface="Times New Roman" panose="02020603050405020304" pitchFamily="18" charset="0"/>
                <a:ea typeface="隶书" panose="02010509060101010101" pitchFamily="49" charset="-122"/>
              </a:rPr>
              <a:t>,</a:t>
            </a:r>
            <a:r>
              <a:rPr lang="zh-CN" altLang="en-US" sz="2400" b="1">
                <a:solidFill>
                  <a:schemeClr val="tx2"/>
                </a:solidFill>
                <a:latin typeface="Times New Roman" panose="02020603050405020304" pitchFamily="18" charset="0"/>
                <a:ea typeface="隶书" panose="02010509060101010101" pitchFamily="49" charset="-122"/>
              </a:rPr>
              <a:t>行列式</a:t>
            </a:r>
            <a:r>
              <a:rPr lang="zh-CN" altLang="en-US" sz="2400" b="1">
                <a:solidFill>
                  <a:srgbClr val="FF3300"/>
                </a:solidFill>
                <a:latin typeface="Times New Roman" panose="02020603050405020304" pitchFamily="18" charset="0"/>
                <a:ea typeface="隶书" panose="02010509060101010101" pitchFamily="49" charset="-122"/>
              </a:rPr>
              <a:t>变号</a:t>
            </a:r>
            <a:r>
              <a:rPr lang="en-US" altLang="zh-CN" sz="2400" b="1">
                <a:solidFill>
                  <a:schemeClr val="tx2"/>
                </a:solidFill>
                <a:latin typeface="Times New Roman" panose="02020603050405020304" pitchFamily="18" charset="0"/>
                <a:ea typeface="隶书" panose="02010509060101010101" pitchFamily="49" charset="-122"/>
              </a:rPr>
              <a:t>.</a:t>
            </a:r>
          </a:p>
        </p:txBody>
      </p:sp>
      <p:sp>
        <p:nvSpPr>
          <p:cNvPr id="169992" name="AutoShape 8"/>
          <p:cNvSpPr>
            <a:spLocks noChangeArrowheads="1"/>
          </p:cNvSpPr>
          <p:nvPr/>
        </p:nvSpPr>
        <p:spPr bwMode="auto">
          <a:xfrm>
            <a:off x="152400" y="5410200"/>
            <a:ext cx="4267200" cy="1295400"/>
          </a:xfrm>
          <a:prstGeom prst="wedgeRoundRectCallout">
            <a:avLst>
              <a:gd name="adj1" fmla="val 72806"/>
              <a:gd name="adj2" fmla="val -5884"/>
              <a:gd name="adj3" fmla="val 16667"/>
            </a:avLst>
          </a:prstGeom>
          <a:solidFill>
            <a:srgbClr val="99FF33"/>
          </a:solidFill>
          <a:ln w="9525">
            <a:solidFill>
              <a:schemeClr val="hlink"/>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solidFill>
                  <a:schemeClr val="tx2"/>
                </a:solidFill>
                <a:latin typeface="Times New Roman" panose="02020603050405020304" pitchFamily="18" charset="0"/>
                <a:ea typeface="隶书" panose="02010509060101010101" pitchFamily="49" charset="-122"/>
              </a:rPr>
              <a:t>把行列式的</a:t>
            </a:r>
            <a:r>
              <a:rPr lang="zh-CN" altLang="en-US" sz="2000" b="1">
                <a:solidFill>
                  <a:srgbClr val="006600"/>
                </a:solidFill>
                <a:latin typeface="Times New Roman" panose="02020603050405020304" pitchFamily="18" charset="0"/>
                <a:ea typeface="隶书" panose="02010509060101010101" pitchFamily="49" charset="-122"/>
              </a:rPr>
              <a:t>某一列</a:t>
            </a:r>
            <a:r>
              <a:rPr lang="zh-CN" altLang="en-US" sz="2000" b="1">
                <a:solidFill>
                  <a:schemeClr val="tx2"/>
                </a:solidFill>
                <a:latin typeface="Times New Roman" panose="02020603050405020304" pitchFamily="18" charset="0"/>
                <a:ea typeface="隶书" panose="02010509060101010101" pitchFamily="49" charset="-122"/>
              </a:rPr>
              <a:t>（行）的各元素</a:t>
            </a:r>
            <a:r>
              <a:rPr lang="zh-CN" altLang="en-US" sz="2000" b="1">
                <a:solidFill>
                  <a:srgbClr val="FF6600"/>
                </a:solidFill>
                <a:latin typeface="Times New Roman" panose="02020603050405020304" pitchFamily="18" charset="0"/>
                <a:ea typeface="隶书" panose="02010509060101010101" pitchFamily="49" charset="-122"/>
              </a:rPr>
              <a:t>乘以同一数</a:t>
            </a:r>
            <a:r>
              <a:rPr lang="zh-CN" altLang="en-US" sz="2000" b="1">
                <a:solidFill>
                  <a:schemeClr val="tx2"/>
                </a:solidFill>
                <a:latin typeface="Times New Roman" panose="02020603050405020304" pitchFamily="18" charset="0"/>
                <a:ea typeface="隶书" panose="02010509060101010101" pitchFamily="49" charset="-122"/>
              </a:rPr>
              <a:t>然后加到</a:t>
            </a:r>
            <a:r>
              <a:rPr lang="zh-CN" altLang="en-US" sz="2000" b="1">
                <a:solidFill>
                  <a:srgbClr val="006600"/>
                </a:solidFill>
                <a:latin typeface="Times New Roman" panose="02020603050405020304" pitchFamily="18" charset="0"/>
                <a:ea typeface="隶书" panose="02010509060101010101" pitchFamily="49" charset="-122"/>
              </a:rPr>
              <a:t>另一列</a:t>
            </a:r>
            <a:r>
              <a:rPr lang="en-US" altLang="zh-CN" sz="2000" b="1">
                <a:solidFill>
                  <a:schemeClr val="tx2"/>
                </a:solidFill>
                <a:latin typeface="Times New Roman" panose="02020603050405020304" pitchFamily="18" charset="0"/>
                <a:ea typeface="隶书" panose="02010509060101010101" pitchFamily="49" charset="-122"/>
              </a:rPr>
              <a:t>(</a:t>
            </a:r>
            <a:r>
              <a:rPr lang="zh-CN" altLang="en-US" sz="2000" b="1">
                <a:solidFill>
                  <a:schemeClr val="tx2"/>
                </a:solidFill>
                <a:latin typeface="Times New Roman" panose="02020603050405020304" pitchFamily="18" charset="0"/>
                <a:ea typeface="隶书" panose="02010509060101010101" pitchFamily="49" charset="-122"/>
              </a:rPr>
              <a:t>行</a:t>
            </a:r>
            <a:r>
              <a:rPr lang="en-US" altLang="zh-CN" sz="2000" b="1">
                <a:solidFill>
                  <a:schemeClr val="tx2"/>
                </a:solidFill>
                <a:latin typeface="Times New Roman" panose="02020603050405020304" pitchFamily="18" charset="0"/>
                <a:ea typeface="隶书" panose="02010509060101010101" pitchFamily="49" charset="-122"/>
              </a:rPr>
              <a:t>)</a:t>
            </a:r>
            <a:r>
              <a:rPr lang="zh-CN" altLang="en-US" sz="2000" b="1">
                <a:solidFill>
                  <a:schemeClr val="tx2"/>
                </a:solidFill>
                <a:latin typeface="Times New Roman" panose="02020603050405020304" pitchFamily="18" charset="0"/>
                <a:ea typeface="隶书" panose="02010509060101010101" pitchFamily="49" charset="-122"/>
              </a:rPr>
              <a:t>对应的元素上去，</a:t>
            </a:r>
            <a:r>
              <a:rPr lang="zh-CN" altLang="en-US" sz="2000" b="1">
                <a:solidFill>
                  <a:srgbClr val="FF3300"/>
                </a:solidFill>
                <a:latin typeface="Times New Roman" panose="02020603050405020304" pitchFamily="18" charset="0"/>
                <a:ea typeface="隶书" panose="02010509060101010101" pitchFamily="49" charset="-122"/>
              </a:rPr>
              <a:t>行列式值不变</a:t>
            </a:r>
            <a:r>
              <a:rPr lang="zh-CN" altLang="en-US" sz="2000" b="1">
                <a:solidFill>
                  <a:schemeClr val="tx2"/>
                </a:solidFill>
                <a:latin typeface="Times New Roman" panose="02020603050405020304" pitchFamily="18" charset="0"/>
                <a:ea typeface="隶书" panose="02010509060101010101" pitchFamily="49" charset="-122"/>
              </a:rPr>
              <a:t>．</a:t>
            </a:r>
          </a:p>
        </p:txBody>
      </p:sp>
      <p:sp>
        <p:nvSpPr>
          <p:cNvPr id="72713"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F28A9B6-18B8-4F2E-918A-3E4E3DD74B1F}" type="slidenum">
              <a:rPr lang="en-US" altLang="zh-CN" sz="1200">
                <a:solidFill>
                  <a:srgbClr val="898989"/>
                </a:solidFill>
                <a:latin typeface="Times New Roman" panose="02020603050405020304" pitchFamily="18" charset="0"/>
              </a:rPr>
              <a:pPr>
                <a:spcBef>
                  <a:spcPct val="0"/>
                </a:spcBef>
                <a:buFontTx/>
                <a:buNone/>
              </a:pPr>
              <a:t>65</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9986"/>
                                        </p:tgtEl>
                                        <p:attrNameLst>
                                          <p:attrName>style.visibility</p:attrName>
                                        </p:attrNameLst>
                                      </p:cBhvr>
                                      <p:to>
                                        <p:strVal val="visible"/>
                                      </p:to>
                                    </p:set>
                                    <p:animEffect transition="in" filter="wipe(left)">
                                      <p:cBhvr>
                                        <p:cTn id="7" dur="75"/>
                                        <p:tgtEl>
                                          <p:spTgt spid="169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69988"/>
                                        </p:tgtEl>
                                        <p:attrNameLst>
                                          <p:attrName>style.visibility</p:attrName>
                                        </p:attrNameLst>
                                      </p:cBhvr>
                                      <p:to>
                                        <p:strVal val="visible"/>
                                      </p:to>
                                    </p:set>
                                    <p:animEffect transition="in" filter="wipe(left)">
                                      <p:cBhvr>
                                        <p:cTn id="12" dur="75"/>
                                        <p:tgtEl>
                                          <p:spTgt spid="1699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69989"/>
                                        </p:tgtEl>
                                        <p:attrNameLst>
                                          <p:attrName>style.visibility</p:attrName>
                                        </p:attrNameLst>
                                      </p:cBhvr>
                                      <p:to>
                                        <p:strVal val="visible"/>
                                      </p:to>
                                    </p:set>
                                    <p:animEffect transition="in" filter="wipe(left)">
                                      <p:cBhvr>
                                        <p:cTn id="17" dur="75"/>
                                        <p:tgtEl>
                                          <p:spTgt spid="1699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69991"/>
                                        </p:tgtEl>
                                        <p:attrNameLst>
                                          <p:attrName>style.visibility</p:attrName>
                                        </p:attrNameLst>
                                      </p:cBhvr>
                                      <p:to>
                                        <p:strVal val="visible"/>
                                      </p:to>
                                    </p:set>
                                    <p:animEffect transition="in" filter="wipe(left)">
                                      <p:cBhvr>
                                        <p:cTn id="22" dur="75"/>
                                        <p:tgtEl>
                                          <p:spTgt spid="169991"/>
                                        </p:tgtEl>
                                      </p:cBhvr>
                                    </p:animEffect>
                                  </p:childTnLst>
                                  <p:subTnLst>
                                    <p:set>
                                      <p:cBhvr override="childStyle">
                                        <p:cTn dur="1" fill="hold" display="0" masterRel="nextClick" afterEffect="1"/>
                                        <p:tgtEl>
                                          <p:spTgt spid="169991"/>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69987"/>
                                        </p:tgtEl>
                                        <p:attrNameLst>
                                          <p:attrName>style.visibility</p:attrName>
                                        </p:attrNameLst>
                                      </p:cBhvr>
                                      <p:to>
                                        <p:strVal val="visible"/>
                                      </p:to>
                                    </p:set>
                                    <p:animEffect transition="in" filter="wipe(left)">
                                      <p:cBhvr>
                                        <p:cTn id="27" dur="75"/>
                                        <p:tgtEl>
                                          <p:spTgt spid="1699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69990"/>
                                        </p:tgtEl>
                                        <p:attrNameLst>
                                          <p:attrName>style.visibility</p:attrName>
                                        </p:attrNameLst>
                                      </p:cBhvr>
                                      <p:to>
                                        <p:strVal val="visible"/>
                                      </p:to>
                                    </p:set>
                                    <p:animEffect transition="in" filter="wipe(left)">
                                      <p:cBhvr>
                                        <p:cTn id="32" dur="75"/>
                                        <p:tgtEl>
                                          <p:spTgt spid="1699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69992"/>
                                        </p:tgtEl>
                                        <p:attrNameLst>
                                          <p:attrName>style.visibility</p:attrName>
                                        </p:attrNameLst>
                                      </p:cBhvr>
                                      <p:to>
                                        <p:strVal val="visible"/>
                                      </p:to>
                                    </p:set>
                                    <p:animEffect transition="in" filter="wipe(left)">
                                      <p:cBhvr>
                                        <p:cTn id="37" dur="75"/>
                                        <p:tgtEl>
                                          <p:spTgt spid="169992"/>
                                        </p:tgtEl>
                                      </p:cBhvr>
                                    </p:animEffect>
                                  </p:childTnLst>
                                  <p:subTnLst>
                                    <p:set>
                                      <p:cBhvr override="childStyle">
                                        <p:cTn dur="1" fill="hold" display="0" masterRel="nextClick" afterEffect="1"/>
                                        <p:tgtEl>
                                          <p:spTgt spid="16999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autoUpdateAnimBg="0"/>
      <p:bldP spid="169987" grpId="0" autoUpdateAnimBg="0"/>
      <p:bldP spid="169988" grpId="0" autoUpdateAnimBg="0"/>
      <p:bldP spid="169989" grpId="0" autoUpdateAnimBg="0"/>
      <p:bldP spid="169990" grpId="0" autoUpdateAnimBg="0"/>
      <p:bldP spid="169991" grpId="0" animBg="1" autoUpdateAnimBg="0"/>
      <p:bldP spid="169992"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857250" y="500063"/>
            <a:ext cx="7500938" cy="2286000"/>
          </a:xfrm>
        </p:spPr>
        <p:txBody>
          <a:bodyPr/>
          <a:lstStyle/>
          <a:p>
            <a:pPr algn="l" eaLnBrk="1" hangingPunct="1"/>
            <a:r>
              <a:rPr lang="zh-CN" altLang="en-US" sz="3200" b="1" smtClean="0">
                <a:ea typeface="隶书" panose="02010509060101010101" pitchFamily="49" charset="-122"/>
              </a:rPr>
              <a:t>　　再用同样的方法处理除去第一行和</a:t>
            </a:r>
            <a:r>
              <a:rPr lang="en-US" altLang="zh-CN" sz="3200" b="1" smtClean="0">
                <a:ea typeface="隶书" panose="02010509060101010101" pitchFamily="49" charset="-122"/>
              </a:rPr>
              <a:t/>
            </a:r>
            <a:br>
              <a:rPr lang="en-US" altLang="zh-CN" sz="3200" b="1" smtClean="0">
                <a:ea typeface="隶书" panose="02010509060101010101" pitchFamily="49" charset="-122"/>
              </a:rPr>
            </a:br>
            <a:r>
              <a:rPr lang="zh-CN" altLang="en-US" sz="3200" b="1" smtClean="0">
                <a:ea typeface="隶书" panose="02010509060101010101" pitchFamily="49" charset="-122"/>
              </a:rPr>
              <a:t>第一列后余下的低一阶行列式</a:t>
            </a:r>
            <a:r>
              <a:rPr lang="en-US" altLang="zh-CN" sz="3200" b="1" smtClean="0">
                <a:ea typeface="隶书" panose="02010509060101010101" pitchFamily="49" charset="-122"/>
              </a:rPr>
              <a:t>; </a:t>
            </a:r>
            <a:r>
              <a:rPr lang="zh-CN" altLang="en-US" sz="3200" b="1" smtClean="0">
                <a:ea typeface="隶书" panose="02010509060101010101" pitchFamily="49" charset="-122"/>
              </a:rPr>
              <a:t>依次作下</a:t>
            </a:r>
            <a:r>
              <a:rPr lang="en-US" altLang="zh-CN" sz="3200" b="1" smtClean="0">
                <a:ea typeface="隶书" panose="02010509060101010101" pitchFamily="49" charset="-122"/>
              </a:rPr>
              <a:t/>
            </a:r>
            <a:br>
              <a:rPr lang="en-US" altLang="zh-CN" sz="3200" b="1" smtClean="0">
                <a:ea typeface="隶书" panose="02010509060101010101" pitchFamily="49" charset="-122"/>
              </a:rPr>
            </a:br>
            <a:r>
              <a:rPr lang="zh-CN" altLang="en-US" sz="3200" b="1" smtClean="0">
                <a:ea typeface="隶书" panose="02010509060101010101" pitchFamily="49" charset="-122"/>
              </a:rPr>
              <a:t>去</a:t>
            </a:r>
            <a:r>
              <a:rPr lang="en-US" altLang="zh-CN" sz="3200" b="1" smtClean="0">
                <a:ea typeface="隶书" panose="02010509060101010101" pitchFamily="49" charset="-122"/>
              </a:rPr>
              <a:t>, </a:t>
            </a:r>
            <a:r>
              <a:rPr lang="zh-CN" altLang="en-US" sz="3200" b="1" smtClean="0">
                <a:ea typeface="隶书" panose="02010509060101010101" pitchFamily="49" charset="-122"/>
              </a:rPr>
              <a:t>直至它成为上三角形行列式</a:t>
            </a:r>
            <a:r>
              <a:rPr lang="en-US" altLang="zh-CN" sz="3200" b="1" smtClean="0">
                <a:ea typeface="隶书" panose="02010509060101010101" pitchFamily="49" charset="-122"/>
              </a:rPr>
              <a:t>, </a:t>
            </a:r>
            <a:r>
              <a:rPr lang="zh-CN" altLang="en-US" sz="3200" b="1" smtClean="0">
                <a:ea typeface="隶书" panose="02010509060101010101" pitchFamily="49" charset="-122"/>
              </a:rPr>
              <a:t>这时</a:t>
            </a:r>
            <a:r>
              <a:rPr lang="zh-CN" altLang="en-US" sz="3200" b="1" smtClean="0">
                <a:solidFill>
                  <a:srgbClr val="669900"/>
                </a:solidFill>
                <a:ea typeface="隶书" panose="02010509060101010101" pitchFamily="49" charset="-122"/>
              </a:rPr>
              <a:t>主</a:t>
            </a:r>
            <a:r>
              <a:rPr lang="en-US" altLang="zh-CN" sz="3200" b="1" smtClean="0">
                <a:solidFill>
                  <a:srgbClr val="669900"/>
                </a:solidFill>
                <a:ea typeface="隶书" panose="02010509060101010101" pitchFamily="49" charset="-122"/>
              </a:rPr>
              <a:t/>
            </a:r>
            <a:br>
              <a:rPr lang="en-US" altLang="zh-CN" sz="3200" b="1" smtClean="0">
                <a:solidFill>
                  <a:srgbClr val="669900"/>
                </a:solidFill>
                <a:ea typeface="隶书" panose="02010509060101010101" pitchFamily="49" charset="-122"/>
              </a:rPr>
            </a:br>
            <a:r>
              <a:rPr lang="zh-CN" altLang="en-US" sz="3200" b="1" smtClean="0">
                <a:solidFill>
                  <a:srgbClr val="669900"/>
                </a:solidFill>
                <a:ea typeface="隶书" panose="02010509060101010101" pitchFamily="49" charset="-122"/>
              </a:rPr>
              <a:t>对角线上的元素的乘积就是行列式的值</a:t>
            </a:r>
            <a:r>
              <a:rPr lang="en-US" altLang="zh-CN" sz="3200" b="1" smtClean="0">
                <a:ea typeface="隶书" panose="02010509060101010101" pitchFamily="49" charset="-122"/>
              </a:rPr>
              <a:t>.</a:t>
            </a:r>
          </a:p>
        </p:txBody>
      </p:sp>
      <p:sp>
        <p:nvSpPr>
          <p:cNvPr id="171011" name="Rectangle 3"/>
          <p:cNvSpPr>
            <a:spLocks noChangeArrowheads="1"/>
          </p:cNvSpPr>
          <p:nvPr/>
        </p:nvSpPr>
        <p:spPr bwMode="auto">
          <a:xfrm>
            <a:off x="928688" y="2895600"/>
            <a:ext cx="71882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b="1">
                <a:solidFill>
                  <a:srgbClr val="669900"/>
                </a:solidFill>
                <a:latin typeface="Times New Roman" panose="02020603050405020304" pitchFamily="18" charset="0"/>
                <a:ea typeface="隶书" panose="02010509060101010101" pitchFamily="49" charset="-122"/>
              </a:rPr>
              <a:t>注：</a:t>
            </a:r>
          </a:p>
          <a:p>
            <a:pPr eaLnBrk="1" hangingPunct="1">
              <a:spcBef>
                <a:spcPct val="0"/>
              </a:spcBef>
              <a:buFontTx/>
              <a:buNone/>
            </a:pPr>
            <a:r>
              <a:rPr lang="zh-CN" altLang="en-GB" b="1">
                <a:solidFill>
                  <a:schemeClr val="tx2"/>
                </a:solidFill>
                <a:latin typeface="Times New Roman" panose="02020603050405020304" pitchFamily="18" charset="0"/>
                <a:ea typeface="隶书" panose="02010509060101010101" pitchFamily="49" charset="-122"/>
              </a:rPr>
              <a:t>　　如果</a:t>
            </a:r>
            <a:r>
              <a:rPr lang="zh-CN" altLang="en-US" b="1">
                <a:solidFill>
                  <a:schemeClr val="tx2"/>
                </a:solidFill>
                <a:latin typeface="Times New Roman" panose="02020603050405020304" pitchFamily="18" charset="0"/>
                <a:ea typeface="隶书" panose="02010509060101010101" pitchFamily="49" charset="-122"/>
              </a:rPr>
              <a:t>第一列第一个元素不为</a:t>
            </a:r>
            <a:r>
              <a:rPr lang="en-US" altLang="zh-CN" b="1">
                <a:solidFill>
                  <a:schemeClr val="tx2"/>
                </a:solidFill>
                <a:latin typeface="Times New Roman" panose="02020603050405020304" pitchFamily="18" charset="0"/>
                <a:ea typeface="隶书" panose="02010509060101010101" pitchFamily="49" charset="-122"/>
              </a:rPr>
              <a:t>0</a:t>
            </a:r>
            <a:r>
              <a:rPr lang="zh-CN" altLang="en-US" b="1">
                <a:solidFill>
                  <a:schemeClr val="tx2"/>
                </a:solidFill>
                <a:latin typeface="Times New Roman" panose="02020603050405020304" pitchFamily="18" charset="0"/>
                <a:ea typeface="隶书" panose="02010509060101010101" pitchFamily="49" charset="-122"/>
              </a:rPr>
              <a:t>，就</a:t>
            </a:r>
          </a:p>
          <a:p>
            <a:pPr eaLnBrk="1" hangingPunct="1">
              <a:spcBef>
                <a:spcPct val="0"/>
              </a:spcBef>
              <a:buFontTx/>
              <a:buNone/>
            </a:pPr>
            <a:r>
              <a:rPr lang="zh-CN" altLang="en-US" b="1">
                <a:solidFill>
                  <a:schemeClr val="tx2"/>
                </a:solidFill>
                <a:latin typeface="Times New Roman" panose="02020603050405020304" pitchFamily="18" charset="0"/>
                <a:ea typeface="隶书" panose="02010509060101010101" pitchFamily="49" charset="-122"/>
              </a:rPr>
              <a:t>不用换行；在考查低一阶行列式的时候</a:t>
            </a:r>
          </a:p>
          <a:p>
            <a:pPr eaLnBrk="1" hangingPunct="1">
              <a:spcBef>
                <a:spcPct val="0"/>
              </a:spcBef>
              <a:buFontTx/>
              <a:buNone/>
            </a:pPr>
            <a:r>
              <a:rPr lang="zh-CN" altLang="en-US" b="1">
                <a:solidFill>
                  <a:schemeClr val="tx2"/>
                </a:solidFill>
                <a:latin typeface="Times New Roman" panose="02020603050405020304" pitchFamily="18" charset="0"/>
                <a:ea typeface="隶书" panose="02010509060101010101" pitchFamily="49" charset="-122"/>
              </a:rPr>
              <a:t>方法同上，也要对第一列第一个元素为</a:t>
            </a:r>
            <a:endParaRPr lang="en-US" altLang="zh-CN" b="1">
              <a:solidFill>
                <a:schemeClr val="tx2"/>
              </a:solidFill>
              <a:latin typeface="Times New Roman" panose="02020603050405020304" pitchFamily="18" charset="0"/>
              <a:ea typeface="隶书" panose="02010509060101010101" pitchFamily="49" charset="-122"/>
            </a:endParaRPr>
          </a:p>
          <a:p>
            <a:pPr eaLnBrk="1" hangingPunct="1">
              <a:spcBef>
                <a:spcPct val="0"/>
              </a:spcBef>
              <a:buFontTx/>
              <a:buNone/>
            </a:pPr>
            <a:r>
              <a:rPr lang="en-US" altLang="zh-CN" b="1">
                <a:solidFill>
                  <a:schemeClr val="tx2"/>
                </a:solidFill>
                <a:latin typeface="Times New Roman" panose="02020603050405020304" pitchFamily="18" charset="0"/>
                <a:ea typeface="隶书" panose="02010509060101010101" pitchFamily="49" charset="-122"/>
              </a:rPr>
              <a:t>0</a:t>
            </a:r>
            <a:r>
              <a:rPr lang="zh-CN" altLang="en-US" b="1">
                <a:solidFill>
                  <a:schemeClr val="tx2"/>
                </a:solidFill>
                <a:latin typeface="Times New Roman" panose="02020603050405020304" pitchFamily="18" charset="0"/>
                <a:ea typeface="隶书" panose="02010509060101010101" pitchFamily="49" charset="-122"/>
              </a:rPr>
              <a:t>的行进行换行</a:t>
            </a:r>
            <a:r>
              <a:rPr lang="zh-CN" altLang="en-GB" b="1">
                <a:solidFill>
                  <a:schemeClr val="tx2"/>
                </a:solidFill>
                <a:latin typeface="Times New Roman" panose="02020603050405020304" pitchFamily="18" charset="0"/>
                <a:ea typeface="隶书" panose="02010509060101010101" pitchFamily="49" charset="-122"/>
              </a:rPr>
              <a:t>,方法与以上同</a:t>
            </a:r>
            <a:r>
              <a:rPr lang="zh-CN" altLang="en-US" b="1">
                <a:solidFill>
                  <a:schemeClr val="tx2"/>
                </a:solidFill>
                <a:latin typeface="Times New Roman" panose="02020603050405020304" pitchFamily="18" charset="0"/>
                <a:ea typeface="隶书" panose="02010509060101010101" pitchFamily="49" charset="-122"/>
              </a:rPr>
              <a:t>。</a:t>
            </a:r>
          </a:p>
        </p:txBody>
      </p:sp>
      <p:sp>
        <p:nvSpPr>
          <p:cNvPr id="73732"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BC67A8D-AA70-4F49-9BB4-3474E56DF54A}" type="slidenum">
              <a:rPr lang="en-US" altLang="zh-CN" sz="1200">
                <a:solidFill>
                  <a:srgbClr val="898989"/>
                </a:solidFill>
                <a:latin typeface="Times New Roman" panose="02020603050405020304" pitchFamily="18" charset="0"/>
              </a:rPr>
              <a:pPr>
                <a:spcBef>
                  <a:spcPct val="0"/>
                </a:spcBef>
                <a:buFontTx/>
                <a:buNone/>
              </a:pPr>
              <a:t>66</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71010"/>
                                        </p:tgtEl>
                                        <p:attrNameLst>
                                          <p:attrName>style.visibility</p:attrName>
                                        </p:attrNameLst>
                                      </p:cBhvr>
                                      <p:to>
                                        <p:strVal val="visible"/>
                                      </p:to>
                                    </p:set>
                                    <p:animEffect transition="in" filter="wipe(left)">
                                      <p:cBhvr>
                                        <p:cTn id="7" dur="75"/>
                                        <p:tgtEl>
                                          <p:spTgt spid="171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71011"/>
                                        </p:tgtEl>
                                        <p:attrNameLst>
                                          <p:attrName>style.visibility</p:attrName>
                                        </p:attrNameLst>
                                      </p:cBhvr>
                                      <p:to>
                                        <p:strVal val="visible"/>
                                      </p:to>
                                    </p:set>
                                    <p:animEffect transition="in" filter="wipe(left)">
                                      <p:cBhvr>
                                        <p:cTn id="12" dur="75"/>
                                        <p:tgtEl>
                                          <p:spTgt spid="171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autoUpdateAnimBg="0"/>
      <p:bldP spid="171011"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lgn="l" eaLnBrk="1" hangingPunct="1"/>
            <a:r>
              <a:rPr lang="zh-CN" altLang="en-US" smtClean="0">
                <a:solidFill>
                  <a:srgbClr val="669900"/>
                </a:solidFill>
                <a:ea typeface="隶书" panose="02010509060101010101" pitchFamily="49" charset="-122"/>
              </a:rPr>
              <a:t>例</a:t>
            </a:r>
            <a:r>
              <a:rPr lang="zh-CN" altLang="en-US" smtClean="0">
                <a:ea typeface="隶书" panose="02010509060101010101" pitchFamily="49" charset="-122"/>
              </a:rPr>
              <a:t> 计算行列式</a:t>
            </a:r>
          </a:p>
        </p:txBody>
      </p:sp>
      <p:graphicFrame>
        <p:nvGraphicFramePr>
          <p:cNvPr id="172035" name="Object 3"/>
          <p:cNvGraphicFramePr>
            <a:graphicFrameLocks noChangeAspect="1"/>
          </p:cNvGraphicFramePr>
          <p:nvPr/>
        </p:nvGraphicFramePr>
        <p:xfrm>
          <a:off x="2286000" y="1752600"/>
          <a:ext cx="3822700" cy="2641600"/>
        </p:xfrm>
        <a:graphic>
          <a:graphicData uri="http://schemas.openxmlformats.org/presentationml/2006/ole">
            <mc:AlternateContent xmlns:mc="http://schemas.openxmlformats.org/markup-compatibility/2006">
              <mc:Choice xmlns:v="urn:schemas-microsoft-com:vml" Requires="v">
                <p:oleObj spid="_x0000_s74764" name="Equation" r:id="rId3" imgW="3791046" imgH="2609820" progId="Equation.DSMT4">
                  <p:embed/>
                </p:oleObj>
              </mc:Choice>
              <mc:Fallback>
                <p:oleObj name="Equation" r:id="rId3" imgW="3791046" imgH="26098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752600"/>
                        <a:ext cx="3822700" cy="264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36" name="Rectangle 4"/>
          <p:cNvSpPr>
            <a:spLocks noChangeArrowheads="1"/>
          </p:cNvSpPr>
          <p:nvPr/>
        </p:nvSpPr>
        <p:spPr bwMode="auto">
          <a:xfrm>
            <a:off x="4114800" y="1368425"/>
            <a:ext cx="368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solidFill>
                  <a:schemeClr val="tx2"/>
                </a:solidFill>
                <a:latin typeface="Times New Roman" panose="02020603050405020304" pitchFamily="18" charset="0"/>
                <a:ea typeface="隶书" panose="02010509060101010101" pitchFamily="49" charset="-122"/>
              </a:rPr>
              <a:t>注意第一行第一列元素为</a:t>
            </a:r>
            <a:r>
              <a:rPr lang="en-US" altLang="zh-CN" sz="2400">
                <a:solidFill>
                  <a:schemeClr val="tx2"/>
                </a:solidFill>
                <a:latin typeface="Times New Roman" panose="02020603050405020304" pitchFamily="18" charset="0"/>
                <a:ea typeface="隶书" panose="02010509060101010101" pitchFamily="49" charset="-122"/>
              </a:rPr>
              <a:t>0</a:t>
            </a:r>
          </a:p>
        </p:txBody>
      </p:sp>
      <p:sp>
        <p:nvSpPr>
          <p:cNvPr id="172037" name="Line 5"/>
          <p:cNvSpPr>
            <a:spLocks noChangeShapeType="1"/>
          </p:cNvSpPr>
          <p:nvPr/>
        </p:nvSpPr>
        <p:spPr bwMode="auto">
          <a:xfrm flipH="1">
            <a:off x="3429000" y="1524000"/>
            <a:ext cx="685800" cy="3810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58"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B00FBF1-3625-4C85-A1A6-883169AE4F9D}" type="slidenum">
              <a:rPr lang="en-US" altLang="zh-CN" sz="1200">
                <a:solidFill>
                  <a:srgbClr val="898989"/>
                </a:solidFill>
                <a:latin typeface="Times New Roman" panose="02020603050405020304" pitchFamily="18" charset="0"/>
              </a:rPr>
              <a:pPr>
                <a:spcBef>
                  <a:spcPct val="0"/>
                </a:spcBef>
                <a:buFontTx/>
                <a:buNone/>
              </a:pPr>
              <a:t>67</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2035"/>
                                        </p:tgtEl>
                                        <p:attrNameLst>
                                          <p:attrName>style.visibility</p:attrName>
                                        </p:attrNameLst>
                                      </p:cBhvr>
                                      <p:to>
                                        <p:strVal val="visible"/>
                                      </p:to>
                                    </p:set>
                                    <p:animEffect transition="in" filter="wipe(left)">
                                      <p:cBhvr>
                                        <p:cTn id="7" dur="500"/>
                                        <p:tgtEl>
                                          <p:spTgt spid="172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72037"/>
                                        </p:tgtEl>
                                        <p:attrNameLst>
                                          <p:attrName>style.visibility</p:attrName>
                                        </p:attrNameLst>
                                      </p:cBhvr>
                                      <p:to>
                                        <p:strVal val="visible"/>
                                      </p:to>
                                    </p:set>
                                    <p:animEffect transition="in" filter="wipe(right)">
                                      <p:cBhvr>
                                        <p:cTn id="12" dur="500"/>
                                        <p:tgtEl>
                                          <p:spTgt spid="1720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2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autoUpdateAnimBg="0"/>
      <p:bldP spid="172037"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357188" y="228600"/>
            <a:ext cx="762000" cy="1143000"/>
          </a:xfrm>
        </p:spPr>
        <p:txBody>
          <a:bodyPr/>
          <a:lstStyle/>
          <a:p>
            <a:pPr eaLnBrk="1" hangingPunct="1"/>
            <a:r>
              <a:rPr lang="zh-CN" altLang="en-US" sz="3600" b="1" smtClean="0">
                <a:solidFill>
                  <a:srgbClr val="669900"/>
                </a:solidFill>
                <a:ea typeface="隶书" panose="02010509060101010101" pitchFamily="49" charset="-122"/>
              </a:rPr>
              <a:t>解</a:t>
            </a:r>
            <a:r>
              <a:rPr lang="en-US" altLang="zh-CN" sz="3600" b="1" smtClean="0">
                <a:solidFill>
                  <a:srgbClr val="669900"/>
                </a:solidFill>
                <a:ea typeface="隶书" panose="02010509060101010101" pitchFamily="49" charset="-122"/>
              </a:rPr>
              <a:t>:</a:t>
            </a:r>
          </a:p>
        </p:txBody>
      </p:sp>
      <p:graphicFrame>
        <p:nvGraphicFramePr>
          <p:cNvPr id="173059" name="Object 3"/>
          <p:cNvGraphicFramePr>
            <a:graphicFrameLocks noChangeAspect="1"/>
          </p:cNvGraphicFramePr>
          <p:nvPr/>
        </p:nvGraphicFramePr>
        <p:xfrm>
          <a:off x="1143000" y="285750"/>
          <a:ext cx="3649663" cy="2522538"/>
        </p:xfrm>
        <a:graphic>
          <a:graphicData uri="http://schemas.openxmlformats.org/presentationml/2006/ole">
            <mc:AlternateContent xmlns:mc="http://schemas.openxmlformats.org/markup-compatibility/2006">
              <mc:Choice xmlns:v="urn:schemas-microsoft-com:vml" Requires="v">
                <p:oleObj spid="_x0000_s75830" name="Equation" r:id="rId3" imgW="3791046" imgH="2609820" progId="Equation.DSMT4">
                  <p:embed/>
                </p:oleObj>
              </mc:Choice>
              <mc:Fallback>
                <p:oleObj name="Equation" r:id="rId3" imgW="3791046" imgH="26098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85750"/>
                        <a:ext cx="3649663" cy="2522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3060" name="Object 4"/>
          <p:cNvGraphicFramePr>
            <a:graphicFrameLocks noChangeAspect="1"/>
          </p:cNvGraphicFramePr>
          <p:nvPr/>
        </p:nvGraphicFramePr>
        <p:xfrm>
          <a:off x="4776788" y="1074738"/>
          <a:ext cx="723900" cy="711200"/>
        </p:xfrm>
        <a:graphic>
          <a:graphicData uri="http://schemas.openxmlformats.org/presentationml/2006/ole">
            <mc:AlternateContent xmlns:mc="http://schemas.openxmlformats.org/markup-compatibility/2006">
              <mc:Choice xmlns:v="urn:schemas-microsoft-com:vml" Requires="v">
                <p:oleObj spid="_x0000_s75831" name="Equation" r:id="rId5" imgW="695322" imgH="685800" progId="Equation.DSMT4">
                  <p:embed/>
                </p:oleObj>
              </mc:Choice>
              <mc:Fallback>
                <p:oleObj name="Equation" r:id="rId5" imgW="695322" imgH="685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6788" y="1074738"/>
                        <a:ext cx="7239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61" name="Object 5"/>
          <p:cNvGraphicFramePr>
            <a:graphicFrameLocks noChangeAspect="1"/>
          </p:cNvGraphicFramePr>
          <p:nvPr/>
        </p:nvGraphicFramePr>
        <p:xfrm>
          <a:off x="5292725" y="1643063"/>
          <a:ext cx="279400" cy="190500"/>
        </p:xfrm>
        <a:graphic>
          <a:graphicData uri="http://schemas.openxmlformats.org/presentationml/2006/ole">
            <mc:AlternateContent xmlns:mc="http://schemas.openxmlformats.org/markup-compatibility/2006">
              <mc:Choice xmlns:v="urn:schemas-microsoft-com:vml" Requires="v">
                <p:oleObj spid="_x0000_s75832" name="Equation" r:id="rId7" imgW="247712" imgH="162000" progId="Equation.DSMT4">
                  <p:embed/>
                </p:oleObj>
              </mc:Choice>
              <mc:Fallback>
                <p:oleObj name="Equation" r:id="rId7" imgW="247712" imgH="1620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1643063"/>
                        <a:ext cx="2794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62" name="Object 6"/>
          <p:cNvGraphicFramePr>
            <a:graphicFrameLocks noChangeAspect="1"/>
          </p:cNvGraphicFramePr>
          <p:nvPr/>
        </p:nvGraphicFramePr>
        <p:xfrm>
          <a:off x="5549900" y="285750"/>
          <a:ext cx="3022600" cy="2641600"/>
        </p:xfrm>
        <a:graphic>
          <a:graphicData uri="http://schemas.openxmlformats.org/presentationml/2006/ole">
            <mc:AlternateContent xmlns:mc="http://schemas.openxmlformats.org/markup-compatibility/2006">
              <mc:Choice xmlns:v="urn:schemas-microsoft-com:vml" Requires="v">
                <p:oleObj spid="_x0000_s75833" name="Equation" r:id="rId9" imgW="2990912" imgH="2609820" progId="Equation.DSMT4">
                  <p:embed/>
                </p:oleObj>
              </mc:Choice>
              <mc:Fallback>
                <p:oleObj name="Equation" r:id="rId9" imgW="2990912" imgH="260982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49900" y="285750"/>
                        <a:ext cx="3022600"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63" name="Object 7"/>
          <p:cNvGraphicFramePr>
            <a:graphicFrameLocks noChangeAspect="1"/>
          </p:cNvGraphicFramePr>
          <p:nvPr/>
        </p:nvGraphicFramePr>
        <p:xfrm>
          <a:off x="1073150" y="3441700"/>
          <a:ext cx="723900" cy="977900"/>
        </p:xfrm>
        <a:graphic>
          <a:graphicData uri="http://schemas.openxmlformats.org/presentationml/2006/ole">
            <mc:AlternateContent xmlns:mc="http://schemas.openxmlformats.org/markup-compatibility/2006">
              <mc:Choice xmlns:v="urn:schemas-microsoft-com:vml" Requires="v">
                <p:oleObj spid="_x0000_s75834" name="Equation" r:id="rId11" imgW="695322" imgH="952560" progId="Equation.DSMT4">
                  <p:embed/>
                </p:oleObj>
              </mc:Choice>
              <mc:Fallback>
                <p:oleObj name="Equation" r:id="rId11" imgW="695322" imgH="95256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3150" y="3441700"/>
                        <a:ext cx="7239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64" name="Object 8"/>
          <p:cNvGraphicFramePr>
            <a:graphicFrameLocks noChangeAspect="1"/>
          </p:cNvGraphicFramePr>
          <p:nvPr/>
        </p:nvGraphicFramePr>
        <p:xfrm>
          <a:off x="1600200" y="2921000"/>
          <a:ext cx="3378200" cy="2641600"/>
        </p:xfrm>
        <a:graphic>
          <a:graphicData uri="http://schemas.openxmlformats.org/presentationml/2006/ole">
            <mc:AlternateContent xmlns:mc="http://schemas.openxmlformats.org/markup-compatibility/2006">
              <mc:Choice xmlns:v="urn:schemas-microsoft-com:vml" Requires="v">
                <p:oleObj spid="_x0000_s75835" name="Equation" r:id="rId13" imgW="3352890" imgH="2609820" progId="Equation.DSMT4">
                  <p:embed/>
                </p:oleObj>
              </mc:Choice>
              <mc:Fallback>
                <p:oleObj name="Equation" r:id="rId13" imgW="3352890" imgH="260982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0200" y="2921000"/>
                        <a:ext cx="3378200"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3065" name="Rectangle 9"/>
          <p:cNvSpPr>
            <a:spLocks noChangeArrowheads="1"/>
          </p:cNvSpPr>
          <p:nvPr/>
        </p:nvSpPr>
        <p:spPr bwMode="auto">
          <a:xfrm>
            <a:off x="2590800" y="3657600"/>
            <a:ext cx="2286000" cy="1828800"/>
          </a:xfrm>
          <a:prstGeom prst="rect">
            <a:avLst/>
          </a:prstGeom>
          <a:noFill/>
          <a:ln w="9525">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173066" name="Object 10"/>
          <p:cNvGraphicFramePr>
            <a:graphicFrameLocks noChangeAspect="1"/>
          </p:cNvGraphicFramePr>
          <p:nvPr/>
        </p:nvGraphicFramePr>
        <p:xfrm>
          <a:off x="4959350" y="3594100"/>
          <a:ext cx="749300" cy="977900"/>
        </p:xfrm>
        <a:graphic>
          <a:graphicData uri="http://schemas.openxmlformats.org/presentationml/2006/ole">
            <mc:AlternateContent xmlns:mc="http://schemas.openxmlformats.org/markup-compatibility/2006">
              <mc:Choice xmlns:v="urn:schemas-microsoft-com:vml" Requires="v">
                <p:oleObj spid="_x0000_s75836" name="Equation" r:id="rId15" imgW="723956" imgH="952560" progId="Equation.DSMT4">
                  <p:embed/>
                </p:oleObj>
              </mc:Choice>
              <mc:Fallback>
                <p:oleObj name="Equation" r:id="rId15" imgW="723956" imgH="95256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59350" y="3594100"/>
                        <a:ext cx="7493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67" name="Object 11"/>
          <p:cNvGraphicFramePr>
            <a:graphicFrameLocks noChangeAspect="1"/>
          </p:cNvGraphicFramePr>
          <p:nvPr/>
        </p:nvGraphicFramePr>
        <p:xfrm>
          <a:off x="5600700" y="3048000"/>
          <a:ext cx="3162300" cy="2641600"/>
        </p:xfrm>
        <a:graphic>
          <a:graphicData uri="http://schemas.openxmlformats.org/presentationml/2006/ole">
            <mc:AlternateContent xmlns:mc="http://schemas.openxmlformats.org/markup-compatibility/2006">
              <mc:Choice xmlns:v="urn:schemas-microsoft-com:vml" Requires="v">
                <p:oleObj spid="_x0000_s75837" name="Equation" r:id="rId17" imgW="3133812" imgH="2609820" progId="Equation.DSMT4">
                  <p:embed/>
                </p:oleObj>
              </mc:Choice>
              <mc:Fallback>
                <p:oleObj name="Equation" r:id="rId17" imgW="3133812" imgH="2609820" progId="Equation.DSMT4">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00700" y="3048000"/>
                        <a:ext cx="3162300"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3068" name="Rectangle 12"/>
          <p:cNvSpPr>
            <a:spLocks noChangeArrowheads="1"/>
          </p:cNvSpPr>
          <p:nvPr/>
        </p:nvSpPr>
        <p:spPr bwMode="auto">
          <a:xfrm>
            <a:off x="7467600" y="4419600"/>
            <a:ext cx="1219200" cy="1219200"/>
          </a:xfrm>
          <a:prstGeom prst="rect">
            <a:avLst/>
          </a:prstGeom>
          <a:noFill/>
          <a:ln w="9525" cap="rnd">
            <a:solidFill>
              <a:srgbClr val="FF9933"/>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2400">
              <a:latin typeface="Times New Roman" panose="02020603050405020304" pitchFamily="18" charset="0"/>
              <a:ea typeface="隶书" panose="02010509060101010101" pitchFamily="49" charset="-122"/>
            </a:endParaRPr>
          </a:p>
        </p:txBody>
      </p:sp>
      <p:sp>
        <p:nvSpPr>
          <p:cNvPr id="75789"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D68DF82-89A7-4064-A1ED-859142B1ABE0}" type="slidenum">
              <a:rPr lang="en-US" altLang="zh-CN" sz="1200">
                <a:solidFill>
                  <a:srgbClr val="898989"/>
                </a:solidFill>
                <a:latin typeface="Times New Roman" panose="02020603050405020304" pitchFamily="18" charset="0"/>
              </a:rPr>
              <a:pPr>
                <a:spcBef>
                  <a:spcPct val="0"/>
                </a:spcBef>
                <a:buFontTx/>
                <a:buNone/>
              </a:pPr>
              <a:t>68</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058"/>
                                        </p:tgtEl>
                                        <p:attrNameLst>
                                          <p:attrName>style.visibility</p:attrName>
                                        </p:attrNameLst>
                                      </p:cBhvr>
                                      <p:to>
                                        <p:strVal val="visible"/>
                                      </p:to>
                                    </p:set>
                                    <p:animEffect transition="in" filter="wipe(left)">
                                      <p:cBhvr>
                                        <p:cTn id="7" dur="500"/>
                                        <p:tgtEl>
                                          <p:spTgt spid="173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3059"/>
                                        </p:tgtEl>
                                        <p:attrNameLst>
                                          <p:attrName>style.visibility</p:attrName>
                                        </p:attrNameLst>
                                      </p:cBhvr>
                                      <p:to>
                                        <p:strVal val="visible"/>
                                      </p:to>
                                    </p:set>
                                    <p:animEffect transition="in" filter="wipe(left)">
                                      <p:cBhvr>
                                        <p:cTn id="12" dur="500"/>
                                        <p:tgtEl>
                                          <p:spTgt spid="1730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3060"/>
                                        </p:tgtEl>
                                        <p:attrNameLst>
                                          <p:attrName>style.visibility</p:attrName>
                                        </p:attrNameLst>
                                      </p:cBhvr>
                                      <p:to>
                                        <p:strVal val="visible"/>
                                      </p:to>
                                    </p:set>
                                    <p:animEffect transition="in" filter="wipe(left)">
                                      <p:cBhvr>
                                        <p:cTn id="17" dur="500"/>
                                        <p:tgtEl>
                                          <p:spTgt spid="1730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3061"/>
                                        </p:tgtEl>
                                        <p:attrNameLst>
                                          <p:attrName>style.visibility</p:attrName>
                                        </p:attrNameLst>
                                      </p:cBhvr>
                                      <p:to>
                                        <p:strVal val="visible"/>
                                      </p:to>
                                    </p:set>
                                    <p:animEffect transition="in" filter="wipe(left)">
                                      <p:cBhvr>
                                        <p:cTn id="22" dur="500"/>
                                        <p:tgtEl>
                                          <p:spTgt spid="1730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73062"/>
                                        </p:tgtEl>
                                        <p:attrNameLst>
                                          <p:attrName>style.visibility</p:attrName>
                                        </p:attrNameLst>
                                      </p:cBhvr>
                                      <p:to>
                                        <p:strVal val="visible"/>
                                      </p:to>
                                    </p:set>
                                    <p:animEffect transition="in" filter="wipe(left)">
                                      <p:cBhvr>
                                        <p:cTn id="27" dur="500"/>
                                        <p:tgtEl>
                                          <p:spTgt spid="1730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73063"/>
                                        </p:tgtEl>
                                        <p:attrNameLst>
                                          <p:attrName>style.visibility</p:attrName>
                                        </p:attrNameLst>
                                      </p:cBhvr>
                                      <p:to>
                                        <p:strVal val="visible"/>
                                      </p:to>
                                    </p:set>
                                    <p:animEffect transition="in" filter="wipe(left)">
                                      <p:cBhvr>
                                        <p:cTn id="32" dur="500"/>
                                        <p:tgtEl>
                                          <p:spTgt spid="1730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73064"/>
                                        </p:tgtEl>
                                        <p:attrNameLst>
                                          <p:attrName>style.visibility</p:attrName>
                                        </p:attrNameLst>
                                      </p:cBhvr>
                                      <p:to>
                                        <p:strVal val="visible"/>
                                      </p:to>
                                    </p:set>
                                    <p:animEffect transition="in" filter="wipe(left)">
                                      <p:cBhvr>
                                        <p:cTn id="37" dur="500"/>
                                        <p:tgtEl>
                                          <p:spTgt spid="1730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3065"/>
                                        </p:tgtEl>
                                        <p:attrNameLst>
                                          <p:attrName>style.visibility</p:attrName>
                                        </p:attrNameLst>
                                      </p:cBhvr>
                                      <p:to>
                                        <p:strVal val="visible"/>
                                      </p:to>
                                    </p:set>
                                    <p:animEffect transition="in" filter="wipe(left)">
                                      <p:cBhvr>
                                        <p:cTn id="42" dur="500"/>
                                        <p:tgtEl>
                                          <p:spTgt spid="17306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73066"/>
                                        </p:tgtEl>
                                        <p:attrNameLst>
                                          <p:attrName>style.visibility</p:attrName>
                                        </p:attrNameLst>
                                      </p:cBhvr>
                                      <p:to>
                                        <p:strVal val="visible"/>
                                      </p:to>
                                    </p:set>
                                    <p:animEffect transition="in" filter="wipe(left)">
                                      <p:cBhvr>
                                        <p:cTn id="47" dur="500"/>
                                        <p:tgtEl>
                                          <p:spTgt spid="17306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73067"/>
                                        </p:tgtEl>
                                        <p:attrNameLst>
                                          <p:attrName>style.visibility</p:attrName>
                                        </p:attrNameLst>
                                      </p:cBhvr>
                                      <p:to>
                                        <p:strVal val="visible"/>
                                      </p:to>
                                    </p:set>
                                    <p:animEffect transition="in" filter="wipe(left)">
                                      <p:cBhvr>
                                        <p:cTn id="52" dur="500"/>
                                        <p:tgtEl>
                                          <p:spTgt spid="17306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3068"/>
                                        </p:tgtEl>
                                        <p:attrNameLst>
                                          <p:attrName>style.visibility</p:attrName>
                                        </p:attrNameLst>
                                      </p:cBhvr>
                                      <p:to>
                                        <p:strVal val="visible"/>
                                      </p:to>
                                    </p:set>
                                    <p:animEffect transition="in" filter="wipe(left)">
                                      <p:cBhvr>
                                        <p:cTn id="57" dur="500"/>
                                        <p:tgtEl>
                                          <p:spTgt spid="173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autoUpdateAnimBg="0"/>
      <p:bldP spid="173065" grpId="0" animBg="1"/>
      <p:bldP spid="173068"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2" name="Object 2"/>
          <p:cNvGraphicFramePr>
            <a:graphicFrameLocks noChangeAspect="1"/>
          </p:cNvGraphicFramePr>
          <p:nvPr/>
        </p:nvGraphicFramePr>
        <p:xfrm>
          <a:off x="990600" y="533400"/>
          <a:ext cx="3949700" cy="2641600"/>
        </p:xfrm>
        <a:graphic>
          <a:graphicData uri="http://schemas.openxmlformats.org/presentationml/2006/ole">
            <mc:AlternateContent xmlns:mc="http://schemas.openxmlformats.org/markup-compatibility/2006">
              <mc:Choice xmlns:v="urn:schemas-microsoft-com:vml" Requires="v">
                <p:oleObj spid="_x0000_s76828" name="Equation" r:id="rId3" imgW="3924221" imgH="2609820" progId="Equation.DSMT4">
                  <p:embed/>
                </p:oleObj>
              </mc:Choice>
              <mc:Fallback>
                <p:oleObj name="Equation" r:id="rId3" imgW="3924221" imgH="26098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33400"/>
                        <a:ext cx="3949700" cy="264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083" name="Object 3"/>
          <p:cNvGraphicFramePr>
            <a:graphicFrameLocks noChangeAspect="1"/>
          </p:cNvGraphicFramePr>
          <p:nvPr/>
        </p:nvGraphicFramePr>
        <p:xfrm>
          <a:off x="1314450" y="4114800"/>
          <a:ext cx="596900" cy="711200"/>
        </p:xfrm>
        <a:graphic>
          <a:graphicData uri="http://schemas.openxmlformats.org/presentationml/2006/ole">
            <mc:AlternateContent xmlns:mc="http://schemas.openxmlformats.org/markup-compatibility/2006">
              <mc:Choice xmlns:v="urn:schemas-microsoft-com:vml" Requires="v">
                <p:oleObj spid="_x0000_s76829" name="Equation" r:id="rId5" imgW="571601" imgH="685800" progId="Equation.DSMT4">
                  <p:embed/>
                </p:oleObj>
              </mc:Choice>
              <mc:Fallback>
                <p:oleObj name="Equation" r:id="rId5" imgW="571601" imgH="685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4450" y="4114800"/>
                        <a:ext cx="5969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084" name="Object 4"/>
          <p:cNvGraphicFramePr>
            <a:graphicFrameLocks noChangeAspect="1"/>
          </p:cNvGraphicFramePr>
          <p:nvPr/>
        </p:nvGraphicFramePr>
        <p:xfrm>
          <a:off x="1752600" y="3352800"/>
          <a:ext cx="3416300" cy="2641600"/>
        </p:xfrm>
        <a:graphic>
          <a:graphicData uri="http://schemas.openxmlformats.org/presentationml/2006/ole">
            <mc:AlternateContent xmlns:mc="http://schemas.openxmlformats.org/markup-compatibility/2006">
              <mc:Choice xmlns:v="urn:schemas-microsoft-com:vml" Requires="v">
                <p:oleObj spid="_x0000_s76830" name="Equation" r:id="rId7" imgW="3390979" imgH="2609820" progId="Equation.DSMT4">
                  <p:embed/>
                </p:oleObj>
              </mc:Choice>
              <mc:Fallback>
                <p:oleObj name="Equation" r:id="rId7" imgW="3390979" imgH="260982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3352800"/>
                        <a:ext cx="3416300"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085" name="Object 5"/>
          <p:cNvGraphicFramePr>
            <a:graphicFrameLocks noChangeAspect="1"/>
          </p:cNvGraphicFramePr>
          <p:nvPr/>
        </p:nvGraphicFramePr>
        <p:xfrm>
          <a:off x="4762500" y="4267200"/>
          <a:ext cx="1104900" cy="381000"/>
        </p:xfrm>
        <a:graphic>
          <a:graphicData uri="http://schemas.openxmlformats.org/presentationml/2006/ole">
            <mc:AlternateContent xmlns:mc="http://schemas.openxmlformats.org/markup-compatibility/2006">
              <mc:Choice xmlns:v="urn:schemas-microsoft-com:vml" Requires="v">
                <p:oleObj spid="_x0000_s76831" name="Equation" r:id="rId9" imgW="1076210" imgH="352350" progId="Equation.DSMT4">
                  <p:embed/>
                </p:oleObj>
              </mc:Choice>
              <mc:Fallback>
                <p:oleObj name="Equation" r:id="rId9" imgW="1076210" imgH="35235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2500" y="4267200"/>
                        <a:ext cx="11049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6" name="Rectangle 6"/>
          <p:cNvSpPr>
            <a:spLocks noChangeArrowheads="1"/>
          </p:cNvSpPr>
          <p:nvPr/>
        </p:nvSpPr>
        <p:spPr bwMode="auto">
          <a:xfrm>
            <a:off x="3657600" y="1981200"/>
            <a:ext cx="1219200" cy="1219200"/>
          </a:xfrm>
          <a:prstGeom prst="rect">
            <a:avLst/>
          </a:prstGeom>
          <a:noFill/>
          <a:ln w="9525" cap="rnd">
            <a:solidFill>
              <a:srgbClr val="FF9933"/>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2400">
              <a:latin typeface="Times New Roman" panose="02020603050405020304" pitchFamily="18" charset="0"/>
            </a:endParaRPr>
          </a:p>
        </p:txBody>
      </p:sp>
      <p:sp>
        <p:nvSpPr>
          <p:cNvPr id="76807"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31B31AC-8B36-4899-89C2-C2762B058BA8}" type="slidenum">
              <a:rPr lang="en-US" altLang="zh-CN" sz="1200">
                <a:solidFill>
                  <a:srgbClr val="898989"/>
                </a:solidFill>
                <a:latin typeface="Times New Roman" panose="02020603050405020304" pitchFamily="18" charset="0"/>
              </a:rPr>
              <a:pPr>
                <a:spcBef>
                  <a:spcPct val="0"/>
                </a:spcBef>
                <a:buFontTx/>
                <a:buNone/>
              </a:pPr>
              <a:t>69</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083"/>
                                        </p:tgtEl>
                                        <p:attrNameLst>
                                          <p:attrName>style.visibility</p:attrName>
                                        </p:attrNameLst>
                                      </p:cBhvr>
                                      <p:to>
                                        <p:strVal val="visible"/>
                                      </p:to>
                                    </p:set>
                                    <p:animEffect transition="in" filter="wipe(left)">
                                      <p:cBhvr>
                                        <p:cTn id="7" dur="500"/>
                                        <p:tgtEl>
                                          <p:spTgt spid="174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4084"/>
                                        </p:tgtEl>
                                        <p:attrNameLst>
                                          <p:attrName>style.visibility</p:attrName>
                                        </p:attrNameLst>
                                      </p:cBhvr>
                                      <p:to>
                                        <p:strVal val="visible"/>
                                      </p:to>
                                    </p:set>
                                    <p:animEffect transition="in" filter="wipe(left)">
                                      <p:cBhvr>
                                        <p:cTn id="12" dur="500"/>
                                        <p:tgtEl>
                                          <p:spTgt spid="1740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4085"/>
                                        </p:tgtEl>
                                        <p:attrNameLst>
                                          <p:attrName>style.visibility</p:attrName>
                                        </p:attrNameLst>
                                      </p:cBhvr>
                                      <p:to>
                                        <p:strVal val="visible"/>
                                      </p:to>
                                    </p:set>
                                    <p:animEffect transition="in" filter="wipe(left)">
                                      <p:cBhvr>
                                        <p:cTn id="17" dur="500"/>
                                        <p:tgtEl>
                                          <p:spTgt spid="174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500063" y="609600"/>
            <a:ext cx="8153400" cy="2819400"/>
          </a:xfrm>
          <a:solidFill>
            <a:schemeClr val="bg1"/>
          </a:solidFill>
        </p:spPr>
        <p:txBody>
          <a:bodyPr rtlCol="0">
            <a:normAutofit fontScale="90000"/>
          </a:bodyPr>
          <a:lstStyle/>
          <a:p>
            <a:pPr eaLnBrk="1" fontAlgn="auto" hangingPunct="1">
              <a:spcAft>
                <a:spcPts val="0"/>
              </a:spcAft>
              <a:defRPr/>
            </a:pPr>
            <a:r>
              <a:rPr lang="zh-CN" altLang="en-US" sz="3200" b="1" dirty="0" smtClean="0">
                <a:ea typeface="隶书" pitchFamily="49" charset="-122"/>
              </a:rPr>
              <a:t>每一项的符号是</a:t>
            </a:r>
            <a:r>
              <a:rPr lang="en-US" altLang="zh-CN" sz="3200" b="1" dirty="0" smtClean="0">
                <a:ea typeface="隶书" pitchFamily="49" charset="-122"/>
              </a:rPr>
              <a:t>, </a:t>
            </a:r>
            <a:r>
              <a:rPr lang="zh-CN" altLang="en-US" sz="3200" b="1" dirty="0" smtClean="0">
                <a:ea typeface="隶书" pitchFamily="49" charset="-122"/>
              </a:rPr>
              <a:t>当这一项中元素的</a:t>
            </a:r>
            <a:r>
              <a:rPr lang="zh-CN" altLang="en-US" sz="3200" b="1" dirty="0" smtClean="0">
                <a:solidFill>
                  <a:schemeClr val="accent2"/>
                </a:solidFill>
                <a:ea typeface="隶书" pitchFamily="49" charset="-122"/>
              </a:rPr>
              <a:t>行标</a:t>
            </a:r>
            <a:r>
              <a:rPr lang="zh-CN" altLang="en-US" sz="3200" b="1" dirty="0" smtClean="0">
                <a:ea typeface="隶书" pitchFamily="49" charset="-122"/>
              </a:rPr>
              <a:t>按</a:t>
            </a:r>
            <a:r>
              <a:rPr lang="zh-CN" altLang="en-US" sz="3200" b="1" dirty="0" smtClean="0">
                <a:solidFill>
                  <a:schemeClr val="accent2"/>
                </a:solidFill>
                <a:ea typeface="隶书" pitchFamily="49" charset="-122"/>
              </a:rPr>
              <a:t>自然数顺序</a:t>
            </a:r>
            <a:r>
              <a:rPr lang="zh-CN" altLang="en-US" sz="3200" b="1" dirty="0" smtClean="0">
                <a:ea typeface="隶书" pitchFamily="49" charset="-122"/>
              </a:rPr>
              <a:t>排列后</a:t>
            </a:r>
            <a:r>
              <a:rPr lang="en-US" altLang="zh-CN" sz="3200" b="1" dirty="0" smtClean="0">
                <a:ea typeface="隶书" pitchFamily="49" charset="-122"/>
              </a:rPr>
              <a:t>, </a:t>
            </a:r>
            <a:r>
              <a:rPr lang="zh-CN" altLang="en-US" sz="3200" b="1" dirty="0" smtClean="0">
                <a:ea typeface="隶书" pitchFamily="49" charset="-122"/>
              </a:rPr>
              <a:t>如果</a:t>
            </a:r>
            <a:r>
              <a:rPr lang="zh-CN" altLang="en-US" sz="3200" b="1" dirty="0" smtClean="0">
                <a:solidFill>
                  <a:srgbClr val="FF3300"/>
                </a:solidFill>
                <a:ea typeface="隶书" pitchFamily="49" charset="-122"/>
              </a:rPr>
              <a:t>对应的列标</a:t>
            </a:r>
            <a:r>
              <a:rPr lang="zh-CN" altLang="en-US" sz="3200" b="1" dirty="0" smtClean="0">
                <a:ea typeface="隶书" pitchFamily="49" charset="-122"/>
              </a:rPr>
              <a:t>构成的排列是</a:t>
            </a:r>
            <a:r>
              <a:rPr lang="zh-CN" altLang="en-US" sz="3200" b="1" dirty="0" smtClean="0">
                <a:solidFill>
                  <a:srgbClr val="00CC66"/>
                </a:solidFill>
                <a:ea typeface="隶书" pitchFamily="49" charset="-122"/>
              </a:rPr>
              <a:t>偶排列</a:t>
            </a:r>
            <a:r>
              <a:rPr lang="zh-CN" altLang="en-US" sz="3200" b="1" dirty="0" smtClean="0">
                <a:ea typeface="隶书" pitchFamily="49" charset="-122"/>
              </a:rPr>
              <a:t>则取</a:t>
            </a:r>
            <a:r>
              <a:rPr lang="zh-CN" altLang="en-US" sz="3200" b="1" dirty="0" smtClean="0">
                <a:solidFill>
                  <a:srgbClr val="00CC66"/>
                </a:solidFill>
                <a:ea typeface="隶书" pitchFamily="49" charset="-122"/>
              </a:rPr>
              <a:t>正号</a:t>
            </a:r>
            <a:r>
              <a:rPr lang="en-US" altLang="zh-CN" sz="3200" b="1" dirty="0" smtClean="0">
                <a:ea typeface="隶书" pitchFamily="49" charset="-122"/>
              </a:rPr>
              <a:t>, </a:t>
            </a:r>
            <a:r>
              <a:rPr lang="zh-CN" altLang="en-US" sz="3200" b="1" dirty="0" smtClean="0">
                <a:ea typeface="隶书" pitchFamily="49" charset="-122"/>
              </a:rPr>
              <a:t>是</a:t>
            </a:r>
            <a:r>
              <a:rPr lang="zh-CN" altLang="en-US" sz="3200" b="1" dirty="0" smtClean="0">
                <a:solidFill>
                  <a:srgbClr val="FF3399"/>
                </a:solidFill>
                <a:ea typeface="隶书" pitchFamily="49" charset="-122"/>
              </a:rPr>
              <a:t>奇排列</a:t>
            </a:r>
            <a:r>
              <a:rPr lang="zh-CN" altLang="en-US" sz="3200" b="1" dirty="0" smtClean="0">
                <a:ea typeface="隶书" pitchFamily="49" charset="-122"/>
              </a:rPr>
              <a:t>则取</a:t>
            </a:r>
            <a:r>
              <a:rPr lang="zh-CN" altLang="en-US" sz="3200" b="1" dirty="0" smtClean="0">
                <a:solidFill>
                  <a:srgbClr val="FF3399"/>
                </a:solidFill>
                <a:ea typeface="隶书" pitchFamily="49" charset="-122"/>
              </a:rPr>
              <a:t>负号</a:t>
            </a:r>
            <a:r>
              <a:rPr lang="en-US" altLang="zh-CN" sz="3200" b="1" dirty="0" smtClean="0">
                <a:ea typeface="隶书" pitchFamily="49" charset="-122"/>
              </a:rPr>
              <a:t>. </a:t>
            </a:r>
            <a:r>
              <a:rPr lang="zh-CN" altLang="en-US" sz="3200" b="1" dirty="0" smtClean="0">
                <a:ea typeface="隶书" pitchFamily="49" charset="-122"/>
              </a:rPr>
              <a:t>如在上述二阶行列式中</a:t>
            </a:r>
            <a:r>
              <a:rPr lang="en-US" altLang="zh-CN" sz="3200" b="1" dirty="0" smtClean="0">
                <a:ea typeface="隶书" pitchFamily="49" charset="-122"/>
              </a:rPr>
              <a:t>, </a:t>
            </a:r>
            <a:r>
              <a:rPr lang="zh-CN" altLang="en-US" sz="3200" b="1" dirty="0" smtClean="0">
                <a:ea typeface="隶书" pitchFamily="49" charset="-122"/>
              </a:rPr>
              <a:t>当</a:t>
            </a:r>
            <a:r>
              <a:rPr lang="en-US" altLang="zh-CN" sz="3200" b="1" dirty="0" smtClean="0">
                <a:latin typeface="Times New Roman" pitchFamily="18" charset="0"/>
                <a:ea typeface="隶书" pitchFamily="49" charset="-122"/>
                <a:cs typeface="Times New Roman" pitchFamily="18" charset="0"/>
              </a:rPr>
              <a:t>τ(</a:t>
            </a:r>
            <a:r>
              <a:rPr lang="en-US" altLang="zh-CN" sz="3200" b="1" i="1" dirty="0" smtClean="0">
                <a:latin typeface="Times New Roman" pitchFamily="18" charset="0"/>
                <a:ea typeface="隶书" pitchFamily="49" charset="-122"/>
                <a:cs typeface="Times New Roman" pitchFamily="18" charset="0"/>
              </a:rPr>
              <a:t>j</a:t>
            </a:r>
            <a:r>
              <a:rPr lang="en-US" altLang="zh-CN" sz="3200" b="1" baseline="-25000" dirty="0" smtClean="0">
                <a:latin typeface="Times New Roman" pitchFamily="18" charset="0"/>
                <a:ea typeface="隶书" pitchFamily="49" charset="-122"/>
                <a:cs typeface="Times New Roman" pitchFamily="18" charset="0"/>
              </a:rPr>
              <a:t>1</a:t>
            </a:r>
            <a:r>
              <a:rPr lang="en-US" altLang="zh-CN" sz="3200" b="1" i="1" dirty="0" smtClean="0">
                <a:latin typeface="Times New Roman" pitchFamily="18" charset="0"/>
                <a:ea typeface="隶书" pitchFamily="49" charset="-122"/>
                <a:cs typeface="Times New Roman" pitchFamily="18" charset="0"/>
              </a:rPr>
              <a:t>j</a:t>
            </a:r>
            <a:r>
              <a:rPr lang="en-US" altLang="zh-CN" sz="3200" b="1" baseline="-25000" dirty="0" smtClean="0">
                <a:latin typeface="Times New Roman" pitchFamily="18" charset="0"/>
                <a:ea typeface="隶书" pitchFamily="49" charset="-122"/>
                <a:cs typeface="Times New Roman" pitchFamily="18" charset="0"/>
              </a:rPr>
              <a:t>2</a:t>
            </a:r>
            <a:r>
              <a:rPr lang="en-US" altLang="zh-CN" sz="3200" b="1" dirty="0" smtClean="0">
                <a:latin typeface="Times New Roman" pitchFamily="18" charset="0"/>
                <a:ea typeface="隶书" pitchFamily="49" charset="-122"/>
                <a:cs typeface="Times New Roman" pitchFamily="18" charset="0"/>
              </a:rPr>
              <a:t>)</a:t>
            </a:r>
            <a:r>
              <a:rPr lang="zh-CN" altLang="en-US" sz="3200" b="1" dirty="0" smtClean="0">
                <a:ea typeface="隶书" pitchFamily="49" charset="-122"/>
              </a:rPr>
              <a:t>为偶数时取正号</a:t>
            </a:r>
            <a:r>
              <a:rPr lang="en-US" altLang="zh-CN" sz="3200" b="1" dirty="0" smtClean="0">
                <a:ea typeface="隶书" pitchFamily="49" charset="-122"/>
              </a:rPr>
              <a:t>, </a:t>
            </a:r>
            <a:r>
              <a:rPr lang="zh-CN" altLang="en-US" sz="3200" b="1" dirty="0" smtClean="0">
                <a:ea typeface="隶书" pitchFamily="49" charset="-122"/>
              </a:rPr>
              <a:t>为奇数时取负号</a:t>
            </a:r>
            <a:r>
              <a:rPr lang="en-US" altLang="zh-CN" sz="3200" b="1" dirty="0" smtClean="0">
                <a:ea typeface="隶书" pitchFamily="49" charset="-122"/>
              </a:rPr>
              <a:t>; </a:t>
            </a:r>
            <a:r>
              <a:rPr lang="zh-CN" altLang="en-US" sz="3200" b="1" dirty="0" smtClean="0">
                <a:ea typeface="隶书" pitchFamily="49" charset="-122"/>
              </a:rPr>
              <a:t>在上述三阶行列式中</a:t>
            </a:r>
            <a:r>
              <a:rPr lang="en-US" altLang="zh-CN" sz="3200" b="1" dirty="0" smtClean="0">
                <a:ea typeface="隶书" pitchFamily="49" charset="-122"/>
              </a:rPr>
              <a:t>, </a:t>
            </a:r>
            <a:r>
              <a:rPr lang="zh-CN" altLang="en-US" sz="3200" b="1" dirty="0" smtClean="0">
                <a:ea typeface="隶书" pitchFamily="49" charset="-122"/>
              </a:rPr>
              <a:t>当</a:t>
            </a:r>
            <a:r>
              <a:rPr lang="en-US" altLang="zh-CN" sz="3200" b="1" i="1" dirty="0" smtClean="0">
                <a:latin typeface="Times New Roman" pitchFamily="18" charset="0"/>
                <a:ea typeface="隶书" pitchFamily="49" charset="-122"/>
                <a:cs typeface="Times New Roman" pitchFamily="18" charset="0"/>
              </a:rPr>
              <a:t>τ</a:t>
            </a:r>
            <a:r>
              <a:rPr lang="en-US" altLang="zh-CN" sz="3200" b="1" dirty="0" smtClean="0">
                <a:latin typeface="Times New Roman" pitchFamily="18" charset="0"/>
                <a:ea typeface="隶书" pitchFamily="49" charset="-122"/>
                <a:cs typeface="Times New Roman" pitchFamily="18" charset="0"/>
              </a:rPr>
              <a:t>(</a:t>
            </a:r>
            <a:r>
              <a:rPr lang="en-US" altLang="zh-CN" sz="3200" b="1" i="1" dirty="0" smtClean="0">
                <a:latin typeface="Times New Roman" pitchFamily="18" charset="0"/>
                <a:ea typeface="隶书" pitchFamily="49" charset="-122"/>
                <a:cs typeface="Times New Roman" pitchFamily="18" charset="0"/>
              </a:rPr>
              <a:t>j</a:t>
            </a:r>
            <a:r>
              <a:rPr lang="en-US" altLang="zh-CN" sz="3200" b="1" baseline="-25000" dirty="0" smtClean="0">
                <a:latin typeface="Times New Roman" pitchFamily="18" charset="0"/>
                <a:ea typeface="隶书" pitchFamily="49" charset="-122"/>
                <a:cs typeface="Times New Roman" pitchFamily="18" charset="0"/>
              </a:rPr>
              <a:t>1</a:t>
            </a:r>
            <a:r>
              <a:rPr lang="en-US" altLang="zh-CN" sz="3200" b="1" i="1" dirty="0" smtClean="0">
                <a:latin typeface="Times New Roman" pitchFamily="18" charset="0"/>
                <a:ea typeface="隶书" pitchFamily="49" charset="-122"/>
                <a:cs typeface="Times New Roman" pitchFamily="18" charset="0"/>
              </a:rPr>
              <a:t>j</a:t>
            </a:r>
            <a:r>
              <a:rPr lang="en-US" altLang="zh-CN" sz="3200" b="1" baseline="-25000" dirty="0" smtClean="0">
                <a:latin typeface="Times New Roman" pitchFamily="18" charset="0"/>
                <a:ea typeface="隶书" pitchFamily="49" charset="-122"/>
                <a:cs typeface="Times New Roman" pitchFamily="18" charset="0"/>
              </a:rPr>
              <a:t>2</a:t>
            </a:r>
            <a:r>
              <a:rPr lang="en-US" altLang="zh-CN" sz="3200" b="1" i="1" dirty="0" smtClean="0">
                <a:latin typeface="Times New Roman" pitchFamily="18" charset="0"/>
                <a:ea typeface="隶书" pitchFamily="49" charset="-122"/>
                <a:cs typeface="Times New Roman" pitchFamily="18" charset="0"/>
              </a:rPr>
              <a:t>j</a:t>
            </a:r>
            <a:r>
              <a:rPr lang="en-US" altLang="zh-CN" sz="3200" b="1" baseline="-25000" dirty="0" smtClean="0">
                <a:latin typeface="Times New Roman" pitchFamily="18" charset="0"/>
                <a:ea typeface="隶书" pitchFamily="49" charset="-122"/>
                <a:cs typeface="Times New Roman" pitchFamily="18" charset="0"/>
              </a:rPr>
              <a:t>3</a:t>
            </a:r>
            <a:r>
              <a:rPr lang="en-US" altLang="zh-CN" sz="3200" b="1" dirty="0" smtClean="0">
                <a:latin typeface="Times New Roman" pitchFamily="18" charset="0"/>
                <a:ea typeface="隶书" pitchFamily="49" charset="-122"/>
                <a:cs typeface="Times New Roman" pitchFamily="18" charset="0"/>
              </a:rPr>
              <a:t>)</a:t>
            </a:r>
            <a:r>
              <a:rPr lang="zh-CN" altLang="en-US" sz="3200" b="1" dirty="0" smtClean="0">
                <a:ea typeface="隶书" pitchFamily="49" charset="-122"/>
              </a:rPr>
              <a:t>为偶数时取正号</a:t>
            </a:r>
            <a:r>
              <a:rPr lang="en-US" altLang="zh-CN" sz="3200" b="1" dirty="0" smtClean="0">
                <a:ea typeface="隶书" pitchFamily="49" charset="-122"/>
              </a:rPr>
              <a:t>, </a:t>
            </a:r>
            <a:r>
              <a:rPr lang="zh-CN" altLang="en-US" sz="3200" b="1" dirty="0" smtClean="0">
                <a:ea typeface="隶书" pitchFamily="49" charset="-122"/>
              </a:rPr>
              <a:t>为奇数时取负号</a:t>
            </a:r>
            <a:r>
              <a:rPr lang="en-US" altLang="zh-CN" sz="3200" b="1" dirty="0" smtClean="0">
                <a:ea typeface="隶书" pitchFamily="49" charset="-122"/>
              </a:rPr>
              <a:t>.</a:t>
            </a:r>
          </a:p>
        </p:txBody>
      </p:sp>
      <p:sp>
        <p:nvSpPr>
          <p:cNvPr id="133123" name="Rectangle 3"/>
          <p:cNvSpPr>
            <a:spLocks noChangeArrowheads="1"/>
          </p:cNvSpPr>
          <p:nvPr/>
        </p:nvSpPr>
        <p:spPr bwMode="auto">
          <a:xfrm>
            <a:off x="785813" y="3808413"/>
            <a:ext cx="8083550" cy="2287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chemeClr val="tx2"/>
                </a:solidFill>
                <a:latin typeface="Times New Roman" panose="02020603050405020304" pitchFamily="18" charset="0"/>
                <a:ea typeface="隶书" panose="02010509060101010101" pitchFamily="49" charset="-122"/>
              </a:rPr>
              <a:t>根据这个规律</a:t>
            </a:r>
            <a:r>
              <a:rPr lang="en-US" altLang="zh-CN" b="1">
                <a:solidFill>
                  <a:schemeClr val="tx2"/>
                </a:solidFill>
                <a:latin typeface="Times New Roman" panose="02020603050405020304" pitchFamily="18" charset="0"/>
                <a:ea typeface="隶书" panose="02010509060101010101" pitchFamily="49" charset="-122"/>
              </a:rPr>
              <a:t>, </a:t>
            </a:r>
            <a:r>
              <a:rPr lang="zh-CN" altLang="en-US" b="1">
                <a:solidFill>
                  <a:schemeClr val="tx2"/>
                </a:solidFill>
                <a:latin typeface="Times New Roman" panose="02020603050405020304" pitchFamily="18" charset="0"/>
                <a:ea typeface="隶书" panose="02010509060101010101" pitchFamily="49" charset="-122"/>
              </a:rPr>
              <a:t>可给出</a:t>
            </a:r>
            <a:r>
              <a:rPr lang="en-GB" altLang="zh-CN" b="1">
                <a:solidFill>
                  <a:schemeClr val="tx2"/>
                </a:solidFill>
                <a:latin typeface="Times New Roman" panose="02020603050405020304" pitchFamily="18" charset="0"/>
                <a:ea typeface="隶书" panose="02010509060101010101" pitchFamily="49" charset="-122"/>
              </a:rPr>
              <a:t>4</a:t>
            </a:r>
            <a:r>
              <a:rPr lang="zh-CN" altLang="en-US" b="1">
                <a:solidFill>
                  <a:schemeClr val="tx2"/>
                </a:solidFill>
                <a:latin typeface="Times New Roman" panose="02020603050405020304" pitchFamily="18" charset="0"/>
                <a:ea typeface="隶书" panose="02010509060101010101" pitchFamily="49" charset="-122"/>
              </a:rPr>
              <a:t>阶行列式的定义：</a:t>
            </a:r>
          </a:p>
          <a:p>
            <a:pPr eaLnBrk="1" hangingPunct="1">
              <a:spcBef>
                <a:spcPct val="0"/>
              </a:spcBef>
              <a:buFontTx/>
              <a:buAutoNum type="arabicParenBoth"/>
            </a:pPr>
            <a:r>
              <a:rPr lang="zh-CN" altLang="en-US" sz="2800" b="1">
                <a:latin typeface="Times New Roman" panose="02020603050405020304" pitchFamily="18" charset="0"/>
                <a:ea typeface="隶书" panose="02010509060101010101" pitchFamily="49" charset="-122"/>
              </a:rPr>
              <a:t>四阶行列式共有</a:t>
            </a:r>
            <a:r>
              <a:rPr lang="en-US" altLang="zh-CN" sz="2800" b="1">
                <a:latin typeface="Times New Roman" panose="02020603050405020304" pitchFamily="18" charset="0"/>
                <a:ea typeface="隶书" panose="02010509060101010101" pitchFamily="49" charset="-122"/>
              </a:rPr>
              <a:t>24</a:t>
            </a:r>
            <a:r>
              <a:rPr lang="zh-CN" altLang="en-US" sz="2800" b="1">
                <a:latin typeface="Times New Roman" panose="02020603050405020304" pitchFamily="18" charset="0"/>
                <a:ea typeface="隶书" panose="02010509060101010101" pitchFamily="49" charset="-122"/>
              </a:rPr>
              <a:t>项，即</a:t>
            </a:r>
            <a:r>
              <a:rPr lang="en-US" altLang="zh-CN" sz="2800" b="1">
                <a:latin typeface="Times New Roman" panose="02020603050405020304" pitchFamily="18" charset="0"/>
                <a:ea typeface="隶书" panose="02010509060101010101" pitchFamily="49" charset="-122"/>
              </a:rPr>
              <a:t>4!</a:t>
            </a:r>
            <a:r>
              <a:rPr lang="zh-CN" altLang="en-US" sz="2800" b="1">
                <a:latin typeface="Times New Roman" panose="02020603050405020304" pitchFamily="18" charset="0"/>
                <a:ea typeface="隶书" panose="02010509060101010101" pitchFamily="49" charset="-122"/>
              </a:rPr>
              <a:t>项． </a:t>
            </a:r>
          </a:p>
          <a:p>
            <a:pPr eaLnBrk="1" hangingPunct="1">
              <a:spcBef>
                <a:spcPct val="0"/>
              </a:spcBef>
              <a:buFontTx/>
              <a:buAutoNum type="arabicParenBoth"/>
            </a:pPr>
            <a:r>
              <a:rPr lang="zh-CN" altLang="en-US" sz="2800" b="1">
                <a:latin typeface="Times New Roman" panose="02020603050405020304" pitchFamily="18" charset="0"/>
                <a:ea typeface="隶书" panose="02010509060101010101" pitchFamily="49" charset="-122"/>
              </a:rPr>
              <a:t>每项都是位于不同行不同列的四个元素的乘积．</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(3)</a:t>
            </a:r>
            <a:r>
              <a:rPr lang="zh-CN" altLang="en-US" sz="2800" b="1">
                <a:latin typeface="Times New Roman" panose="02020603050405020304" pitchFamily="18" charset="0"/>
                <a:ea typeface="隶书" panose="02010509060101010101" pitchFamily="49" charset="-122"/>
              </a:rPr>
              <a:t>每项的正负号都取决于位于不同行不同列的四个元素的下标排列</a:t>
            </a:r>
            <a:r>
              <a:rPr lang="zh-CN" altLang="en-GB" sz="2800" b="1">
                <a:latin typeface="Times New Roman" panose="02020603050405020304" pitchFamily="18" charset="0"/>
                <a:ea typeface="隶书" panose="02010509060101010101" pitchFamily="49" charset="-122"/>
              </a:rPr>
              <a:t>(</a:t>
            </a:r>
            <a:r>
              <a:rPr lang="zh-CN" altLang="en-GB" sz="2800" b="1">
                <a:latin typeface="Times New Roman" panose="02020603050405020304" pitchFamily="18" charset="0"/>
                <a:ea typeface="隶书" panose="02010509060101010101" pitchFamily="49" charset="-122"/>
                <a:hlinkClick r:id="rId2" action="ppaction://hlinksldjump"/>
              </a:rPr>
              <a:t>见表</a:t>
            </a:r>
            <a:r>
              <a:rPr lang="zh-CN" altLang="en-GB" sz="2800" b="1">
                <a:latin typeface="Times New Roman" panose="02020603050405020304" pitchFamily="18" charset="0"/>
                <a:ea typeface="隶书" panose="02010509060101010101" pitchFamily="49" charset="-122"/>
              </a:rPr>
              <a:t>)</a:t>
            </a:r>
            <a:r>
              <a:rPr lang="zh-CN" altLang="en-US" sz="2800" b="1">
                <a:latin typeface="Times New Roman" panose="02020603050405020304" pitchFamily="18" charset="0"/>
                <a:ea typeface="隶书" panose="02010509060101010101" pitchFamily="49" charset="-122"/>
              </a:rPr>
              <a:t>．</a:t>
            </a:r>
            <a:endParaRPr lang="zh-CN" altLang="en-US" sz="2800" b="1">
              <a:solidFill>
                <a:schemeClr val="tx2"/>
              </a:solidFill>
              <a:latin typeface="Times New Roman" panose="02020603050405020304" pitchFamily="18" charset="0"/>
              <a:ea typeface="隶书" panose="02010509060101010101" pitchFamily="49" charset="-122"/>
            </a:endParaRPr>
          </a:p>
        </p:txBody>
      </p:sp>
      <p:sp>
        <p:nvSpPr>
          <p:cNvPr id="12292"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F135737-243C-4D38-9B33-895CDF3DF6A2}" type="slidenum">
              <a:rPr lang="en-US" altLang="zh-CN" sz="1200">
                <a:solidFill>
                  <a:srgbClr val="898989"/>
                </a:solidFill>
                <a:latin typeface="Times New Roman" panose="02020603050405020304" pitchFamily="18" charset="0"/>
              </a:rPr>
              <a:pPr>
                <a:spcBef>
                  <a:spcPct val="0"/>
                </a:spcBef>
                <a:buFontTx/>
                <a:buNone/>
              </a:pPr>
              <a:t>7</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200"/>
                                  </p:stCondLst>
                                  <p:iterate type="lt">
                                    <p:tmPct val="100000"/>
                                  </p:iterate>
                                  <p:childTnLst>
                                    <p:set>
                                      <p:cBhvr>
                                        <p:cTn id="6" dur="1" fill="hold">
                                          <p:stCondLst>
                                            <p:cond delay="0"/>
                                          </p:stCondLst>
                                        </p:cTn>
                                        <p:tgtEl>
                                          <p:spTgt spid="133122"/>
                                        </p:tgtEl>
                                        <p:attrNameLst>
                                          <p:attrName>style.visibility</p:attrName>
                                        </p:attrNameLst>
                                      </p:cBhvr>
                                      <p:to>
                                        <p:strVal val="visible"/>
                                      </p:to>
                                    </p:set>
                                    <p:animEffect transition="in" filter="wipe(left)">
                                      <p:cBhvr>
                                        <p:cTn id="7" dur="75"/>
                                        <p:tgtEl>
                                          <p:spTgt spid="133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33123"/>
                                        </p:tgtEl>
                                        <p:attrNameLst>
                                          <p:attrName>style.visibility</p:attrName>
                                        </p:attrNameLst>
                                      </p:cBhvr>
                                      <p:to>
                                        <p:strVal val="visible"/>
                                      </p:to>
                                    </p:set>
                                    <p:animEffect transition="in" filter="wipe(left)">
                                      <p:cBhvr>
                                        <p:cTn id="12" dur="75"/>
                                        <p:tgtEl>
                                          <p:spTgt spid="133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autoUpdateAnimBg="0"/>
      <p:bldP spid="133123"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914400" y="304800"/>
            <a:ext cx="8001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b="1">
                <a:solidFill>
                  <a:schemeClr val="tx2"/>
                </a:solidFill>
                <a:latin typeface="Times New Roman" panose="02020603050405020304" pitchFamily="18" charset="0"/>
                <a:ea typeface="隶书" panose="02010509060101010101" pitchFamily="49" charset="-122"/>
              </a:rPr>
              <a:t>       </a:t>
            </a:r>
            <a:r>
              <a:rPr lang="zh-CN" altLang="en-US" b="1">
                <a:solidFill>
                  <a:schemeClr val="tx2"/>
                </a:solidFill>
                <a:latin typeface="Times New Roman" panose="02020603050405020304" pitchFamily="18" charset="0"/>
                <a:ea typeface="隶书" panose="02010509060101010101" pitchFamily="49" charset="-122"/>
              </a:rPr>
              <a:t>注意：</a:t>
            </a:r>
            <a:r>
              <a:rPr lang="zh-CN" altLang="en-GB" b="1">
                <a:solidFill>
                  <a:schemeClr val="tx2"/>
                </a:solidFill>
                <a:latin typeface="Times New Roman" panose="02020603050405020304" pitchFamily="18" charset="0"/>
                <a:ea typeface="隶书" panose="02010509060101010101" pitchFamily="49" charset="-122"/>
              </a:rPr>
              <a:t>也可把行列式化为下三角行列式来计算。</a:t>
            </a:r>
            <a:r>
              <a:rPr lang="zh-CN" altLang="en-GB" b="1">
                <a:solidFill>
                  <a:srgbClr val="669900"/>
                </a:solidFill>
                <a:latin typeface="Times New Roman" panose="02020603050405020304" pitchFamily="18" charset="0"/>
                <a:ea typeface="隶书" panose="02010509060101010101" pitchFamily="49" charset="-122"/>
              </a:rPr>
              <a:t>步骤是</a:t>
            </a:r>
            <a:r>
              <a:rPr lang="zh-CN" altLang="en-GB" b="1">
                <a:solidFill>
                  <a:schemeClr val="tx2"/>
                </a:solidFill>
                <a:latin typeface="Times New Roman" panose="02020603050405020304" pitchFamily="18" charset="0"/>
                <a:ea typeface="隶书" panose="02010509060101010101" pitchFamily="49" charset="-122"/>
              </a:rPr>
              <a:t>：</a:t>
            </a:r>
            <a:endParaRPr lang="zh-CN" altLang="en-US" b="1">
              <a:solidFill>
                <a:schemeClr val="tx2"/>
              </a:solidFill>
              <a:latin typeface="Times New Roman" panose="02020603050405020304" pitchFamily="18" charset="0"/>
              <a:ea typeface="隶书" panose="02010509060101010101" pitchFamily="49" charset="-122"/>
            </a:endParaRPr>
          </a:p>
        </p:txBody>
      </p:sp>
      <p:sp>
        <p:nvSpPr>
          <p:cNvPr id="177155" name="Rectangle 3"/>
          <p:cNvSpPr>
            <a:spLocks noChangeArrowheads="1"/>
          </p:cNvSpPr>
          <p:nvPr/>
        </p:nvSpPr>
        <p:spPr bwMode="auto">
          <a:xfrm>
            <a:off x="914400" y="3962400"/>
            <a:ext cx="81534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b="1">
                <a:solidFill>
                  <a:schemeClr val="tx2"/>
                </a:solidFill>
                <a:latin typeface="隶书" panose="02010509060101010101" pitchFamily="49" charset="-122"/>
                <a:ea typeface="隶书" panose="02010509060101010101" pitchFamily="49" charset="-122"/>
              </a:rPr>
              <a:t>    </a:t>
            </a:r>
            <a:r>
              <a:rPr lang="zh-CN" altLang="en-US" b="1">
                <a:solidFill>
                  <a:schemeClr val="tx2"/>
                </a:solidFill>
                <a:latin typeface="隶书" panose="02010509060101010101" pitchFamily="49" charset="-122"/>
                <a:ea typeface="隶书" panose="02010509060101010101" pitchFamily="49" charset="-122"/>
              </a:rPr>
              <a:t>然后把第一列分别乘以适当的数加到其它各列</a:t>
            </a:r>
            <a:r>
              <a:rPr lang="en-US" altLang="zh-CN" b="1">
                <a:solidFill>
                  <a:schemeClr val="tx2"/>
                </a:solidFill>
                <a:latin typeface="隶书" panose="02010509060101010101" pitchFamily="49" charset="-122"/>
                <a:ea typeface="隶书" panose="02010509060101010101" pitchFamily="49" charset="-122"/>
              </a:rPr>
              <a:t>, </a:t>
            </a:r>
            <a:r>
              <a:rPr lang="zh-CN" altLang="en-US" b="1">
                <a:solidFill>
                  <a:schemeClr val="tx2"/>
                </a:solidFill>
                <a:latin typeface="隶书" panose="02010509060101010101" pitchFamily="49" charset="-122"/>
                <a:ea typeface="隶书" panose="02010509060101010101" pitchFamily="49" charset="-122"/>
              </a:rPr>
              <a:t>使第一行除第一个元素外其余元素全为</a:t>
            </a:r>
            <a:r>
              <a:rPr lang="en-US" altLang="zh-CN" b="1">
                <a:solidFill>
                  <a:schemeClr val="tx2"/>
                </a:solidFill>
                <a:latin typeface="隶书" panose="02010509060101010101" pitchFamily="49" charset="-122"/>
                <a:ea typeface="隶书" panose="02010509060101010101" pitchFamily="49" charset="-122"/>
              </a:rPr>
              <a:t>0 </a:t>
            </a:r>
            <a:r>
              <a:rPr lang="zh-CN" altLang="en-US" b="1">
                <a:solidFill>
                  <a:schemeClr val="tx2"/>
                </a:solidFill>
                <a:latin typeface="隶书" panose="02010509060101010101" pitchFamily="49" charset="-122"/>
                <a:ea typeface="隶书" panose="02010509060101010101" pitchFamily="49" charset="-122"/>
              </a:rPr>
              <a:t>；</a:t>
            </a:r>
          </a:p>
        </p:txBody>
      </p:sp>
      <p:sp>
        <p:nvSpPr>
          <p:cNvPr id="177156" name="Rectangle 4"/>
          <p:cNvSpPr>
            <a:spLocks noChangeArrowheads="1"/>
          </p:cNvSpPr>
          <p:nvPr/>
        </p:nvSpPr>
        <p:spPr bwMode="auto">
          <a:xfrm>
            <a:off x="838200" y="1600200"/>
            <a:ext cx="81534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b="1">
                <a:solidFill>
                  <a:schemeClr val="tx2"/>
                </a:solidFill>
                <a:latin typeface="隶书" panose="02010509060101010101" pitchFamily="49" charset="-122"/>
                <a:ea typeface="隶书" panose="02010509060101010101" pitchFamily="49" charset="-122"/>
              </a:rPr>
              <a:t>   </a:t>
            </a:r>
            <a:r>
              <a:rPr lang="zh-CN" altLang="en-US" b="1">
                <a:solidFill>
                  <a:schemeClr val="tx2"/>
                </a:solidFill>
                <a:latin typeface="隶书" panose="02010509060101010101" pitchFamily="49" charset="-122"/>
                <a:ea typeface="隶书" panose="02010509060101010101" pitchFamily="49" charset="-122"/>
              </a:rPr>
              <a:t>如果第一行第一个元素为</a:t>
            </a:r>
            <a:r>
              <a:rPr lang="en-US" altLang="zh-CN" b="1">
                <a:solidFill>
                  <a:schemeClr val="tx2"/>
                </a:solidFill>
                <a:latin typeface="隶书" panose="02010509060101010101" pitchFamily="49" charset="-122"/>
                <a:ea typeface="隶书" panose="02010509060101010101" pitchFamily="49" charset="-122"/>
              </a:rPr>
              <a:t>0, </a:t>
            </a:r>
            <a:r>
              <a:rPr lang="zh-CN" altLang="en-US" b="1">
                <a:solidFill>
                  <a:schemeClr val="tx2"/>
                </a:solidFill>
                <a:latin typeface="隶书" panose="02010509060101010101" pitchFamily="49" charset="-122"/>
                <a:ea typeface="隶书" panose="02010509060101010101" pitchFamily="49" charset="-122"/>
              </a:rPr>
              <a:t>先将第一列与其它列交换</a:t>
            </a:r>
            <a:r>
              <a:rPr lang="en-US" altLang="zh-CN" b="1">
                <a:solidFill>
                  <a:schemeClr val="tx2"/>
                </a:solidFill>
                <a:latin typeface="隶书" panose="02010509060101010101" pitchFamily="49" charset="-122"/>
                <a:ea typeface="隶书" panose="02010509060101010101" pitchFamily="49" charset="-122"/>
              </a:rPr>
              <a:t>, </a:t>
            </a:r>
            <a:r>
              <a:rPr lang="zh-CN" altLang="en-US" b="1">
                <a:solidFill>
                  <a:schemeClr val="tx2"/>
                </a:solidFill>
                <a:latin typeface="隶书" panose="02010509060101010101" pitchFamily="49" charset="-122"/>
                <a:ea typeface="隶书" panose="02010509060101010101" pitchFamily="49" charset="-122"/>
              </a:rPr>
              <a:t>使第一行的第一个元素不为</a:t>
            </a:r>
            <a:r>
              <a:rPr lang="en-US" altLang="zh-CN" b="1">
                <a:solidFill>
                  <a:schemeClr val="tx2"/>
                </a:solidFill>
                <a:latin typeface="隶书" panose="02010509060101010101" pitchFamily="49" charset="-122"/>
                <a:ea typeface="隶书" panose="02010509060101010101" pitchFamily="49" charset="-122"/>
              </a:rPr>
              <a:t>0</a:t>
            </a:r>
            <a:r>
              <a:rPr lang="zh-CN" altLang="en-GB" b="1">
                <a:solidFill>
                  <a:schemeClr val="tx2"/>
                </a:solidFill>
                <a:latin typeface="隶书" panose="02010509060101010101" pitchFamily="49" charset="-122"/>
                <a:ea typeface="隶书" panose="02010509060101010101" pitchFamily="49" charset="-122"/>
              </a:rPr>
              <a:t>(</a:t>
            </a:r>
            <a:r>
              <a:rPr lang="zh-CN" altLang="en-US" b="1">
                <a:solidFill>
                  <a:srgbClr val="FF3300"/>
                </a:solidFill>
                <a:latin typeface="隶书" panose="02010509060101010101" pitchFamily="49" charset="-122"/>
                <a:ea typeface="隶书" panose="02010509060101010101" pitchFamily="49" charset="-122"/>
              </a:rPr>
              <a:t>换</a:t>
            </a:r>
            <a:r>
              <a:rPr lang="zh-CN" altLang="en-GB" b="1">
                <a:solidFill>
                  <a:srgbClr val="FF3300"/>
                </a:solidFill>
                <a:latin typeface="隶书" panose="02010509060101010101" pitchFamily="49" charset="-122"/>
                <a:ea typeface="隶书" panose="02010509060101010101" pitchFamily="49" charset="-122"/>
              </a:rPr>
              <a:t>列</a:t>
            </a:r>
            <a:r>
              <a:rPr lang="zh-CN" altLang="en-US" b="1">
                <a:solidFill>
                  <a:srgbClr val="FF3300"/>
                </a:solidFill>
                <a:latin typeface="隶书" panose="02010509060101010101" pitchFamily="49" charset="-122"/>
                <a:ea typeface="隶书" panose="02010509060101010101" pitchFamily="49" charset="-122"/>
              </a:rPr>
              <a:t>时，注意行列式外加一个负号</a:t>
            </a:r>
            <a:r>
              <a:rPr lang="zh-CN" altLang="en-US" b="1">
                <a:solidFill>
                  <a:schemeClr val="tx2"/>
                </a:solidFill>
                <a:latin typeface="隶书" panose="02010509060101010101" pitchFamily="49" charset="-122"/>
                <a:ea typeface="隶书" panose="02010509060101010101" pitchFamily="49" charset="-122"/>
              </a:rPr>
              <a:t>）</a:t>
            </a:r>
            <a:r>
              <a:rPr lang="zh-CN" altLang="en-GB" b="1">
                <a:solidFill>
                  <a:schemeClr val="tx2"/>
                </a:solidFill>
                <a:latin typeface="隶书" panose="02010509060101010101" pitchFamily="49" charset="-122"/>
                <a:ea typeface="隶书" panose="02010509060101010101" pitchFamily="49" charset="-122"/>
              </a:rPr>
              <a:t>;</a:t>
            </a:r>
            <a:endParaRPr lang="en-US" altLang="zh-CN" b="1">
              <a:solidFill>
                <a:schemeClr val="tx2"/>
              </a:solidFill>
              <a:latin typeface="隶书" panose="02010509060101010101" pitchFamily="49" charset="-122"/>
              <a:ea typeface="隶书" panose="02010509060101010101" pitchFamily="49" charset="-122"/>
            </a:endParaRPr>
          </a:p>
        </p:txBody>
      </p:sp>
      <p:sp>
        <p:nvSpPr>
          <p:cNvPr id="177157" name="Rectangle 5"/>
          <p:cNvSpPr>
            <a:spLocks noChangeArrowheads="1"/>
          </p:cNvSpPr>
          <p:nvPr/>
        </p:nvSpPr>
        <p:spPr bwMode="auto">
          <a:xfrm>
            <a:off x="4953000" y="3276600"/>
            <a:ext cx="3657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chemeClr val="tx2"/>
                </a:solidFill>
                <a:latin typeface="隶书" panose="02010509060101010101" pitchFamily="49" charset="-122"/>
                <a:ea typeface="隶书" panose="02010509060101010101" pitchFamily="49" charset="-122"/>
              </a:rPr>
              <a:t>（</a:t>
            </a:r>
            <a:r>
              <a:rPr lang="zh-CN" altLang="en-US" b="1">
                <a:solidFill>
                  <a:srgbClr val="FF3399"/>
                </a:solidFill>
                <a:latin typeface="隶书" panose="02010509060101010101" pitchFamily="49" charset="-122"/>
                <a:ea typeface="隶书" panose="02010509060101010101" pitchFamily="49" charset="-122"/>
              </a:rPr>
              <a:t>性质</a:t>
            </a:r>
            <a:r>
              <a:rPr lang="en-US" altLang="zh-CN" b="1">
                <a:solidFill>
                  <a:srgbClr val="FF3399"/>
                </a:solidFill>
                <a:latin typeface="隶书" panose="02010509060101010101" pitchFamily="49" charset="-122"/>
                <a:ea typeface="隶书" panose="02010509060101010101" pitchFamily="49" charset="-122"/>
              </a:rPr>
              <a:t>2</a:t>
            </a:r>
            <a:r>
              <a:rPr lang="zh-CN" altLang="en-US" b="1">
                <a:solidFill>
                  <a:schemeClr val="tx2"/>
                </a:solidFill>
                <a:latin typeface="隶书" panose="02010509060101010101" pitchFamily="49" charset="-122"/>
                <a:ea typeface="隶书" panose="02010509060101010101" pitchFamily="49" charset="-122"/>
              </a:rPr>
              <a:t>： </a:t>
            </a:r>
            <a:r>
              <a:rPr lang="en-GB" altLang="zh-CN" sz="2800" b="1" i="1">
                <a:latin typeface="Times New Roman" panose="02020603050405020304" pitchFamily="18" charset="0"/>
                <a:ea typeface="隶书" panose="02010509060101010101" pitchFamily="49" charset="-122"/>
              </a:rPr>
              <a:t>c</a:t>
            </a:r>
            <a:r>
              <a:rPr lang="en-GB" altLang="zh-CN" sz="2800" b="1" i="1" baseline="-25000">
                <a:latin typeface="Times New Roman" panose="02020603050405020304" pitchFamily="18" charset="0"/>
                <a:ea typeface="隶书" panose="02010509060101010101" pitchFamily="49" charset="-122"/>
              </a:rPr>
              <a:t>i</a:t>
            </a:r>
            <a:r>
              <a:rPr lang="en-US" altLang="zh-CN" sz="2800">
                <a:latin typeface="Times New Roman" panose="02020603050405020304" pitchFamily="18" charset="0"/>
                <a:cs typeface="Arial" panose="020B0604020202020204" pitchFamily="34" charset="0"/>
              </a:rPr>
              <a:t>↔</a:t>
            </a:r>
            <a:r>
              <a:rPr lang="en-GB" altLang="zh-CN" sz="2800" b="1" i="1">
                <a:latin typeface="Times New Roman" panose="02020603050405020304" pitchFamily="18" charset="0"/>
                <a:ea typeface="隶书" panose="02010509060101010101" pitchFamily="49" charset="-122"/>
              </a:rPr>
              <a:t>c</a:t>
            </a:r>
            <a:r>
              <a:rPr lang="en-GB" altLang="zh-CN" sz="2800" b="1" i="1" baseline="-25000">
                <a:latin typeface="Times New Roman" panose="02020603050405020304" pitchFamily="18" charset="0"/>
                <a:ea typeface="隶书" panose="02010509060101010101" pitchFamily="49" charset="-122"/>
              </a:rPr>
              <a:t>j</a:t>
            </a:r>
            <a:r>
              <a:rPr lang="en-US" altLang="zh-CN" b="1">
                <a:solidFill>
                  <a:schemeClr val="tx2"/>
                </a:solidFill>
                <a:latin typeface="隶书" panose="02010509060101010101" pitchFamily="49" charset="-122"/>
                <a:ea typeface="隶书" panose="02010509060101010101" pitchFamily="49" charset="-122"/>
              </a:rPr>
              <a:t> </a:t>
            </a:r>
            <a:r>
              <a:rPr lang="zh-CN" altLang="en-US" b="1">
                <a:solidFill>
                  <a:schemeClr val="tx2"/>
                </a:solidFill>
                <a:latin typeface="隶书" panose="02010509060101010101" pitchFamily="49" charset="-122"/>
                <a:ea typeface="隶书" panose="02010509060101010101" pitchFamily="49" charset="-122"/>
              </a:rPr>
              <a:t>）</a:t>
            </a:r>
          </a:p>
        </p:txBody>
      </p:sp>
      <p:sp>
        <p:nvSpPr>
          <p:cNvPr id="177158" name="Rectangle 6"/>
          <p:cNvSpPr>
            <a:spLocks noChangeArrowheads="1"/>
          </p:cNvSpPr>
          <p:nvPr/>
        </p:nvSpPr>
        <p:spPr bwMode="auto">
          <a:xfrm>
            <a:off x="5029200" y="5181600"/>
            <a:ext cx="3613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chemeClr val="tx2"/>
                </a:solidFill>
                <a:latin typeface="隶书" panose="02010509060101010101" pitchFamily="49" charset="-122"/>
                <a:ea typeface="隶书" panose="02010509060101010101" pitchFamily="49" charset="-122"/>
              </a:rPr>
              <a:t>（</a:t>
            </a:r>
            <a:r>
              <a:rPr lang="zh-CN" altLang="en-US" b="1">
                <a:solidFill>
                  <a:srgbClr val="FF3399"/>
                </a:solidFill>
                <a:latin typeface="隶书" panose="02010509060101010101" pitchFamily="49" charset="-122"/>
                <a:ea typeface="隶书" panose="02010509060101010101" pitchFamily="49" charset="-122"/>
              </a:rPr>
              <a:t>性质</a:t>
            </a:r>
            <a:r>
              <a:rPr lang="zh-CN" altLang="en-GB" b="1">
                <a:solidFill>
                  <a:srgbClr val="FF3399"/>
                </a:solidFill>
                <a:latin typeface="隶书" panose="02010509060101010101" pitchFamily="49" charset="-122"/>
                <a:ea typeface="隶书" panose="02010509060101010101" pitchFamily="49" charset="-122"/>
              </a:rPr>
              <a:t>5</a:t>
            </a:r>
            <a:r>
              <a:rPr lang="zh-CN" altLang="en-GB" b="1">
                <a:solidFill>
                  <a:schemeClr val="tx2"/>
                </a:solidFill>
                <a:latin typeface="隶书" panose="02010509060101010101" pitchFamily="49" charset="-122"/>
                <a:ea typeface="隶书" panose="02010509060101010101" pitchFamily="49" charset="-122"/>
              </a:rPr>
              <a:t>: </a:t>
            </a:r>
            <a:r>
              <a:rPr lang="en-GB" altLang="zh-CN" sz="2800" b="1" i="1">
                <a:latin typeface="Times New Roman" panose="02020603050405020304" pitchFamily="18" charset="0"/>
                <a:ea typeface="隶书" panose="02010509060101010101" pitchFamily="49" charset="-122"/>
              </a:rPr>
              <a:t>c</a:t>
            </a:r>
            <a:r>
              <a:rPr lang="en-GB" altLang="zh-CN" sz="2800" b="1" i="1" baseline="-25000">
                <a:latin typeface="Times New Roman" panose="02020603050405020304" pitchFamily="18" charset="0"/>
                <a:ea typeface="隶书" panose="02010509060101010101" pitchFamily="49" charset="-122"/>
              </a:rPr>
              <a:t>j</a:t>
            </a:r>
            <a:r>
              <a:rPr lang="en-US" altLang="zh-CN" sz="2800">
                <a:latin typeface="Times New Roman" panose="02020603050405020304" pitchFamily="18" charset="0"/>
              </a:rPr>
              <a:t>+</a:t>
            </a:r>
            <a:r>
              <a:rPr lang="en-GB" altLang="zh-CN" sz="2800" b="1" i="1">
                <a:latin typeface="Times New Roman" panose="02020603050405020304" pitchFamily="18" charset="0"/>
                <a:ea typeface="隶书" panose="02010509060101010101" pitchFamily="49" charset="-122"/>
              </a:rPr>
              <a:t>k</a:t>
            </a:r>
            <a:r>
              <a:rPr lang="en-GB" altLang="zh-CN" sz="2800" b="1">
                <a:latin typeface="Times New Roman" panose="02020603050405020304" pitchFamily="18" charset="0"/>
                <a:ea typeface="隶书" panose="02010509060101010101" pitchFamily="49" charset="-122"/>
              </a:rPr>
              <a:t>×</a:t>
            </a:r>
            <a:r>
              <a:rPr lang="en-GB" altLang="zh-CN" sz="2800" b="1" i="1">
                <a:latin typeface="Times New Roman" panose="02020603050405020304" pitchFamily="18" charset="0"/>
                <a:ea typeface="隶书" panose="02010509060101010101" pitchFamily="49" charset="-122"/>
              </a:rPr>
              <a:t>c</a:t>
            </a:r>
            <a:r>
              <a:rPr lang="en-GB" altLang="zh-CN" sz="2800" b="1" i="1" baseline="-25000">
                <a:latin typeface="Times New Roman" panose="02020603050405020304" pitchFamily="18" charset="0"/>
                <a:ea typeface="隶书" panose="02010509060101010101" pitchFamily="49" charset="-122"/>
              </a:rPr>
              <a:t>i</a:t>
            </a:r>
            <a:r>
              <a:rPr lang="zh-CN" altLang="en-US" b="1">
                <a:solidFill>
                  <a:schemeClr val="tx2"/>
                </a:solidFill>
                <a:latin typeface="隶书" panose="02010509060101010101" pitchFamily="49" charset="-122"/>
                <a:ea typeface="隶书" panose="02010509060101010101" pitchFamily="49" charset="-122"/>
              </a:rPr>
              <a:t>）</a:t>
            </a:r>
          </a:p>
        </p:txBody>
      </p:sp>
      <p:sp>
        <p:nvSpPr>
          <p:cNvPr id="177159" name="AutoShape 7"/>
          <p:cNvSpPr>
            <a:spLocks noChangeArrowheads="1"/>
          </p:cNvSpPr>
          <p:nvPr/>
        </p:nvSpPr>
        <p:spPr bwMode="auto">
          <a:xfrm>
            <a:off x="914400" y="3200400"/>
            <a:ext cx="3276600" cy="990600"/>
          </a:xfrm>
          <a:prstGeom prst="wedgeRoundRectCallout">
            <a:avLst>
              <a:gd name="adj1" fmla="val 89389"/>
              <a:gd name="adj2" fmla="val -24361"/>
              <a:gd name="adj3" fmla="val 16667"/>
            </a:avLst>
          </a:prstGeom>
          <a:solidFill>
            <a:srgbClr val="99FF33"/>
          </a:solidFill>
          <a:ln w="9525">
            <a:solidFill>
              <a:schemeClr val="hlink"/>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3300"/>
                </a:solidFill>
                <a:latin typeface="Times New Roman" panose="02020603050405020304" pitchFamily="18" charset="0"/>
                <a:ea typeface="隶书" panose="02010509060101010101" pitchFamily="49" charset="-122"/>
              </a:rPr>
              <a:t>互换</a:t>
            </a:r>
            <a:r>
              <a:rPr lang="zh-CN" altLang="en-US" sz="2400" b="1">
                <a:solidFill>
                  <a:schemeClr val="tx2"/>
                </a:solidFill>
                <a:latin typeface="Times New Roman" panose="02020603050405020304" pitchFamily="18" charset="0"/>
                <a:ea typeface="隶书" panose="02010509060101010101" pitchFamily="49" charset="-122"/>
              </a:rPr>
              <a:t>行列式的两（列）</a:t>
            </a:r>
            <a:r>
              <a:rPr lang="en-US" altLang="zh-CN" sz="2400" b="1">
                <a:solidFill>
                  <a:schemeClr val="tx2"/>
                </a:solidFill>
                <a:latin typeface="Times New Roman" panose="02020603050405020304" pitchFamily="18" charset="0"/>
                <a:ea typeface="隶书" panose="02010509060101010101" pitchFamily="49" charset="-122"/>
              </a:rPr>
              <a:t>,</a:t>
            </a:r>
            <a:r>
              <a:rPr lang="zh-CN" altLang="en-US" sz="2400" b="1">
                <a:solidFill>
                  <a:schemeClr val="tx2"/>
                </a:solidFill>
                <a:latin typeface="Times New Roman" panose="02020603050405020304" pitchFamily="18" charset="0"/>
                <a:ea typeface="隶书" panose="02010509060101010101" pitchFamily="49" charset="-122"/>
              </a:rPr>
              <a:t>行列式</a:t>
            </a:r>
            <a:r>
              <a:rPr lang="zh-CN" altLang="en-US" sz="2400" b="1">
                <a:solidFill>
                  <a:srgbClr val="FF3300"/>
                </a:solidFill>
                <a:latin typeface="Times New Roman" panose="02020603050405020304" pitchFamily="18" charset="0"/>
                <a:ea typeface="隶书" panose="02010509060101010101" pitchFamily="49" charset="-122"/>
              </a:rPr>
              <a:t>变号</a:t>
            </a:r>
            <a:r>
              <a:rPr lang="en-US" altLang="zh-CN" sz="2400" b="1">
                <a:solidFill>
                  <a:schemeClr val="tx2"/>
                </a:solidFill>
                <a:latin typeface="Times New Roman" panose="02020603050405020304" pitchFamily="18" charset="0"/>
                <a:ea typeface="隶书" panose="02010509060101010101" pitchFamily="49" charset="-122"/>
              </a:rPr>
              <a:t>.</a:t>
            </a:r>
          </a:p>
        </p:txBody>
      </p:sp>
      <p:sp>
        <p:nvSpPr>
          <p:cNvPr id="177160" name="AutoShape 8"/>
          <p:cNvSpPr>
            <a:spLocks noChangeArrowheads="1"/>
          </p:cNvSpPr>
          <p:nvPr/>
        </p:nvSpPr>
        <p:spPr bwMode="auto">
          <a:xfrm>
            <a:off x="762000" y="5410200"/>
            <a:ext cx="4267200" cy="1295400"/>
          </a:xfrm>
          <a:prstGeom prst="wedgeRoundRectCallout">
            <a:avLst>
              <a:gd name="adj1" fmla="val 72806"/>
              <a:gd name="adj2" fmla="val -32352"/>
              <a:gd name="adj3" fmla="val 16667"/>
            </a:avLst>
          </a:prstGeom>
          <a:solidFill>
            <a:srgbClr val="99FF33"/>
          </a:solidFill>
          <a:ln w="9525">
            <a:solidFill>
              <a:schemeClr val="hlink"/>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solidFill>
                  <a:schemeClr val="tx2"/>
                </a:solidFill>
                <a:latin typeface="Times New Roman" panose="02020603050405020304" pitchFamily="18" charset="0"/>
                <a:ea typeface="隶书" panose="02010509060101010101" pitchFamily="49" charset="-122"/>
              </a:rPr>
              <a:t>把行列式的</a:t>
            </a:r>
            <a:r>
              <a:rPr lang="zh-CN" altLang="en-US" sz="2000" b="1">
                <a:solidFill>
                  <a:srgbClr val="006600"/>
                </a:solidFill>
                <a:latin typeface="Times New Roman" panose="02020603050405020304" pitchFamily="18" charset="0"/>
                <a:ea typeface="隶书" panose="02010509060101010101" pitchFamily="49" charset="-122"/>
              </a:rPr>
              <a:t>某一列</a:t>
            </a:r>
            <a:r>
              <a:rPr lang="zh-CN" altLang="en-US" sz="2000" b="1">
                <a:solidFill>
                  <a:schemeClr val="tx2"/>
                </a:solidFill>
                <a:latin typeface="Times New Roman" panose="02020603050405020304" pitchFamily="18" charset="0"/>
                <a:ea typeface="隶书" panose="02010509060101010101" pitchFamily="49" charset="-122"/>
              </a:rPr>
              <a:t>（行）的各元素</a:t>
            </a:r>
            <a:r>
              <a:rPr lang="zh-CN" altLang="en-US" sz="2000" b="1">
                <a:solidFill>
                  <a:srgbClr val="FF6600"/>
                </a:solidFill>
                <a:latin typeface="Times New Roman" panose="02020603050405020304" pitchFamily="18" charset="0"/>
                <a:ea typeface="隶书" panose="02010509060101010101" pitchFamily="49" charset="-122"/>
              </a:rPr>
              <a:t>乘以同一数</a:t>
            </a:r>
            <a:r>
              <a:rPr lang="zh-CN" altLang="en-US" sz="2000" b="1">
                <a:solidFill>
                  <a:schemeClr val="tx2"/>
                </a:solidFill>
                <a:latin typeface="Times New Roman" panose="02020603050405020304" pitchFamily="18" charset="0"/>
                <a:ea typeface="隶书" panose="02010509060101010101" pitchFamily="49" charset="-122"/>
              </a:rPr>
              <a:t>然后加到</a:t>
            </a:r>
            <a:r>
              <a:rPr lang="zh-CN" altLang="en-US" sz="2000" b="1">
                <a:solidFill>
                  <a:srgbClr val="006600"/>
                </a:solidFill>
                <a:latin typeface="Times New Roman" panose="02020603050405020304" pitchFamily="18" charset="0"/>
                <a:ea typeface="隶书" panose="02010509060101010101" pitchFamily="49" charset="-122"/>
              </a:rPr>
              <a:t>另一列</a:t>
            </a:r>
            <a:r>
              <a:rPr lang="en-US" altLang="zh-CN" sz="2000" b="1">
                <a:solidFill>
                  <a:schemeClr val="tx2"/>
                </a:solidFill>
                <a:latin typeface="Times New Roman" panose="02020603050405020304" pitchFamily="18" charset="0"/>
                <a:ea typeface="隶书" panose="02010509060101010101" pitchFamily="49" charset="-122"/>
              </a:rPr>
              <a:t>(</a:t>
            </a:r>
            <a:r>
              <a:rPr lang="zh-CN" altLang="en-US" sz="2000" b="1">
                <a:solidFill>
                  <a:schemeClr val="tx2"/>
                </a:solidFill>
                <a:latin typeface="Times New Roman" panose="02020603050405020304" pitchFamily="18" charset="0"/>
                <a:ea typeface="隶书" panose="02010509060101010101" pitchFamily="49" charset="-122"/>
              </a:rPr>
              <a:t>行</a:t>
            </a:r>
            <a:r>
              <a:rPr lang="en-US" altLang="zh-CN" sz="2000" b="1">
                <a:solidFill>
                  <a:schemeClr val="tx2"/>
                </a:solidFill>
                <a:latin typeface="Times New Roman" panose="02020603050405020304" pitchFamily="18" charset="0"/>
                <a:ea typeface="隶书" panose="02010509060101010101" pitchFamily="49" charset="-122"/>
              </a:rPr>
              <a:t>)</a:t>
            </a:r>
            <a:r>
              <a:rPr lang="zh-CN" altLang="en-US" sz="2000" b="1">
                <a:solidFill>
                  <a:schemeClr val="tx2"/>
                </a:solidFill>
                <a:latin typeface="Times New Roman" panose="02020603050405020304" pitchFamily="18" charset="0"/>
                <a:ea typeface="隶书" panose="02010509060101010101" pitchFamily="49" charset="-122"/>
              </a:rPr>
              <a:t>对应的元素上去，</a:t>
            </a:r>
            <a:r>
              <a:rPr lang="zh-CN" altLang="en-US" sz="2000" b="1">
                <a:solidFill>
                  <a:srgbClr val="FF3300"/>
                </a:solidFill>
                <a:latin typeface="Times New Roman" panose="02020603050405020304" pitchFamily="18" charset="0"/>
                <a:ea typeface="隶书" panose="02010509060101010101" pitchFamily="49" charset="-122"/>
              </a:rPr>
              <a:t>行列式值不变</a:t>
            </a:r>
            <a:r>
              <a:rPr lang="zh-CN" altLang="en-US" sz="2000" b="1">
                <a:solidFill>
                  <a:schemeClr val="tx2"/>
                </a:solidFill>
                <a:latin typeface="Times New Roman" panose="02020603050405020304" pitchFamily="18" charset="0"/>
                <a:ea typeface="隶书" panose="02010509060101010101" pitchFamily="49" charset="-122"/>
              </a:rPr>
              <a:t>．</a:t>
            </a:r>
          </a:p>
        </p:txBody>
      </p:sp>
      <p:sp>
        <p:nvSpPr>
          <p:cNvPr id="77833"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8B7D017-925F-4D6D-B9F9-711B0871C281}" type="slidenum">
              <a:rPr lang="en-US" altLang="zh-CN" sz="1200">
                <a:solidFill>
                  <a:srgbClr val="898989"/>
                </a:solidFill>
                <a:latin typeface="Times New Roman" panose="02020603050405020304" pitchFamily="18" charset="0"/>
              </a:rPr>
              <a:pPr>
                <a:spcBef>
                  <a:spcPct val="0"/>
                </a:spcBef>
                <a:buFontTx/>
                <a:buNone/>
              </a:pPr>
              <a:t>70</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77154"/>
                                        </p:tgtEl>
                                        <p:attrNameLst>
                                          <p:attrName>style.visibility</p:attrName>
                                        </p:attrNameLst>
                                      </p:cBhvr>
                                      <p:to>
                                        <p:strVal val="visible"/>
                                      </p:to>
                                    </p:set>
                                    <p:animEffect transition="in" filter="wipe(left)">
                                      <p:cBhvr>
                                        <p:cTn id="7" dur="75"/>
                                        <p:tgtEl>
                                          <p:spTgt spid="177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77156"/>
                                        </p:tgtEl>
                                        <p:attrNameLst>
                                          <p:attrName>style.visibility</p:attrName>
                                        </p:attrNameLst>
                                      </p:cBhvr>
                                      <p:to>
                                        <p:strVal val="visible"/>
                                      </p:to>
                                    </p:set>
                                    <p:animEffect transition="in" filter="wipe(left)">
                                      <p:cBhvr>
                                        <p:cTn id="12" dur="75"/>
                                        <p:tgtEl>
                                          <p:spTgt spid="1771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77157"/>
                                        </p:tgtEl>
                                        <p:attrNameLst>
                                          <p:attrName>style.visibility</p:attrName>
                                        </p:attrNameLst>
                                      </p:cBhvr>
                                      <p:to>
                                        <p:strVal val="visible"/>
                                      </p:to>
                                    </p:set>
                                    <p:animEffect transition="in" filter="wipe(left)">
                                      <p:cBhvr>
                                        <p:cTn id="17" dur="75"/>
                                        <p:tgtEl>
                                          <p:spTgt spid="1771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77159"/>
                                        </p:tgtEl>
                                        <p:attrNameLst>
                                          <p:attrName>style.visibility</p:attrName>
                                        </p:attrNameLst>
                                      </p:cBhvr>
                                      <p:to>
                                        <p:strVal val="visible"/>
                                      </p:to>
                                    </p:set>
                                    <p:animEffect transition="in" filter="wipe(left)">
                                      <p:cBhvr>
                                        <p:cTn id="22" dur="75"/>
                                        <p:tgtEl>
                                          <p:spTgt spid="177159"/>
                                        </p:tgtEl>
                                      </p:cBhvr>
                                    </p:animEffect>
                                  </p:childTnLst>
                                  <p:subTnLst>
                                    <p:set>
                                      <p:cBhvr override="childStyle">
                                        <p:cTn dur="1" fill="hold" display="0" masterRel="nextClick" afterEffect="1"/>
                                        <p:tgtEl>
                                          <p:spTgt spid="17715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77155"/>
                                        </p:tgtEl>
                                        <p:attrNameLst>
                                          <p:attrName>style.visibility</p:attrName>
                                        </p:attrNameLst>
                                      </p:cBhvr>
                                      <p:to>
                                        <p:strVal val="visible"/>
                                      </p:to>
                                    </p:set>
                                    <p:animEffect transition="in" filter="wipe(left)">
                                      <p:cBhvr>
                                        <p:cTn id="27" dur="75"/>
                                        <p:tgtEl>
                                          <p:spTgt spid="1771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77158"/>
                                        </p:tgtEl>
                                        <p:attrNameLst>
                                          <p:attrName>style.visibility</p:attrName>
                                        </p:attrNameLst>
                                      </p:cBhvr>
                                      <p:to>
                                        <p:strVal val="visible"/>
                                      </p:to>
                                    </p:set>
                                    <p:animEffect transition="in" filter="wipe(left)">
                                      <p:cBhvr>
                                        <p:cTn id="32" dur="75"/>
                                        <p:tgtEl>
                                          <p:spTgt spid="1771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77160"/>
                                        </p:tgtEl>
                                        <p:attrNameLst>
                                          <p:attrName>style.visibility</p:attrName>
                                        </p:attrNameLst>
                                      </p:cBhvr>
                                      <p:to>
                                        <p:strVal val="visible"/>
                                      </p:to>
                                    </p:set>
                                    <p:animEffect transition="in" filter="wipe(left)">
                                      <p:cBhvr>
                                        <p:cTn id="37" dur="75"/>
                                        <p:tgtEl>
                                          <p:spTgt spid="177160"/>
                                        </p:tgtEl>
                                      </p:cBhvr>
                                    </p:animEffect>
                                  </p:childTnLst>
                                  <p:subTnLst>
                                    <p:set>
                                      <p:cBhvr override="childStyle">
                                        <p:cTn dur="1" fill="hold" display="0" masterRel="nextClick" afterEffect="1"/>
                                        <p:tgtEl>
                                          <p:spTgt spid="17716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autoUpdateAnimBg="0"/>
      <p:bldP spid="177155" grpId="0" autoUpdateAnimBg="0"/>
      <p:bldP spid="177156" grpId="0" autoUpdateAnimBg="0"/>
      <p:bldP spid="177157" grpId="0" autoUpdateAnimBg="0"/>
      <p:bldP spid="177158" grpId="0" autoUpdateAnimBg="0"/>
      <p:bldP spid="177159" grpId="0" animBg="1" autoUpdateAnimBg="0"/>
      <p:bldP spid="177160"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785813" y="228600"/>
            <a:ext cx="7500937" cy="1981200"/>
          </a:xfrm>
        </p:spPr>
        <p:txBody>
          <a:bodyPr rtlCol="0">
            <a:normAutofit fontScale="90000"/>
          </a:bodyPr>
          <a:lstStyle/>
          <a:p>
            <a:pPr algn="l" eaLnBrk="1" fontAlgn="auto" hangingPunct="1">
              <a:spcAft>
                <a:spcPts val="0"/>
              </a:spcAft>
              <a:defRPr/>
            </a:pPr>
            <a:r>
              <a:rPr lang="zh-CN" altLang="en-US" sz="3200" b="1" dirty="0" smtClean="0">
                <a:latin typeface="隶书" pitchFamily="49" charset="-122"/>
                <a:ea typeface="隶书" pitchFamily="49" charset="-122"/>
              </a:rPr>
              <a:t>　　再用同样的方法处理除去第一行和第一</a:t>
            </a:r>
            <a:r>
              <a:rPr lang="en-US" altLang="zh-CN" sz="3200" b="1" dirty="0" smtClean="0">
                <a:latin typeface="隶书" pitchFamily="49" charset="-122"/>
                <a:ea typeface="隶书" pitchFamily="49" charset="-122"/>
              </a:rPr>
              <a:t/>
            </a:r>
            <a:br>
              <a:rPr lang="en-US" altLang="zh-CN" sz="3200" b="1" dirty="0" smtClean="0">
                <a:latin typeface="隶书" pitchFamily="49" charset="-122"/>
                <a:ea typeface="隶书" pitchFamily="49" charset="-122"/>
              </a:rPr>
            </a:br>
            <a:r>
              <a:rPr lang="zh-CN" altLang="en-US" sz="3200" b="1" dirty="0" smtClean="0">
                <a:latin typeface="隶书" pitchFamily="49" charset="-122"/>
                <a:ea typeface="隶书" pitchFamily="49" charset="-122"/>
              </a:rPr>
              <a:t>列后余下的低一阶行列式</a:t>
            </a:r>
            <a:r>
              <a:rPr lang="en-US" altLang="zh-CN" sz="3200" b="1" dirty="0" smtClean="0">
                <a:latin typeface="隶书" pitchFamily="49" charset="-122"/>
                <a:ea typeface="隶书" pitchFamily="49" charset="-122"/>
              </a:rPr>
              <a:t>; </a:t>
            </a:r>
            <a:r>
              <a:rPr lang="zh-CN" altLang="en-US" sz="3200" b="1" dirty="0" smtClean="0">
                <a:latin typeface="隶书" pitchFamily="49" charset="-122"/>
                <a:ea typeface="隶书" pitchFamily="49" charset="-122"/>
              </a:rPr>
              <a:t>依次作下去</a:t>
            </a:r>
            <a:r>
              <a:rPr lang="en-US" altLang="zh-CN" sz="3200" b="1" dirty="0" smtClean="0">
                <a:latin typeface="隶书" pitchFamily="49" charset="-122"/>
                <a:ea typeface="隶书" pitchFamily="49" charset="-122"/>
              </a:rPr>
              <a:t>, </a:t>
            </a:r>
            <a:r>
              <a:rPr lang="zh-CN" altLang="en-US" sz="3200" b="1" dirty="0" smtClean="0">
                <a:latin typeface="隶书" pitchFamily="49" charset="-122"/>
                <a:ea typeface="隶书" pitchFamily="49" charset="-122"/>
              </a:rPr>
              <a:t>直</a:t>
            </a:r>
            <a:r>
              <a:rPr lang="en-US" altLang="zh-CN" sz="3200" b="1" dirty="0" smtClean="0">
                <a:latin typeface="隶书" pitchFamily="49" charset="-122"/>
                <a:ea typeface="隶书" pitchFamily="49" charset="-122"/>
              </a:rPr>
              <a:t/>
            </a:r>
            <a:br>
              <a:rPr lang="en-US" altLang="zh-CN" sz="3200" b="1" dirty="0" smtClean="0">
                <a:latin typeface="隶书" pitchFamily="49" charset="-122"/>
                <a:ea typeface="隶书" pitchFamily="49" charset="-122"/>
              </a:rPr>
            </a:br>
            <a:r>
              <a:rPr lang="zh-CN" altLang="en-US" sz="3200" b="1" dirty="0" smtClean="0">
                <a:latin typeface="隶书" pitchFamily="49" charset="-122"/>
                <a:ea typeface="隶书" pitchFamily="49" charset="-122"/>
              </a:rPr>
              <a:t>至它成为下三角形行列式</a:t>
            </a:r>
            <a:r>
              <a:rPr lang="en-US" altLang="zh-CN" sz="3200" b="1" dirty="0" smtClean="0">
                <a:latin typeface="隶书" pitchFamily="49" charset="-122"/>
                <a:ea typeface="隶书" pitchFamily="49" charset="-122"/>
              </a:rPr>
              <a:t>, </a:t>
            </a:r>
            <a:r>
              <a:rPr lang="zh-CN" altLang="en-US" sz="3200" b="1" dirty="0" smtClean="0">
                <a:latin typeface="隶书" pitchFamily="49" charset="-122"/>
                <a:ea typeface="隶书" pitchFamily="49" charset="-122"/>
              </a:rPr>
              <a:t>这时</a:t>
            </a:r>
            <a:r>
              <a:rPr lang="zh-CN" altLang="en-US" sz="3200" b="1" dirty="0" smtClean="0">
                <a:solidFill>
                  <a:srgbClr val="669900"/>
                </a:solidFill>
                <a:latin typeface="隶书" pitchFamily="49" charset="-122"/>
                <a:ea typeface="隶书" pitchFamily="49" charset="-122"/>
              </a:rPr>
              <a:t>主对角线上</a:t>
            </a:r>
            <a:r>
              <a:rPr lang="en-US" altLang="zh-CN" sz="3200" b="1" dirty="0" smtClean="0">
                <a:solidFill>
                  <a:srgbClr val="669900"/>
                </a:solidFill>
                <a:latin typeface="隶书" pitchFamily="49" charset="-122"/>
                <a:ea typeface="隶书" pitchFamily="49" charset="-122"/>
              </a:rPr>
              <a:t/>
            </a:r>
            <a:br>
              <a:rPr lang="en-US" altLang="zh-CN" sz="3200" b="1" dirty="0" smtClean="0">
                <a:solidFill>
                  <a:srgbClr val="669900"/>
                </a:solidFill>
                <a:latin typeface="隶书" pitchFamily="49" charset="-122"/>
                <a:ea typeface="隶书" pitchFamily="49" charset="-122"/>
              </a:rPr>
            </a:br>
            <a:r>
              <a:rPr lang="zh-CN" altLang="en-US" sz="3200" b="1" dirty="0" smtClean="0">
                <a:solidFill>
                  <a:srgbClr val="669900"/>
                </a:solidFill>
                <a:latin typeface="隶书" pitchFamily="49" charset="-122"/>
                <a:ea typeface="隶书" pitchFamily="49" charset="-122"/>
              </a:rPr>
              <a:t>的元素的乘积就是行列式的值</a:t>
            </a:r>
            <a:r>
              <a:rPr lang="en-US" altLang="zh-CN" sz="3200" b="1" dirty="0" smtClean="0">
                <a:latin typeface="隶书" pitchFamily="49" charset="-122"/>
                <a:ea typeface="隶书" pitchFamily="49" charset="-122"/>
              </a:rPr>
              <a:t>.</a:t>
            </a:r>
          </a:p>
        </p:txBody>
      </p:sp>
      <p:sp>
        <p:nvSpPr>
          <p:cNvPr id="178179" name="Rectangle 3"/>
          <p:cNvSpPr>
            <a:spLocks noChangeArrowheads="1"/>
          </p:cNvSpPr>
          <p:nvPr/>
        </p:nvSpPr>
        <p:spPr bwMode="auto">
          <a:xfrm>
            <a:off x="828675" y="2428875"/>
            <a:ext cx="73152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b="1">
                <a:solidFill>
                  <a:schemeClr val="tx2"/>
                </a:solidFill>
                <a:latin typeface="隶书" panose="02010509060101010101" pitchFamily="49" charset="-122"/>
                <a:ea typeface="隶书" panose="02010509060101010101" pitchFamily="49" charset="-122"/>
              </a:rPr>
              <a:t>　　</a:t>
            </a:r>
            <a:r>
              <a:rPr lang="zh-CN" altLang="en-GB" b="1">
                <a:solidFill>
                  <a:srgbClr val="FF3300"/>
                </a:solidFill>
                <a:latin typeface="隶书" panose="02010509060101010101" pitchFamily="49" charset="-122"/>
                <a:ea typeface="隶书" panose="02010509060101010101" pitchFamily="49" charset="-122"/>
              </a:rPr>
              <a:t>所有的行列式都可以化为上三角行列式</a:t>
            </a:r>
            <a:r>
              <a:rPr lang="zh-CN" altLang="en-GB" b="1">
                <a:solidFill>
                  <a:schemeClr val="tx2"/>
                </a:solidFill>
                <a:latin typeface="隶书" panose="02010509060101010101" pitchFamily="49" charset="-122"/>
                <a:ea typeface="隶书" panose="02010509060101010101" pitchFamily="49" charset="-122"/>
              </a:rPr>
              <a:t>。因此，一般来说，大部分行列式的计算都先化为上三角行列式。但是，有时候化为</a:t>
            </a:r>
            <a:r>
              <a:rPr lang="zh-CN" altLang="en-US" b="1">
                <a:solidFill>
                  <a:schemeClr val="tx2"/>
                </a:solidFill>
                <a:latin typeface="隶书" panose="02010509060101010101" pitchFamily="49" charset="-122"/>
                <a:ea typeface="隶书" panose="02010509060101010101" pitchFamily="49" charset="-122"/>
              </a:rPr>
              <a:t>下三角形行列式更为简便。</a:t>
            </a:r>
          </a:p>
        </p:txBody>
      </p:sp>
      <p:sp>
        <p:nvSpPr>
          <p:cNvPr id="178180" name="Rectangle 4"/>
          <p:cNvSpPr>
            <a:spLocks noChangeArrowheads="1"/>
          </p:cNvSpPr>
          <p:nvPr/>
        </p:nvSpPr>
        <p:spPr bwMode="auto">
          <a:xfrm>
            <a:off x="857250" y="4694238"/>
            <a:ext cx="732155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chemeClr val="tx2"/>
                </a:solidFill>
                <a:latin typeface="隶书" panose="02010509060101010101" pitchFamily="49" charset="-122"/>
                <a:ea typeface="隶书" panose="02010509060101010101" pitchFamily="49" charset="-122"/>
              </a:rPr>
              <a:t>　　下面利用化为下三角形行列式的方法来处理上面计算过的一道三阶行列式。</a:t>
            </a:r>
          </a:p>
          <a:p>
            <a:pPr eaLnBrk="1" hangingPunct="1">
              <a:spcBef>
                <a:spcPct val="0"/>
              </a:spcBef>
              <a:buFontTx/>
              <a:buNone/>
            </a:pPr>
            <a:r>
              <a:rPr lang="zh-CN" altLang="en-US" b="1">
                <a:solidFill>
                  <a:schemeClr val="tx2"/>
                </a:solidFill>
                <a:latin typeface="隶书" panose="02010509060101010101" pitchFamily="49" charset="-122"/>
                <a:ea typeface="隶书" panose="02010509060101010101" pitchFamily="49" charset="-122"/>
              </a:rPr>
              <a:t>其他阶行列式类同。</a:t>
            </a:r>
          </a:p>
        </p:txBody>
      </p:sp>
      <p:sp>
        <p:nvSpPr>
          <p:cNvPr id="78853"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CE76AE7-F10C-4562-B2B2-3D8934C3B087}" type="slidenum">
              <a:rPr lang="en-US" altLang="zh-CN" sz="1200">
                <a:solidFill>
                  <a:srgbClr val="898989"/>
                </a:solidFill>
                <a:latin typeface="Times New Roman" panose="02020603050405020304" pitchFamily="18" charset="0"/>
              </a:rPr>
              <a:pPr>
                <a:spcBef>
                  <a:spcPct val="0"/>
                </a:spcBef>
                <a:buFontTx/>
                <a:buNone/>
              </a:pPr>
              <a:t>71</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78178"/>
                                        </p:tgtEl>
                                        <p:attrNameLst>
                                          <p:attrName>style.visibility</p:attrName>
                                        </p:attrNameLst>
                                      </p:cBhvr>
                                      <p:to>
                                        <p:strVal val="visible"/>
                                      </p:to>
                                    </p:set>
                                    <p:animEffect transition="in" filter="wipe(left)">
                                      <p:cBhvr>
                                        <p:cTn id="7" dur="75"/>
                                        <p:tgtEl>
                                          <p:spTgt spid="178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78179"/>
                                        </p:tgtEl>
                                        <p:attrNameLst>
                                          <p:attrName>style.visibility</p:attrName>
                                        </p:attrNameLst>
                                      </p:cBhvr>
                                      <p:to>
                                        <p:strVal val="visible"/>
                                      </p:to>
                                    </p:set>
                                    <p:animEffect transition="in" filter="wipe(left)">
                                      <p:cBhvr>
                                        <p:cTn id="12" dur="75"/>
                                        <p:tgtEl>
                                          <p:spTgt spid="1781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78180"/>
                                        </p:tgtEl>
                                        <p:attrNameLst>
                                          <p:attrName>style.visibility</p:attrName>
                                        </p:attrNameLst>
                                      </p:cBhvr>
                                      <p:to>
                                        <p:strVal val="visible"/>
                                      </p:to>
                                    </p:set>
                                    <p:animEffect transition="in" filter="wipe(left)">
                                      <p:cBhvr>
                                        <p:cTn id="17" dur="75"/>
                                        <p:tgtEl>
                                          <p:spTgt spid="178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autoUpdateAnimBg="0"/>
      <p:bldP spid="178179" grpId="0" autoUpdateAnimBg="0"/>
      <p:bldP spid="178180"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202" name="Object 2"/>
          <p:cNvGraphicFramePr>
            <a:graphicFrameLocks noChangeAspect="1"/>
          </p:cNvGraphicFramePr>
          <p:nvPr/>
        </p:nvGraphicFramePr>
        <p:xfrm>
          <a:off x="1066800" y="304800"/>
          <a:ext cx="3162300" cy="1981200"/>
        </p:xfrm>
        <a:graphic>
          <a:graphicData uri="http://schemas.openxmlformats.org/presentationml/2006/ole">
            <mc:AlternateContent xmlns:mc="http://schemas.openxmlformats.org/markup-compatibility/2006">
              <mc:Choice xmlns:v="urn:schemas-microsoft-com:vml" Requires="v">
                <p:oleObj spid="_x0000_s79978" name="Equation" r:id="rId3" imgW="3133812" imgH="1952640" progId="Equation.DSMT4">
                  <p:embed/>
                </p:oleObj>
              </mc:Choice>
              <mc:Fallback>
                <p:oleObj name="Equation" r:id="rId3" imgW="3133812" imgH="1952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04800"/>
                        <a:ext cx="31623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03" name="Object 3"/>
          <p:cNvGraphicFramePr>
            <a:graphicFrameLocks noChangeAspect="1"/>
          </p:cNvGraphicFramePr>
          <p:nvPr/>
        </p:nvGraphicFramePr>
        <p:xfrm>
          <a:off x="4254500" y="762000"/>
          <a:ext cx="774700" cy="711200"/>
        </p:xfrm>
        <a:graphic>
          <a:graphicData uri="http://schemas.openxmlformats.org/presentationml/2006/ole">
            <mc:AlternateContent xmlns:mc="http://schemas.openxmlformats.org/markup-compatibility/2006">
              <mc:Choice xmlns:v="urn:schemas-microsoft-com:vml" Requires="v">
                <p:oleObj spid="_x0000_s79979" name="Equation" r:id="rId5" imgW="742866" imgH="685800" progId="Equation.DSMT4">
                  <p:embed/>
                </p:oleObj>
              </mc:Choice>
              <mc:Fallback>
                <p:oleObj name="Equation" r:id="rId5" imgW="742866" imgH="685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4500" y="762000"/>
                        <a:ext cx="7747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04" name="Object 4"/>
          <p:cNvGraphicFramePr>
            <a:graphicFrameLocks noChangeAspect="1"/>
          </p:cNvGraphicFramePr>
          <p:nvPr/>
        </p:nvGraphicFramePr>
        <p:xfrm>
          <a:off x="4826000" y="1295400"/>
          <a:ext cx="279400" cy="190500"/>
        </p:xfrm>
        <a:graphic>
          <a:graphicData uri="http://schemas.openxmlformats.org/presentationml/2006/ole">
            <mc:AlternateContent xmlns:mc="http://schemas.openxmlformats.org/markup-compatibility/2006">
              <mc:Choice xmlns:v="urn:schemas-microsoft-com:vml" Requires="v">
                <p:oleObj spid="_x0000_s79980" name="Equation" r:id="rId7" imgW="247712" imgH="162000" progId="Equation.DSMT4">
                  <p:embed/>
                </p:oleObj>
              </mc:Choice>
              <mc:Fallback>
                <p:oleObj name="Equation" r:id="rId7" imgW="247712" imgH="1620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6000" y="1295400"/>
                        <a:ext cx="2794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05" name="Rectangle 5"/>
          <p:cNvSpPr>
            <a:spLocks noChangeArrowheads="1"/>
          </p:cNvSpPr>
          <p:nvPr/>
        </p:nvSpPr>
        <p:spPr bwMode="auto">
          <a:xfrm>
            <a:off x="1981200" y="381000"/>
            <a:ext cx="381000" cy="1905000"/>
          </a:xfrm>
          <a:prstGeom prst="rect">
            <a:avLst/>
          </a:prstGeom>
          <a:noFill/>
          <a:ln w="9525">
            <a:solidFill>
              <a:srgbClr val="FF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79206" name="Rectangle 6"/>
          <p:cNvSpPr>
            <a:spLocks noChangeArrowheads="1"/>
          </p:cNvSpPr>
          <p:nvPr/>
        </p:nvSpPr>
        <p:spPr bwMode="auto">
          <a:xfrm>
            <a:off x="3657600" y="381000"/>
            <a:ext cx="457200" cy="1905000"/>
          </a:xfrm>
          <a:prstGeom prst="rect">
            <a:avLst/>
          </a:prstGeom>
          <a:noFill/>
          <a:ln w="9525">
            <a:solidFill>
              <a:srgbClr val="0099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179207" name="Object 7"/>
          <p:cNvGraphicFramePr>
            <a:graphicFrameLocks noChangeAspect="1"/>
          </p:cNvGraphicFramePr>
          <p:nvPr/>
        </p:nvGraphicFramePr>
        <p:xfrm>
          <a:off x="5105400" y="381000"/>
          <a:ext cx="2362200" cy="1981200"/>
        </p:xfrm>
        <a:graphic>
          <a:graphicData uri="http://schemas.openxmlformats.org/presentationml/2006/ole">
            <mc:AlternateContent xmlns:mc="http://schemas.openxmlformats.org/markup-compatibility/2006">
              <mc:Choice xmlns:v="urn:schemas-microsoft-com:vml" Requires="v">
                <p:oleObj spid="_x0000_s79981" name="Equation" r:id="rId9" imgW="2333678" imgH="1952640" progId="Equation.DSMT4">
                  <p:embed/>
                </p:oleObj>
              </mc:Choice>
              <mc:Fallback>
                <p:oleObj name="Equation" r:id="rId9" imgW="2333678" imgH="195264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381000"/>
                        <a:ext cx="23622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08" name="Rectangle 8"/>
          <p:cNvSpPr>
            <a:spLocks noChangeArrowheads="1"/>
          </p:cNvSpPr>
          <p:nvPr/>
        </p:nvSpPr>
        <p:spPr bwMode="auto">
          <a:xfrm>
            <a:off x="6934200" y="457200"/>
            <a:ext cx="381000" cy="1905000"/>
          </a:xfrm>
          <a:prstGeom prst="rect">
            <a:avLst/>
          </a:prstGeom>
          <a:noFill/>
          <a:ln w="9525">
            <a:solidFill>
              <a:srgbClr val="FF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79209" name="Rectangle 9"/>
          <p:cNvSpPr>
            <a:spLocks noChangeArrowheads="1"/>
          </p:cNvSpPr>
          <p:nvPr/>
        </p:nvSpPr>
        <p:spPr bwMode="auto">
          <a:xfrm>
            <a:off x="5181600" y="457200"/>
            <a:ext cx="457200" cy="1905000"/>
          </a:xfrm>
          <a:prstGeom prst="rect">
            <a:avLst/>
          </a:prstGeom>
          <a:noFill/>
          <a:ln w="9525">
            <a:solidFill>
              <a:srgbClr val="0099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179210" name="Object 10"/>
          <p:cNvGraphicFramePr>
            <a:graphicFrameLocks noChangeAspect="1"/>
          </p:cNvGraphicFramePr>
          <p:nvPr/>
        </p:nvGraphicFramePr>
        <p:xfrm>
          <a:off x="1212850" y="2800350"/>
          <a:ext cx="635000" cy="698500"/>
        </p:xfrm>
        <a:graphic>
          <a:graphicData uri="http://schemas.openxmlformats.org/presentationml/2006/ole">
            <mc:AlternateContent xmlns:mc="http://schemas.openxmlformats.org/markup-compatibility/2006">
              <mc:Choice xmlns:v="urn:schemas-microsoft-com:vml" Requires="v">
                <p:oleObj spid="_x0000_s79982" name="Equation" r:id="rId11" imgW="609690" imgH="666630" progId="Equation.DSMT4">
                  <p:embed/>
                </p:oleObj>
              </mc:Choice>
              <mc:Fallback>
                <p:oleObj name="Equation" r:id="rId11" imgW="609690" imgH="66663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2850" y="2800350"/>
                        <a:ext cx="6350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11" name="Object 11"/>
          <p:cNvGraphicFramePr>
            <a:graphicFrameLocks noChangeAspect="1"/>
          </p:cNvGraphicFramePr>
          <p:nvPr/>
        </p:nvGraphicFramePr>
        <p:xfrm>
          <a:off x="1752600" y="3276600"/>
          <a:ext cx="454025" cy="234950"/>
        </p:xfrm>
        <a:graphic>
          <a:graphicData uri="http://schemas.openxmlformats.org/presentationml/2006/ole">
            <mc:AlternateContent xmlns:mc="http://schemas.openxmlformats.org/markup-compatibility/2006">
              <mc:Choice xmlns:v="urn:schemas-microsoft-com:vml" Requires="v">
                <p:oleObj spid="_x0000_s79983" name="Equation" r:id="rId13" imgW="95357" imgH="76140" progId="Equation.DSMT4">
                  <p:embed/>
                </p:oleObj>
              </mc:Choice>
              <mc:Fallback>
                <p:oleObj name="Equation" r:id="rId13" imgW="95357" imgH="7614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52600" y="3276600"/>
                        <a:ext cx="454025" cy="23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2"/>
          <p:cNvGrpSpPr>
            <a:grpSpLocks/>
          </p:cNvGrpSpPr>
          <p:nvPr/>
        </p:nvGrpSpPr>
        <p:grpSpPr bwMode="auto">
          <a:xfrm>
            <a:off x="2133600" y="2590800"/>
            <a:ext cx="2400300" cy="1905000"/>
            <a:chOff x="1344" y="1632"/>
            <a:chExt cx="1512" cy="1200"/>
          </a:xfrm>
        </p:grpSpPr>
        <p:sp>
          <p:nvSpPr>
            <p:cNvPr id="79899" name="Line 13"/>
            <p:cNvSpPr>
              <a:spLocks noChangeShapeType="1"/>
            </p:cNvSpPr>
            <p:nvPr/>
          </p:nvSpPr>
          <p:spPr bwMode="auto">
            <a:xfrm>
              <a:off x="2855" y="1680"/>
              <a:ext cx="1" cy="11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0" name="Line 14"/>
            <p:cNvSpPr>
              <a:spLocks noChangeShapeType="1"/>
            </p:cNvSpPr>
            <p:nvPr/>
          </p:nvSpPr>
          <p:spPr bwMode="auto">
            <a:xfrm>
              <a:off x="1344" y="1632"/>
              <a:ext cx="1" cy="11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9901" name="Object 15"/>
            <p:cNvGraphicFramePr>
              <a:graphicFrameLocks noChangeAspect="1"/>
            </p:cNvGraphicFramePr>
            <p:nvPr/>
          </p:nvGraphicFramePr>
          <p:xfrm>
            <a:off x="1384" y="1632"/>
            <a:ext cx="296" cy="1192"/>
          </p:xfrm>
          <a:graphic>
            <a:graphicData uri="http://schemas.openxmlformats.org/presentationml/2006/ole">
              <mc:AlternateContent xmlns:mc="http://schemas.openxmlformats.org/markup-compatibility/2006">
                <mc:Choice xmlns:v="urn:schemas-microsoft-com:vml" Requires="v">
                  <p:oleObj spid="_x0000_s79984" name="Equation" r:id="rId15" imgW="438156" imgH="1866780" progId="Equation.DSMT4">
                    <p:embed/>
                  </p:oleObj>
                </mc:Choice>
                <mc:Fallback>
                  <p:oleObj name="Equation" r:id="rId15" imgW="438156" imgH="186678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84" y="1632"/>
                          <a:ext cx="296" cy="1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902" name="Object 16"/>
            <p:cNvGraphicFramePr>
              <a:graphicFrameLocks noChangeAspect="1"/>
            </p:cNvGraphicFramePr>
            <p:nvPr/>
          </p:nvGraphicFramePr>
          <p:xfrm>
            <a:off x="2440" y="1632"/>
            <a:ext cx="296" cy="1192"/>
          </p:xfrm>
          <a:graphic>
            <a:graphicData uri="http://schemas.openxmlformats.org/presentationml/2006/ole">
              <mc:AlternateContent xmlns:mc="http://schemas.openxmlformats.org/markup-compatibility/2006">
                <mc:Choice xmlns:v="urn:schemas-microsoft-com:vml" Requires="v">
                  <p:oleObj spid="_x0000_s79985" name="Equation" r:id="rId17" imgW="438156" imgH="1866780" progId="Equation.DSMT4">
                    <p:embed/>
                  </p:oleObj>
                </mc:Choice>
                <mc:Fallback>
                  <p:oleObj name="Equation" r:id="rId17" imgW="438156" imgH="1866780"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40" y="1632"/>
                          <a:ext cx="296" cy="1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79217" name="Object 17"/>
          <p:cNvGraphicFramePr>
            <a:graphicFrameLocks noChangeAspect="1"/>
          </p:cNvGraphicFramePr>
          <p:nvPr/>
        </p:nvGraphicFramePr>
        <p:xfrm>
          <a:off x="3035300" y="2590800"/>
          <a:ext cx="469900" cy="1892300"/>
        </p:xfrm>
        <a:graphic>
          <a:graphicData uri="http://schemas.openxmlformats.org/presentationml/2006/ole">
            <mc:AlternateContent xmlns:mc="http://schemas.openxmlformats.org/markup-compatibility/2006">
              <mc:Choice xmlns:v="urn:schemas-microsoft-com:vml" Requires="v">
                <p:oleObj spid="_x0000_s79986" name="Equation" r:id="rId19" imgW="438156" imgH="1866780" progId="Equation.DSMT4">
                  <p:embed/>
                </p:oleObj>
              </mc:Choice>
              <mc:Fallback>
                <p:oleObj name="Equation" r:id="rId19" imgW="438156" imgH="1866780" progId="Equation.DSMT4">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35300" y="2590800"/>
                        <a:ext cx="4699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18" name="Rectangle 18"/>
          <p:cNvSpPr>
            <a:spLocks noChangeArrowheads="1"/>
          </p:cNvSpPr>
          <p:nvPr/>
        </p:nvSpPr>
        <p:spPr bwMode="auto">
          <a:xfrm>
            <a:off x="3048000" y="3200400"/>
            <a:ext cx="1219200" cy="1219200"/>
          </a:xfrm>
          <a:prstGeom prst="rect">
            <a:avLst/>
          </a:prstGeom>
          <a:noFill/>
          <a:ln w="9525" cap="rnd">
            <a:solidFill>
              <a:srgbClr val="FF9933"/>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2400">
              <a:latin typeface="Times New Roman" panose="02020603050405020304" pitchFamily="18" charset="0"/>
            </a:endParaRPr>
          </a:p>
        </p:txBody>
      </p:sp>
      <p:graphicFrame>
        <p:nvGraphicFramePr>
          <p:cNvPr id="179219" name="Object 19"/>
          <p:cNvGraphicFramePr>
            <a:graphicFrameLocks noChangeAspect="1"/>
          </p:cNvGraphicFramePr>
          <p:nvPr/>
        </p:nvGraphicFramePr>
        <p:xfrm>
          <a:off x="4730750" y="2895600"/>
          <a:ext cx="660400" cy="711200"/>
        </p:xfrm>
        <a:graphic>
          <a:graphicData uri="http://schemas.openxmlformats.org/presentationml/2006/ole">
            <mc:AlternateContent xmlns:mc="http://schemas.openxmlformats.org/markup-compatibility/2006">
              <mc:Choice xmlns:v="urn:schemas-microsoft-com:vml" Requires="v">
                <p:oleObj spid="_x0000_s79987" name="Equation" r:id="rId21" imgW="628599" imgH="685800" progId="Equation.DSMT4">
                  <p:embed/>
                </p:oleObj>
              </mc:Choice>
              <mc:Fallback>
                <p:oleObj name="Equation" r:id="rId21" imgW="628599" imgH="685800" progId="Equation.DSMT4">
                  <p:embed/>
                  <p:pic>
                    <p:nvPicPr>
                      <p:cNvPr id="0"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30750" y="2895600"/>
                        <a:ext cx="6604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20" name="Object 20"/>
          <p:cNvGraphicFramePr>
            <a:graphicFrameLocks noChangeAspect="1"/>
          </p:cNvGraphicFramePr>
          <p:nvPr/>
        </p:nvGraphicFramePr>
        <p:xfrm>
          <a:off x="5219700" y="3352800"/>
          <a:ext cx="454025" cy="234950"/>
        </p:xfrm>
        <a:graphic>
          <a:graphicData uri="http://schemas.openxmlformats.org/presentationml/2006/ole">
            <mc:AlternateContent xmlns:mc="http://schemas.openxmlformats.org/markup-compatibility/2006">
              <mc:Choice xmlns:v="urn:schemas-microsoft-com:vml" Requires="v">
                <p:oleObj spid="_x0000_s79988" name="Equation" r:id="rId23" imgW="95357" imgH="76140" progId="Equation.DSMT4">
                  <p:embed/>
                </p:oleObj>
              </mc:Choice>
              <mc:Fallback>
                <p:oleObj name="Equation" r:id="rId23" imgW="95357" imgH="76140" progId="Equation.DSMT4">
                  <p:embed/>
                  <p:pic>
                    <p:nvPicPr>
                      <p:cNvPr id="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19700" y="3352800"/>
                        <a:ext cx="454025" cy="23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21" name="Object 21"/>
          <p:cNvGraphicFramePr>
            <a:graphicFrameLocks noChangeAspect="1"/>
          </p:cNvGraphicFramePr>
          <p:nvPr/>
        </p:nvGraphicFramePr>
        <p:xfrm>
          <a:off x="7448550" y="2667000"/>
          <a:ext cx="254000" cy="1892300"/>
        </p:xfrm>
        <a:graphic>
          <a:graphicData uri="http://schemas.openxmlformats.org/presentationml/2006/ole">
            <mc:AlternateContent xmlns:mc="http://schemas.openxmlformats.org/markup-compatibility/2006">
              <mc:Choice xmlns:v="urn:schemas-microsoft-com:vml" Requires="v">
                <p:oleObj spid="_x0000_s79989" name="Equation" r:id="rId25" imgW="228532" imgH="1866780" progId="Equation.DSMT4">
                  <p:embed/>
                </p:oleObj>
              </mc:Choice>
              <mc:Fallback>
                <p:oleObj name="Equation" r:id="rId25" imgW="228532" imgH="1866780" progId="Equation.DSMT4">
                  <p:embed/>
                  <p:pic>
                    <p:nvPicPr>
                      <p:cNvPr id="0" name="Object 2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448550" y="2667000"/>
                        <a:ext cx="2540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22"/>
          <p:cNvGrpSpPr>
            <a:grpSpLocks/>
          </p:cNvGrpSpPr>
          <p:nvPr/>
        </p:nvGrpSpPr>
        <p:grpSpPr bwMode="auto">
          <a:xfrm>
            <a:off x="5600700" y="2667000"/>
            <a:ext cx="2249488" cy="1905000"/>
            <a:chOff x="3528" y="1680"/>
            <a:chExt cx="1417" cy="1200"/>
          </a:xfrm>
        </p:grpSpPr>
        <p:sp>
          <p:nvSpPr>
            <p:cNvPr id="79895" name="Line 23"/>
            <p:cNvSpPr>
              <a:spLocks noChangeShapeType="1"/>
            </p:cNvSpPr>
            <p:nvPr/>
          </p:nvSpPr>
          <p:spPr bwMode="auto">
            <a:xfrm>
              <a:off x="4944" y="1728"/>
              <a:ext cx="1" cy="11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6" name="Line 24"/>
            <p:cNvSpPr>
              <a:spLocks noChangeShapeType="1"/>
            </p:cNvSpPr>
            <p:nvPr/>
          </p:nvSpPr>
          <p:spPr bwMode="auto">
            <a:xfrm>
              <a:off x="3528" y="1680"/>
              <a:ext cx="1" cy="11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9897" name="Object 25"/>
            <p:cNvGraphicFramePr>
              <a:graphicFrameLocks noChangeAspect="1"/>
            </p:cNvGraphicFramePr>
            <p:nvPr/>
          </p:nvGraphicFramePr>
          <p:xfrm>
            <a:off x="3568" y="1680"/>
            <a:ext cx="296" cy="1192"/>
          </p:xfrm>
          <a:graphic>
            <a:graphicData uri="http://schemas.openxmlformats.org/presentationml/2006/ole">
              <mc:AlternateContent xmlns:mc="http://schemas.openxmlformats.org/markup-compatibility/2006">
                <mc:Choice xmlns:v="urn:schemas-microsoft-com:vml" Requires="v">
                  <p:oleObj spid="_x0000_s79990" name="Equation" r:id="rId27" imgW="438156" imgH="1866780" progId="Equation.DSMT4">
                    <p:embed/>
                  </p:oleObj>
                </mc:Choice>
                <mc:Fallback>
                  <p:oleObj name="Equation" r:id="rId27" imgW="438156" imgH="1866780" progId="Equation.DSMT4">
                    <p:embed/>
                    <p:pic>
                      <p:nvPicPr>
                        <p:cNvPr id="0" name="Object 2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68" y="1680"/>
                          <a:ext cx="296" cy="1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98" name="Object 26"/>
            <p:cNvGraphicFramePr>
              <a:graphicFrameLocks noChangeAspect="1"/>
            </p:cNvGraphicFramePr>
            <p:nvPr/>
          </p:nvGraphicFramePr>
          <p:xfrm>
            <a:off x="4096" y="1680"/>
            <a:ext cx="296" cy="1192"/>
          </p:xfrm>
          <a:graphic>
            <a:graphicData uri="http://schemas.openxmlformats.org/presentationml/2006/ole">
              <mc:AlternateContent xmlns:mc="http://schemas.openxmlformats.org/markup-compatibility/2006">
                <mc:Choice xmlns:v="urn:schemas-microsoft-com:vml" Requires="v">
                  <p:oleObj spid="_x0000_s79991" name="Equation" r:id="rId29" imgW="438156" imgH="1866780" progId="Equation.DSMT4">
                    <p:embed/>
                  </p:oleObj>
                </mc:Choice>
                <mc:Fallback>
                  <p:oleObj name="Equation" r:id="rId29" imgW="438156" imgH="1866780" progId="Equation.DSMT4">
                    <p:embed/>
                    <p:pic>
                      <p:nvPicPr>
                        <p:cNvPr id="0" name="Object 2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96" y="1680"/>
                          <a:ext cx="296" cy="1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79227" name="Object 27"/>
          <p:cNvGraphicFramePr>
            <a:graphicFrameLocks noChangeAspect="1"/>
          </p:cNvGraphicFramePr>
          <p:nvPr/>
        </p:nvGraphicFramePr>
        <p:xfrm>
          <a:off x="1428750" y="5143500"/>
          <a:ext cx="863600" cy="368300"/>
        </p:xfrm>
        <a:graphic>
          <a:graphicData uri="http://schemas.openxmlformats.org/presentationml/2006/ole">
            <mc:AlternateContent xmlns:mc="http://schemas.openxmlformats.org/markup-compatibility/2006">
              <mc:Choice xmlns:v="urn:schemas-microsoft-com:vml" Requires="v">
                <p:oleObj spid="_x0000_s79992" name="Equation" r:id="rId31" imgW="838223" imgH="342900" progId="Equation.DSMT4">
                  <p:embed/>
                </p:oleObj>
              </mc:Choice>
              <mc:Fallback>
                <p:oleObj name="Equation" r:id="rId31" imgW="838223" imgH="342900" progId="Equation.DSMT4">
                  <p:embed/>
                  <p:pic>
                    <p:nvPicPr>
                      <p:cNvPr id="0" name="Object 2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428750" y="5143500"/>
                        <a:ext cx="8636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28" name="Line 28"/>
          <p:cNvSpPr>
            <a:spLocks noChangeShapeType="1"/>
          </p:cNvSpPr>
          <p:nvPr/>
        </p:nvSpPr>
        <p:spPr bwMode="auto">
          <a:xfrm rot="2694059" flipH="1">
            <a:off x="2303463" y="5283200"/>
            <a:ext cx="990600" cy="457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9229" name="Rectangle 29"/>
          <p:cNvSpPr>
            <a:spLocks noChangeArrowheads="1"/>
          </p:cNvSpPr>
          <p:nvPr/>
        </p:nvSpPr>
        <p:spPr bwMode="auto">
          <a:xfrm>
            <a:off x="3297238" y="5334000"/>
            <a:ext cx="2632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b="1">
                <a:solidFill>
                  <a:schemeClr val="tx2"/>
                </a:solidFill>
                <a:latin typeface="隶书" panose="02010509060101010101" pitchFamily="49" charset="-122"/>
                <a:ea typeface="隶书" panose="02010509060101010101" pitchFamily="49" charset="-122"/>
              </a:rPr>
              <a:t>答案与前同！</a:t>
            </a:r>
            <a:endParaRPr lang="zh-CN" altLang="en-US" b="1">
              <a:solidFill>
                <a:schemeClr val="tx2"/>
              </a:solidFill>
              <a:latin typeface="隶书" panose="02010509060101010101" pitchFamily="49" charset="-122"/>
              <a:ea typeface="隶书" panose="02010509060101010101" pitchFamily="49" charset="-122"/>
            </a:endParaRPr>
          </a:p>
        </p:txBody>
      </p:sp>
      <p:sp>
        <p:nvSpPr>
          <p:cNvPr id="79894"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9245406-95AC-43AE-871A-6236BF926C66}" type="slidenum">
              <a:rPr lang="en-US" altLang="zh-CN" sz="1200">
                <a:solidFill>
                  <a:srgbClr val="898989"/>
                </a:solidFill>
                <a:latin typeface="Times New Roman" panose="02020603050405020304" pitchFamily="18" charset="0"/>
              </a:rPr>
              <a:pPr>
                <a:spcBef>
                  <a:spcPct val="0"/>
                </a:spcBef>
                <a:buFontTx/>
                <a:buNone/>
              </a:pPr>
              <a:t>72</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9202"/>
                                        </p:tgtEl>
                                        <p:attrNameLst>
                                          <p:attrName>style.visibility</p:attrName>
                                        </p:attrNameLst>
                                      </p:cBhvr>
                                      <p:to>
                                        <p:strVal val="visible"/>
                                      </p:to>
                                    </p:set>
                                    <p:animEffect transition="in" filter="wipe(left)">
                                      <p:cBhvr>
                                        <p:cTn id="7" dur="500"/>
                                        <p:tgtEl>
                                          <p:spTgt spid="179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9203"/>
                                        </p:tgtEl>
                                        <p:attrNameLst>
                                          <p:attrName>style.visibility</p:attrName>
                                        </p:attrNameLst>
                                      </p:cBhvr>
                                      <p:to>
                                        <p:strVal val="visible"/>
                                      </p:to>
                                    </p:set>
                                    <p:animEffect transition="in" filter="wipe(left)">
                                      <p:cBhvr>
                                        <p:cTn id="12" dur="500"/>
                                        <p:tgtEl>
                                          <p:spTgt spid="1792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9204"/>
                                        </p:tgtEl>
                                        <p:attrNameLst>
                                          <p:attrName>style.visibility</p:attrName>
                                        </p:attrNameLst>
                                      </p:cBhvr>
                                      <p:to>
                                        <p:strVal val="visible"/>
                                      </p:to>
                                    </p:set>
                                    <p:animEffect transition="in" filter="wipe(left)">
                                      <p:cBhvr>
                                        <p:cTn id="17" dur="500"/>
                                        <p:tgtEl>
                                          <p:spTgt spid="1792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9207"/>
                                        </p:tgtEl>
                                        <p:attrNameLst>
                                          <p:attrName>style.visibility</p:attrName>
                                        </p:attrNameLst>
                                      </p:cBhvr>
                                      <p:to>
                                        <p:strVal val="visible"/>
                                      </p:to>
                                    </p:set>
                                    <p:animEffect transition="in" filter="wipe(left)">
                                      <p:cBhvr>
                                        <p:cTn id="22" dur="500"/>
                                        <p:tgtEl>
                                          <p:spTgt spid="1792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9205"/>
                                        </p:tgtEl>
                                        <p:attrNameLst>
                                          <p:attrName>style.visibility</p:attrName>
                                        </p:attrNameLst>
                                      </p:cBhvr>
                                      <p:to>
                                        <p:strVal val="visible"/>
                                      </p:to>
                                    </p:set>
                                  </p:childTnLst>
                                  <p:subTnLst>
                                    <p:set>
                                      <p:cBhvr override="childStyle">
                                        <p:cTn dur="1" fill="hold" display="0" masterRel="nextClick" afterEffect="1"/>
                                        <p:tgtEl>
                                          <p:spTgt spid="179205"/>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9208"/>
                                        </p:tgtEl>
                                        <p:attrNameLst>
                                          <p:attrName>style.visibility</p:attrName>
                                        </p:attrNameLst>
                                      </p:cBhvr>
                                      <p:to>
                                        <p:strVal val="visible"/>
                                      </p:to>
                                    </p:set>
                                  </p:childTnLst>
                                  <p:subTnLst>
                                    <p:set>
                                      <p:cBhvr override="childStyle">
                                        <p:cTn dur="1" fill="hold" display="0" masterRel="nextClick" afterEffect="1"/>
                                        <p:tgtEl>
                                          <p:spTgt spid="179208"/>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9206"/>
                                        </p:tgtEl>
                                        <p:attrNameLst>
                                          <p:attrName>style.visibility</p:attrName>
                                        </p:attrNameLst>
                                      </p:cBhvr>
                                      <p:to>
                                        <p:strVal val="visible"/>
                                      </p:to>
                                    </p:set>
                                  </p:childTnLst>
                                  <p:subTnLst>
                                    <p:set>
                                      <p:cBhvr override="childStyle">
                                        <p:cTn dur="1" fill="hold" display="0" masterRel="nextClick" afterEffect="1"/>
                                        <p:tgtEl>
                                          <p:spTgt spid="179206"/>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79209"/>
                                        </p:tgtEl>
                                        <p:attrNameLst>
                                          <p:attrName>style.visibility</p:attrName>
                                        </p:attrNameLst>
                                      </p:cBhvr>
                                      <p:to>
                                        <p:strVal val="visible"/>
                                      </p:to>
                                    </p:set>
                                  </p:childTnLst>
                                  <p:subTnLst>
                                    <p:set>
                                      <p:cBhvr override="childStyle">
                                        <p:cTn dur="1" fill="hold" display="0" masterRel="nextClick" afterEffect="1"/>
                                        <p:tgtEl>
                                          <p:spTgt spid="179209"/>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79210"/>
                                        </p:tgtEl>
                                        <p:attrNameLst>
                                          <p:attrName>style.visibility</p:attrName>
                                        </p:attrNameLst>
                                      </p:cBhvr>
                                      <p:to>
                                        <p:strVal val="visible"/>
                                      </p:to>
                                    </p:set>
                                    <p:animEffect transition="in" filter="wipe(left)">
                                      <p:cBhvr>
                                        <p:cTn id="43" dur="500"/>
                                        <p:tgtEl>
                                          <p:spTgt spid="17921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79211"/>
                                        </p:tgtEl>
                                        <p:attrNameLst>
                                          <p:attrName>style.visibility</p:attrName>
                                        </p:attrNameLst>
                                      </p:cBhvr>
                                      <p:to>
                                        <p:strVal val="visible"/>
                                      </p:to>
                                    </p:set>
                                    <p:animEffect transition="in" filter="wipe(left)">
                                      <p:cBhvr>
                                        <p:cTn id="48" dur="500"/>
                                        <p:tgtEl>
                                          <p:spTgt spid="17921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left)">
                                      <p:cBhvr>
                                        <p:cTn id="53" dur="500"/>
                                        <p:tgtEl>
                                          <p:spTgt spid="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179217"/>
                                        </p:tgtEl>
                                        <p:attrNameLst>
                                          <p:attrName>style.visibility</p:attrName>
                                        </p:attrNameLst>
                                      </p:cBhvr>
                                      <p:to>
                                        <p:strVal val="visible"/>
                                      </p:to>
                                    </p:set>
                                    <p:animEffect transition="in" filter="wipe(left)">
                                      <p:cBhvr>
                                        <p:cTn id="58" dur="500"/>
                                        <p:tgtEl>
                                          <p:spTgt spid="17921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7921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79219"/>
                                        </p:tgtEl>
                                        <p:attrNameLst>
                                          <p:attrName>style.visibility</p:attrName>
                                        </p:attrNameLst>
                                      </p:cBhvr>
                                      <p:to>
                                        <p:strVal val="visible"/>
                                      </p:to>
                                    </p:set>
                                    <p:animEffect transition="in" filter="wipe(left)">
                                      <p:cBhvr>
                                        <p:cTn id="67" dur="500"/>
                                        <p:tgtEl>
                                          <p:spTgt spid="17921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79220"/>
                                        </p:tgtEl>
                                        <p:attrNameLst>
                                          <p:attrName>style.visibility</p:attrName>
                                        </p:attrNameLst>
                                      </p:cBhvr>
                                      <p:to>
                                        <p:strVal val="visible"/>
                                      </p:to>
                                    </p:set>
                                    <p:animEffect transition="in" filter="wipe(left)">
                                      <p:cBhvr>
                                        <p:cTn id="72" dur="500"/>
                                        <p:tgtEl>
                                          <p:spTgt spid="17922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wipe(left)">
                                      <p:cBhvr>
                                        <p:cTn id="77" dur="500"/>
                                        <p:tgtEl>
                                          <p:spTgt spid="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79221"/>
                                        </p:tgtEl>
                                        <p:attrNameLst>
                                          <p:attrName>style.visibility</p:attrName>
                                        </p:attrNameLst>
                                      </p:cBhvr>
                                      <p:to>
                                        <p:strVal val="visible"/>
                                      </p:to>
                                    </p:set>
                                    <p:animEffect transition="in" filter="wipe(left)">
                                      <p:cBhvr>
                                        <p:cTn id="82" dur="500"/>
                                        <p:tgtEl>
                                          <p:spTgt spid="17922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179227"/>
                                        </p:tgtEl>
                                        <p:attrNameLst>
                                          <p:attrName>style.visibility</p:attrName>
                                        </p:attrNameLst>
                                      </p:cBhvr>
                                      <p:to>
                                        <p:strVal val="visible"/>
                                      </p:to>
                                    </p:set>
                                    <p:animEffect transition="in" filter="wipe(left)">
                                      <p:cBhvr>
                                        <p:cTn id="87" dur="500"/>
                                        <p:tgtEl>
                                          <p:spTgt spid="17922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179228"/>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179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5" grpId="0" animBg="1"/>
      <p:bldP spid="179206" grpId="0" animBg="1"/>
      <p:bldP spid="179208" grpId="0" animBg="1"/>
      <p:bldP spid="179209" grpId="0" animBg="1"/>
      <p:bldP spid="179218" grpId="0" animBg="1" autoUpdateAnimBg="0"/>
      <p:bldP spid="179228" grpId="0" animBg="1"/>
      <p:bldP spid="179229"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2000250" y="1219200"/>
            <a:ext cx="5410200"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chemeClr val="tx2"/>
                </a:solidFill>
                <a:latin typeface="隶书" panose="02010509060101010101" pitchFamily="49" charset="-122"/>
                <a:ea typeface="隶书" panose="02010509060101010101" pitchFamily="49" charset="-122"/>
              </a:rPr>
              <a:t>　　并不是化为上三角行列式只能用行变换，也并不是化为下三角行列式只能用列变换。其实，不管化为上三角行列式或下三角行列式，</a:t>
            </a:r>
            <a:r>
              <a:rPr lang="zh-CN" altLang="en-US" b="1">
                <a:solidFill>
                  <a:srgbClr val="FF3300"/>
                </a:solidFill>
                <a:latin typeface="隶书" panose="02010509060101010101" pitchFamily="49" charset="-122"/>
                <a:ea typeface="隶书" panose="02010509060101010101" pitchFamily="49" charset="-122"/>
              </a:rPr>
              <a:t>行变换和列变换都可以结合进行</a:t>
            </a:r>
            <a:r>
              <a:rPr lang="zh-CN" altLang="en-US" b="1">
                <a:solidFill>
                  <a:schemeClr val="tx2"/>
                </a:solidFill>
                <a:latin typeface="隶书" panose="02010509060101010101" pitchFamily="49" charset="-122"/>
                <a:ea typeface="隶书" panose="02010509060101010101" pitchFamily="49" charset="-122"/>
              </a:rPr>
              <a:t>。</a:t>
            </a:r>
          </a:p>
        </p:txBody>
      </p:sp>
      <p:sp>
        <p:nvSpPr>
          <p:cNvPr id="80899"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320445E-73AD-44B1-96B8-506BE115436D}" type="slidenum">
              <a:rPr lang="en-US" altLang="zh-CN" sz="1200">
                <a:solidFill>
                  <a:srgbClr val="898989"/>
                </a:solidFill>
                <a:latin typeface="Times New Roman" panose="02020603050405020304" pitchFamily="18" charset="0"/>
              </a:rPr>
              <a:pPr>
                <a:spcBef>
                  <a:spcPct val="0"/>
                </a:spcBef>
                <a:buFontTx/>
                <a:buNone/>
              </a:pPr>
              <a:t>73</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80226"/>
                                        </p:tgtEl>
                                        <p:attrNameLst>
                                          <p:attrName>style.visibility</p:attrName>
                                        </p:attrNameLst>
                                      </p:cBhvr>
                                      <p:to>
                                        <p:strVal val="visible"/>
                                      </p:to>
                                    </p:set>
                                    <p:animEffect transition="in" filter="wipe(left)">
                                      <p:cBhvr>
                                        <p:cTn id="7" dur="75"/>
                                        <p:tgtEl>
                                          <p:spTgt spid="180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ChangeArrowheads="1"/>
          </p:cNvSpPr>
          <p:nvPr/>
        </p:nvSpPr>
        <p:spPr bwMode="auto">
          <a:xfrm>
            <a:off x="1066800" y="685800"/>
            <a:ext cx="307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例 </a:t>
            </a:r>
            <a:r>
              <a:rPr lang="zh-CN" altLang="en-US" sz="2800" b="1">
                <a:latin typeface="Times New Roman" panose="02020603050405020304" pitchFamily="18" charset="0"/>
                <a:ea typeface="隶书" panose="02010509060101010101" pitchFamily="49" charset="-122"/>
              </a:rPr>
              <a:t>计算行列式： </a:t>
            </a:r>
          </a:p>
        </p:txBody>
      </p:sp>
      <p:graphicFrame>
        <p:nvGraphicFramePr>
          <p:cNvPr id="182275" name="Object 3"/>
          <p:cNvGraphicFramePr>
            <a:graphicFrameLocks noChangeAspect="1"/>
          </p:cNvGraphicFramePr>
          <p:nvPr/>
        </p:nvGraphicFramePr>
        <p:xfrm>
          <a:off x="3657600" y="153988"/>
          <a:ext cx="1647825" cy="1674812"/>
        </p:xfrm>
        <a:graphic>
          <a:graphicData uri="http://schemas.openxmlformats.org/presentationml/2006/ole">
            <mc:AlternateContent xmlns:mc="http://schemas.openxmlformats.org/markup-compatibility/2006">
              <mc:Choice xmlns:v="urn:schemas-microsoft-com:vml" Requires="v">
                <p:oleObj spid="_x0000_s81934" name="Equation" r:id="rId3" imgW="901700" imgH="914400" progId="Equation.DSMT4">
                  <p:embed/>
                </p:oleObj>
              </mc:Choice>
              <mc:Fallback>
                <p:oleObj name="Equation" r:id="rId3" imgW="901700" imgH="914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53988"/>
                        <a:ext cx="1647825"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2276" name="Rectangle 4"/>
          <p:cNvSpPr>
            <a:spLocks noChangeArrowheads="1"/>
          </p:cNvSpPr>
          <p:nvPr/>
        </p:nvSpPr>
        <p:spPr bwMode="auto">
          <a:xfrm>
            <a:off x="1143000" y="2360613"/>
            <a:ext cx="10715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669900"/>
                </a:solidFill>
                <a:latin typeface="Times New Roman" panose="02020603050405020304" pitchFamily="18" charset="0"/>
                <a:ea typeface="隶书" panose="02010509060101010101" pitchFamily="49" charset="-122"/>
              </a:rPr>
              <a:t>分析：</a:t>
            </a:r>
            <a:endParaRPr lang="zh-CN" altLang="en-US" sz="2800" b="1">
              <a:latin typeface="Times New Roman" panose="02020603050405020304" pitchFamily="18" charset="0"/>
              <a:ea typeface="隶书" panose="02010509060101010101" pitchFamily="49" charset="-122"/>
            </a:endParaRPr>
          </a:p>
        </p:txBody>
      </p:sp>
      <p:sp>
        <p:nvSpPr>
          <p:cNvPr id="182277" name="Rectangle 5"/>
          <p:cNvSpPr>
            <a:spLocks noChangeArrowheads="1"/>
          </p:cNvSpPr>
          <p:nvPr/>
        </p:nvSpPr>
        <p:spPr bwMode="auto">
          <a:xfrm>
            <a:off x="3733800" y="152400"/>
            <a:ext cx="152400" cy="304800"/>
          </a:xfrm>
          <a:prstGeom prst="rect">
            <a:avLst/>
          </a:prstGeom>
          <a:noFill/>
          <a:ln w="9525">
            <a:solidFill>
              <a:srgbClr val="66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82278" name="Rectangle 6"/>
          <p:cNvSpPr>
            <a:spLocks noChangeArrowheads="1"/>
          </p:cNvSpPr>
          <p:nvPr/>
        </p:nvSpPr>
        <p:spPr bwMode="auto">
          <a:xfrm>
            <a:off x="3733800" y="152400"/>
            <a:ext cx="228600" cy="1600200"/>
          </a:xfrm>
          <a:prstGeom prst="rect">
            <a:avLst/>
          </a:prstGeom>
          <a:noFill/>
          <a:ln w="9525">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82280" name="Rectangle 8"/>
          <p:cNvSpPr>
            <a:spLocks noChangeArrowheads="1"/>
          </p:cNvSpPr>
          <p:nvPr/>
        </p:nvSpPr>
        <p:spPr bwMode="auto">
          <a:xfrm>
            <a:off x="1143000" y="2857500"/>
            <a:ext cx="642937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虽然第一行第一列元素不为</a:t>
            </a:r>
            <a:r>
              <a:rPr lang="en-US" altLang="zh-CN" sz="2800" b="1">
                <a:solidFill>
                  <a:schemeClr val="tx2"/>
                </a:solidFill>
                <a:latin typeface="Times New Roman" panose="02020603050405020304" pitchFamily="18" charset="0"/>
                <a:ea typeface="隶书" panose="02010509060101010101" pitchFamily="49" charset="-122"/>
              </a:rPr>
              <a:t>0</a:t>
            </a:r>
            <a:r>
              <a:rPr lang="zh-CN" altLang="en-GB" sz="2800" b="1">
                <a:solidFill>
                  <a:schemeClr val="tx2"/>
                </a:solidFill>
                <a:latin typeface="Times New Roman" panose="02020603050405020304" pitchFamily="18" charset="0"/>
                <a:ea typeface="隶书" panose="02010509060101010101" pitchFamily="49" charset="-122"/>
              </a:rPr>
              <a:t>，但第一</a:t>
            </a:r>
            <a:endParaRPr lang="en-US" altLang="zh-CN" sz="2800" b="1">
              <a:solidFill>
                <a:schemeClr val="tx2"/>
              </a:solidFill>
              <a:latin typeface="Times New Roman" panose="02020603050405020304" pitchFamily="18" charset="0"/>
              <a:ea typeface="隶书" panose="02010509060101010101" pitchFamily="49" charset="-122"/>
            </a:endParaRPr>
          </a:p>
          <a:p>
            <a:pPr eaLnBrk="1" hangingPunct="1">
              <a:spcBef>
                <a:spcPct val="0"/>
              </a:spcBef>
              <a:buFontTx/>
              <a:buNone/>
            </a:pPr>
            <a:r>
              <a:rPr lang="zh-CN" altLang="en-GB" sz="2800" b="1">
                <a:solidFill>
                  <a:schemeClr val="tx2"/>
                </a:solidFill>
                <a:latin typeface="Times New Roman" panose="02020603050405020304" pitchFamily="18" charset="0"/>
                <a:ea typeface="隶书" panose="02010509060101010101" pitchFamily="49" charset="-122"/>
              </a:rPr>
              <a:t>列元素的数值相对比较大，为了方便计</a:t>
            </a:r>
            <a:endParaRPr lang="en-US" altLang="zh-CN" sz="2800" b="1">
              <a:solidFill>
                <a:schemeClr val="tx2"/>
              </a:solidFill>
              <a:latin typeface="Times New Roman" panose="02020603050405020304" pitchFamily="18" charset="0"/>
              <a:ea typeface="隶书" panose="02010509060101010101" pitchFamily="49" charset="-122"/>
            </a:endParaRPr>
          </a:p>
          <a:p>
            <a:pPr eaLnBrk="1" hangingPunct="1">
              <a:spcBef>
                <a:spcPct val="0"/>
              </a:spcBef>
              <a:buFontTx/>
              <a:buNone/>
            </a:pPr>
            <a:r>
              <a:rPr lang="zh-CN" altLang="en-GB" sz="2800" b="1">
                <a:solidFill>
                  <a:schemeClr val="tx2"/>
                </a:solidFill>
                <a:latin typeface="Times New Roman" panose="02020603050405020304" pitchFamily="18" charset="0"/>
                <a:ea typeface="隶书" panose="02010509060101010101" pitchFamily="49" charset="-122"/>
              </a:rPr>
              <a:t>算我们可以进行换列(或行)</a:t>
            </a:r>
            <a:r>
              <a:rPr lang="zh-CN" altLang="en-US" sz="2800" b="1">
                <a:solidFill>
                  <a:schemeClr val="tx2"/>
                </a:solidFill>
                <a:latin typeface="Times New Roman" panose="02020603050405020304" pitchFamily="18" charset="0"/>
                <a:ea typeface="隶书" panose="02010509060101010101" pitchFamily="49" charset="-122"/>
              </a:rPr>
              <a:t>。</a:t>
            </a:r>
            <a:r>
              <a:rPr lang="zh-CN" altLang="en-GB" sz="2800" b="1">
                <a:solidFill>
                  <a:schemeClr val="tx2"/>
                </a:solidFill>
                <a:latin typeface="Times New Roman" panose="02020603050405020304" pitchFamily="18" charset="0"/>
                <a:ea typeface="隶书" panose="02010509060101010101" pitchFamily="49" charset="-122"/>
              </a:rPr>
              <a:t>分析各行和各列的特点，发现第二列的数值的绝对值相对小。因此用第二列与第一列进行互换后再进行下一步计算</a:t>
            </a:r>
            <a:r>
              <a:rPr lang="zh-CN" altLang="en-US" sz="2800" b="1">
                <a:solidFill>
                  <a:schemeClr val="tx2"/>
                </a:solidFill>
                <a:latin typeface="Times New Roman" panose="02020603050405020304" pitchFamily="18" charset="0"/>
                <a:ea typeface="隶书" panose="02010509060101010101" pitchFamily="49" charset="-122"/>
              </a:rPr>
              <a:t>。</a:t>
            </a:r>
          </a:p>
        </p:txBody>
      </p:sp>
      <p:sp>
        <p:nvSpPr>
          <p:cNvPr id="81928"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39EF5CD-0AE7-4D60-8A81-1640A906CA0C}" type="slidenum">
              <a:rPr lang="en-US" altLang="zh-CN" sz="1200">
                <a:solidFill>
                  <a:srgbClr val="898989"/>
                </a:solidFill>
                <a:latin typeface="Times New Roman" panose="02020603050405020304" pitchFamily="18" charset="0"/>
              </a:rPr>
              <a:pPr>
                <a:spcBef>
                  <a:spcPct val="0"/>
                </a:spcBef>
                <a:buFontTx/>
                <a:buNone/>
              </a:pPr>
              <a:t>74</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82274"/>
                                        </p:tgtEl>
                                        <p:attrNameLst>
                                          <p:attrName>style.visibility</p:attrName>
                                        </p:attrNameLst>
                                      </p:cBhvr>
                                      <p:to>
                                        <p:strVal val="visible"/>
                                      </p:to>
                                    </p:set>
                                    <p:animEffect transition="in" filter="wipe(left)">
                                      <p:cBhvr>
                                        <p:cTn id="7" dur="75"/>
                                        <p:tgtEl>
                                          <p:spTgt spid="182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2275"/>
                                        </p:tgtEl>
                                        <p:attrNameLst>
                                          <p:attrName>style.visibility</p:attrName>
                                        </p:attrNameLst>
                                      </p:cBhvr>
                                      <p:to>
                                        <p:strVal val="visible"/>
                                      </p:to>
                                    </p:set>
                                    <p:animEffect transition="in" filter="wipe(left)">
                                      <p:cBhvr>
                                        <p:cTn id="12" dur="500"/>
                                        <p:tgtEl>
                                          <p:spTgt spid="1822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82276"/>
                                        </p:tgtEl>
                                        <p:attrNameLst>
                                          <p:attrName>style.visibility</p:attrName>
                                        </p:attrNameLst>
                                      </p:cBhvr>
                                      <p:to>
                                        <p:strVal val="visible"/>
                                      </p:to>
                                    </p:set>
                                    <p:animEffect transition="in" filter="wipe(left)">
                                      <p:cBhvr>
                                        <p:cTn id="17" dur="75"/>
                                        <p:tgtEl>
                                          <p:spTgt spid="1822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82277"/>
                                        </p:tgtEl>
                                        <p:attrNameLst>
                                          <p:attrName>style.visibility</p:attrName>
                                        </p:attrNameLst>
                                      </p:cBhvr>
                                      <p:to>
                                        <p:strVal val="visible"/>
                                      </p:to>
                                    </p:set>
                                  </p:childTnLst>
                                  <p:subTnLst>
                                    <p:set>
                                      <p:cBhvr override="childStyle">
                                        <p:cTn dur="1" fill="hold" display="0" masterRel="nextClick" afterEffect="1"/>
                                        <p:tgtEl>
                                          <p:spTgt spid="182277"/>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182280"/>
                                        </p:tgtEl>
                                        <p:attrNameLst>
                                          <p:attrName>style.visibility</p:attrName>
                                        </p:attrNameLst>
                                      </p:cBhvr>
                                      <p:to>
                                        <p:strVal val="visible"/>
                                      </p:to>
                                    </p:set>
                                    <p:animEffect transition="in" filter="wipe(left)">
                                      <p:cBhvr>
                                        <p:cTn id="26" dur="75"/>
                                        <p:tgtEl>
                                          <p:spTgt spid="18228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2278"/>
                                        </p:tgtEl>
                                        <p:attrNameLst>
                                          <p:attrName>style.visibility</p:attrName>
                                        </p:attrNameLst>
                                      </p:cBhvr>
                                      <p:to>
                                        <p:strVal val="visible"/>
                                      </p:to>
                                    </p:set>
                                  </p:childTnLst>
                                  <p:subTnLst>
                                    <p:set>
                                      <p:cBhvr override="childStyle">
                                        <p:cTn dur="1" fill="hold" display="0" masterRel="nextClick" afterEffect="1"/>
                                        <p:tgtEl>
                                          <p:spTgt spid="18227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autoUpdateAnimBg="0"/>
      <p:bldP spid="182276" grpId="0" autoUpdateAnimBg="0"/>
      <p:bldP spid="182277" grpId="0" animBg="1"/>
      <p:bldP spid="182278" grpId="0" animBg="1"/>
      <p:bldP spid="182280"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914400" y="3810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sz="2800" b="1">
                <a:solidFill>
                  <a:schemeClr val="tx2"/>
                </a:solidFill>
                <a:latin typeface="Times New Roman" panose="02020603050405020304" pitchFamily="18" charset="0"/>
                <a:ea typeface="隶书" panose="02010509060101010101" pitchFamily="49" charset="-122"/>
              </a:rPr>
              <a:t>解</a:t>
            </a:r>
            <a:r>
              <a:rPr lang="zh-CN" altLang="en-US" sz="2800" b="1">
                <a:solidFill>
                  <a:schemeClr val="tx2"/>
                </a:solidFill>
                <a:latin typeface="Times New Roman" panose="02020603050405020304" pitchFamily="18" charset="0"/>
                <a:ea typeface="隶书" panose="02010509060101010101" pitchFamily="49" charset="-122"/>
              </a:rPr>
              <a:t>：</a:t>
            </a:r>
            <a:r>
              <a:rPr lang="zh-CN" altLang="en-US" sz="2800" b="1">
                <a:latin typeface="Times New Roman" panose="02020603050405020304" pitchFamily="18" charset="0"/>
                <a:ea typeface="隶书" panose="02010509060101010101" pitchFamily="49" charset="-122"/>
              </a:rPr>
              <a:t> </a:t>
            </a:r>
          </a:p>
        </p:txBody>
      </p:sp>
      <p:graphicFrame>
        <p:nvGraphicFramePr>
          <p:cNvPr id="183299" name="Object 3"/>
          <p:cNvGraphicFramePr>
            <a:graphicFrameLocks noChangeAspect="1"/>
          </p:cNvGraphicFramePr>
          <p:nvPr/>
        </p:nvGraphicFramePr>
        <p:xfrm>
          <a:off x="1752600" y="228600"/>
          <a:ext cx="1647825" cy="1447800"/>
        </p:xfrm>
        <a:graphic>
          <a:graphicData uri="http://schemas.openxmlformats.org/presentationml/2006/ole">
            <mc:AlternateContent xmlns:mc="http://schemas.openxmlformats.org/markup-compatibility/2006">
              <mc:Choice xmlns:v="urn:schemas-microsoft-com:vml" Requires="v">
                <p:oleObj spid="_x0000_s83023" name="Equation" r:id="rId3" imgW="901700" imgH="914400" progId="Equation.DSMT4">
                  <p:embed/>
                </p:oleObj>
              </mc:Choice>
              <mc:Fallback>
                <p:oleObj name="Equation" r:id="rId3" imgW="901700" imgH="914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8600"/>
                        <a:ext cx="16478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3300" name="Object 4"/>
          <p:cNvGraphicFramePr>
            <a:graphicFrameLocks noChangeAspect="1"/>
          </p:cNvGraphicFramePr>
          <p:nvPr/>
        </p:nvGraphicFramePr>
        <p:xfrm>
          <a:off x="3435350" y="311150"/>
          <a:ext cx="762000" cy="698500"/>
        </p:xfrm>
        <a:graphic>
          <a:graphicData uri="http://schemas.openxmlformats.org/presentationml/2006/ole">
            <mc:AlternateContent xmlns:mc="http://schemas.openxmlformats.org/markup-compatibility/2006">
              <mc:Choice xmlns:v="urn:schemas-microsoft-com:vml" Requires="v">
                <p:oleObj spid="_x0000_s83024" name="Equation" r:id="rId5" imgW="733411" imgH="666630" progId="Equation.DSMT4">
                  <p:embed/>
                </p:oleObj>
              </mc:Choice>
              <mc:Fallback>
                <p:oleObj name="Equation" r:id="rId5" imgW="733411" imgH="66663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5350" y="311150"/>
                        <a:ext cx="7620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3301" name="Object 5"/>
          <p:cNvGraphicFramePr>
            <a:graphicFrameLocks noChangeAspect="1"/>
          </p:cNvGraphicFramePr>
          <p:nvPr/>
        </p:nvGraphicFramePr>
        <p:xfrm>
          <a:off x="4000500" y="838200"/>
          <a:ext cx="279400" cy="190500"/>
        </p:xfrm>
        <a:graphic>
          <a:graphicData uri="http://schemas.openxmlformats.org/presentationml/2006/ole">
            <mc:AlternateContent xmlns:mc="http://schemas.openxmlformats.org/markup-compatibility/2006">
              <mc:Choice xmlns:v="urn:schemas-microsoft-com:vml" Requires="v">
                <p:oleObj spid="_x0000_s83025" name="Equation" r:id="rId7" imgW="247712" imgH="162000" progId="Equation.DSMT4">
                  <p:embed/>
                </p:oleObj>
              </mc:Choice>
              <mc:Fallback>
                <p:oleObj name="Equation" r:id="rId7" imgW="247712" imgH="1620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0500" y="838200"/>
                        <a:ext cx="2794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3302" name="Object 6"/>
          <p:cNvGraphicFramePr>
            <a:graphicFrameLocks noChangeAspect="1"/>
          </p:cNvGraphicFramePr>
          <p:nvPr/>
        </p:nvGraphicFramePr>
        <p:xfrm>
          <a:off x="4343400" y="228600"/>
          <a:ext cx="1647825" cy="1447800"/>
        </p:xfrm>
        <a:graphic>
          <a:graphicData uri="http://schemas.openxmlformats.org/presentationml/2006/ole">
            <mc:AlternateContent xmlns:mc="http://schemas.openxmlformats.org/markup-compatibility/2006">
              <mc:Choice xmlns:v="urn:schemas-microsoft-com:vml" Requires="v">
                <p:oleObj spid="_x0000_s83026" name="Equation" r:id="rId9" imgW="901700" imgH="914400" progId="Equation.DSMT4">
                  <p:embed/>
                </p:oleObj>
              </mc:Choice>
              <mc:Fallback>
                <p:oleObj name="Equation" r:id="rId9" imgW="901700" imgH="9144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228600"/>
                        <a:ext cx="16478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3303" name="Object 7"/>
          <p:cNvGraphicFramePr>
            <a:graphicFrameLocks noChangeAspect="1"/>
          </p:cNvGraphicFramePr>
          <p:nvPr/>
        </p:nvGraphicFramePr>
        <p:xfrm>
          <a:off x="1143000" y="1762125"/>
          <a:ext cx="711200" cy="990600"/>
        </p:xfrm>
        <a:graphic>
          <a:graphicData uri="http://schemas.openxmlformats.org/presentationml/2006/ole">
            <mc:AlternateContent xmlns:mc="http://schemas.openxmlformats.org/markup-compatibility/2006">
              <mc:Choice xmlns:v="urn:schemas-microsoft-com:vml" Requires="v">
                <p:oleObj spid="_x0000_s83027" name="Equation" r:id="rId11" imgW="685868" imgH="1190700" progId="Equation.DSMT4">
                  <p:embed/>
                </p:oleObj>
              </mc:Choice>
              <mc:Fallback>
                <p:oleObj name="Equation" r:id="rId11" imgW="685868" imgH="11907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000" y="1762125"/>
                        <a:ext cx="711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3304" name="Object 8"/>
          <p:cNvGraphicFramePr>
            <a:graphicFrameLocks noChangeAspect="1"/>
          </p:cNvGraphicFramePr>
          <p:nvPr/>
        </p:nvGraphicFramePr>
        <p:xfrm>
          <a:off x="1701800" y="2219325"/>
          <a:ext cx="454025" cy="234950"/>
        </p:xfrm>
        <a:graphic>
          <a:graphicData uri="http://schemas.openxmlformats.org/presentationml/2006/ole">
            <mc:AlternateContent xmlns:mc="http://schemas.openxmlformats.org/markup-compatibility/2006">
              <mc:Choice xmlns:v="urn:schemas-microsoft-com:vml" Requires="v">
                <p:oleObj spid="_x0000_s83028" name="Equation" r:id="rId13" imgW="95357" imgH="76140" progId="Equation.DSMT4">
                  <p:embed/>
                </p:oleObj>
              </mc:Choice>
              <mc:Fallback>
                <p:oleObj name="Equation" r:id="rId13" imgW="95357" imgH="7614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01800" y="2219325"/>
                        <a:ext cx="454025" cy="23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305" name="Object 9"/>
          <p:cNvGraphicFramePr>
            <a:graphicFrameLocks noChangeAspect="1"/>
          </p:cNvGraphicFramePr>
          <p:nvPr/>
        </p:nvGraphicFramePr>
        <p:xfrm>
          <a:off x="2159000" y="1676400"/>
          <a:ext cx="1600200" cy="454025"/>
        </p:xfrm>
        <a:graphic>
          <a:graphicData uri="http://schemas.openxmlformats.org/presentationml/2006/ole">
            <mc:AlternateContent xmlns:mc="http://schemas.openxmlformats.org/markup-compatibility/2006">
              <mc:Choice xmlns:v="urn:schemas-microsoft-com:vml" Requires="v">
                <p:oleObj spid="_x0000_s83029" name="Equation" r:id="rId15" imgW="723586" imgH="215806" progId="Equation.DSMT4">
                  <p:embed/>
                </p:oleObj>
              </mc:Choice>
              <mc:Fallback>
                <p:oleObj name="Equation" r:id="rId15" imgW="723586" imgH="215806"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59000" y="1676400"/>
                        <a:ext cx="1600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3306" name="Object 10"/>
          <p:cNvGraphicFramePr>
            <a:graphicFrameLocks noChangeAspect="1"/>
          </p:cNvGraphicFramePr>
          <p:nvPr/>
        </p:nvGraphicFramePr>
        <p:xfrm>
          <a:off x="2006600" y="1685925"/>
          <a:ext cx="1981200" cy="1531938"/>
        </p:xfrm>
        <a:graphic>
          <a:graphicData uri="http://schemas.openxmlformats.org/presentationml/2006/ole">
            <mc:AlternateContent xmlns:mc="http://schemas.openxmlformats.org/markup-compatibility/2006">
              <mc:Choice xmlns:v="urn:schemas-microsoft-com:vml" Requires="v">
                <p:oleObj spid="_x0000_s83030" name="Equation" r:id="rId17" imgW="800100" imgH="914400" progId="Equation.DSMT4">
                  <p:embed/>
                </p:oleObj>
              </mc:Choice>
              <mc:Fallback>
                <p:oleObj name="Equation" r:id="rId17" imgW="800100" imgH="91440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06600" y="1685925"/>
                        <a:ext cx="1981200"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3307" name="Object 11"/>
          <p:cNvGraphicFramePr>
            <a:graphicFrameLocks noChangeAspect="1"/>
          </p:cNvGraphicFramePr>
          <p:nvPr/>
        </p:nvGraphicFramePr>
        <p:xfrm>
          <a:off x="2159000" y="2066925"/>
          <a:ext cx="1597025" cy="444500"/>
        </p:xfrm>
        <a:graphic>
          <a:graphicData uri="http://schemas.openxmlformats.org/presentationml/2006/ole">
            <mc:AlternateContent xmlns:mc="http://schemas.openxmlformats.org/markup-compatibility/2006">
              <mc:Choice xmlns:v="urn:schemas-microsoft-com:vml" Requires="v">
                <p:oleObj spid="_x0000_s83031" name="Equation" r:id="rId19" imgW="742866" imgH="190620" progId="Equation.DSMT4">
                  <p:embed/>
                </p:oleObj>
              </mc:Choice>
              <mc:Fallback>
                <p:oleObj name="Equation" r:id="rId19" imgW="742866" imgH="190620" progId="Equation.DSMT4">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59000" y="2066925"/>
                        <a:ext cx="1597025"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3308" name="Object 12"/>
          <p:cNvGraphicFramePr>
            <a:graphicFrameLocks noChangeAspect="1"/>
          </p:cNvGraphicFramePr>
          <p:nvPr/>
        </p:nvGraphicFramePr>
        <p:xfrm>
          <a:off x="2159000" y="2447925"/>
          <a:ext cx="1600200" cy="457200"/>
        </p:xfrm>
        <a:graphic>
          <a:graphicData uri="http://schemas.openxmlformats.org/presentationml/2006/ole">
            <mc:AlternateContent xmlns:mc="http://schemas.openxmlformats.org/markup-compatibility/2006">
              <mc:Choice xmlns:v="urn:schemas-microsoft-com:vml" Requires="v">
                <p:oleObj spid="_x0000_s83032" name="Equation" r:id="rId21" imgW="914400" imgH="190620" progId="Equation.DSMT4">
                  <p:embed/>
                </p:oleObj>
              </mc:Choice>
              <mc:Fallback>
                <p:oleObj name="Equation" r:id="rId21" imgW="914400" imgH="190620" progId="Equation.DSMT4">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59000" y="2447925"/>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3309" name="Object 13"/>
          <p:cNvGraphicFramePr>
            <a:graphicFrameLocks noChangeAspect="1"/>
          </p:cNvGraphicFramePr>
          <p:nvPr/>
        </p:nvGraphicFramePr>
        <p:xfrm>
          <a:off x="2159000" y="2828925"/>
          <a:ext cx="1597025" cy="444500"/>
        </p:xfrm>
        <a:graphic>
          <a:graphicData uri="http://schemas.openxmlformats.org/presentationml/2006/ole">
            <mc:AlternateContent xmlns:mc="http://schemas.openxmlformats.org/markup-compatibility/2006">
              <mc:Choice xmlns:v="urn:schemas-microsoft-com:vml" Requires="v">
                <p:oleObj spid="_x0000_s83033" name="Equation" r:id="rId23" imgW="774364" imgH="215806" progId="Equation.DSMT4">
                  <p:embed/>
                </p:oleObj>
              </mc:Choice>
              <mc:Fallback>
                <p:oleObj name="Equation" r:id="rId23" imgW="774364" imgH="215806" progId="Equation.DSMT4">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159000" y="2828925"/>
                        <a:ext cx="1597025"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3310" name="Rectangle 14"/>
          <p:cNvSpPr>
            <a:spLocks noChangeArrowheads="1"/>
          </p:cNvSpPr>
          <p:nvPr/>
        </p:nvSpPr>
        <p:spPr bwMode="auto">
          <a:xfrm>
            <a:off x="2540000" y="2133600"/>
            <a:ext cx="1193800" cy="1066800"/>
          </a:xfrm>
          <a:prstGeom prst="rect">
            <a:avLst/>
          </a:prstGeom>
          <a:noFill/>
          <a:ln w="9525">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83311" name="Line 15"/>
          <p:cNvSpPr>
            <a:spLocks noChangeShapeType="1"/>
          </p:cNvSpPr>
          <p:nvPr/>
        </p:nvSpPr>
        <p:spPr bwMode="auto">
          <a:xfrm rot="529210" flipV="1">
            <a:off x="2078038" y="3155950"/>
            <a:ext cx="549275" cy="398463"/>
          </a:xfrm>
          <a:prstGeom prst="line">
            <a:avLst/>
          </a:prstGeom>
          <a:noFill/>
          <a:ln w="9525">
            <a:solidFill>
              <a:srgbClr val="66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3312" name="Rectangle 16"/>
          <p:cNvSpPr>
            <a:spLocks noChangeArrowheads="1"/>
          </p:cNvSpPr>
          <p:nvPr/>
        </p:nvSpPr>
        <p:spPr bwMode="auto">
          <a:xfrm>
            <a:off x="1168400" y="3514725"/>
            <a:ext cx="2438400" cy="19272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chemeClr val="tx2"/>
                </a:solidFill>
                <a:latin typeface="Times New Roman" panose="02020603050405020304" pitchFamily="18" charset="0"/>
                <a:ea typeface="隶书" panose="02010509060101010101" pitchFamily="49" charset="-122"/>
              </a:rPr>
              <a:t>运用上面化为上三角的方法来处理</a:t>
            </a:r>
            <a:r>
              <a:rPr lang="zh-CN" altLang="en-GB" sz="2400" b="1">
                <a:solidFill>
                  <a:schemeClr val="tx2"/>
                </a:solidFill>
                <a:latin typeface="Times New Roman" panose="02020603050405020304" pitchFamily="18" charset="0"/>
                <a:ea typeface="隶书" panose="02010509060101010101" pitchFamily="49" charset="-122"/>
              </a:rPr>
              <a:t>低一阶行列式的时候</a:t>
            </a:r>
            <a:r>
              <a:rPr lang="zh-CN" altLang="en-US" sz="2400" b="1">
                <a:solidFill>
                  <a:schemeClr val="tx2"/>
                </a:solidFill>
                <a:latin typeface="Times New Roman" panose="02020603050405020304" pitchFamily="18" charset="0"/>
                <a:ea typeface="隶书" panose="02010509060101010101" pitchFamily="49" charset="-122"/>
              </a:rPr>
              <a:t>出现了困难</a:t>
            </a:r>
            <a:r>
              <a:rPr lang="en-US" altLang="zh-CN" sz="2400" b="1">
                <a:solidFill>
                  <a:schemeClr val="tx2"/>
                </a:solidFill>
                <a:latin typeface="Times New Roman" panose="02020603050405020304" pitchFamily="18" charset="0"/>
                <a:ea typeface="隶书" panose="02010509060101010101" pitchFamily="49" charset="-122"/>
              </a:rPr>
              <a:t>!</a:t>
            </a:r>
          </a:p>
        </p:txBody>
      </p:sp>
      <p:grpSp>
        <p:nvGrpSpPr>
          <p:cNvPr id="2" name="Group 17"/>
          <p:cNvGrpSpPr>
            <a:grpSpLocks/>
          </p:cNvGrpSpPr>
          <p:nvPr/>
        </p:nvGrpSpPr>
        <p:grpSpPr bwMode="auto">
          <a:xfrm>
            <a:off x="2159000" y="2066925"/>
            <a:ext cx="1676400" cy="1066800"/>
            <a:chOff x="1728" y="2352"/>
            <a:chExt cx="672" cy="624"/>
          </a:xfrm>
        </p:grpSpPr>
        <p:sp>
          <p:nvSpPr>
            <p:cNvPr id="82966" name="Rectangle 18"/>
            <p:cNvSpPr>
              <a:spLocks noChangeArrowheads="1"/>
            </p:cNvSpPr>
            <p:nvPr/>
          </p:nvSpPr>
          <p:spPr bwMode="auto">
            <a:xfrm>
              <a:off x="1728" y="2352"/>
              <a:ext cx="672" cy="192"/>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2967" name="Rectangle 19"/>
            <p:cNvSpPr>
              <a:spLocks noChangeArrowheads="1"/>
            </p:cNvSpPr>
            <p:nvPr/>
          </p:nvSpPr>
          <p:spPr bwMode="auto">
            <a:xfrm>
              <a:off x="1728" y="2832"/>
              <a:ext cx="672" cy="144"/>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pSp>
      <p:sp>
        <p:nvSpPr>
          <p:cNvPr id="183316" name="Rectangle 20"/>
          <p:cNvSpPr>
            <a:spLocks noChangeArrowheads="1"/>
          </p:cNvSpPr>
          <p:nvPr/>
        </p:nvSpPr>
        <p:spPr bwMode="auto">
          <a:xfrm>
            <a:off x="4114800" y="3602038"/>
            <a:ext cx="47005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chemeClr val="tx2"/>
                </a:solidFill>
                <a:latin typeface="Times New Roman" panose="02020603050405020304" pitchFamily="18" charset="0"/>
                <a:ea typeface="隶书" panose="02010509060101010101" pitchFamily="49" charset="-122"/>
              </a:rPr>
              <a:t>       </a:t>
            </a:r>
            <a:r>
              <a:rPr lang="zh-CN" altLang="en-US" sz="2400" b="1">
                <a:solidFill>
                  <a:schemeClr val="tx2"/>
                </a:solidFill>
                <a:latin typeface="Times New Roman" panose="02020603050405020304" pitchFamily="18" charset="0"/>
                <a:ea typeface="隶书" panose="02010509060101010101" pitchFamily="49" charset="-122"/>
              </a:rPr>
              <a:t>注意到第二行和第四行相同知</a:t>
            </a:r>
          </a:p>
          <a:p>
            <a:pPr eaLnBrk="1" hangingPunct="1">
              <a:spcBef>
                <a:spcPct val="0"/>
              </a:spcBef>
              <a:buFontTx/>
              <a:buNone/>
            </a:pPr>
            <a:r>
              <a:rPr lang="zh-CN" altLang="en-US" sz="2400" b="1">
                <a:solidFill>
                  <a:schemeClr val="tx2"/>
                </a:solidFill>
                <a:latin typeface="Times New Roman" panose="02020603050405020304" pitchFamily="18" charset="0"/>
                <a:ea typeface="隶书" panose="02010509060101010101" pitchFamily="49" charset="-122"/>
              </a:rPr>
              <a:t>该行列式值为</a:t>
            </a:r>
            <a:r>
              <a:rPr lang="en-US" altLang="zh-CN" sz="2400" b="1">
                <a:solidFill>
                  <a:schemeClr val="tx2"/>
                </a:solidFill>
                <a:latin typeface="Times New Roman" panose="02020603050405020304" pitchFamily="18" charset="0"/>
                <a:ea typeface="隶书" panose="02010509060101010101" pitchFamily="49" charset="-122"/>
              </a:rPr>
              <a:t>0</a:t>
            </a:r>
          </a:p>
        </p:txBody>
      </p:sp>
      <p:sp>
        <p:nvSpPr>
          <p:cNvPr id="183317" name="Rectangle 21"/>
          <p:cNvSpPr>
            <a:spLocks noChangeArrowheads="1"/>
          </p:cNvSpPr>
          <p:nvPr/>
        </p:nvSpPr>
        <p:spPr bwMode="auto">
          <a:xfrm>
            <a:off x="3962400" y="2133600"/>
            <a:ext cx="50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sz="2400" b="1">
                <a:solidFill>
                  <a:schemeClr val="tx2"/>
                </a:solidFill>
                <a:latin typeface="Times New Roman" panose="02020603050405020304" pitchFamily="18" charset="0"/>
                <a:ea typeface="隶书" panose="02010509060101010101" pitchFamily="49" charset="-122"/>
              </a:rPr>
              <a:t>=</a:t>
            </a:r>
            <a:r>
              <a:rPr lang="en-US" altLang="zh-CN" sz="2400" b="1">
                <a:solidFill>
                  <a:schemeClr val="tx2"/>
                </a:solidFill>
                <a:latin typeface="Times New Roman" panose="02020603050405020304" pitchFamily="18" charset="0"/>
                <a:ea typeface="隶书" panose="02010509060101010101" pitchFamily="49" charset="-122"/>
              </a:rPr>
              <a:t>0</a:t>
            </a:r>
          </a:p>
        </p:txBody>
      </p:sp>
      <p:sp>
        <p:nvSpPr>
          <p:cNvPr id="183318" name="Rectangle 22"/>
          <p:cNvSpPr>
            <a:spLocks noChangeArrowheads="1"/>
          </p:cNvSpPr>
          <p:nvPr/>
        </p:nvSpPr>
        <p:spPr bwMode="auto">
          <a:xfrm>
            <a:off x="1071563" y="5518150"/>
            <a:ext cx="722788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3300"/>
                </a:solidFill>
                <a:latin typeface="Times New Roman" panose="02020603050405020304" pitchFamily="18" charset="0"/>
                <a:ea typeface="隶书" panose="02010509060101010101" pitchFamily="49" charset="-122"/>
              </a:rPr>
              <a:t>说明：</a:t>
            </a:r>
          </a:p>
          <a:p>
            <a:pPr eaLnBrk="1" hangingPunct="1">
              <a:spcBef>
                <a:spcPct val="0"/>
              </a:spcBef>
              <a:buFontTx/>
              <a:buNone/>
            </a:pPr>
            <a:r>
              <a:rPr lang="zh-CN" altLang="en-US" sz="2400" b="1">
                <a:solidFill>
                  <a:schemeClr val="tx2"/>
                </a:solidFill>
                <a:latin typeface="Times New Roman" panose="02020603050405020304" pitchFamily="18" charset="0"/>
                <a:ea typeface="隶书" panose="02010509060101010101" pitchFamily="49" charset="-122"/>
              </a:rPr>
              <a:t>        </a:t>
            </a:r>
            <a:r>
              <a:rPr lang="zh-CN" altLang="en-US" sz="2400" b="1">
                <a:solidFill>
                  <a:srgbClr val="669900"/>
                </a:solidFill>
                <a:latin typeface="Times New Roman" panose="02020603050405020304" pitchFamily="18" charset="0"/>
                <a:ea typeface="隶书" panose="02010509060101010101" pitchFamily="49" charset="-122"/>
              </a:rPr>
              <a:t>计算行列式的时候，不管用什么方法来求解都要</a:t>
            </a:r>
          </a:p>
          <a:p>
            <a:pPr eaLnBrk="1" hangingPunct="1">
              <a:spcBef>
                <a:spcPct val="0"/>
              </a:spcBef>
              <a:buFontTx/>
              <a:buNone/>
            </a:pPr>
            <a:r>
              <a:rPr lang="zh-CN" altLang="en-US" sz="2400" b="1">
                <a:solidFill>
                  <a:srgbClr val="669900"/>
                </a:solidFill>
                <a:latin typeface="Times New Roman" panose="02020603050405020304" pitchFamily="18" charset="0"/>
                <a:ea typeface="隶书" panose="02010509060101010101" pitchFamily="49" charset="-122"/>
              </a:rPr>
              <a:t>注意各种方法的灵活运用。</a:t>
            </a:r>
          </a:p>
        </p:txBody>
      </p:sp>
      <p:sp>
        <p:nvSpPr>
          <p:cNvPr id="82965"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55E1F13-51EB-4465-9635-AF2B00A700D8}" type="slidenum">
              <a:rPr lang="en-US" altLang="zh-CN" sz="1200">
                <a:solidFill>
                  <a:srgbClr val="898989"/>
                </a:solidFill>
                <a:latin typeface="Times New Roman" panose="02020603050405020304" pitchFamily="18" charset="0"/>
              </a:rPr>
              <a:pPr>
                <a:spcBef>
                  <a:spcPct val="0"/>
                </a:spcBef>
                <a:buFontTx/>
                <a:buNone/>
              </a:pPr>
              <a:t>75</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83298"/>
                                        </p:tgtEl>
                                        <p:attrNameLst>
                                          <p:attrName>style.visibility</p:attrName>
                                        </p:attrNameLst>
                                      </p:cBhvr>
                                      <p:to>
                                        <p:strVal val="visible"/>
                                      </p:to>
                                    </p:set>
                                    <p:animEffect transition="in" filter="wipe(left)">
                                      <p:cBhvr>
                                        <p:cTn id="7" dur="75"/>
                                        <p:tgtEl>
                                          <p:spTgt spid="183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3299"/>
                                        </p:tgtEl>
                                        <p:attrNameLst>
                                          <p:attrName>style.visibility</p:attrName>
                                        </p:attrNameLst>
                                      </p:cBhvr>
                                      <p:to>
                                        <p:strVal val="visible"/>
                                      </p:to>
                                    </p:set>
                                    <p:animEffect transition="in" filter="wipe(left)">
                                      <p:cBhvr>
                                        <p:cTn id="12" dur="500"/>
                                        <p:tgtEl>
                                          <p:spTgt spid="1832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3300"/>
                                        </p:tgtEl>
                                        <p:attrNameLst>
                                          <p:attrName>style.visibility</p:attrName>
                                        </p:attrNameLst>
                                      </p:cBhvr>
                                      <p:to>
                                        <p:strVal val="visible"/>
                                      </p:to>
                                    </p:set>
                                    <p:animEffect transition="in" filter="wipe(left)">
                                      <p:cBhvr>
                                        <p:cTn id="17" dur="500"/>
                                        <p:tgtEl>
                                          <p:spTgt spid="1833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3301"/>
                                        </p:tgtEl>
                                        <p:attrNameLst>
                                          <p:attrName>style.visibility</p:attrName>
                                        </p:attrNameLst>
                                      </p:cBhvr>
                                      <p:to>
                                        <p:strVal val="visible"/>
                                      </p:to>
                                    </p:set>
                                    <p:animEffect transition="in" filter="wipe(left)">
                                      <p:cBhvr>
                                        <p:cTn id="22" dur="500"/>
                                        <p:tgtEl>
                                          <p:spTgt spid="1833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3302"/>
                                        </p:tgtEl>
                                        <p:attrNameLst>
                                          <p:attrName>style.visibility</p:attrName>
                                        </p:attrNameLst>
                                      </p:cBhvr>
                                      <p:to>
                                        <p:strVal val="visible"/>
                                      </p:to>
                                    </p:set>
                                    <p:animEffect transition="in" filter="wipe(left)">
                                      <p:cBhvr>
                                        <p:cTn id="27" dur="500"/>
                                        <p:tgtEl>
                                          <p:spTgt spid="1833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3303"/>
                                        </p:tgtEl>
                                        <p:attrNameLst>
                                          <p:attrName>style.visibility</p:attrName>
                                        </p:attrNameLst>
                                      </p:cBhvr>
                                      <p:to>
                                        <p:strVal val="visible"/>
                                      </p:to>
                                    </p:set>
                                    <p:animEffect transition="in" filter="wipe(left)">
                                      <p:cBhvr>
                                        <p:cTn id="32" dur="500"/>
                                        <p:tgtEl>
                                          <p:spTgt spid="1833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83304"/>
                                        </p:tgtEl>
                                        <p:attrNameLst>
                                          <p:attrName>style.visibility</p:attrName>
                                        </p:attrNameLst>
                                      </p:cBhvr>
                                      <p:to>
                                        <p:strVal val="visible"/>
                                      </p:to>
                                    </p:set>
                                    <p:animEffect transition="in" filter="wipe(left)">
                                      <p:cBhvr>
                                        <p:cTn id="37" dur="500"/>
                                        <p:tgtEl>
                                          <p:spTgt spid="1833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83306"/>
                                        </p:tgtEl>
                                        <p:attrNameLst>
                                          <p:attrName>style.visibility</p:attrName>
                                        </p:attrNameLst>
                                      </p:cBhvr>
                                      <p:to>
                                        <p:strVal val="visible"/>
                                      </p:to>
                                    </p:set>
                                    <p:animEffect transition="in" filter="wipe(left)">
                                      <p:cBhvr>
                                        <p:cTn id="42" dur="500"/>
                                        <p:tgtEl>
                                          <p:spTgt spid="1833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83305"/>
                                        </p:tgtEl>
                                        <p:attrNameLst>
                                          <p:attrName>style.visibility</p:attrName>
                                        </p:attrNameLst>
                                      </p:cBhvr>
                                      <p:to>
                                        <p:strVal val="visible"/>
                                      </p:to>
                                    </p:set>
                                    <p:animEffect transition="in" filter="wipe(left)">
                                      <p:cBhvr>
                                        <p:cTn id="47" dur="500"/>
                                        <p:tgtEl>
                                          <p:spTgt spid="18330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83307"/>
                                        </p:tgtEl>
                                        <p:attrNameLst>
                                          <p:attrName>style.visibility</p:attrName>
                                        </p:attrNameLst>
                                      </p:cBhvr>
                                      <p:to>
                                        <p:strVal val="visible"/>
                                      </p:to>
                                    </p:set>
                                    <p:animEffect transition="in" filter="wipe(left)">
                                      <p:cBhvr>
                                        <p:cTn id="52" dur="500"/>
                                        <p:tgtEl>
                                          <p:spTgt spid="18330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83308"/>
                                        </p:tgtEl>
                                        <p:attrNameLst>
                                          <p:attrName>style.visibility</p:attrName>
                                        </p:attrNameLst>
                                      </p:cBhvr>
                                      <p:to>
                                        <p:strVal val="visible"/>
                                      </p:to>
                                    </p:set>
                                    <p:animEffect transition="in" filter="wipe(left)">
                                      <p:cBhvr>
                                        <p:cTn id="57" dur="500"/>
                                        <p:tgtEl>
                                          <p:spTgt spid="18330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83309"/>
                                        </p:tgtEl>
                                        <p:attrNameLst>
                                          <p:attrName>style.visibility</p:attrName>
                                        </p:attrNameLst>
                                      </p:cBhvr>
                                      <p:to>
                                        <p:strVal val="visible"/>
                                      </p:to>
                                    </p:set>
                                    <p:animEffect transition="in" filter="wipe(left)">
                                      <p:cBhvr>
                                        <p:cTn id="62" dur="500"/>
                                        <p:tgtEl>
                                          <p:spTgt spid="18330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83310"/>
                                        </p:tgtEl>
                                        <p:attrNameLst>
                                          <p:attrName>style.visibility</p:attrName>
                                        </p:attrNameLst>
                                      </p:cBhvr>
                                      <p:to>
                                        <p:strVal val="visible"/>
                                      </p:to>
                                    </p:set>
                                  </p:childTnLst>
                                  <p:subTnLst>
                                    <p:set>
                                      <p:cBhvr override="childStyle">
                                        <p:cTn dur="1" fill="hold" display="0" masterRel="nextClick" afterEffect="1"/>
                                        <p:tgtEl>
                                          <p:spTgt spid="183310"/>
                                        </p:tgtEl>
                                        <p:attrNameLst>
                                          <p:attrName>style.visibility</p:attrName>
                                        </p:attrNameLst>
                                      </p:cBhvr>
                                      <p:to>
                                        <p:strVal val="hidden"/>
                                      </p:to>
                                    </p:set>
                                  </p:sub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8331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iterate type="lt">
                                    <p:tmPct val="100000"/>
                                  </p:iterate>
                                  <p:childTnLst>
                                    <p:set>
                                      <p:cBhvr>
                                        <p:cTn id="74" dur="1" fill="hold">
                                          <p:stCondLst>
                                            <p:cond delay="0"/>
                                          </p:stCondLst>
                                        </p:cTn>
                                        <p:tgtEl>
                                          <p:spTgt spid="183312"/>
                                        </p:tgtEl>
                                        <p:attrNameLst>
                                          <p:attrName>style.visibility</p:attrName>
                                        </p:attrNameLst>
                                      </p:cBhvr>
                                      <p:to>
                                        <p:strVal val="visible"/>
                                      </p:to>
                                    </p:set>
                                    <p:animEffect transition="in" filter="wipe(left)">
                                      <p:cBhvr>
                                        <p:cTn id="75" dur="75"/>
                                        <p:tgtEl>
                                          <p:spTgt spid="18331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nodeType="clickEffect">
                                  <p:stCondLst>
                                    <p:cond delay="0"/>
                                  </p:stCondLst>
                                  <p:childTnLst>
                                    <p:set>
                                      <p:cBhvr>
                                        <p:cTn id="79"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iterate type="lt">
                                    <p:tmPct val="100000"/>
                                  </p:iterate>
                                  <p:childTnLst>
                                    <p:set>
                                      <p:cBhvr>
                                        <p:cTn id="83" dur="1" fill="hold">
                                          <p:stCondLst>
                                            <p:cond delay="0"/>
                                          </p:stCondLst>
                                        </p:cTn>
                                        <p:tgtEl>
                                          <p:spTgt spid="183316"/>
                                        </p:tgtEl>
                                        <p:attrNameLst>
                                          <p:attrName>style.visibility</p:attrName>
                                        </p:attrNameLst>
                                      </p:cBhvr>
                                      <p:to>
                                        <p:strVal val="visible"/>
                                      </p:to>
                                    </p:set>
                                    <p:animEffect transition="in" filter="wipe(left)">
                                      <p:cBhvr>
                                        <p:cTn id="84" dur="75"/>
                                        <p:tgtEl>
                                          <p:spTgt spid="18331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iterate type="lt">
                                    <p:tmPct val="100000"/>
                                  </p:iterate>
                                  <p:childTnLst>
                                    <p:set>
                                      <p:cBhvr>
                                        <p:cTn id="88" dur="1" fill="hold">
                                          <p:stCondLst>
                                            <p:cond delay="0"/>
                                          </p:stCondLst>
                                        </p:cTn>
                                        <p:tgtEl>
                                          <p:spTgt spid="183317"/>
                                        </p:tgtEl>
                                        <p:attrNameLst>
                                          <p:attrName>style.visibility</p:attrName>
                                        </p:attrNameLst>
                                      </p:cBhvr>
                                      <p:to>
                                        <p:strVal val="visible"/>
                                      </p:to>
                                    </p:set>
                                    <p:animEffect transition="in" filter="wipe(left)">
                                      <p:cBhvr>
                                        <p:cTn id="89" dur="75"/>
                                        <p:tgtEl>
                                          <p:spTgt spid="18331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iterate type="lt">
                                    <p:tmPct val="100000"/>
                                  </p:iterate>
                                  <p:childTnLst>
                                    <p:set>
                                      <p:cBhvr>
                                        <p:cTn id="93" dur="1" fill="hold">
                                          <p:stCondLst>
                                            <p:cond delay="0"/>
                                          </p:stCondLst>
                                        </p:cTn>
                                        <p:tgtEl>
                                          <p:spTgt spid="183318"/>
                                        </p:tgtEl>
                                        <p:attrNameLst>
                                          <p:attrName>style.visibility</p:attrName>
                                        </p:attrNameLst>
                                      </p:cBhvr>
                                      <p:to>
                                        <p:strVal val="visible"/>
                                      </p:to>
                                    </p:set>
                                    <p:animEffect transition="in" filter="wipe(left)">
                                      <p:cBhvr>
                                        <p:cTn id="94" dur="75"/>
                                        <p:tgtEl>
                                          <p:spTgt spid="18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utoUpdateAnimBg="0"/>
      <p:bldP spid="183310" grpId="0" animBg="1"/>
      <p:bldP spid="183311" grpId="0" animBg="1"/>
      <p:bldP spid="183312" grpId="0" animBg="1" autoUpdateAnimBg="0"/>
      <p:bldP spid="183316" grpId="0" autoUpdateAnimBg="0"/>
      <p:bldP spid="183317" grpId="0" autoUpdateAnimBg="0"/>
      <p:bldP spid="183318"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ChangeArrowheads="1"/>
          </p:cNvSpPr>
          <p:nvPr/>
        </p:nvSpPr>
        <p:spPr bwMode="auto">
          <a:xfrm>
            <a:off x="1447800" y="838200"/>
            <a:ext cx="6629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b="1">
                <a:solidFill>
                  <a:schemeClr val="tx2"/>
                </a:solidFill>
                <a:latin typeface="Times New Roman" panose="02020603050405020304" pitchFamily="18" charset="0"/>
                <a:ea typeface="隶书" panose="02010509060101010101" pitchFamily="49" charset="-122"/>
              </a:rPr>
              <a:t>       </a:t>
            </a:r>
            <a:r>
              <a:rPr lang="zh-CN" altLang="en-US" b="1">
                <a:solidFill>
                  <a:schemeClr val="tx2"/>
                </a:solidFill>
                <a:latin typeface="Times New Roman" panose="02020603050405020304" pitchFamily="18" charset="0"/>
                <a:ea typeface="隶书" panose="02010509060101010101" pitchFamily="49" charset="-122"/>
              </a:rPr>
              <a:t>前面化为上三角行列式或下三角行列式只用到了</a:t>
            </a:r>
            <a:r>
              <a:rPr lang="zh-CN" altLang="en-US" b="1">
                <a:solidFill>
                  <a:srgbClr val="FF3300"/>
                </a:solidFill>
                <a:latin typeface="Times New Roman" panose="02020603050405020304" pitchFamily="18" charset="0"/>
                <a:ea typeface="隶书" panose="02010509060101010101" pitchFamily="49" charset="-122"/>
              </a:rPr>
              <a:t>性质</a:t>
            </a:r>
            <a:r>
              <a:rPr lang="en-US" altLang="zh-CN" b="1">
                <a:solidFill>
                  <a:srgbClr val="FF3300"/>
                </a:solidFill>
                <a:latin typeface="Times New Roman" panose="02020603050405020304" pitchFamily="18" charset="0"/>
                <a:ea typeface="隶书" panose="02010509060101010101" pitchFamily="49" charset="-122"/>
              </a:rPr>
              <a:t>2</a:t>
            </a:r>
            <a:r>
              <a:rPr lang="zh-CN" altLang="en-US" b="1">
                <a:solidFill>
                  <a:schemeClr val="tx2"/>
                </a:solidFill>
                <a:latin typeface="Times New Roman" panose="02020603050405020304" pitchFamily="18" charset="0"/>
                <a:ea typeface="隶书" panose="02010509060101010101" pitchFamily="49" charset="-122"/>
              </a:rPr>
              <a:t>和</a:t>
            </a:r>
            <a:r>
              <a:rPr lang="zh-CN" altLang="en-US" b="1">
                <a:solidFill>
                  <a:srgbClr val="FF3300"/>
                </a:solidFill>
                <a:latin typeface="Times New Roman" panose="02020603050405020304" pitchFamily="18" charset="0"/>
                <a:ea typeface="隶书" panose="02010509060101010101" pitchFamily="49" charset="-122"/>
              </a:rPr>
              <a:t>性质</a:t>
            </a:r>
            <a:r>
              <a:rPr lang="en-US" altLang="zh-CN" b="1">
                <a:solidFill>
                  <a:srgbClr val="FF3300"/>
                </a:solidFill>
                <a:latin typeface="Times New Roman" panose="02020603050405020304" pitchFamily="18" charset="0"/>
                <a:ea typeface="隶书" panose="02010509060101010101" pitchFamily="49" charset="-122"/>
              </a:rPr>
              <a:t>5</a:t>
            </a:r>
            <a:r>
              <a:rPr lang="zh-CN" altLang="en-US" b="1">
                <a:solidFill>
                  <a:schemeClr val="tx2"/>
                </a:solidFill>
                <a:latin typeface="Times New Roman" panose="02020603050405020304" pitchFamily="18" charset="0"/>
                <a:ea typeface="隶书" panose="02010509060101010101" pitchFamily="49" charset="-122"/>
              </a:rPr>
              <a:t>。</a:t>
            </a:r>
          </a:p>
        </p:txBody>
      </p:sp>
      <p:sp>
        <p:nvSpPr>
          <p:cNvPr id="184323" name="Rectangle 3"/>
          <p:cNvSpPr>
            <a:spLocks noChangeArrowheads="1"/>
          </p:cNvSpPr>
          <p:nvPr/>
        </p:nvSpPr>
        <p:spPr bwMode="auto">
          <a:xfrm>
            <a:off x="1295400" y="2819400"/>
            <a:ext cx="731520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b="1">
                <a:solidFill>
                  <a:schemeClr val="tx2"/>
                </a:solidFill>
                <a:latin typeface="Times New Roman" panose="02020603050405020304" pitchFamily="18" charset="0"/>
                <a:ea typeface="隶书" panose="02010509060101010101" pitchFamily="49" charset="-122"/>
              </a:rPr>
              <a:t>事实上，对于比较复杂的行列式仅用这两种方法是不够的，需要结合利用行列式的其他性质。有些行列式的计算还需要结合利用一些技巧。下面，我们将简单地介绍这些技巧。</a:t>
            </a:r>
          </a:p>
        </p:txBody>
      </p:sp>
      <p:sp>
        <p:nvSpPr>
          <p:cNvPr id="184324" name="AutoShape 4"/>
          <p:cNvSpPr>
            <a:spLocks noChangeArrowheads="1"/>
          </p:cNvSpPr>
          <p:nvPr/>
        </p:nvSpPr>
        <p:spPr bwMode="auto">
          <a:xfrm>
            <a:off x="914400" y="1905000"/>
            <a:ext cx="3484563" cy="762000"/>
          </a:xfrm>
          <a:prstGeom prst="wedgeRoundRectCallout">
            <a:avLst>
              <a:gd name="adj1" fmla="val 82667"/>
              <a:gd name="adj2" fmla="val -65000"/>
              <a:gd name="adj3" fmla="val 16667"/>
            </a:avLst>
          </a:prstGeom>
          <a:solidFill>
            <a:srgbClr val="99FF33"/>
          </a:solidFill>
          <a:ln w="9525">
            <a:solidFill>
              <a:schemeClr val="hlink"/>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3300"/>
                </a:solidFill>
                <a:latin typeface="Times New Roman" panose="02020603050405020304" pitchFamily="18" charset="0"/>
                <a:ea typeface="隶书" panose="02010509060101010101" pitchFamily="49" charset="-122"/>
              </a:rPr>
              <a:t>互换</a:t>
            </a:r>
            <a:r>
              <a:rPr lang="zh-CN" altLang="en-US" sz="2400" b="1">
                <a:solidFill>
                  <a:schemeClr val="tx2"/>
                </a:solidFill>
                <a:latin typeface="Times New Roman" panose="02020603050405020304" pitchFamily="18" charset="0"/>
                <a:ea typeface="隶书" panose="02010509060101010101" pitchFamily="49" charset="-122"/>
              </a:rPr>
              <a:t>行列式的两（列）</a:t>
            </a:r>
            <a:r>
              <a:rPr lang="en-US" altLang="zh-CN" sz="2400" b="1">
                <a:solidFill>
                  <a:schemeClr val="tx2"/>
                </a:solidFill>
                <a:latin typeface="Times New Roman" panose="02020603050405020304" pitchFamily="18" charset="0"/>
                <a:ea typeface="隶书" panose="02010509060101010101" pitchFamily="49" charset="-122"/>
              </a:rPr>
              <a:t>,</a:t>
            </a:r>
            <a:r>
              <a:rPr lang="zh-CN" altLang="en-US" sz="2400" b="1">
                <a:solidFill>
                  <a:schemeClr val="tx2"/>
                </a:solidFill>
                <a:latin typeface="Times New Roman" panose="02020603050405020304" pitchFamily="18" charset="0"/>
                <a:ea typeface="隶书" panose="02010509060101010101" pitchFamily="49" charset="-122"/>
              </a:rPr>
              <a:t>行列式</a:t>
            </a:r>
            <a:r>
              <a:rPr lang="zh-CN" altLang="en-US" sz="2400" b="1">
                <a:solidFill>
                  <a:srgbClr val="FF3300"/>
                </a:solidFill>
                <a:latin typeface="Times New Roman" panose="02020603050405020304" pitchFamily="18" charset="0"/>
                <a:ea typeface="隶书" panose="02010509060101010101" pitchFamily="49" charset="-122"/>
              </a:rPr>
              <a:t>变号</a:t>
            </a:r>
            <a:r>
              <a:rPr lang="en-US" altLang="zh-CN" sz="2400" b="1">
                <a:solidFill>
                  <a:schemeClr val="tx2"/>
                </a:solidFill>
                <a:latin typeface="Times New Roman" panose="02020603050405020304" pitchFamily="18" charset="0"/>
                <a:ea typeface="隶书" panose="02010509060101010101" pitchFamily="49" charset="-122"/>
              </a:rPr>
              <a:t>.</a:t>
            </a:r>
          </a:p>
        </p:txBody>
      </p:sp>
      <p:sp>
        <p:nvSpPr>
          <p:cNvPr id="184325" name="AutoShape 5"/>
          <p:cNvSpPr>
            <a:spLocks noChangeArrowheads="1"/>
          </p:cNvSpPr>
          <p:nvPr/>
        </p:nvSpPr>
        <p:spPr bwMode="auto">
          <a:xfrm>
            <a:off x="4038600" y="1905000"/>
            <a:ext cx="5105400" cy="1066800"/>
          </a:xfrm>
          <a:prstGeom prst="wedgeRoundRectCallout">
            <a:avLst>
              <a:gd name="adj1" fmla="val 3236"/>
              <a:gd name="adj2" fmla="val -66069"/>
              <a:gd name="adj3" fmla="val 16667"/>
            </a:avLst>
          </a:prstGeom>
          <a:solidFill>
            <a:srgbClr val="99FF33"/>
          </a:solidFill>
          <a:ln w="9525">
            <a:solidFill>
              <a:schemeClr val="hlink"/>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solidFill>
                  <a:schemeClr val="tx2"/>
                </a:solidFill>
                <a:latin typeface="Times New Roman" panose="02020603050405020304" pitchFamily="18" charset="0"/>
                <a:ea typeface="隶书" panose="02010509060101010101" pitchFamily="49" charset="-122"/>
              </a:rPr>
              <a:t>把行列式的</a:t>
            </a:r>
            <a:r>
              <a:rPr lang="zh-CN" altLang="en-US" sz="2000" b="1">
                <a:solidFill>
                  <a:srgbClr val="006600"/>
                </a:solidFill>
                <a:latin typeface="Times New Roman" panose="02020603050405020304" pitchFamily="18" charset="0"/>
                <a:ea typeface="隶书" panose="02010509060101010101" pitchFamily="49" charset="-122"/>
              </a:rPr>
              <a:t>某一列</a:t>
            </a:r>
            <a:r>
              <a:rPr lang="zh-CN" altLang="en-US" sz="2000" b="1">
                <a:solidFill>
                  <a:schemeClr val="tx2"/>
                </a:solidFill>
                <a:latin typeface="Times New Roman" panose="02020603050405020304" pitchFamily="18" charset="0"/>
                <a:ea typeface="隶书" panose="02010509060101010101" pitchFamily="49" charset="-122"/>
              </a:rPr>
              <a:t>（行）的各元素</a:t>
            </a:r>
            <a:r>
              <a:rPr lang="zh-CN" altLang="en-US" sz="2000" b="1">
                <a:solidFill>
                  <a:srgbClr val="FF6600"/>
                </a:solidFill>
                <a:latin typeface="Times New Roman" panose="02020603050405020304" pitchFamily="18" charset="0"/>
                <a:ea typeface="隶书" panose="02010509060101010101" pitchFamily="49" charset="-122"/>
              </a:rPr>
              <a:t>乘以同一数</a:t>
            </a:r>
            <a:r>
              <a:rPr lang="zh-CN" altLang="en-US" sz="2000" b="1">
                <a:solidFill>
                  <a:schemeClr val="tx2"/>
                </a:solidFill>
                <a:latin typeface="Times New Roman" panose="02020603050405020304" pitchFamily="18" charset="0"/>
                <a:ea typeface="隶书" panose="02010509060101010101" pitchFamily="49" charset="-122"/>
              </a:rPr>
              <a:t>然后加到</a:t>
            </a:r>
            <a:r>
              <a:rPr lang="zh-CN" altLang="en-US" sz="2000" b="1">
                <a:solidFill>
                  <a:srgbClr val="006600"/>
                </a:solidFill>
                <a:latin typeface="Times New Roman" panose="02020603050405020304" pitchFamily="18" charset="0"/>
                <a:ea typeface="隶书" panose="02010509060101010101" pitchFamily="49" charset="-122"/>
              </a:rPr>
              <a:t>另一列</a:t>
            </a:r>
            <a:r>
              <a:rPr lang="en-US" altLang="zh-CN" sz="2000" b="1">
                <a:solidFill>
                  <a:schemeClr val="tx2"/>
                </a:solidFill>
                <a:latin typeface="Times New Roman" panose="02020603050405020304" pitchFamily="18" charset="0"/>
                <a:ea typeface="隶书" panose="02010509060101010101" pitchFamily="49" charset="-122"/>
              </a:rPr>
              <a:t>(</a:t>
            </a:r>
            <a:r>
              <a:rPr lang="zh-CN" altLang="en-US" sz="2000" b="1">
                <a:solidFill>
                  <a:schemeClr val="tx2"/>
                </a:solidFill>
                <a:latin typeface="Times New Roman" panose="02020603050405020304" pitchFamily="18" charset="0"/>
                <a:ea typeface="隶书" panose="02010509060101010101" pitchFamily="49" charset="-122"/>
              </a:rPr>
              <a:t>行</a:t>
            </a:r>
            <a:r>
              <a:rPr lang="en-US" altLang="zh-CN" sz="2000" b="1">
                <a:solidFill>
                  <a:schemeClr val="tx2"/>
                </a:solidFill>
                <a:latin typeface="Times New Roman" panose="02020603050405020304" pitchFamily="18" charset="0"/>
                <a:ea typeface="隶书" panose="02010509060101010101" pitchFamily="49" charset="-122"/>
              </a:rPr>
              <a:t>)</a:t>
            </a:r>
            <a:r>
              <a:rPr lang="zh-CN" altLang="en-US" sz="2000" b="1">
                <a:solidFill>
                  <a:schemeClr val="tx2"/>
                </a:solidFill>
                <a:latin typeface="Times New Roman" panose="02020603050405020304" pitchFamily="18" charset="0"/>
                <a:ea typeface="隶书" panose="02010509060101010101" pitchFamily="49" charset="-122"/>
              </a:rPr>
              <a:t>对应的元素上去，</a:t>
            </a:r>
            <a:r>
              <a:rPr lang="zh-CN" altLang="en-US" sz="2000" b="1">
                <a:solidFill>
                  <a:srgbClr val="FF3300"/>
                </a:solidFill>
                <a:latin typeface="Times New Roman" panose="02020603050405020304" pitchFamily="18" charset="0"/>
                <a:ea typeface="隶书" panose="02010509060101010101" pitchFamily="49" charset="-122"/>
              </a:rPr>
              <a:t>行列式值不变</a:t>
            </a:r>
            <a:r>
              <a:rPr lang="zh-CN" altLang="en-US" sz="2000" b="1">
                <a:solidFill>
                  <a:schemeClr val="tx2"/>
                </a:solidFill>
                <a:latin typeface="Times New Roman" panose="02020603050405020304" pitchFamily="18" charset="0"/>
                <a:ea typeface="隶书" panose="02010509060101010101" pitchFamily="49" charset="-122"/>
              </a:rPr>
              <a:t>．</a:t>
            </a:r>
          </a:p>
        </p:txBody>
      </p:sp>
      <p:sp>
        <p:nvSpPr>
          <p:cNvPr id="83974"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9E141FF-616B-470F-8BEB-7765BC86CDBA}" type="slidenum">
              <a:rPr lang="en-US" altLang="zh-CN" sz="1200">
                <a:solidFill>
                  <a:srgbClr val="898989"/>
                </a:solidFill>
                <a:latin typeface="Times New Roman" panose="02020603050405020304" pitchFamily="18" charset="0"/>
              </a:rPr>
              <a:pPr>
                <a:spcBef>
                  <a:spcPct val="0"/>
                </a:spcBef>
                <a:buFontTx/>
                <a:buNone/>
              </a:pPr>
              <a:t>76</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84322"/>
                                        </p:tgtEl>
                                        <p:attrNameLst>
                                          <p:attrName>style.visibility</p:attrName>
                                        </p:attrNameLst>
                                      </p:cBhvr>
                                      <p:to>
                                        <p:strVal val="visible"/>
                                      </p:to>
                                    </p:set>
                                    <p:animEffect transition="in" filter="wipe(left)">
                                      <p:cBhvr>
                                        <p:cTn id="7" dur="75"/>
                                        <p:tgtEl>
                                          <p:spTgt spid="184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84324"/>
                                        </p:tgtEl>
                                        <p:attrNameLst>
                                          <p:attrName>style.visibility</p:attrName>
                                        </p:attrNameLst>
                                      </p:cBhvr>
                                      <p:to>
                                        <p:strVal val="visible"/>
                                      </p:to>
                                    </p:set>
                                    <p:animEffect transition="in" filter="wipe(left)">
                                      <p:cBhvr>
                                        <p:cTn id="12" dur="75"/>
                                        <p:tgtEl>
                                          <p:spTgt spid="184324"/>
                                        </p:tgtEl>
                                      </p:cBhvr>
                                    </p:animEffect>
                                  </p:childTnLst>
                                  <p:subTnLst>
                                    <p:set>
                                      <p:cBhvr override="childStyle">
                                        <p:cTn dur="1" fill="hold" display="0" masterRel="nextClick" afterEffect="1"/>
                                        <p:tgtEl>
                                          <p:spTgt spid="184324"/>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84325"/>
                                        </p:tgtEl>
                                        <p:attrNameLst>
                                          <p:attrName>style.visibility</p:attrName>
                                        </p:attrNameLst>
                                      </p:cBhvr>
                                      <p:to>
                                        <p:strVal val="visible"/>
                                      </p:to>
                                    </p:set>
                                    <p:animEffect transition="in" filter="wipe(left)">
                                      <p:cBhvr>
                                        <p:cTn id="17" dur="75"/>
                                        <p:tgtEl>
                                          <p:spTgt spid="184325"/>
                                        </p:tgtEl>
                                      </p:cBhvr>
                                    </p:animEffect>
                                  </p:childTnLst>
                                  <p:subTnLst>
                                    <p:set>
                                      <p:cBhvr override="childStyle">
                                        <p:cTn dur="1" fill="hold" display="0" masterRel="nextClick" afterEffect="1"/>
                                        <p:tgtEl>
                                          <p:spTgt spid="184325"/>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84323"/>
                                        </p:tgtEl>
                                        <p:attrNameLst>
                                          <p:attrName>style.visibility</p:attrName>
                                        </p:attrNameLst>
                                      </p:cBhvr>
                                      <p:to>
                                        <p:strVal val="visible"/>
                                      </p:to>
                                    </p:set>
                                    <p:animEffect transition="in" filter="wipe(left)">
                                      <p:cBhvr>
                                        <p:cTn id="22" dur="75"/>
                                        <p:tgtEl>
                                          <p:spTgt spid="184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autoUpdateAnimBg="0"/>
      <p:bldP spid="184323" grpId="0" autoUpdateAnimBg="0"/>
      <p:bldP spid="184324" grpId="0" animBg="1" autoUpdateAnimBg="0"/>
      <p:bldP spid="184325"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43175" y="295275"/>
            <a:ext cx="2627313" cy="2195513"/>
            <a:chOff x="1602" y="186"/>
            <a:chExt cx="1655" cy="1383"/>
          </a:xfrm>
        </p:grpSpPr>
        <p:sp>
          <p:nvSpPr>
            <p:cNvPr id="85009" name="Line 3"/>
            <p:cNvSpPr>
              <a:spLocks noChangeShapeType="1"/>
            </p:cNvSpPr>
            <p:nvPr/>
          </p:nvSpPr>
          <p:spPr bwMode="auto">
            <a:xfrm>
              <a:off x="2049" y="187"/>
              <a:ext cx="1" cy="13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0" name="Line 4"/>
            <p:cNvSpPr>
              <a:spLocks noChangeShapeType="1"/>
            </p:cNvSpPr>
            <p:nvPr/>
          </p:nvSpPr>
          <p:spPr bwMode="auto">
            <a:xfrm>
              <a:off x="3256" y="187"/>
              <a:ext cx="1" cy="13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1" name="Rectangle 5"/>
            <p:cNvSpPr>
              <a:spLocks noChangeArrowheads="1"/>
            </p:cNvSpPr>
            <p:nvPr/>
          </p:nvSpPr>
          <p:spPr bwMode="auto">
            <a:xfrm>
              <a:off x="3122" y="1279"/>
              <a:ext cx="1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000" b="1">
                  <a:solidFill>
                    <a:srgbClr val="000000"/>
                  </a:solidFill>
                  <a:latin typeface="Times New Roman" panose="02020603050405020304" pitchFamily="18" charset="0"/>
                  <a:ea typeface="隶书" panose="02010509060101010101" pitchFamily="49" charset="-122"/>
                </a:rPr>
                <a:t>3</a:t>
              </a:r>
              <a:endParaRPr lang="en-US" altLang="zh-CN" sz="2400" b="1">
                <a:latin typeface="Times New Roman" panose="02020603050405020304" pitchFamily="18" charset="0"/>
                <a:ea typeface="隶书" panose="02010509060101010101" pitchFamily="49" charset="-122"/>
              </a:endParaRPr>
            </a:p>
          </p:txBody>
        </p:sp>
        <p:sp>
          <p:nvSpPr>
            <p:cNvPr id="85012" name="Rectangle 6"/>
            <p:cNvSpPr>
              <a:spLocks noChangeArrowheads="1"/>
            </p:cNvSpPr>
            <p:nvPr/>
          </p:nvSpPr>
          <p:spPr bwMode="auto">
            <a:xfrm>
              <a:off x="2773" y="1279"/>
              <a:ext cx="1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000" b="1">
                  <a:solidFill>
                    <a:srgbClr val="000000"/>
                  </a:solidFill>
                  <a:latin typeface="Times New Roman" panose="02020603050405020304" pitchFamily="18" charset="0"/>
                  <a:ea typeface="隶书" panose="02010509060101010101" pitchFamily="49" charset="-122"/>
                </a:rPr>
                <a:t>2</a:t>
              </a:r>
              <a:endParaRPr lang="en-US" altLang="zh-CN" sz="2400" b="1">
                <a:latin typeface="Times New Roman" panose="02020603050405020304" pitchFamily="18" charset="0"/>
                <a:ea typeface="隶书" panose="02010509060101010101" pitchFamily="49" charset="-122"/>
              </a:endParaRPr>
            </a:p>
          </p:txBody>
        </p:sp>
        <p:sp>
          <p:nvSpPr>
            <p:cNvPr id="85013" name="Rectangle 7"/>
            <p:cNvSpPr>
              <a:spLocks noChangeArrowheads="1"/>
            </p:cNvSpPr>
            <p:nvPr/>
          </p:nvSpPr>
          <p:spPr bwMode="auto">
            <a:xfrm>
              <a:off x="2423" y="1279"/>
              <a:ext cx="1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000" b="1">
                  <a:solidFill>
                    <a:srgbClr val="000000"/>
                  </a:solidFill>
                  <a:latin typeface="Times New Roman" panose="02020603050405020304" pitchFamily="18" charset="0"/>
                  <a:ea typeface="隶书" panose="02010509060101010101" pitchFamily="49" charset="-122"/>
                </a:rPr>
                <a:t>2</a:t>
              </a:r>
              <a:endParaRPr lang="en-US" altLang="zh-CN" sz="2400" b="1">
                <a:latin typeface="Times New Roman" panose="02020603050405020304" pitchFamily="18" charset="0"/>
                <a:ea typeface="隶书" panose="02010509060101010101" pitchFamily="49" charset="-122"/>
              </a:endParaRPr>
            </a:p>
          </p:txBody>
        </p:sp>
        <p:sp>
          <p:nvSpPr>
            <p:cNvPr id="85014" name="Rectangle 8"/>
            <p:cNvSpPr>
              <a:spLocks noChangeArrowheads="1"/>
            </p:cNvSpPr>
            <p:nvPr/>
          </p:nvSpPr>
          <p:spPr bwMode="auto">
            <a:xfrm>
              <a:off x="2074" y="1279"/>
              <a:ext cx="1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000" b="1">
                  <a:solidFill>
                    <a:srgbClr val="000000"/>
                  </a:solidFill>
                  <a:latin typeface="Times New Roman" panose="02020603050405020304" pitchFamily="18" charset="0"/>
                  <a:ea typeface="隶书" panose="02010509060101010101" pitchFamily="49" charset="-122"/>
                </a:rPr>
                <a:t>2</a:t>
              </a:r>
              <a:endParaRPr lang="en-US" altLang="zh-CN" sz="2400" b="1">
                <a:latin typeface="Times New Roman" panose="02020603050405020304" pitchFamily="18" charset="0"/>
                <a:ea typeface="隶书" panose="02010509060101010101" pitchFamily="49" charset="-122"/>
              </a:endParaRPr>
            </a:p>
          </p:txBody>
        </p:sp>
        <p:sp>
          <p:nvSpPr>
            <p:cNvPr id="85015" name="Rectangle 9"/>
            <p:cNvSpPr>
              <a:spLocks noChangeArrowheads="1"/>
            </p:cNvSpPr>
            <p:nvPr/>
          </p:nvSpPr>
          <p:spPr bwMode="auto">
            <a:xfrm>
              <a:off x="3122" y="914"/>
              <a:ext cx="1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000" b="1">
                  <a:solidFill>
                    <a:srgbClr val="000000"/>
                  </a:solidFill>
                  <a:latin typeface="Times New Roman" panose="02020603050405020304" pitchFamily="18" charset="0"/>
                  <a:ea typeface="隶书" panose="02010509060101010101" pitchFamily="49" charset="-122"/>
                </a:rPr>
                <a:t>2</a:t>
              </a:r>
              <a:endParaRPr lang="en-US" altLang="zh-CN" sz="2400" b="1">
                <a:latin typeface="Times New Roman" panose="02020603050405020304" pitchFamily="18" charset="0"/>
                <a:ea typeface="隶书" panose="02010509060101010101" pitchFamily="49" charset="-122"/>
              </a:endParaRPr>
            </a:p>
          </p:txBody>
        </p:sp>
        <p:sp>
          <p:nvSpPr>
            <p:cNvPr id="85016" name="Rectangle 10"/>
            <p:cNvSpPr>
              <a:spLocks noChangeArrowheads="1"/>
            </p:cNvSpPr>
            <p:nvPr/>
          </p:nvSpPr>
          <p:spPr bwMode="auto">
            <a:xfrm>
              <a:off x="2773" y="914"/>
              <a:ext cx="1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000" b="1">
                  <a:solidFill>
                    <a:srgbClr val="000000"/>
                  </a:solidFill>
                  <a:latin typeface="Times New Roman" panose="02020603050405020304" pitchFamily="18" charset="0"/>
                  <a:ea typeface="隶书" panose="02010509060101010101" pitchFamily="49" charset="-122"/>
                </a:rPr>
                <a:t>3</a:t>
              </a:r>
              <a:endParaRPr lang="en-US" altLang="zh-CN" sz="2400" b="1">
                <a:latin typeface="Times New Roman" panose="02020603050405020304" pitchFamily="18" charset="0"/>
                <a:ea typeface="隶书" panose="02010509060101010101" pitchFamily="49" charset="-122"/>
              </a:endParaRPr>
            </a:p>
          </p:txBody>
        </p:sp>
        <p:sp>
          <p:nvSpPr>
            <p:cNvPr id="85017" name="Rectangle 11"/>
            <p:cNvSpPr>
              <a:spLocks noChangeArrowheads="1"/>
            </p:cNvSpPr>
            <p:nvPr/>
          </p:nvSpPr>
          <p:spPr bwMode="auto">
            <a:xfrm>
              <a:off x="2423" y="914"/>
              <a:ext cx="1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000" b="1">
                  <a:solidFill>
                    <a:srgbClr val="000000"/>
                  </a:solidFill>
                  <a:latin typeface="Times New Roman" panose="02020603050405020304" pitchFamily="18" charset="0"/>
                  <a:ea typeface="隶书" panose="02010509060101010101" pitchFamily="49" charset="-122"/>
                </a:rPr>
                <a:t>2</a:t>
              </a:r>
              <a:endParaRPr lang="en-US" altLang="zh-CN" sz="2400" b="1">
                <a:latin typeface="Times New Roman" panose="02020603050405020304" pitchFamily="18" charset="0"/>
                <a:ea typeface="隶书" panose="02010509060101010101" pitchFamily="49" charset="-122"/>
              </a:endParaRPr>
            </a:p>
          </p:txBody>
        </p:sp>
        <p:sp>
          <p:nvSpPr>
            <p:cNvPr id="85018" name="Rectangle 12"/>
            <p:cNvSpPr>
              <a:spLocks noChangeArrowheads="1"/>
            </p:cNvSpPr>
            <p:nvPr/>
          </p:nvSpPr>
          <p:spPr bwMode="auto">
            <a:xfrm>
              <a:off x="2074" y="914"/>
              <a:ext cx="1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000" b="1">
                  <a:solidFill>
                    <a:srgbClr val="000000"/>
                  </a:solidFill>
                  <a:latin typeface="Times New Roman" panose="02020603050405020304" pitchFamily="18" charset="0"/>
                  <a:ea typeface="隶书" panose="02010509060101010101" pitchFamily="49" charset="-122"/>
                </a:rPr>
                <a:t>2</a:t>
              </a:r>
              <a:endParaRPr lang="en-US" altLang="zh-CN" sz="2400" b="1">
                <a:latin typeface="Times New Roman" panose="02020603050405020304" pitchFamily="18" charset="0"/>
                <a:ea typeface="隶书" panose="02010509060101010101" pitchFamily="49" charset="-122"/>
              </a:endParaRPr>
            </a:p>
          </p:txBody>
        </p:sp>
        <p:sp>
          <p:nvSpPr>
            <p:cNvPr id="85019" name="Rectangle 13"/>
            <p:cNvSpPr>
              <a:spLocks noChangeArrowheads="1"/>
            </p:cNvSpPr>
            <p:nvPr/>
          </p:nvSpPr>
          <p:spPr bwMode="auto">
            <a:xfrm>
              <a:off x="3122" y="550"/>
              <a:ext cx="1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000" b="1">
                  <a:solidFill>
                    <a:srgbClr val="000000"/>
                  </a:solidFill>
                  <a:latin typeface="Times New Roman" panose="02020603050405020304" pitchFamily="18" charset="0"/>
                  <a:ea typeface="隶书" panose="02010509060101010101" pitchFamily="49" charset="-122"/>
                </a:rPr>
                <a:t>2</a:t>
              </a:r>
              <a:endParaRPr lang="en-US" altLang="zh-CN" sz="2400" b="1">
                <a:latin typeface="Times New Roman" panose="02020603050405020304" pitchFamily="18" charset="0"/>
                <a:ea typeface="隶书" panose="02010509060101010101" pitchFamily="49" charset="-122"/>
              </a:endParaRPr>
            </a:p>
          </p:txBody>
        </p:sp>
        <p:sp>
          <p:nvSpPr>
            <p:cNvPr id="85020" name="Rectangle 14"/>
            <p:cNvSpPr>
              <a:spLocks noChangeArrowheads="1"/>
            </p:cNvSpPr>
            <p:nvPr/>
          </p:nvSpPr>
          <p:spPr bwMode="auto">
            <a:xfrm>
              <a:off x="2773" y="550"/>
              <a:ext cx="1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000" b="1">
                  <a:solidFill>
                    <a:srgbClr val="000000"/>
                  </a:solidFill>
                  <a:latin typeface="Times New Roman" panose="02020603050405020304" pitchFamily="18" charset="0"/>
                  <a:ea typeface="隶书" panose="02010509060101010101" pitchFamily="49" charset="-122"/>
                </a:rPr>
                <a:t>2</a:t>
              </a:r>
              <a:endParaRPr lang="en-US" altLang="zh-CN" sz="2400" b="1">
                <a:latin typeface="Times New Roman" panose="02020603050405020304" pitchFamily="18" charset="0"/>
                <a:ea typeface="隶书" panose="02010509060101010101" pitchFamily="49" charset="-122"/>
              </a:endParaRPr>
            </a:p>
          </p:txBody>
        </p:sp>
        <p:sp>
          <p:nvSpPr>
            <p:cNvPr id="85021" name="Rectangle 15"/>
            <p:cNvSpPr>
              <a:spLocks noChangeArrowheads="1"/>
            </p:cNvSpPr>
            <p:nvPr/>
          </p:nvSpPr>
          <p:spPr bwMode="auto">
            <a:xfrm>
              <a:off x="2423" y="550"/>
              <a:ext cx="1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000" b="1">
                  <a:solidFill>
                    <a:srgbClr val="000000"/>
                  </a:solidFill>
                  <a:latin typeface="Times New Roman" panose="02020603050405020304" pitchFamily="18" charset="0"/>
                  <a:ea typeface="隶书" panose="02010509060101010101" pitchFamily="49" charset="-122"/>
                </a:rPr>
                <a:t>3</a:t>
              </a:r>
              <a:endParaRPr lang="en-US" altLang="zh-CN" sz="2400" b="1">
                <a:latin typeface="Times New Roman" panose="02020603050405020304" pitchFamily="18" charset="0"/>
                <a:ea typeface="隶书" panose="02010509060101010101" pitchFamily="49" charset="-122"/>
              </a:endParaRPr>
            </a:p>
          </p:txBody>
        </p:sp>
        <p:sp>
          <p:nvSpPr>
            <p:cNvPr id="85022" name="Rectangle 16"/>
            <p:cNvSpPr>
              <a:spLocks noChangeArrowheads="1"/>
            </p:cNvSpPr>
            <p:nvPr/>
          </p:nvSpPr>
          <p:spPr bwMode="auto">
            <a:xfrm>
              <a:off x="2074" y="550"/>
              <a:ext cx="1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000" b="1">
                  <a:solidFill>
                    <a:srgbClr val="000000"/>
                  </a:solidFill>
                  <a:latin typeface="Times New Roman" panose="02020603050405020304" pitchFamily="18" charset="0"/>
                  <a:ea typeface="隶书" panose="02010509060101010101" pitchFamily="49" charset="-122"/>
                </a:rPr>
                <a:t>2</a:t>
              </a:r>
              <a:endParaRPr lang="en-US" altLang="zh-CN" sz="2400" b="1">
                <a:latin typeface="Times New Roman" panose="02020603050405020304" pitchFamily="18" charset="0"/>
                <a:ea typeface="隶书" panose="02010509060101010101" pitchFamily="49" charset="-122"/>
              </a:endParaRPr>
            </a:p>
          </p:txBody>
        </p:sp>
        <p:sp>
          <p:nvSpPr>
            <p:cNvPr id="85023" name="Rectangle 17"/>
            <p:cNvSpPr>
              <a:spLocks noChangeArrowheads="1"/>
            </p:cNvSpPr>
            <p:nvPr/>
          </p:nvSpPr>
          <p:spPr bwMode="auto">
            <a:xfrm>
              <a:off x="3122" y="186"/>
              <a:ext cx="1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000" b="1">
                  <a:solidFill>
                    <a:srgbClr val="000000"/>
                  </a:solidFill>
                  <a:latin typeface="Times New Roman" panose="02020603050405020304" pitchFamily="18" charset="0"/>
                  <a:ea typeface="隶书" panose="02010509060101010101" pitchFamily="49" charset="-122"/>
                </a:rPr>
                <a:t>2</a:t>
              </a:r>
              <a:endParaRPr lang="en-US" altLang="zh-CN" sz="2400" b="1">
                <a:latin typeface="Times New Roman" panose="02020603050405020304" pitchFamily="18" charset="0"/>
                <a:ea typeface="隶书" panose="02010509060101010101" pitchFamily="49" charset="-122"/>
              </a:endParaRPr>
            </a:p>
          </p:txBody>
        </p:sp>
        <p:sp>
          <p:nvSpPr>
            <p:cNvPr id="85024" name="Rectangle 18"/>
            <p:cNvSpPr>
              <a:spLocks noChangeArrowheads="1"/>
            </p:cNvSpPr>
            <p:nvPr/>
          </p:nvSpPr>
          <p:spPr bwMode="auto">
            <a:xfrm>
              <a:off x="2773" y="186"/>
              <a:ext cx="1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000" b="1">
                  <a:solidFill>
                    <a:srgbClr val="000000"/>
                  </a:solidFill>
                  <a:latin typeface="Times New Roman" panose="02020603050405020304" pitchFamily="18" charset="0"/>
                  <a:ea typeface="隶书" panose="02010509060101010101" pitchFamily="49" charset="-122"/>
                </a:rPr>
                <a:t>2</a:t>
              </a:r>
              <a:endParaRPr lang="en-US" altLang="zh-CN" sz="2400" b="1">
                <a:latin typeface="Times New Roman" panose="02020603050405020304" pitchFamily="18" charset="0"/>
                <a:ea typeface="隶书" panose="02010509060101010101" pitchFamily="49" charset="-122"/>
              </a:endParaRPr>
            </a:p>
          </p:txBody>
        </p:sp>
        <p:sp>
          <p:nvSpPr>
            <p:cNvPr id="85025" name="Rectangle 19"/>
            <p:cNvSpPr>
              <a:spLocks noChangeArrowheads="1"/>
            </p:cNvSpPr>
            <p:nvPr/>
          </p:nvSpPr>
          <p:spPr bwMode="auto">
            <a:xfrm>
              <a:off x="2423" y="186"/>
              <a:ext cx="1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000" b="1">
                  <a:solidFill>
                    <a:srgbClr val="000000"/>
                  </a:solidFill>
                  <a:latin typeface="Times New Roman" panose="02020603050405020304" pitchFamily="18" charset="0"/>
                  <a:ea typeface="隶书" panose="02010509060101010101" pitchFamily="49" charset="-122"/>
                </a:rPr>
                <a:t>2</a:t>
              </a:r>
              <a:endParaRPr lang="en-US" altLang="zh-CN" sz="2400" b="1">
                <a:latin typeface="Times New Roman" panose="02020603050405020304" pitchFamily="18" charset="0"/>
                <a:ea typeface="隶书" panose="02010509060101010101" pitchFamily="49" charset="-122"/>
              </a:endParaRPr>
            </a:p>
          </p:txBody>
        </p:sp>
        <p:sp>
          <p:nvSpPr>
            <p:cNvPr id="85026" name="Rectangle 20"/>
            <p:cNvSpPr>
              <a:spLocks noChangeArrowheads="1"/>
            </p:cNvSpPr>
            <p:nvPr/>
          </p:nvSpPr>
          <p:spPr bwMode="auto">
            <a:xfrm>
              <a:off x="2074" y="186"/>
              <a:ext cx="1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000" b="1">
                  <a:solidFill>
                    <a:srgbClr val="000000"/>
                  </a:solidFill>
                  <a:latin typeface="Times New Roman" panose="02020603050405020304" pitchFamily="18" charset="0"/>
                  <a:ea typeface="隶书" panose="02010509060101010101" pitchFamily="49" charset="-122"/>
                </a:rPr>
                <a:t>3</a:t>
              </a:r>
              <a:endParaRPr lang="en-US" altLang="zh-CN" sz="2400" b="1">
                <a:latin typeface="Times New Roman" panose="02020603050405020304" pitchFamily="18" charset="0"/>
                <a:ea typeface="隶书" panose="02010509060101010101" pitchFamily="49" charset="-122"/>
              </a:endParaRPr>
            </a:p>
          </p:txBody>
        </p:sp>
        <p:sp>
          <p:nvSpPr>
            <p:cNvPr id="85027" name="Rectangle 21"/>
            <p:cNvSpPr>
              <a:spLocks noChangeArrowheads="1"/>
            </p:cNvSpPr>
            <p:nvPr/>
          </p:nvSpPr>
          <p:spPr bwMode="auto">
            <a:xfrm>
              <a:off x="1841" y="695"/>
              <a:ext cx="1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000" b="1">
                  <a:solidFill>
                    <a:srgbClr val="000000"/>
                  </a:solidFill>
                  <a:latin typeface="Times New Roman" panose="02020603050405020304" pitchFamily="18" charset="0"/>
                  <a:ea typeface="隶书" panose="02010509060101010101" pitchFamily="49" charset="-122"/>
                </a:rPr>
                <a:t>=</a:t>
              </a:r>
              <a:endParaRPr lang="en-US" altLang="zh-CN" sz="2400" b="1">
                <a:latin typeface="Times New Roman" panose="02020603050405020304" pitchFamily="18" charset="0"/>
                <a:ea typeface="隶书" panose="02010509060101010101" pitchFamily="49" charset="-122"/>
              </a:endParaRPr>
            </a:p>
          </p:txBody>
        </p:sp>
        <p:sp>
          <p:nvSpPr>
            <p:cNvPr id="85028" name="Rectangle 22"/>
            <p:cNvSpPr>
              <a:spLocks noChangeArrowheads="1"/>
            </p:cNvSpPr>
            <p:nvPr/>
          </p:nvSpPr>
          <p:spPr bwMode="auto">
            <a:xfrm>
              <a:off x="1602" y="723"/>
              <a:ext cx="1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000" b="1" i="1">
                  <a:solidFill>
                    <a:srgbClr val="000000"/>
                  </a:solidFill>
                  <a:latin typeface="Times New Roman" panose="02020603050405020304" pitchFamily="18" charset="0"/>
                  <a:ea typeface="隶书" panose="02010509060101010101" pitchFamily="49" charset="-122"/>
                </a:rPr>
                <a:t>D</a:t>
              </a:r>
              <a:endParaRPr lang="en-US" altLang="zh-CN" sz="2400" b="1">
                <a:latin typeface="Times New Roman" panose="02020603050405020304" pitchFamily="18" charset="0"/>
                <a:ea typeface="隶书" panose="02010509060101010101" pitchFamily="49" charset="-122"/>
              </a:endParaRPr>
            </a:p>
          </p:txBody>
        </p:sp>
      </p:grpSp>
      <p:sp>
        <p:nvSpPr>
          <p:cNvPr id="185367" name="Rectangle 23"/>
          <p:cNvSpPr>
            <a:spLocks noChangeArrowheads="1"/>
          </p:cNvSpPr>
          <p:nvPr/>
        </p:nvSpPr>
        <p:spPr bwMode="auto">
          <a:xfrm>
            <a:off x="1119188" y="1143000"/>
            <a:ext cx="1243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000" b="1">
                <a:solidFill>
                  <a:schemeClr val="tx2"/>
                </a:solidFill>
                <a:latin typeface="Times New Roman" panose="02020603050405020304" pitchFamily="18" charset="0"/>
                <a:ea typeface="隶书" panose="02010509060101010101" pitchFamily="49" charset="-122"/>
              </a:rPr>
              <a:t>例</a:t>
            </a:r>
            <a:r>
              <a:rPr lang="zh-CN" altLang="en-GB" sz="3000" b="1">
                <a:solidFill>
                  <a:schemeClr val="tx2"/>
                </a:solidFill>
                <a:latin typeface="Times New Roman" panose="02020603050405020304" pitchFamily="18" charset="0"/>
                <a:ea typeface="隶书" panose="02010509060101010101" pitchFamily="49" charset="-122"/>
              </a:rPr>
              <a:t> </a:t>
            </a:r>
            <a:r>
              <a:rPr lang="zh-CN" altLang="en-US" sz="3000" b="1">
                <a:solidFill>
                  <a:srgbClr val="000000"/>
                </a:solidFill>
                <a:latin typeface="Times New Roman" panose="02020603050405020304" pitchFamily="18" charset="0"/>
                <a:ea typeface="隶书" panose="02010509060101010101" pitchFamily="49" charset="-122"/>
              </a:rPr>
              <a:t>计算</a:t>
            </a:r>
          </a:p>
        </p:txBody>
      </p:sp>
      <p:graphicFrame>
        <p:nvGraphicFramePr>
          <p:cNvPr id="185368" name="Object 24"/>
          <p:cNvGraphicFramePr>
            <a:graphicFrameLocks noChangeAspect="1"/>
          </p:cNvGraphicFramePr>
          <p:nvPr/>
        </p:nvGraphicFramePr>
        <p:xfrm>
          <a:off x="914400" y="3163888"/>
          <a:ext cx="3260725" cy="3373437"/>
        </p:xfrm>
        <a:graphic>
          <a:graphicData uri="http://schemas.openxmlformats.org/presentationml/2006/ole">
            <mc:AlternateContent xmlns:mc="http://schemas.openxmlformats.org/markup-compatibility/2006">
              <mc:Choice xmlns:v="urn:schemas-microsoft-com:vml" Requires="v">
                <p:oleObj spid="_x0000_s85044" name="Equation" r:id="rId3" imgW="1104900" imgH="1143000" progId="Equation.DSMT4">
                  <p:embed/>
                </p:oleObj>
              </mc:Choice>
              <mc:Fallback>
                <p:oleObj name="Equation" r:id="rId3" imgW="1104900" imgH="1143000"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163888"/>
                        <a:ext cx="3260725" cy="337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69" name="Object 25"/>
          <p:cNvGraphicFramePr>
            <a:graphicFrameLocks noChangeAspect="1"/>
          </p:cNvGraphicFramePr>
          <p:nvPr/>
        </p:nvGraphicFramePr>
        <p:xfrm>
          <a:off x="4651375" y="4038600"/>
          <a:ext cx="2709863" cy="2514600"/>
        </p:xfrm>
        <a:graphic>
          <a:graphicData uri="http://schemas.openxmlformats.org/presentationml/2006/ole">
            <mc:AlternateContent xmlns:mc="http://schemas.openxmlformats.org/markup-compatibility/2006">
              <mc:Choice xmlns:v="urn:schemas-microsoft-com:vml" Requires="v">
                <p:oleObj spid="_x0000_s85045" name="Equation" r:id="rId5" imgW="914400" imgH="914400" progId="Equation.DSMT4">
                  <p:embed/>
                </p:oleObj>
              </mc:Choice>
              <mc:Fallback>
                <p:oleObj name="Equation" r:id="rId5" imgW="914400" imgH="914400" progId="Equation.DSMT4">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1375" y="4038600"/>
                        <a:ext cx="2709863"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70" name="Object 26"/>
          <p:cNvGraphicFramePr>
            <a:graphicFrameLocks noChangeAspect="1"/>
          </p:cNvGraphicFramePr>
          <p:nvPr/>
        </p:nvGraphicFramePr>
        <p:xfrm>
          <a:off x="4267200" y="5143500"/>
          <a:ext cx="381000" cy="342900"/>
        </p:xfrm>
        <a:graphic>
          <a:graphicData uri="http://schemas.openxmlformats.org/presentationml/2006/ole">
            <mc:AlternateContent xmlns:mc="http://schemas.openxmlformats.org/markup-compatibility/2006">
              <mc:Choice xmlns:v="urn:schemas-microsoft-com:vml" Requires="v">
                <p:oleObj spid="_x0000_s85046" name="Equation" r:id="rId7" imgW="126780" imgH="114102" progId="Equation.DSMT4">
                  <p:embed/>
                </p:oleObj>
              </mc:Choice>
              <mc:Fallback>
                <p:oleObj name="Equation" r:id="rId7" imgW="126780" imgH="114102" progId="Equation.DSMT4">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5143500"/>
                        <a:ext cx="381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371" name="Rectangle 27"/>
          <p:cNvSpPr>
            <a:spLocks noChangeArrowheads="1"/>
          </p:cNvSpPr>
          <p:nvPr/>
        </p:nvSpPr>
        <p:spPr bwMode="auto">
          <a:xfrm>
            <a:off x="1219200" y="2514600"/>
            <a:ext cx="693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法</a:t>
            </a:r>
            <a:r>
              <a:rPr lang="en-US" altLang="zh-CN" sz="2800" b="1">
                <a:solidFill>
                  <a:schemeClr val="tx2"/>
                </a:solidFill>
                <a:latin typeface="Times New Roman" panose="02020603050405020304" pitchFamily="18" charset="0"/>
                <a:ea typeface="隶书" panose="02010509060101010101" pitchFamily="49" charset="-122"/>
              </a:rPr>
              <a:t>1</a:t>
            </a:r>
            <a:r>
              <a:rPr lang="zh-CN" altLang="en-US" sz="2800" b="1">
                <a:solidFill>
                  <a:schemeClr val="tx2"/>
                </a:solidFill>
                <a:latin typeface="Times New Roman" panose="02020603050405020304" pitchFamily="18" charset="0"/>
                <a:ea typeface="隶书" panose="02010509060101010101" pitchFamily="49" charset="-122"/>
              </a:rPr>
              <a:t>：　分析：各列的元素之和为一定数。</a:t>
            </a:r>
          </a:p>
        </p:txBody>
      </p:sp>
      <p:sp>
        <p:nvSpPr>
          <p:cNvPr id="185372" name="Rectangle 28"/>
          <p:cNvSpPr>
            <a:spLocks noChangeArrowheads="1"/>
          </p:cNvSpPr>
          <p:nvPr/>
        </p:nvSpPr>
        <p:spPr bwMode="auto">
          <a:xfrm>
            <a:off x="1905000" y="3886200"/>
            <a:ext cx="2133600" cy="457200"/>
          </a:xfrm>
          <a:prstGeom prst="rect">
            <a:avLst/>
          </a:prstGeom>
          <a:noFill/>
          <a:ln w="9525">
            <a:solidFill>
              <a:srgbClr val="0099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85373" name="Rectangle 29"/>
          <p:cNvSpPr>
            <a:spLocks noChangeArrowheads="1"/>
          </p:cNvSpPr>
          <p:nvPr/>
        </p:nvSpPr>
        <p:spPr bwMode="auto">
          <a:xfrm>
            <a:off x="3810000" y="304800"/>
            <a:ext cx="228600" cy="2133600"/>
          </a:xfrm>
          <a:prstGeom prst="rect">
            <a:avLst/>
          </a:prstGeom>
          <a:noFill/>
          <a:ln w="9525">
            <a:solidFill>
              <a:srgbClr val="0099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85374" name="Rectangle 30"/>
          <p:cNvSpPr>
            <a:spLocks noChangeArrowheads="1"/>
          </p:cNvSpPr>
          <p:nvPr/>
        </p:nvSpPr>
        <p:spPr bwMode="auto">
          <a:xfrm>
            <a:off x="3276600" y="304800"/>
            <a:ext cx="228600" cy="2133600"/>
          </a:xfrm>
          <a:prstGeom prst="rect">
            <a:avLst/>
          </a:prstGeom>
          <a:noFill/>
          <a:ln w="9525">
            <a:solidFill>
              <a:srgbClr val="0099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85375" name="Rectangle 31"/>
          <p:cNvSpPr>
            <a:spLocks noChangeArrowheads="1"/>
          </p:cNvSpPr>
          <p:nvPr/>
        </p:nvSpPr>
        <p:spPr bwMode="auto">
          <a:xfrm>
            <a:off x="4343400" y="304800"/>
            <a:ext cx="228600" cy="2133600"/>
          </a:xfrm>
          <a:prstGeom prst="rect">
            <a:avLst/>
          </a:prstGeom>
          <a:noFill/>
          <a:ln w="9525">
            <a:solidFill>
              <a:srgbClr val="0099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85376" name="Rectangle 32"/>
          <p:cNvSpPr>
            <a:spLocks noChangeArrowheads="1"/>
          </p:cNvSpPr>
          <p:nvPr/>
        </p:nvSpPr>
        <p:spPr bwMode="auto">
          <a:xfrm>
            <a:off x="4876800" y="304800"/>
            <a:ext cx="228600" cy="2133600"/>
          </a:xfrm>
          <a:prstGeom prst="rect">
            <a:avLst/>
          </a:prstGeom>
          <a:noFill/>
          <a:ln w="9525">
            <a:solidFill>
              <a:srgbClr val="0099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85377" name="Line 33"/>
          <p:cNvSpPr>
            <a:spLocks noChangeShapeType="1"/>
          </p:cNvSpPr>
          <p:nvPr/>
        </p:nvSpPr>
        <p:spPr bwMode="auto">
          <a:xfrm flipH="1">
            <a:off x="4876800" y="4038600"/>
            <a:ext cx="2743200" cy="1143000"/>
          </a:xfrm>
          <a:prstGeom prst="line">
            <a:avLst/>
          </a:prstGeom>
          <a:noFill/>
          <a:ln w="9525">
            <a:solidFill>
              <a:srgbClr val="009900"/>
            </a:solidFill>
            <a:prstDash val="lgDashDot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5378" name="Rectangle 34"/>
          <p:cNvSpPr>
            <a:spLocks noChangeArrowheads="1"/>
          </p:cNvSpPr>
          <p:nvPr/>
        </p:nvSpPr>
        <p:spPr bwMode="auto">
          <a:xfrm>
            <a:off x="7620000" y="3524250"/>
            <a:ext cx="1295400" cy="265747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sz="2400" b="1">
                <a:solidFill>
                  <a:schemeClr val="tx2"/>
                </a:solidFill>
                <a:latin typeface="Times New Roman" panose="02020603050405020304" pitchFamily="18" charset="0"/>
                <a:ea typeface="隶书" panose="02010509060101010101" pitchFamily="49" charset="-122"/>
              </a:rPr>
              <a:t>利用</a:t>
            </a:r>
            <a:r>
              <a:rPr lang="zh-CN" altLang="en-GB" sz="2400" b="1">
                <a:solidFill>
                  <a:srgbClr val="FF9933"/>
                </a:solidFill>
                <a:latin typeface="Times New Roman" panose="02020603050405020304" pitchFamily="18" charset="0"/>
                <a:ea typeface="隶书" panose="02010509060101010101" pitchFamily="49" charset="-122"/>
              </a:rPr>
              <a:t>性质2推论</a:t>
            </a:r>
            <a:r>
              <a:rPr lang="zh-CN" altLang="en-GB" sz="2400" b="1">
                <a:solidFill>
                  <a:schemeClr val="tx2"/>
                </a:solidFill>
                <a:latin typeface="Times New Roman" panose="02020603050405020304" pitchFamily="18" charset="0"/>
                <a:ea typeface="隶书" panose="02010509060101010101" pitchFamily="49" charset="-122"/>
              </a:rPr>
              <a:t>第一行有公因</a:t>
            </a:r>
          </a:p>
          <a:p>
            <a:pPr eaLnBrk="1" hangingPunct="1">
              <a:spcBef>
                <a:spcPct val="0"/>
              </a:spcBef>
              <a:buFontTx/>
              <a:buNone/>
            </a:pPr>
            <a:r>
              <a:rPr lang="zh-CN" altLang="en-GB" sz="2400" b="1">
                <a:solidFill>
                  <a:schemeClr val="tx2"/>
                </a:solidFill>
                <a:latin typeface="Times New Roman" panose="02020603050405020304" pitchFamily="18" charset="0"/>
                <a:ea typeface="隶书" panose="02010509060101010101" pitchFamily="49" charset="-122"/>
              </a:rPr>
              <a:t>子9可以提到行列式外。</a:t>
            </a:r>
            <a:endParaRPr lang="zh-CN" altLang="en-US" sz="2400" b="1">
              <a:solidFill>
                <a:schemeClr val="tx2"/>
              </a:solidFill>
              <a:latin typeface="Times New Roman" panose="02020603050405020304" pitchFamily="18" charset="0"/>
              <a:ea typeface="隶书" panose="02010509060101010101" pitchFamily="49" charset="-122"/>
            </a:endParaRPr>
          </a:p>
        </p:txBody>
      </p:sp>
      <p:sp>
        <p:nvSpPr>
          <p:cNvPr id="185379" name="Rectangle 35"/>
          <p:cNvSpPr>
            <a:spLocks noChangeArrowheads="1"/>
          </p:cNvSpPr>
          <p:nvPr/>
        </p:nvSpPr>
        <p:spPr bwMode="auto">
          <a:xfrm>
            <a:off x="1128713" y="2895600"/>
            <a:ext cx="67198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将</a:t>
            </a:r>
            <a:r>
              <a:rPr lang="zh-CN" altLang="en-GB" sz="2800" b="1">
                <a:solidFill>
                  <a:schemeClr val="tx2"/>
                </a:solidFill>
                <a:latin typeface="Times New Roman" panose="02020603050405020304" pitchFamily="18" charset="0"/>
                <a:ea typeface="隶书" panose="02010509060101010101" pitchFamily="49" charset="-122"/>
              </a:rPr>
              <a:t>2,3,4行的元素全加到第一行对应位置的元素上，得</a:t>
            </a:r>
            <a:endParaRPr lang="zh-CN" altLang="en-US" sz="2800" b="1">
              <a:solidFill>
                <a:schemeClr val="tx2"/>
              </a:solidFill>
              <a:latin typeface="Times New Roman" panose="02020603050405020304" pitchFamily="18" charset="0"/>
              <a:ea typeface="隶书" panose="02010509060101010101" pitchFamily="49" charset="-122"/>
            </a:endParaRPr>
          </a:p>
        </p:txBody>
      </p:sp>
      <p:sp>
        <p:nvSpPr>
          <p:cNvPr id="85008"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0DDB4E9-0B34-4783-A2AB-FFFE0190132A}" type="slidenum">
              <a:rPr lang="en-US" altLang="zh-CN" sz="1200">
                <a:solidFill>
                  <a:srgbClr val="898989"/>
                </a:solidFill>
                <a:latin typeface="Times New Roman" panose="02020603050405020304" pitchFamily="18" charset="0"/>
              </a:rPr>
              <a:pPr>
                <a:spcBef>
                  <a:spcPct val="0"/>
                </a:spcBef>
                <a:buFontTx/>
                <a:buNone/>
              </a:pPr>
              <a:t>77</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85367"/>
                                        </p:tgtEl>
                                        <p:attrNameLst>
                                          <p:attrName>style.visibility</p:attrName>
                                        </p:attrNameLst>
                                      </p:cBhvr>
                                      <p:to>
                                        <p:strVal val="visible"/>
                                      </p:to>
                                    </p:set>
                                    <p:animEffect transition="in" filter="wipe(left)">
                                      <p:cBhvr>
                                        <p:cTn id="7" dur="75"/>
                                        <p:tgtEl>
                                          <p:spTgt spid="1853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85371"/>
                                        </p:tgtEl>
                                        <p:attrNameLst>
                                          <p:attrName>style.visibility</p:attrName>
                                        </p:attrNameLst>
                                      </p:cBhvr>
                                      <p:to>
                                        <p:strVal val="visible"/>
                                      </p:to>
                                    </p:set>
                                    <p:animEffect transition="in" filter="wipe(left)">
                                      <p:cBhvr>
                                        <p:cTn id="17" dur="75"/>
                                        <p:tgtEl>
                                          <p:spTgt spid="1853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8537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8537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85375"/>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85376"/>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iterate type="lt">
                                    <p:tmPct val="100000"/>
                                  </p:iterate>
                                  <p:childTnLst>
                                    <p:set>
                                      <p:cBhvr>
                                        <p:cTn id="37" dur="1" fill="hold">
                                          <p:stCondLst>
                                            <p:cond delay="0"/>
                                          </p:stCondLst>
                                        </p:cTn>
                                        <p:tgtEl>
                                          <p:spTgt spid="185379"/>
                                        </p:tgtEl>
                                        <p:attrNameLst>
                                          <p:attrName>style.visibility</p:attrName>
                                        </p:attrNameLst>
                                      </p:cBhvr>
                                      <p:to>
                                        <p:strVal val="visible"/>
                                      </p:to>
                                    </p:set>
                                    <p:animEffect transition="in" filter="wipe(left)">
                                      <p:cBhvr>
                                        <p:cTn id="38" dur="75"/>
                                        <p:tgtEl>
                                          <p:spTgt spid="18537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85368"/>
                                        </p:tgtEl>
                                        <p:attrNameLst>
                                          <p:attrName>style.visibility</p:attrName>
                                        </p:attrNameLst>
                                      </p:cBhvr>
                                      <p:to>
                                        <p:strVal val="visible"/>
                                      </p:to>
                                    </p:set>
                                    <p:animEffect transition="in" filter="wipe(left)">
                                      <p:cBhvr>
                                        <p:cTn id="43" dur="500"/>
                                        <p:tgtEl>
                                          <p:spTgt spid="18536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85372"/>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85370"/>
                                        </p:tgtEl>
                                        <p:attrNameLst>
                                          <p:attrName>style.visibility</p:attrName>
                                        </p:attrNameLst>
                                      </p:cBhvr>
                                      <p:to>
                                        <p:strVal val="visible"/>
                                      </p:to>
                                    </p:set>
                                    <p:animEffect transition="in" filter="wipe(left)">
                                      <p:cBhvr>
                                        <p:cTn id="52" dur="500"/>
                                        <p:tgtEl>
                                          <p:spTgt spid="18537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85369"/>
                                        </p:tgtEl>
                                        <p:attrNameLst>
                                          <p:attrName>style.visibility</p:attrName>
                                        </p:attrNameLst>
                                      </p:cBhvr>
                                      <p:to>
                                        <p:strVal val="visible"/>
                                      </p:to>
                                    </p:set>
                                    <p:animEffect transition="in" filter="wipe(left)">
                                      <p:cBhvr>
                                        <p:cTn id="57" dur="500"/>
                                        <p:tgtEl>
                                          <p:spTgt spid="18536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85377"/>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iterate type="lt">
                                    <p:tmPct val="100000"/>
                                  </p:iterate>
                                  <p:childTnLst>
                                    <p:set>
                                      <p:cBhvr>
                                        <p:cTn id="65" dur="1" fill="hold">
                                          <p:stCondLst>
                                            <p:cond delay="0"/>
                                          </p:stCondLst>
                                        </p:cTn>
                                        <p:tgtEl>
                                          <p:spTgt spid="185378"/>
                                        </p:tgtEl>
                                        <p:attrNameLst>
                                          <p:attrName>style.visibility</p:attrName>
                                        </p:attrNameLst>
                                      </p:cBhvr>
                                      <p:to>
                                        <p:strVal val="visible"/>
                                      </p:to>
                                    </p:set>
                                    <p:animEffect transition="in" filter="wipe(left)">
                                      <p:cBhvr>
                                        <p:cTn id="66" dur="75"/>
                                        <p:tgtEl>
                                          <p:spTgt spid="185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67" grpId="0" autoUpdateAnimBg="0"/>
      <p:bldP spid="185371" grpId="0" autoUpdateAnimBg="0"/>
      <p:bldP spid="185372" grpId="0" animBg="1"/>
      <p:bldP spid="185373" grpId="0" animBg="1"/>
      <p:bldP spid="185374" grpId="0" animBg="1"/>
      <p:bldP spid="185375" grpId="0" animBg="1"/>
      <p:bldP spid="185376" grpId="0" animBg="1"/>
      <p:bldP spid="185377" grpId="0" animBg="1"/>
      <p:bldP spid="185378" grpId="0" animBg="1" autoUpdateAnimBg="0"/>
      <p:bldP spid="185379"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6370" name="Object 2"/>
          <p:cNvGraphicFramePr>
            <a:graphicFrameLocks noChangeAspect="1"/>
          </p:cNvGraphicFramePr>
          <p:nvPr/>
        </p:nvGraphicFramePr>
        <p:xfrm>
          <a:off x="1042988" y="1066800"/>
          <a:ext cx="862012" cy="1198563"/>
        </p:xfrm>
        <a:graphic>
          <a:graphicData uri="http://schemas.openxmlformats.org/presentationml/2006/ole">
            <mc:AlternateContent xmlns:mc="http://schemas.openxmlformats.org/markup-compatibility/2006">
              <mc:Choice xmlns:v="urn:schemas-microsoft-com:vml" Requires="v">
                <p:oleObj spid="_x0000_s86044" name="Equation" r:id="rId3" imgW="291847" imgH="406048" progId="Equation.DSMT4">
                  <p:embed/>
                </p:oleObj>
              </mc:Choice>
              <mc:Fallback>
                <p:oleObj name="Equation" r:id="rId3" imgW="291847" imgH="406048"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066800"/>
                        <a:ext cx="862012" cy="119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71" name="Object 3"/>
          <p:cNvGraphicFramePr>
            <a:graphicFrameLocks noChangeAspect="1"/>
          </p:cNvGraphicFramePr>
          <p:nvPr/>
        </p:nvGraphicFramePr>
        <p:xfrm>
          <a:off x="2143125" y="3498850"/>
          <a:ext cx="2884488" cy="2678113"/>
        </p:xfrm>
        <a:graphic>
          <a:graphicData uri="http://schemas.openxmlformats.org/presentationml/2006/ole">
            <mc:AlternateContent xmlns:mc="http://schemas.openxmlformats.org/markup-compatibility/2006">
              <mc:Choice xmlns:v="urn:schemas-microsoft-com:vml" Requires="v">
                <p:oleObj spid="_x0000_s86045" name="Equation" r:id="rId5" imgW="939800" imgH="914400" progId="Equation.DSMT4">
                  <p:embed/>
                </p:oleObj>
              </mc:Choice>
              <mc:Fallback>
                <p:oleObj name="Equation" r:id="rId5" imgW="939800" imgH="914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25" y="3498850"/>
                        <a:ext cx="2884488"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372" name="Text Box 4"/>
          <p:cNvSpPr txBox="1">
            <a:spLocks noChangeArrowheads="1"/>
          </p:cNvSpPr>
          <p:nvPr/>
        </p:nvSpPr>
        <p:spPr bwMode="auto">
          <a:xfrm>
            <a:off x="5072063" y="4370388"/>
            <a:ext cx="701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4000" b="1">
                <a:latin typeface="Times New Roman" panose="02020603050405020304" pitchFamily="18" charset="0"/>
              </a:rPr>
              <a:t>=</a:t>
            </a:r>
            <a:r>
              <a:rPr lang="en-US" altLang="zh-CN" sz="3600">
                <a:latin typeface="Times New Roman" panose="02020603050405020304" pitchFamily="18" charset="0"/>
              </a:rPr>
              <a:t>9</a:t>
            </a:r>
            <a:endParaRPr lang="en-US" altLang="zh-CN" sz="4000" b="1">
              <a:latin typeface="Times New Roman" panose="02020603050405020304" pitchFamily="18" charset="0"/>
            </a:endParaRPr>
          </a:p>
        </p:txBody>
      </p:sp>
      <p:graphicFrame>
        <p:nvGraphicFramePr>
          <p:cNvPr id="186373" name="Object 5"/>
          <p:cNvGraphicFramePr>
            <a:graphicFrameLocks noChangeAspect="1"/>
          </p:cNvGraphicFramePr>
          <p:nvPr/>
        </p:nvGraphicFramePr>
        <p:xfrm>
          <a:off x="1500188" y="4144963"/>
          <a:ext cx="669925" cy="1281112"/>
        </p:xfrm>
        <a:graphic>
          <a:graphicData uri="http://schemas.openxmlformats.org/presentationml/2006/ole">
            <mc:AlternateContent xmlns:mc="http://schemas.openxmlformats.org/markup-compatibility/2006">
              <mc:Choice xmlns:v="urn:schemas-microsoft-com:vml" Requires="v">
                <p:oleObj spid="_x0000_s86046" name="Equation" r:id="rId7" imgW="279279" imgH="533169" progId="Equation.DSMT4">
                  <p:embed/>
                </p:oleObj>
              </mc:Choice>
              <mc:Fallback>
                <p:oleObj name="Equation" r:id="rId7" imgW="279279" imgH="533169"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0188" y="4144963"/>
                        <a:ext cx="669925" cy="12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6374" name="Object 6"/>
          <p:cNvGraphicFramePr>
            <a:graphicFrameLocks noChangeAspect="1"/>
          </p:cNvGraphicFramePr>
          <p:nvPr/>
        </p:nvGraphicFramePr>
        <p:xfrm>
          <a:off x="1905000" y="838200"/>
          <a:ext cx="2709863" cy="2514600"/>
        </p:xfrm>
        <a:graphic>
          <a:graphicData uri="http://schemas.openxmlformats.org/presentationml/2006/ole">
            <mc:AlternateContent xmlns:mc="http://schemas.openxmlformats.org/markup-compatibility/2006">
              <mc:Choice xmlns:v="urn:schemas-microsoft-com:vml" Requires="v">
                <p:oleObj spid="_x0000_s86047" name="Equation" r:id="rId9" imgW="914400" imgH="914400" progId="Equation.DSMT4">
                  <p:embed/>
                </p:oleObj>
              </mc:Choice>
              <mc:Fallback>
                <p:oleObj name="Equation" r:id="rId9" imgW="914400" imgH="9144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838200"/>
                        <a:ext cx="2709863"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3"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29EE456-C528-45DE-A571-42EECDF258E2}" type="slidenum">
              <a:rPr lang="en-US" altLang="zh-CN" sz="1200">
                <a:solidFill>
                  <a:srgbClr val="898989"/>
                </a:solidFill>
                <a:latin typeface="Times New Roman" panose="02020603050405020304" pitchFamily="18" charset="0"/>
              </a:rPr>
              <a:pPr>
                <a:spcBef>
                  <a:spcPct val="0"/>
                </a:spcBef>
                <a:buFontTx/>
                <a:buNone/>
              </a:pPr>
              <a:t>78</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6370"/>
                                        </p:tgtEl>
                                        <p:attrNameLst>
                                          <p:attrName>style.visibility</p:attrName>
                                        </p:attrNameLst>
                                      </p:cBhvr>
                                      <p:to>
                                        <p:strVal val="visible"/>
                                      </p:to>
                                    </p:set>
                                    <p:animEffect transition="in" filter="wipe(left)">
                                      <p:cBhvr>
                                        <p:cTn id="7" dur="500"/>
                                        <p:tgtEl>
                                          <p:spTgt spid="186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6374"/>
                                        </p:tgtEl>
                                        <p:attrNameLst>
                                          <p:attrName>style.visibility</p:attrName>
                                        </p:attrNameLst>
                                      </p:cBhvr>
                                      <p:to>
                                        <p:strVal val="visible"/>
                                      </p:to>
                                    </p:set>
                                    <p:animEffect transition="in" filter="wipe(left)">
                                      <p:cBhvr>
                                        <p:cTn id="12" dur="500"/>
                                        <p:tgtEl>
                                          <p:spTgt spid="1863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6373"/>
                                        </p:tgtEl>
                                        <p:attrNameLst>
                                          <p:attrName>style.visibility</p:attrName>
                                        </p:attrNameLst>
                                      </p:cBhvr>
                                      <p:to>
                                        <p:strVal val="visible"/>
                                      </p:to>
                                    </p:set>
                                    <p:animEffect transition="in" filter="wipe(left)">
                                      <p:cBhvr>
                                        <p:cTn id="17" dur="500"/>
                                        <p:tgtEl>
                                          <p:spTgt spid="1863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6371"/>
                                        </p:tgtEl>
                                        <p:attrNameLst>
                                          <p:attrName>style.visibility</p:attrName>
                                        </p:attrNameLst>
                                      </p:cBhvr>
                                      <p:to>
                                        <p:strVal val="visible"/>
                                      </p:to>
                                    </p:set>
                                    <p:animEffect transition="in" filter="wipe(left)">
                                      <p:cBhvr>
                                        <p:cTn id="22" dur="500"/>
                                        <p:tgtEl>
                                          <p:spTgt spid="1863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86372"/>
                                        </p:tgtEl>
                                        <p:attrNameLst>
                                          <p:attrName>style.visibility</p:attrName>
                                        </p:attrNameLst>
                                      </p:cBhvr>
                                      <p:to>
                                        <p:strVal val="visible"/>
                                      </p:to>
                                    </p:set>
                                    <p:animEffect transition="in" filter="wipe(left)">
                                      <p:cBhvr>
                                        <p:cTn id="27" dur="75"/>
                                        <p:tgtEl>
                                          <p:spTgt spid="186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4175125" y="2125663"/>
            <a:ext cx="1841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9600">
              <a:latin typeface="Times New Roman" panose="02020603050405020304" pitchFamily="18" charset="0"/>
              <a:ea typeface="隶书" panose="02010509060101010101" pitchFamily="49" charset="-122"/>
            </a:endParaRPr>
          </a:p>
        </p:txBody>
      </p:sp>
      <p:sp>
        <p:nvSpPr>
          <p:cNvPr id="87043" name="Rectangle 3"/>
          <p:cNvSpPr>
            <a:spLocks noChangeArrowheads="1"/>
          </p:cNvSpPr>
          <p:nvPr/>
        </p:nvSpPr>
        <p:spPr bwMode="auto">
          <a:xfrm>
            <a:off x="1639888" y="95250"/>
            <a:ext cx="184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4400">
              <a:latin typeface="Times New Roman" panose="02020603050405020304" pitchFamily="18" charset="0"/>
              <a:ea typeface="隶书" panose="02010509060101010101" pitchFamily="49" charset="-122"/>
            </a:endParaRPr>
          </a:p>
        </p:txBody>
      </p:sp>
      <p:sp>
        <p:nvSpPr>
          <p:cNvPr id="87044" name="Rectangle 4"/>
          <p:cNvSpPr>
            <a:spLocks noChangeArrowheads="1"/>
          </p:cNvSpPr>
          <p:nvPr/>
        </p:nvSpPr>
        <p:spPr bwMode="auto">
          <a:xfrm>
            <a:off x="152400" y="657225"/>
            <a:ext cx="8855075" cy="771525"/>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a:solidFill>
                  <a:srgbClr val="FF3300"/>
                </a:solidFill>
                <a:latin typeface="Times New Roman" panose="02020603050405020304" pitchFamily="18" charset="0"/>
                <a:ea typeface="隶书" panose="02010509060101010101" pitchFamily="49" charset="-122"/>
              </a:rPr>
              <a:t>一般地，可以计算下面的</a:t>
            </a:r>
            <a:r>
              <a:rPr lang="en-GB" altLang="zh-CN" sz="4400" i="1">
                <a:solidFill>
                  <a:srgbClr val="FF3300"/>
                </a:solidFill>
                <a:latin typeface="Times New Roman" panose="02020603050405020304" pitchFamily="18" charset="0"/>
                <a:ea typeface="隶书" panose="02010509060101010101" pitchFamily="49" charset="-122"/>
              </a:rPr>
              <a:t>n</a:t>
            </a:r>
            <a:r>
              <a:rPr lang="zh-CN" altLang="en-GB" sz="4400">
                <a:solidFill>
                  <a:srgbClr val="FF3300"/>
                </a:solidFill>
                <a:latin typeface="Times New Roman" panose="02020603050405020304" pitchFamily="18" charset="0"/>
                <a:ea typeface="隶书" panose="02010509060101010101" pitchFamily="49" charset="-122"/>
              </a:rPr>
              <a:t>阶行列式</a:t>
            </a:r>
            <a:endParaRPr lang="zh-CN" altLang="en-US" sz="4400">
              <a:latin typeface="Times New Roman" panose="02020603050405020304" pitchFamily="18" charset="0"/>
              <a:ea typeface="隶书" panose="02010509060101010101" pitchFamily="49" charset="-122"/>
            </a:endParaRPr>
          </a:p>
        </p:txBody>
      </p:sp>
      <p:graphicFrame>
        <p:nvGraphicFramePr>
          <p:cNvPr id="87045" name="Object 5"/>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87062" name="公式" r:id="rId3" imgW="114151" imgH="215619" progId="Equation.3">
                  <p:embed/>
                </p:oleObj>
              </mc:Choice>
              <mc:Fallback>
                <p:oleObj name="公式" r:id="rId3" imgW="114151" imgH="21561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2" name="Object 6"/>
          <p:cNvGraphicFramePr>
            <a:graphicFrameLocks noChangeAspect="1"/>
          </p:cNvGraphicFramePr>
          <p:nvPr/>
        </p:nvGraphicFramePr>
        <p:xfrm>
          <a:off x="1087438" y="1643063"/>
          <a:ext cx="3332162" cy="3429000"/>
        </p:xfrm>
        <a:graphic>
          <a:graphicData uri="http://schemas.openxmlformats.org/presentationml/2006/ole">
            <mc:AlternateContent xmlns:mc="http://schemas.openxmlformats.org/markup-compatibility/2006">
              <mc:Choice xmlns:v="urn:schemas-microsoft-com:vml" Requires="v">
                <p:oleObj spid="_x0000_s87063" name="公式" r:id="rId5" imgW="889000" imgH="914400" progId="Equation.3">
                  <p:embed/>
                </p:oleObj>
              </mc:Choice>
              <mc:Fallback>
                <p:oleObj name="公式" r:id="rId5" imgW="889000" imgH="914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7438" y="1643063"/>
                        <a:ext cx="3332162"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23" name="Text Box 7"/>
          <p:cNvSpPr txBox="1">
            <a:spLocks noChangeArrowheads="1"/>
          </p:cNvSpPr>
          <p:nvPr/>
        </p:nvSpPr>
        <p:spPr bwMode="auto">
          <a:xfrm>
            <a:off x="4860925" y="1790700"/>
            <a:ext cx="3368675" cy="2781300"/>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i="1">
                <a:solidFill>
                  <a:srgbClr val="FF3300"/>
                </a:solidFill>
                <a:latin typeface="Times New Roman" panose="02020603050405020304" pitchFamily="18" charset="0"/>
                <a:ea typeface="隶书" panose="02010509060101010101" pitchFamily="49" charset="-122"/>
              </a:rPr>
              <a:t>请牢记这种方法，这类题就这种做法。</a:t>
            </a:r>
          </a:p>
        </p:txBody>
      </p:sp>
      <p:sp>
        <p:nvSpPr>
          <p:cNvPr id="188424" name="WordArt 8"/>
          <p:cNvSpPr>
            <a:spLocks noChangeArrowheads="1" noChangeShapeType="1" noTextEdit="1"/>
          </p:cNvSpPr>
          <p:nvPr/>
        </p:nvSpPr>
        <p:spPr bwMode="auto">
          <a:xfrm>
            <a:off x="6096000" y="4567238"/>
            <a:ext cx="914400" cy="1219200"/>
          </a:xfrm>
          <a:prstGeom prst="rect">
            <a:avLst/>
          </a:prstGeom>
        </p:spPr>
        <p:txBody>
          <a:bodyPr wrap="none" fromWordArt="1">
            <a:prstTxWarp prst="textCascadeUp">
              <a:avLst>
                <a:gd name="adj" fmla="val 48176"/>
              </a:avLst>
            </a:prstTxWarp>
            <a:scene3d>
              <a:camera prst="legacyPerspectiveFront">
                <a:rot lat="20519966" lon="1080000" rev="0"/>
              </a:camera>
              <a:lightRig rig="legacyHarsh2" dir="b"/>
            </a:scene3d>
            <a:sp3d extrusionH="430200" prstMaterial="legacyMatte">
              <a:extrusionClr>
                <a:srgbClr val="FF6600"/>
              </a:extrusionClr>
              <a:contourClr>
                <a:srgbClr val="FFE701"/>
              </a:contourClr>
            </a:sp3d>
          </a:bodyPr>
          <a:lstStyle/>
          <a:p>
            <a:pPr algn="ctr"/>
            <a:r>
              <a:rPr lang="zh-CN" altLang="en-US" sz="3600" kern="10">
                <a:ln w="9525">
                  <a:round/>
                  <a:headEnd/>
                  <a:tailEnd/>
                </a:ln>
                <a:gradFill rotWithShape="1">
                  <a:gsLst>
                    <a:gs pos="0">
                      <a:srgbClr val="FFE701"/>
                    </a:gs>
                    <a:gs pos="100000">
                      <a:srgbClr val="FE3E02"/>
                    </a:gs>
                  </a:gsLst>
                  <a:lin ang="5400000" scaled="1"/>
                </a:gradFill>
                <a:latin typeface="宋体" panose="02010600030101010101" pitchFamily="2" charset="-122"/>
              </a:rPr>
              <a:t>背</a:t>
            </a:r>
          </a:p>
        </p:txBody>
      </p:sp>
      <p:sp>
        <p:nvSpPr>
          <p:cNvPr id="188425" name="WordArt 9"/>
          <p:cNvSpPr>
            <a:spLocks noChangeArrowheads="1" noChangeShapeType="1" noTextEdit="1"/>
          </p:cNvSpPr>
          <p:nvPr/>
        </p:nvSpPr>
        <p:spPr bwMode="auto">
          <a:xfrm>
            <a:off x="7010400" y="5138738"/>
            <a:ext cx="914400" cy="1219200"/>
          </a:xfrm>
          <a:prstGeom prst="rect">
            <a:avLst/>
          </a:prstGeom>
        </p:spPr>
        <p:txBody>
          <a:bodyPr wrap="none" fromWordArt="1">
            <a:prstTxWarp prst="textCascadeUp">
              <a:avLst>
                <a:gd name="adj" fmla="val 48176"/>
              </a:avLst>
            </a:prstTxWarp>
            <a:scene3d>
              <a:camera prst="legacyPerspectiveFront">
                <a:rot lat="20519966" lon="1080000" rev="0"/>
              </a:camera>
              <a:lightRig rig="legacyHarsh2" dir="b"/>
            </a:scene3d>
            <a:sp3d extrusionH="430200" prstMaterial="legacyMatte">
              <a:extrusionClr>
                <a:srgbClr val="FF6600"/>
              </a:extrusionClr>
              <a:contourClr>
                <a:srgbClr val="FFE701"/>
              </a:contourClr>
            </a:sp3d>
          </a:bodyPr>
          <a:lstStyle/>
          <a:p>
            <a:pPr algn="ctr"/>
            <a:r>
              <a:rPr lang="zh-CN" altLang="en-US" sz="3600" kern="10">
                <a:ln w="9525">
                  <a:round/>
                  <a:headEnd/>
                  <a:tailEnd/>
                </a:ln>
                <a:gradFill rotWithShape="1">
                  <a:gsLst>
                    <a:gs pos="0">
                      <a:srgbClr val="FFE701"/>
                    </a:gs>
                    <a:gs pos="100000">
                      <a:srgbClr val="FE3E02"/>
                    </a:gs>
                  </a:gsLst>
                  <a:lin ang="5400000" scaled="1"/>
                </a:gradFill>
                <a:latin typeface="宋体" panose="02010600030101010101" pitchFamily="2" charset="-122"/>
              </a:rPr>
              <a:t>背</a:t>
            </a:r>
          </a:p>
        </p:txBody>
      </p:sp>
      <p:sp>
        <p:nvSpPr>
          <p:cNvPr id="188426" name="WordArt 10"/>
          <p:cNvSpPr>
            <a:spLocks noChangeArrowheads="1" noChangeShapeType="1" noTextEdit="1"/>
          </p:cNvSpPr>
          <p:nvPr/>
        </p:nvSpPr>
        <p:spPr bwMode="auto">
          <a:xfrm>
            <a:off x="5029200" y="5210175"/>
            <a:ext cx="914400" cy="1219200"/>
          </a:xfrm>
          <a:prstGeom prst="rect">
            <a:avLst/>
          </a:prstGeom>
        </p:spPr>
        <p:txBody>
          <a:bodyPr wrap="none" fromWordArt="1">
            <a:prstTxWarp prst="textCascadeUp">
              <a:avLst>
                <a:gd name="adj" fmla="val 48176"/>
              </a:avLst>
            </a:prstTxWarp>
            <a:scene3d>
              <a:camera prst="legacyPerspectiveFront">
                <a:rot lat="20519966" lon="1080000" rev="0"/>
              </a:camera>
              <a:lightRig rig="legacyHarsh2" dir="b"/>
            </a:scene3d>
            <a:sp3d extrusionH="430200" prstMaterial="legacyMatte">
              <a:extrusionClr>
                <a:srgbClr val="FF6600"/>
              </a:extrusionClr>
              <a:contourClr>
                <a:srgbClr val="FFE701"/>
              </a:contourClr>
            </a:sp3d>
          </a:bodyPr>
          <a:lstStyle/>
          <a:p>
            <a:pPr algn="ctr"/>
            <a:r>
              <a:rPr lang="zh-CN" altLang="en-US" sz="3600" kern="10">
                <a:ln w="9525">
                  <a:round/>
                  <a:headEnd/>
                  <a:tailEnd/>
                </a:ln>
                <a:gradFill rotWithShape="1">
                  <a:gsLst>
                    <a:gs pos="0">
                      <a:srgbClr val="FFE701"/>
                    </a:gs>
                    <a:gs pos="100000">
                      <a:srgbClr val="FE3E02"/>
                    </a:gs>
                  </a:gsLst>
                  <a:lin ang="5400000" scaled="1"/>
                </a:gradFill>
                <a:latin typeface="宋体" panose="02010600030101010101" pitchFamily="2" charset="-122"/>
              </a:rPr>
              <a:t>背</a:t>
            </a:r>
          </a:p>
        </p:txBody>
      </p:sp>
      <p:sp>
        <p:nvSpPr>
          <p:cNvPr id="87051"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E2CCD5A-FE59-42B4-9D40-4C6905B3D2C0}" type="slidenum">
              <a:rPr lang="en-US" altLang="zh-CN" sz="1200">
                <a:solidFill>
                  <a:srgbClr val="898989"/>
                </a:solidFill>
                <a:latin typeface="Times New Roman" panose="02020603050405020304" pitchFamily="18" charset="0"/>
              </a:rPr>
              <a:pPr>
                <a:spcBef>
                  <a:spcPct val="0"/>
                </a:spcBef>
                <a:buFontTx/>
                <a:buNone/>
              </a:pPr>
              <a:t>79</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88422"/>
                                        </p:tgtEl>
                                        <p:attrNameLst>
                                          <p:attrName>style.visibility</p:attrName>
                                        </p:attrNameLst>
                                      </p:cBhvr>
                                      <p:to>
                                        <p:strVal val="visible"/>
                                      </p:to>
                                    </p:set>
                                    <p:animEffect transition="in" filter="box(out)">
                                      <p:cBhvr>
                                        <p:cTn id="7" dur="500"/>
                                        <p:tgtEl>
                                          <p:spTgt spid="1884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9" presetClass="entr" presetSubtype="10" fill="hold" grpId="0" nodeType="clickEffect">
                                  <p:stCondLst>
                                    <p:cond delay="0"/>
                                  </p:stCondLst>
                                  <p:childTnLst>
                                    <p:set>
                                      <p:cBhvr>
                                        <p:cTn id="11" dur="1" fill="hold">
                                          <p:stCondLst>
                                            <p:cond delay="0"/>
                                          </p:stCondLst>
                                        </p:cTn>
                                        <p:tgtEl>
                                          <p:spTgt spid="188425"/>
                                        </p:tgtEl>
                                        <p:attrNameLst>
                                          <p:attrName>style.visibility</p:attrName>
                                        </p:attrNameLst>
                                      </p:cBhvr>
                                      <p:to>
                                        <p:strVal val="visible"/>
                                      </p:to>
                                    </p:set>
                                    <p:anim calcmode="lin" valueType="num">
                                      <p:cBhvr>
                                        <p:cTn id="12" dur="5000" fill="hold"/>
                                        <p:tgtEl>
                                          <p:spTgt spid="188425"/>
                                        </p:tgtEl>
                                        <p:attrNameLst>
                                          <p:attrName>ppt_w</p:attrName>
                                        </p:attrNameLst>
                                      </p:cBhvr>
                                      <p:tavLst>
                                        <p:tav tm="0" fmla="#ppt_w*sin(2.5*pi*$)">
                                          <p:val>
                                            <p:fltVal val="0"/>
                                          </p:val>
                                        </p:tav>
                                        <p:tav tm="100000">
                                          <p:val>
                                            <p:fltVal val="1"/>
                                          </p:val>
                                        </p:tav>
                                      </p:tavLst>
                                    </p:anim>
                                    <p:anim calcmode="lin" valueType="num">
                                      <p:cBhvr>
                                        <p:cTn id="13" dur="5000" fill="hold"/>
                                        <p:tgtEl>
                                          <p:spTgt spid="188425"/>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grpId="0" nodeType="clickEffect">
                                  <p:stCondLst>
                                    <p:cond delay="0"/>
                                  </p:stCondLst>
                                  <p:childTnLst>
                                    <p:set>
                                      <p:cBhvr>
                                        <p:cTn id="17" dur="1" fill="hold">
                                          <p:stCondLst>
                                            <p:cond delay="499"/>
                                          </p:stCondLst>
                                        </p:cTn>
                                        <p:tgtEl>
                                          <p:spTgt spid="188424"/>
                                        </p:tgtEl>
                                        <p:attrNameLst>
                                          <p:attrName>style.visibility</p:attrName>
                                        </p:attrNameLst>
                                      </p:cBhvr>
                                      <p:to>
                                        <p:strVal val="visible"/>
                                      </p:to>
                                    </p:set>
                                    <p:anim to="" calcmode="lin" valueType="num">
                                      <p:cBhvr>
                                        <p:cTn id="18" dur="1" fill="hold"/>
                                        <p:tgtEl>
                                          <p:spTgt spid="188424"/>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528" fill="hold" grpId="0" nodeType="clickEffect">
                                  <p:stCondLst>
                                    <p:cond delay="0"/>
                                  </p:stCondLst>
                                  <p:childTnLst>
                                    <p:set>
                                      <p:cBhvr>
                                        <p:cTn id="22" dur="1" fill="hold">
                                          <p:stCondLst>
                                            <p:cond delay="0"/>
                                          </p:stCondLst>
                                        </p:cTn>
                                        <p:tgtEl>
                                          <p:spTgt spid="188426"/>
                                        </p:tgtEl>
                                        <p:attrNameLst>
                                          <p:attrName>style.visibility</p:attrName>
                                        </p:attrNameLst>
                                      </p:cBhvr>
                                      <p:to>
                                        <p:strVal val="visible"/>
                                      </p:to>
                                    </p:set>
                                    <p:anim calcmode="lin" valueType="num">
                                      <p:cBhvr>
                                        <p:cTn id="23" dur="500" fill="hold"/>
                                        <p:tgtEl>
                                          <p:spTgt spid="188426"/>
                                        </p:tgtEl>
                                        <p:attrNameLst>
                                          <p:attrName>ppt_w</p:attrName>
                                        </p:attrNameLst>
                                      </p:cBhvr>
                                      <p:tavLst>
                                        <p:tav tm="0">
                                          <p:val>
                                            <p:fltVal val="0"/>
                                          </p:val>
                                        </p:tav>
                                        <p:tav tm="100000">
                                          <p:val>
                                            <p:strVal val="#ppt_w"/>
                                          </p:val>
                                        </p:tav>
                                      </p:tavLst>
                                    </p:anim>
                                    <p:anim calcmode="lin" valueType="num">
                                      <p:cBhvr>
                                        <p:cTn id="24" dur="500" fill="hold"/>
                                        <p:tgtEl>
                                          <p:spTgt spid="188426"/>
                                        </p:tgtEl>
                                        <p:attrNameLst>
                                          <p:attrName>ppt_h</p:attrName>
                                        </p:attrNameLst>
                                      </p:cBhvr>
                                      <p:tavLst>
                                        <p:tav tm="0">
                                          <p:val>
                                            <p:fltVal val="0"/>
                                          </p:val>
                                        </p:tav>
                                        <p:tav tm="100000">
                                          <p:val>
                                            <p:strVal val="#ppt_h"/>
                                          </p:val>
                                        </p:tav>
                                      </p:tavLst>
                                    </p:anim>
                                    <p:anim calcmode="lin" valueType="num">
                                      <p:cBhvr>
                                        <p:cTn id="25" dur="500" fill="hold"/>
                                        <p:tgtEl>
                                          <p:spTgt spid="188426"/>
                                        </p:tgtEl>
                                        <p:attrNameLst>
                                          <p:attrName>ppt_x</p:attrName>
                                        </p:attrNameLst>
                                      </p:cBhvr>
                                      <p:tavLst>
                                        <p:tav tm="0">
                                          <p:val>
                                            <p:fltVal val="0.5"/>
                                          </p:val>
                                        </p:tav>
                                        <p:tav tm="100000">
                                          <p:val>
                                            <p:strVal val="#ppt_x"/>
                                          </p:val>
                                        </p:tav>
                                      </p:tavLst>
                                    </p:anim>
                                    <p:anim calcmode="lin" valueType="num">
                                      <p:cBhvr>
                                        <p:cTn id="26" dur="500" fill="hold"/>
                                        <p:tgtEl>
                                          <p:spTgt spid="188426"/>
                                        </p:tgtEl>
                                        <p:attrNameLst>
                                          <p:attrName>ppt_y</p:attrName>
                                        </p:attrNameLst>
                                      </p:cBhvr>
                                      <p:tavLst>
                                        <p:tav tm="0">
                                          <p:val>
                                            <p:fltVal val="0.5"/>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88423"/>
                                        </p:tgtEl>
                                        <p:attrNameLst>
                                          <p:attrName>style.visibility</p:attrName>
                                        </p:attrNameLst>
                                      </p:cBhvr>
                                      <p:to>
                                        <p:strVal val="visible"/>
                                      </p:to>
                                    </p:set>
                                    <p:anim calcmode="lin" valueType="num">
                                      <p:cBhvr>
                                        <p:cTn id="31" dur="500" fill="hold"/>
                                        <p:tgtEl>
                                          <p:spTgt spid="188423"/>
                                        </p:tgtEl>
                                        <p:attrNameLst>
                                          <p:attrName>ppt_w</p:attrName>
                                        </p:attrNameLst>
                                      </p:cBhvr>
                                      <p:tavLst>
                                        <p:tav tm="0">
                                          <p:val>
                                            <p:fltVal val="0"/>
                                          </p:val>
                                        </p:tav>
                                        <p:tav tm="100000">
                                          <p:val>
                                            <p:strVal val="#ppt_w"/>
                                          </p:val>
                                        </p:tav>
                                      </p:tavLst>
                                    </p:anim>
                                    <p:anim calcmode="lin" valueType="num">
                                      <p:cBhvr>
                                        <p:cTn id="32" dur="500" fill="hold"/>
                                        <p:tgtEl>
                                          <p:spTgt spid="1884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3" grpId="0" animBg="1" autoUpdateAnimBg="0"/>
      <p:bldP spid="188424" grpId="0" animBg="1"/>
      <p:bldP spid="188425" grpId="0" animBg="1"/>
      <p:bldP spid="1884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159" name="Object 15"/>
          <p:cNvGraphicFramePr>
            <a:graphicFrameLocks noChangeAspect="1"/>
          </p:cNvGraphicFramePr>
          <p:nvPr/>
        </p:nvGraphicFramePr>
        <p:xfrm>
          <a:off x="2338388" y="1000125"/>
          <a:ext cx="3162300" cy="1917700"/>
        </p:xfrm>
        <a:graphic>
          <a:graphicData uri="http://schemas.openxmlformats.org/presentationml/2006/ole">
            <mc:AlternateContent xmlns:mc="http://schemas.openxmlformats.org/markup-compatibility/2006">
              <mc:Choice xmlns:v="urn:schemas-microsoft-com:vml" Requires="v">
                <p:oleObj spid="_x0000_s13328" name="Equation" r:id="rId3" imgW="4362377" imgH="2638440" progId="Equation.DSMT4">
                  <p:embed/>
                </p:oleObj>
              </mc:Choice>
              <mc:Fallback>
                <p:oleObj name="Equation" r:id="rId3" imgW="4362377" imgH="263844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8388" y="1000125"/>
                        <a:ext cx="3162300"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60" name="Rectangle 16"/>
          <p:cNvSpPr>
            <a:spLocks noChangeArrowheads="1"/>
          </p:cNvSpPr>
          <p:nvPr/>
        </p:nvSpPr>
        <p:spPr bwMode="auto">
          <a:xfrm flipV="1">
            <a:off x="5143500" y="357188"/>
            <a:ext cx="3071813" cy="71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134161" name="Object 17"/>
          <p:cNvGraphicFramePr>
            <a:graphicFrameLocks noChangeAspect="1"/>
          </p:cNvGraphicFramePr>
          <p:nvPr/>
        </p:nvGraphicFramePr>
        <p:xfrm>
          <a:off x="2643188" y="3049588"/>
          <a:ext cx="4337050" cy="593725"/>
        </p:xfrm>
        <a:graphic>
          <a:graphicData uri="http://schemas.openxmlformats.org/presentationml/2006/ole">
            <mc:AlternateContent xmlns:mc="http://schemas.openxmlformats.org/markup-compatibility/2006">
              <mc:Choice xmlns:v="urn:schemas-microsoft-com:vml" Requires="v">
                <p:oleObj spid="_x0000_s13329" name="Equation" r:id="rId5" imgW="1854200" imgH="254000" progId="Equation.DSMT4">
                  <p:embed/>
                </p:oleObj>
              </mc:Choice>
              <mc:Fallback>
                <p:oleObj name="Equation" r:id="rId5" imgW="1854200" imgH="254000"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3188" y="3049588"/>
                        <a:ext cx="433705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7"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4085748-337F-4428-AB34-7FB684D1EF61}" type="slidenum">
              <a:rPr lang="en-US" altLang="zh-CN" sz="1200">
                <a:solidFill>
                  <a:srgbClr val="898989"/>
                </a:solidFill>
                <a:latin typeface="Times New Roman" panose="02020603050405020304" pitchFamily="18" charset="0"/>
              </a:rPr>
              <a:pPr>
                <a:spcBef>
                  <a:spcPct val="0"/>
                </a:spcBef>
                <a:buFontTx/>
                <a:buNone/>
              </a:pPr>
              <a:t>8</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4159"/>
                                        </p:tgtEl>
                                        <p:attrNameLst>
                                          <p:attrName>style.visibility</p:attrName>
                                        </p:attrNameLst>
                                      </p:cBhvr>
                                      <p:to>
                                        <p:strVal val="visible"/>
                                      </p:to>
                                    </p:set>
                                    <p:animEffect transition="in" filter="wipe(left)">
                                      <p:cBhvr>
                                        <p:cTn id="7" dur="500"/>
                                        <p:tgtEl>
                                          <p:spTgt spid="1341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4161"/>
                                        </p:tgtEl>
                                        <p:attrNameLst>
                                          <p:attrName>style.visibility</p:attrName>
                                        </p:attrNameLst>
                                      </p:cBhvr>
                                      <p:to>
                                        <p:strVal val="visible"/>
                                      </p:to>
                                    </p:set>
                                    <p:animEffect transition="in" filter="wipe(left)">
                                      <p:cBhvr>
                                        <p:cTn id="12" dur="500"/>
                                        <p:tgtEl>
                                          <p:spTgt spid="134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9442" name="Object 2"/>
          <p:cNvGraphicFramePr>
            <a:graphicFrameLocks noChangeAspect="1"/>
          </p:cNvGraphicFramePr>
          <p:nvPr/>
        </p:nvGraphicFramePr>
        <p:xfrm>
          <a:off x="1143000" y="1524000"/>
          <a:ext cx="2295525" cy="2362200"/>
        </p:xfrm>
        <a:graphic>
          <a:graphicData uri="http://schemas.openxmlformats.org/presentationml/2006/ole">
            <mc:AlternateContent xmlns:mc="http://schemas.openxmlformats.org/markup-compatibility/2006">
              <mc:Choice xmlns:v="urn:schemas-microsoft-com:vml" Requires="v">
                <p:oleObj spid="_x0000_s88104" name="Equation" r:id="rId3" imgW="889000" imgH="914400" progId="Equation.DSMT4">
                  <p:embed/>
                </p:oleObj>
              </mc:Choice>
              <mc:Fallback>
                <p:oleObj name="Equation" r:id="rId3" imgW="889000" imgH="914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524000"/>
                        <a:ext cx="229552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9443" name="Rectangle 3"/>
          <p:cNvSpPr>
            <a:spLocks noChangeArrowheads="1"/>
          </p:cNvSpPr>
          <p:nvPr/>
        </p:nvSpPr>
        <p:spPr bwMode="auto">
          <a:xfrm>
            <a:off x="1219200" y="493713"/>
            <a:ext cx="79676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sz="2800" b="1">
                <a:solidFill>
                  <a:schemeClr val="tx2"/>
                </a:solidFill>
                <a:latin typeface="Times New Roman" panose="02020603050405020304" pitchFamily="18" charset="0"/>
                <a:ea typeface="隶书" panose="02010509060101010101" pitchFamily="49" charset="-122"/>
                <a:sym typeface="Wingdings" panose="05000000000000000000" pitchFamily="2" charset="2"/>
              </a:rPr>
              <a:t>解：把第2,3,…,</a:t>
            </a:r>
            <a:r>
              <a:rPr lang="en-GB" altLang="zh-CN" sz="2800" b="1" i="1">
                <a:solidFill>
                  <a:schemeClr val="tx2"/>
                </a:solidFill>
                <a:latin typeface="Times New Roman" panose="02020603050405020304" pitchFamily="18" charset="0"/>
                <a:ea typeface="隶书" panose="02010509060101010101" pitchFamily="49" charset="-122"/>
                <a:sym typeface="Wingdings" panose="05000000000000000000" pitchFamily="2" charset="2"/>
              </a:rPr>
              <a:t>n</a:t>
            </a:r>
            <a:r>
              <a:rPr lang="zh-CN" altLang="en-GB" sz="2800" b="1" i="1">
                <a:solidFill>
                  <a:schemeClr val="tx2"/>
                </a:solidFill>
                <a:latin typeface="Times New Roman" panose="02020603050405020304" pitchFamily="18" charset="0"/>
                <a:ea typeface="隶书" panose="02010509060101010101" pitchFamily="49" charset="-122"/>
                <a:sym typeface="Wingdings" panose="05000000000000000000" pitchFamily="2" charset="2"/>
              </a:rPr>
              <a:t>列</a:t>
            </a:r>
            <a:r>
              <a:rPr lang="zh-CN" altLang="en-GB" sz="2800" b="1">
                <a:solidFill>
                  <a:schemeClr val="tx2"/>
                </a:solidFill>
                <a:latin typeface="Times New Roman" panose="02020603050405020304" pitchFamily="18" charset="0"/>
                <a:ea typeface="隶书" panose="02010509060101010101" pitchFamily="49" charset="-122"/>
                <a:sym typeface="Wingdings" panose="05000000000000000000" pitchFamily="2" charset="2"/>
              </a:rPr>
              <a:t>各元素分别加到第1列对应位置</a:t>
            </a:r>
          </a:p>
          <a:p>
            <a:pPr eaLnBrk="1" hangingPunct="1">
              <a:spcBef>
                <a:spcPct val="0"/>
              </a:spcBef>
              <a:buFontTx/>
              <a:buNone/>
            </a:pPr>
            <a:r>
              <a:rPr lang="zh-CN" altLang="en-GB" sz="2800" b="1">
                <a:solidFill>
                  <a:schemeClr val="tx2"/>
                </a:solidFill>
                <a:latin typeface="Times New Roman" panose="02020603050405020304" pitchFamily="18" charset="0"/>
                <a:ea typeface="隶书" panose="02010509060101010101" pitchFamily="49" charset="-122"/>
                <a:sym typeface="Wingdings" panose="05000000000000000000" pitchFamily="2" charset="2"/>
              </a:rPr>
              <a:t>的元素上去，得</a:t>
            </a:r>
            <a:endParaRPr lang="zh-CN" altLang="en-US" sz="2800" b="1">
              <a:solidFill>
                <a:schemeClr val="tx2"/>
              </a:solidFill>
              <a:latin typeface="Times New Roman" panose="02020603050405020304" pitchFamily="18" charset="0"/>
              <a:ea typeface="隶书" panose="02010509060101010101" pitchFamily="49" charset="-122"/>
              <a:sym typeface="Wingdings" panose="05000000000000000000" pitchFamily="2" charset="2"/>
            </a:endParaRPr>
          </a:p>
        </p:txBody>
      </p:sp>
      <p:graphicFrame>
        <p:nvGraphicFramePr>
          <p:cNvPr id="189444" name="Object 4"/>
          <p:cNvGraphicFramePr>
            <a:graphicFrameLocks noChangeAspect="1"/>
          </p:cNvGraphicFramePr>
          <p:nvPr/>
        </p:nvGraphicFramePr>
        <p:xfrm>
          <a:off x="3429000" y="2651125"/>
          <a:ext cx="304800" cy="274638"/>
        </p:xfrm>
        <a:graphic>
          <a:graphicData uri="http://schemas.openxmlformats.org/presentationml/2006/ole">
            <mc:AlternateContent xmlns:mc="http://schemas.openxmlformats.org/markup-compatibility/2006">
              <mc:Choice xmlns:v="urn:schemas-microsoft-com:vml" Requires="v">
                <p:oleObj spid="_x0000_s88105" name="Equation" r:id="rId5" imgW="126780" imgH="114102" progId="Equation.DSMT4">
                  <p:embed/>
                </p:oleObj>
              </mc:Choice>
              <mc:Fallback>
                <p:oleObj name="Equation" r:id="rId5" imgW="126780" imgH="114102"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2651125"/>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9445" name="Object 5"/>
          <p:cNvGraphicFramePr>
            <a:graphicFrameLocks noChangeAspect="1"/>
          </p:cNvGraphicFramePr>
          <p:nvPr/>
        </p:nvGraphicFramePr>
        <p:xfrm>
          <a:off x="3708400" y="1524000"/>
          <a:ext cx="3835400" cy="2362200"/>
        </p:xfrm>
        <a:graphic>
          <a:graphicData uri="http://schemas.openxmlformats.org/presentationml/2006/ole">
            <mc:AlternateContent xmlns:mc="http://schemas.openxmlformats.org/markup-compatibility/2006">
              <mc:Choice xmlns:v="urn:schemas-microsoft-com:vml" Requires="v">
                <p:oleObj spid="_x0000_s88106" name="Equation" r:id="rId7" imgW="1485900" imgH="914400" progId="Equation.DSMT4">
                  <p:embed/>
                </p:oleObj>
              </mc:Choice>
              <mc:Fallback>
                <p:oleObj name="Equation" r:id="rId7" imgW="1485900" imgH="9144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1524000"/>
                        <a:ext cx="3835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6" name="Object 6"/>
          <p:cNvGraphicFramePr>
            <a:graphicFrameLocks noChangeAspect="1"/>
          </p:cNvGraphicFramePr>
          <p:nvPr/>
        </p:nvGraphicFramePr>
        <p:xfrm>
          <a:off x="1311275" y="4632325"/>
          <a:ext cx="1766888" cy="671513"/>
        </p:xfrm>
        <a:graphic>
          <a:graphicData uri="http://schemas.openxmlformats.org/presentationml/2006/ole">
            <mc:AlternateContent xmlns:mc="http://schemas.openxmlformats.org/markup-compatibility/2006">
              <mc:Choice xmlns:v="urn:schemas-microsoft-com:vml" Requires="v">
                <p:oleObj spid="_x0000_s88107" name="Equation" r:id="rId9" imgW="736600" imgH="279400" progId="Equation.DSMT4">
                  <p:embed/>
                </p:oleObj>
              </mc:Choice>
              <mc:Fallback>
                <p:oleObj name="Equation" r:id="rId9" imgW="736600" imgH="2794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1275" y="4632325"/>
                        <a:ext cx="1766888"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9447" name="Object 7"/>
          <p:cNvGraphicFramePr>
            <a:graphicFrameLocks noChangeAspect="1"/>
          </p:cNvGraphicFramePr>
          <p:nvPr/>
        </p:nvGraphicFramePr>
        <p:xfrm>
          <a:off x="3209925" y="3925888"/>
          <a:ext cx="4486275" cy="2170112"/>
        </p:xfrm>
        <a:graphic>
          <a:graphicData uri="http://schemas.openxmlformats.org/presentationml/2006/ole">
            <mc:AlternateContent xmlns:mc="http://schemas.openxmlformats.org/markup-compatibility/2006">
              <mc:Choice xmlns:v="urn:schemas-microsoft-com:vml" Requires="v">
                <p:oleObj spid="_x0000_s88108" name="Equation" r:id="rId11" imgW="1892300" imgH="914400" progId="Equation.DSMT4">
                  <p:embed/>
                </p:oleObj>
              </mc:Choice>
              <mc:Fallback>
                <p:oleObj name="Equation" r:id="rId11" imgW="1892300" imgH="9144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9925" y="3925888"/>
                        <a:ext cx="4486275" cy="217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8" name="Object 8"/>
          <p:cNvGraphicFramePr>
            <a:graphicFrameLocks noChangeAspect="1"/>
          </p:cNvGraphicFramePr>
          <p:nvPr/>
        </p:nvGraphicFramePr>
        <p:xfrm>
          <a:off x="2087563" y="6065838"/>
          <a:ext cx="3475037" cy="549275"/>
        </p:xfrm>
        <a:graphic>
          <a:graphicData uri="http://schemas.openxmlformats.org/presentationml/2006/ole">
            <mc:AlternateContent xmlns:mc="http://schemas.openxmlformats.org/markup-compatibility/2006">
              <mc:Choice xmlns:v="urn:schemas-microsoft-com:vml" Requires="v">
                <p:oleObj spid="_x0000_s88109" name="Equation" r:id="rId13" imgW="1447800" imgH="228600" progId="Equation.DSMT4">
                  <p:embed/>
                </p:oleObj>
              </mc:Choice>
              <mc:Fallback>
                <p:oleObj name="Equation" r:id="rId13" imgW="1447800" imgH="22860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87563" y="6065838"/>
                        <a:ext cx="34750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3"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6752ADA-663C-4DF1-BC7B-F0C68530291C}" type="slidenum">
              <a:rPr lang="en-US" altLang="zh-CN" sz="1200">
                <a:solidFill>
                  <a:srgbClr val="898989"/>
                </a:solidFill>
                <a:latin typeface="Times New Roman" panose="02020603050405020304" pitchFamily="18" charset="0"/>
              </a:rPr>
              <a:pPr>
                <a:spcBef>
                  <a:spcPct val="0"/>
                </a:spcBef>
                <a:buFontTx/>
                <a:buNone/>
              </a:pPr>
              <a:t>80</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89443"/>
                                        </p:tgtEl>
                                        <p:attrNameLst>
                                          <p:attrName>style.visibility</p:attrName>
                                        </p:attrNameLst>
                                      </p:cBhvr>
                                      <p:to>
                                        <p:strVal val="visible"/>
                                      </p:to>
                                    </p:set>
                                    <p:animEffect transition="in" filter="wipe(left)">
                                      <p:cBhvr>
                                        <p:cTn id="7" dur="75"/>
                                        <p:tgtEl>
                                          <p:spTgt spid="1894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9442"/>
                                        </p:tgtEl>
                                        <p:attrNameLst>
                                          <p:attrName>style.visibility</p:attrName>
                                        </p:attrNameLst>
                                      </p:cBhvr>
                                      <p:to>
                                        <p:strVal val="visible"/>
                                      </p:to>
                                    </p:set>
                                    <p:animEffect transition="in" filter="wipe(left)">
                                      <p:cBhvr>
                                        <p:cTn id="12" dur="500"/>
                                        <p:tgtEl>
                                          <p:spTgt spid="1894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9444"/>
                                        </p:tgtEl>
                                        <p:attrNameLst>
                                          <p:attrName>style.visibility</p:attrName>
                                        </p:attrNameLst>
                                      </p:cBhvr>
                                      <p:to>
                                        <p:strVal val="visible"/>
                                      </p:to>
                                    </p:set>
                                    <p:animEffect transition="in" filter="wipe(left)">
                                      <p:cBhvr>
                                        <p:cTn id="17" dur="500"/>
                                        <p:tgtEl>
                                          <p:spTgt spid="1894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9445"/>
                                        </p:tgtEl>
                                        <p:attrNameLst>
                                          <p:attrName>style.visibility</p:attrName>
                                        </p:attrNameLst>
                                      </p:cBhvr>
                                      <p:to>
                                        <p:strVal val="visible"/>
                                      </p:to>
                                    </p:set>
                                    <p:animEffect transition="in" filter="wipe(left)">
                                      <p:cBhvr>
                                        <p:cTn id="22" dur="500"/>
                                        <p:tgtEl>
                                          <p:spTgt spid="1894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9446"/>
                                        </p:tgtEl>
                                        <p:attrNameLst>
                                          <p:attrName>style.visibility</p:attrName>
                                        </p:attrNameLst>
                                      </p:cBhvr>
                                      <p:to>
                                        <p:strVal val="visible"/>
                                      </p:to>
                                    </p:set>
                                    <p:animEffect transition="in" filter="wipe(left)">
                                      <p:cBhvr>
                                        <p:cTn id="27" dur="500"/>
                                        <p:tgtEl>
                                          <p:spTgt spid="1894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9447"/>
                                        </p:tgtEl>
                                        <p:attrNameLst>
                                          <p:attrName>style.visibility</p:attrName>
                                        </p:attrNameLst>
                                      </p:cBhvr>
                                      <p:to>
                                        <p:strVal val="visible"/>
                                      </p:to>
                                    </p:set>
                                    <p:animEffect transition="in" filter="wipe(left)">
                                      <p:cBhvr>
                                        <p:cTn id="32" dur="500"/>
                                        <p:tgtEl>
                                          <p:spTgt spid="1894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89448"/>
                                        </p:tgtEl>
                                        <p:attrNameLst>
                                          <p:attrName>style.visibility</p:attrName>
                                        </p:attrNameLst>
                                      </p:cBhvr>
                                      <p:to>
                                        <p:strVal val="visible"/>
                                      </p:to>
                                    </p:set>
                                    <p:animEffect transition="in" filter="wipe(left)">
                                      <p:cBhvr>
                                        <p:cTn id="37" dur="500"/>
                                        <p:tgtEl>
                                          <p:spTgt spid="189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ChangeArrowheads="1"/>
          </p:cNvSpPr>
          <p:nvPr/>
        </p:nvSpPr>
        <p:spPr bwMode="auto">
          <a:xfrm>
            <a:off x="1071563" y="2406650"/>
            <a:ext cx="6096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GB" sz="2800" b="1">
                <a:solidFill>
                  <a:schemeClr val="tx2"/>
                </a:solidFill>
                <a:latin typeface="Times New Roman" panose="02020603050405020304" pitchFamily="18" charset="0"/>
                <a:ea typeface="隶书" panose="02010509060101010101" pitchFamily="49" charset="-122"/>
                <a:sym typeface="Wingdings" panose="05000000000000000000" pitchFamily="2" charset="2"/>
              </a:rPr>
              <a:t>解：把第2,3,…,</a:t>
            </a:r>
            <a:r>
              <a:rPr lang="en-GB" altLang="zh-CN" sz="2800" b="1" i="1">
                <a:solidFill>
                  <a:schemeClr val="tx2"/>
                </a:solidFill>
                <a:latin typeface="Times New Roman" panose="02020603050405020304" pitchFamily="18" charset="0"/>
                <a:ea typeface="隶书" panose="02010509060101010101" pitchFamily="49" charset="-122"/>
                <a:sym typeface="Wingdings" panose="05000000000000000000" pitchFamily="2" charset="2"/>
              </a:rPr>
              <a:t>n</a:t>
            </a:r>
            <a:r>
              <a:rPr lang="zh-CN" altLang="en-GB" sz="2800" b="1">
                <a:solidFill>
                  <a:schemeClr val="tx2"/>
                </a:solidFill>
                <a:latin typeface="Times New Roman" panose="02020603050405020304" pitchFamily="18" charset="0"/>
                <a:ea typeface="隶书" panose="02010509060101010101" pitchFamily="49" charset="-122"/>
                <a:sym typeface="Wingdings" panose="05000000000000000000" pitchFamily="2" charset="2"/>
              </a:rPr>
              <a:t>列各元素分别</a:t>
            </a:r>
          </a:p>
          <a:p>
            <a:pPr eaLnBrk="1" hangingPunct="1">
              <a:spcBef>
                <a:spcPct val="0"/>
              </a:spcBef>
              <a:buFontTx/>
              <a:buNone/>
            </a:pPr>
            <a:r>
              <a:rPr lang="zh-CN" altLang="en-GB" sz="2800" b="1">
                <a:solidFill>
                  <a:schemeClr val="tx2"/>
                </a:solidFill>
                <a:latin typeface="Times New Roman" panose="02020603050405020304" pitchFamily="18" charset="0"/>
                <a:ea typeface="隶书" panose="02010509060101010101" pitchFamily="49" charset="-122"/>
                <a:sym typeface="Wingdings" panose="05000000000000000000" pitchFamily="2" charset="2"/>
              </a:rPr>
              <a:t>加到第1列对应位置的元素上去，得</a:t>
            </a:r>
            <a:endParaRPr lang="zh-CN" altLang="en-US" sz="2800" b="1">
              <a:solidFill>
                <a:schemeClr val="tx2"/>
              </a:solidFill>
              <a:latin typeface="Times New Roman" panose="02020603050405020304" pitchFamily="18" charset="0"/>
              <a:ea typeface="隶书" panose="02010509060101010101" pitchFamily="49" charset="-122"/>
              <a:sym typeface="Wingdings" panose="05000000000000000000" pitchFamily="2" charset="2"/>
            </a:endParaRPr>
          </a:p>
        </p:txBody>
      </p:sp>
      <p:graphicFrame>
        <p:nvGraphicFramePr>
          <p:cNvPr id="190467" name="Object 3"/>
          <p:cNvGraphicFramePr>
            <a:graphicFrameLocks noChangeAspect="1"/>
          </p:cNvGraphicFramePr>
          <p:nvPr/>
        </p:nvGraphicFramePr>
        <p:xfrm>
          <a:off x="1143000" y="3571875"/>
          <a:ext cx="2895600" cy="2506663"/>
        </p:xfrm>
        <a:graphic>
          <a:graphicData uri="http://schemas.openxmlformats.org/presentationml/2006/ole">
            <mc:AlternateContent xmlns:mc="http://schemas.openxmlformats.org/markup-compatibility/2006">
              <mc:Choice xmlns:v="urn:schemas-microsoft-com:vml" Requires="v">
                <p:oleObj spid="_x0000_s89118" name="Equation" r:id="rId3" imgW="4610089" imgH="3981420" progId="Equation.DSMT4">
                  <p:embed/>
                </p:oleObj>
              </mc:Choice>
              <mc:Fallback>
                <p:oleObj name="Equation" r:id="rId3" imgW="4610089" imgH="39814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571875"/>
                        <a:ext cx="2895600" cy="250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468" name="Object 4"/>
          <p:cNvGraphicFramePr>
            <a:graphicFrameLocks noChangeAspect="1"/>
          </p:cNvGraphicFramePr>
          <p:nvPr/>
        </p:nvGraphicFramePr>
        <p:xfrm>
          <a:off x="4143375" y="4714875"/>
          <a:ext cx="225425" cy="184150"/>
        </p:xfrm>
        <a:graphic>
          <a:graphicData uri="http://schemas.openxmlformats.org/presentationml/2006/ole">
            <mc:AlternateContent xmlns:mc="http://schemas.openxmlformats.org/markup-compatibility/2006">
              <mc:Choice xmlns:v="urn:schemas-microsoft-com:vml" Requires="v">
                <p:oleObj spid="_x0000_s89119" name="Equation" r:id="rId5" imgW="247712" imgH="200070" progId="Equation.DSMT4">
                  <p:embed/>
                </p:oleObj>
              </mc:Choice>
              <mc:Fallback>
                <p:oleObj name="Equation" r:id="rId5" imgW="247712" imgH="20007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375" y="4714875"/>
                        <a:ext cx="22542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69" name="Object 5"/>
          <p:cNvGraphicFramePr>
            <a:graphicFrameLocks noChangeAspect="1"/>
          </p:cNvGraphicFramePr>
          <p:nvPr/>
        </p:nvGraphicFramePr>
        <p:xfrm>
          <a:off x="4500563" y="3571875"/>
          <a:ext cx="3962400" cy="2540000"/>
        </p:xfrm>
        <a:graphic>
          <a:graphicData uri="http://schemas.openxmlformats.org/presentationml/2006/ole">
            <mc:AlternateContent xmlns:mc="http://schemas.openxmlformats.org/markup-compatibility/2006">
              <mc:Choice xmlns:v="urn:schemas-microsoft-com:vml" Requires="v">
                <p:oleObj spid="_x0000_s89120" name="Equation" r:id="rId7" imgW="6229266" imgH="3981420" progId="Equation.DSMT4">
                  <p:embed/>
                </p:oleObj>
              </mc:Choice>
              <mc:Fallback>
                <p:oleObj name="Equation" r:id="rId7" imgW="6229266" imgH="398142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3571875"/>
                        <a:ext cx="3962400"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0470" name="Rectangle 6"/>
          <p:cNvSpPr>
            <a:spLocks noGrp="1" noChangeArrowheads="1"/>
          </p:cNvSpPr>
          <p:nvPr>
            <p:ph type="title"/>
          </p:nvPr>
        </p:nvSpPr>
        <p:spPr>
          <a:xfrm>
            <a:off x="785813" y="685800"/>
            <a:ext cx="4184650" cy="990600"/>
          </a:xfrm>
          <a:noFill/>
        </p:spPr>
        <p:txBody>
          <a:bodyPr/>
          <a:lstStyle/>
          <a:p>
            <a:pPr eaLnBrk="1" hangingPunct="1"/>
            <a:r>
              <a:rPr lang="zh-CN" altLang="en-US" sz="3600" smtClean="0">
                <a:solidFill>
                  <a:srgbClr val="336600"/>
                </a:solidFill>
                <a:ea typeface="隶书" panose="02010509060101010101" pitchFamily="49" charset="-122"/>
              </a:rPr>
              <a:t>例</a:t>
            </a:r>
            <a:r>
              <a:rPr lang="zh-CN" altLang="en-US" sz="3600" smtClean="0">
                <a:ea typeface="隶书" panose="02010509060101010101" pitchFamily="49" charset="-122"/>
              </a:rPr>
              <a:t> 计算</a:t>
            </a:r>
            <a:r>
              <a:rPr lang="en-GB" altLang="zh-CN" sz="3600" i="1" smtClean="0">
                <a:ea typeface="隶书" panose="02010509060101010101" pitchFamily="49" charset="-122"/>
              </a:rPr>
              <a:t>n</a:t>
            </a:r>
            <a:r>
              <a:rPr lang="zh-CN" altLang="en-GB" sz="3600" smtClean="0">
                <a:ea typeface="隶书" panose="02010509060101010101" pitchFamily="49" charset="-122"/>
              </a:rPr>
              <a:t>阶</a:t>
            </a:r>
            <a:r>
              <a:rPr lang="zh-CN" altLang="en-US" sz="3600" smtClean="0">
                <a:ea typeface="隶书" panose="02010509060101010101" pitchFamily="49" charset="-122"/>
              </a:rPr>
              <a:t>行列式</a:t>
            </a:r>
          </a:p>
        </p:txBody>
      </p:sp>
      <p:graphicFrame>
        <p:nvGraphicFramePr>
          <p:cNvPr id="190471" name="Object 7"/>
          <p:cNvGraphicFramePr>
            <a:graphicFrameLocks noChangeAspect="1"/>
          </p:cNvGraphicFramePr>
          <p:nvPr/>
        </p:nvGraphicFramePr>
        <p:xfrm>
          <a:off x="4648200" y="119063"/>
          <a:ext cx="2590800" cy="2243137"/>
        </p:xfrm>
        <a:graphic>
          <a:graphicData uri="http://schemas.openxmlformats.org/presentationml/2006/ole">
            <mc:AlternateContent xmlns:mc="http://schemas.openxmlformats.org/markup-compatibility/2006">
              <mc:Choice xmlns:v="urn:schemas-microsoft-com:vml" Requires="v">
                <p:oleObj spid="_x0000_s89121" name="Equation" r:id="rId9" imgW="4610089" imgH="3981420" progId="Equation.DSMT4">
                  <p:embed/>
                </p:oleObj>
              </mc:Choice>
              <mc:Fallback>
                <p:oleObj name="Equation" r:id="rId9" imgW="4610089" imgH="398142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119063"/>
                        <a:ext cx="2590800" cy="224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72" name="AutoShape 8"/>
          <p:cNvSpPr>
            <a:spLocks noChangeArrowheads="1"/>
          </p:cNvSpPr>
          <p:nvPr/>
        </p:nvSpPr>
        <p:spPr bwMode="auto">
          <a:xfrm>
            <a:off x="7696200" y="214313"/>
            <a:ext cx="990600" cy="3124200"/>
          </a:xfrm>
          <a:prstGeom prst="wedgeRoundRectCallout">
            <a:avLst>
              <a:gd name="adj1" fmla="val -98718"/>
              <a:gd name="adj2" fmla="val -10162"/>
              <a:gd name="adj3" fmla="val 16667"/>
            </a:avLst>
          </a:prstGeom>
          <a:solidFill>
            <a:srgbClr val="99FF33"/>
          </a:solidFill>
          <a:ln w="9525">
            <a:solidFill>
              <a:schemeClr val="hlink"/>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3300"/>
                </a:solidFill>
                <a:latin typeface="Times New Roman" panose="02020603050405020304" pitchFamily="18" charset="0"/>
                <a:ea typeface="隶书" panose="02010509060101010101" pitchFamily="49" charset="-122"/>
              </a:rPr>
              <a:t>属于各列</a:t>
            </a:r>
            <a:r>
              <a:rPr lang="en-US" altLang="zh-CN" sz="2400" b="1">
                <a:solidFill>
                  <a:srgbClr val="FF3300"/>
                </a:solidFill>
                <a:latin typeface="Times New Roman" panose="02020603050405020304" pitchFamily="18" charset="0"/>
                <a:ea typeface="隶书" panose="02010509060101010101" pitchFamily="49" charset="-122"/>
              </a:rPr>
              <a:t>(</a:t>
            </a:r>
            <a:r>
              <a:rPr lang="zh-CN" altLang="en-US" sz="2400" b="1">
                <a:solidFill>
                  <a:srgbClr val="FF3300"/>
                </a:solidFill>
                <a:latin typeface="Times New Roman" panose="02020603050405020304" pitchFamily="18" charset="0"/>
                <a:ea typeface="隶书" panose="02010509060101010101" pitchFamily="49" charset="-122"/>
              </a:rPr>
              <a:t>行</a:t>
            </a:r>
            <a:r>
              <a:rPr lang="en-US" altLang="zh-CN" sz="2400" b="1">
                <a:solidFill>
                  <a:srgbClr val="FF3300"/>
                </a:solidFill>
                <a:latin typeface="Times New Roman" panose="02020603050405020304" pitchFamily="18" charset="0"/>
                <a:ea typeface="隶书" panose="02010509060101010101" pitchFamily="49" charset="-122"/>
              </a:rPr>
              <a:t>)</a:t>
            </a:r>
            <a:r>
              <a:rPr lang="zh-CN" altLang="en-US" sz="2400" b="1">
                <a:solidFill>
                  <a:srgbClr val="FF3300"/>
                </a:solidFill>
                <a:latin typeface="Times New Roman" panose="02020603050405020304" pitchFamily="18" charset="0"/>
                <a:ea typeface="隶书" panose="02010509060101010101" pitchFamily="49" charset="-122"/>
              </a:rPr>
              <a:t>元素加起来相等的类型</a:t>
            </a:r>
            <a:r>
              <a:rPr lang="en-US" altLang="zh-CN" sz="2400" b="1">
                <a:solidFill>
                  <a:srgbClr val="FF3300"/>
                </a:solidFill>
                <a:latin typeface="Times New Roman" panose="02020603050405020304" pitchFamily="18" charset="0"/>
                <a:ea typeface="隶书" panose="02010509060101010101" pitchFamily="49" charset="-122"/>
              </a:rPr>
              <a:t>)</a:t>
            </a:r>
            <a:endParaRPr lang="en-US" altLang="zh-CN" sz="2400" b="1">
              <a:solidFill>
                <a:schemeClr val="tx2"/>
              </a:solidFill>
              <a:latin typeface="Times New Roman" panose="02020603050405020304" pitchFamily="18" charset="0"/>
              <a:ea typeface="隶书" panose="02010509060101010101" pitchFamily="49" charset="-122"/>
            </a:endParaRPr>
          </a:p>
        </p:txBody>
      </p:sp>
      <p:sp>
        <p:nvSpPr>
          <p:cNvPr id="89097"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6D38EF7-F6C2-4885-A5F2-AACA541B81EE}" type="slidenum">
              <a:rPr lang="en-US" altLang="zh-CN" sz="1200">
                <a:solidFill>
                  <a:srgbClr val="898989"/>
                </a:solidFill>
                <a:latin typeface="Times New Roman" panose="02020603050405020304" pitchFamily="18" charset="0"/>
              </a:rPr>
              <a:pPr>
                <a:spcBef>
                  <a:spcPct val="0"/>
                </a:spcBef>
                <a:buFontTx/>
                <a:buNone/>
              </a:pPr>
              <a:t>81</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90470"/>
                                        </p:tgtEl>
                                        <p:attrNameLst>
                                          <p:attrName>style.visibility</p:attrName>
                                        </p:attrNameLst>
                                      </p:cBhvr>
                                      <p:to>
                                        <p:strVal val="visible"/>
                                      </p:to>
                                    </p:set>
                                    <p:animEffect transition="in" filter="wipe(left)">
                                      <p:cBhvr>
                                        <p:cTn id="7" dur="75"/>
                                        <p:tgtEl>
                                          <p:spTgt spid="1904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0471"/>
                                        </p:tgtEl>
                                        <p:attrNameLst>
                                          <p:attrName>style.visibility</p:attrName>
                                        </p:attrNameLst>
                                      </p:cBhvr>
                                      <p:to>
                                        <p:strVal val="visible"/>
                                      </p:to>
                                    </p:set>
                                    <p:animEffect transition="in" filter="wipe(left)">
                                      <p:cBhvr>
                                        <p:cTn id="12" dur="500"/>
                                        <p:tgtEl>
                                          <p:spTgt spid="1904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90472"/>
                                        </p:tgtEl>
                                        <p:attrNameLst>
                                          <p:attrName>style.visibility</p:attrName>
                                        </p:attrNameLst>
                                      </p:cBhvr>
                                      <p:to>
                                        <p:strVal val="visible"/>
                                      </p:to>
                                    </p:set>
                                    <p:animEffect transition="in" filter="wipe(left)">
                                      <p:cBhvr>
                                        <p:cTn id="17" dur="75"/>
                                        <p:tgtEl>
                                          <p:spTgt spid="190472"/>
                                        </p:tgtEl>
                                      </p:cBhvr>
                                    </p:animEffect>
                                  </p:childTnLst>
                                  <p:subTnLst>
                                    <p:set>
                                      <p:cBhvr override="childStyle">
                                        <p:cTn dur="1" fill="hold" display="0" masterRel="nextClick" afterEffect="1"/>
                                        <p:tgtEl>
                                          <p:spTgt spid="190472"/>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90466"/>
                                        </p:tgtEl>
                                        <p:attrNameLst>
                                          <p:attrName>style.visibility</p:attrName>
                                        </p:attrNameLst>
                                      </p:cBhvr>
                                      <p:to>
                                        <p:strVal val="visible"/>
                                      </p:to>
                                    </p:set>
                                    <p:animEffect transition="in" filter="wipe(left)">
                                      <p:cBhvr>
                                        <p:cTn id="22" dur="75"/>
                                        <p:tgtEl>
                                          <p:spTgt spid="1904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90467"/>
                                        </p:tgtEl>
                                        <p:attrNameLst>
                                          <p:attrName>style.visibility</p:attrName>
                                        </p:attrNameLst>
                                      </p:cBhvr>
                                      <p:to>
                                        <p:strVal val="visible"/>
                                      </p:to>
                                    </p:set>
                                    <p:animEffect transition="in" filter="wipe(left)">
                                      <p:cBhvr>
                                        <p:cTn id="27" dur="500"/>
                                        <p:tgtEl>
                                          <p:spTgt spid="1904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90468"/>
                                        </p:tgtEl>
                                        <p:attrNameLst>
                                          <p:attrName>style.visibility</p:attrName>
                                        </p:attrNameLst>
                                      </p:cBhvr>
                                      <p:to>
                                        <p:strVal val="visible"/>
                                      </p:to>
                                    </p:set>
                                    <p:animEffect transition="in" filter="wipe(left)">
                                      <p:cBhvr>
                                        <p:cTn id="32" dur="500"/>
                                        <p:tgtEl>
                                          <p:spTgt spid="1904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90469"/>
                                        </p:tgtEl>
                                        <p:attrNameLst>
                                          <p:attrName>style.visibility</p:attrName>
                                        </p:attrNameLst>
                                      </p:cBhvr>
                                      <p:to>
                                        <p:strVal val="visible"/>
                                      </p:to>
                                    </p:set>
                                    <p:animEffect transition="in" filter="wipe(left)">
                                      <p:cBhvr>
                                        <p:cTn id="37" dur="500"/>
                                        <p:tgtEl>
                                          <p:spTgt spid="190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autoUpdateAnimBg="0"/>
      <p:bldP spid="190470" grpId="0" autoUpdateAnimBg="0"/>
      <p:bldP spid="190472"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1490" name="Object 2"/>
          <p:cNvGraphicFramePr>
            <a:graphicFrameLocks noChangeAspect="1"/>
          </p:cNvGraphicFramePr>
          <p:nvPr/>
        </p:nvGraphicFramePr>
        <p:xfrm>
          <a:off x="1066800" y="152400"/>
          <a:ext cx="4648200" cy="2824163"/>
        </p:xfrm>
        <a:graphic>
          <a:graphicData uri="http://schemas.openxmlformats.org/presentationml/2006/ole">
            <mc:AlternateContent xmlns:mc="http://schemas.openxmlformats.org/markup-compatibility/2006">
              <mc:Choice xmlns:v="urn:schemas-microsoft-com:vml" Requires="v">
                <p:oleObj spid="_x0000_s90139" name="Equation" r:id="rId3" imgW="6572334" imgH="3981420" progId="Equation.DSMT4">
                  <p:embed/>
                </p:oleObj>
              </mc:Choice>
              <mc:Fallback>
                <p:oleObj name="Equation" r:id="rId3" imgW="6572334" imgH="39814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52400"/>
                        <a:ext cx="4648200" cy="282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491" name="Object 3"/>
          <p:cNvGraphicFramePr>
            <a:graphicFrameLocks noChangeAspect="1"/>
          </p:cNvGraphicFramePr>
          <p:nvPr/>
        </p:nvGraphicFramePr>
        <p:xfrm>
          <a:off x="2366963" y="2895600"/>
          <a:ext cx="6419850" cy="3116263"/>
        </p:xfrm>
        <a:graphic>
          <a:graphicData uri="http://schemas.openxmlformats.org/presentationml/2006/ole">
            <mc:AlternateContent xmlns:mc="http://schemas.openxmlformats.org/markup-compatibility/2006">
              <mc:Choice xmlns:v="urn:schemas-microsoft-com:vml" Requires="v">
                <p:oleObj spid="_x0000_s90140" name="Equation" r:id="rId5" imgW="8239055" imgH="3981420" progId="Equation.DSMT4">
                  <p:embed/>
                </p:oleObj>
              </mc:Choice>
              <mc:Fallback>
                <p:oleObj name="Equation" r:id="rId5" imgW="8239055" imgH="398142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6963" y="2895600"/>
                        <a:ext cx="6419850" cy="311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1492" name="Object 4"/>
          <p:cNvGraphicFramePr>
            <a:graphicFrameLocks noChangeAspect="1"/>
          </p:cNvGraphicFramePr>
          <p:nvPr/>
        </p:nvGraphicFramePr>
        <p:xfrm>
          <a:off x="714375" y="3733800"/>
          <a:ext cx="1536700" cy="711200"/>
        </p:xfrm>
        <a:graphic>
          <a:graphicData uri="http://schemas.openxmlformats.org/presentationml/2006/ole">
            <mc:AlternateContent xmlns:mc="http://schemas.openxmlformats.org/markup-compatibility/2006">
              <mc:Choice xmlns:v="urn:schemas-microsoft-com:vml" Requires="v">
                <p:oleObj spid="_x0000_s90141" name="Equation" r:id="rId7" imgW="1504911" imgH="685800" progId="Equation.DSMT4">
                  <p:embed/>
                </p:oleObj>
              </mc:Choice>
              <mc:Fallback>
                <p:oleObj name="Equation" r:id="rId7" imgW="1504911" imgH="685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75" y="3733800"/>
                        <a:ext cx="15367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1493" name="Object 5"/>
          <p:cNvGraphicFramePr>
            <a:graphicFrameLocks noChangeAspect="1"/>
          </p:cNvGraphicFramePr>
          <p:nvPr/>
        </p:nvGraphicFramePr>
        <p:xfrm>
          <a:off x="1357313" y="6096000"/>
          <a:ext cx="4292600" cy="571500"/>
        </p:xfrm>
        <a:graphic>
          <a:graphicData uri="http://schemas.openxmlformats.org/presentationml/2006/ole">
            <mc:AlternateContent xmlns:mc="http://schemas.openxmlformats.org/markup-compatibility/2006">
              <mc:Choice xmlns:v="urn:schemas-microsoft-com:vml" Requires="v">
                <p:oleObj spid="_x0000_s90142" name="Equation" r:id="rId9" imgW="4267290" imgH="542970" progId="Equation.DSMT4">
                  <p:embed/>
                </p:oleObj>
              </mc:Choice>
              <mc:Fallback>
                <p:oleObj name="Equation" r:id="rId9" imgW="4267290" imgH="54297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7313" y="6096000"/>
                        <a:ext cx="42926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18"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8F5DC0E-2C17-4CC4-83EA-698BB09215E0}" type="slidenum">
              <a:rPr lang="en-US" altLang="zh-CN" sz="1200">
                <a:solidFill>
                  <a:srgbClr val="898989"/>
                </a:solidFill>
                <a:latin typeface="Times New Roman" panose="02020603050405020304" pitchFamily="18" charset="0"/>
              </a:rPr>
              <a:pPr>
                <a:spcBef>
                  <a:spcPct val="0"/>
                </a:spcBef>
                <a:buFontTx/>
                <a:buNone/>
              </a:pPr>
              <a:t>82</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1490"/>
                                        </p:tgtEl>
                                        <p:attrNameLst>
                                          <p:attrName>style.visibility</p:attrName>
                                        </p:attrNameLst>
                                      </p:cBhvr>
                                      <p:to>
                                        <p:strVal val="visible"/>
                                      </p:to>
                                    </p:set>
                                    <p:animEffect transition="in" filter="wipe(left)">
                                      <p:cBhvr>
                                        <p:cTn id="7" dur="500"/>
                                        <p:tgtEl>
                                          <p:spTgt spid="191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1492"/>
                                        </p:tgtEl>
                                        <p:attrNameLst>
                                          <p:attrName>style.visibility</p:attrName>
                                        </p:attrNameLst>
                                      </p:cBhvr>
                                      <p:to>
                                        <p:strVal val="visible"/>
                                      </p:to>
                                    </p:set>
                                    <p:animEffect transition="in" filter="wipe(left)">
                                      <p:cBhvr>
                                        <p:cTn id="12" dur="500"/>
                                        <p:tgtEl>
                                          <p:spTgt spid="1914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1491"/>
                                        </p:tgtEl>
                                        <p:attrNameLst>
                                          <p:attrName>style.visibility</p:attrName>
                                        </p:attrNameLst>
                                      </p:cBhvr>
                                      <p:to>
                                        <p:strVal val="visible"/>
                                      </p:to>
                                    </p:set>
                                    <p:animEffect transition="in" filter="wipe(left)">
                                      <p:cBhvr>
                                        <p:cTn id="17" dur="500"/>
                                        <p:tgtEl>
                                          <p:spTgt spid="1914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1493"/>
                                        </p:tgtEl>
                                        <p:attrNameLst>
                                          <p:attrName>style.visibility</p:attrName>
                                        </p:attrNameLst>
                                      </p:cBhvr>
                                      <p:to>
                                        <p:strVal val="visible"/>
                                      </p:to>
                                    </p:set>
                                    <p:animEffect transition="in" filter="wipe(left)">
                                      <p:cBhvr>
                                        <p:cTn id="22" dur="500"/>
                                        <p:tgtEl>
                                          <p:spTgt spid="191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1206D10-1C42-49EC-AE40-3ACE2212D77A}" type="slidenum">
              <a:rPr lang="en-US" altLang="zh-CN" sz="1200">
                <a:solidFill>
                  <a:srgbClr val="898989"/>
                </a:solidFill>
                <a:latin typeface="Times New Roman" panose="02020603050405020304" pitchFamily="18" charset="0"/>
              </a:rPr>
              <a:pPr>
                <a:spcBef>
                  <a:spcPct val="0"/>
                </a:spcBef>
                <a:buFontTx/>
                <a:buNone/>
              </a:pPr>
              <a:t>83</a:t>
            </a:fld>
            <a:endParaRPr lang="en-US" altLang="zh-CN" sz="1200">
              <a:solidFill>
                <a:srgbClr val="898989"/>
              </a:solidFill>
              <a:latin typeface="Times New Roman" panose="02020603050405020304" pitchFamily="18" charset="0"/>
            </a:endParaRPr>
          </a:p>
        </p:txBody>
      </p:sp>
      <p:grpSp>
        <p:nvGrpSpPr>
          <p:cNvPr id="2" name="组合 1"/>
          <p:cNvGrpSpPr/>
          <p:nvPr/>
        </p:nvGrpSpPr>
        <p:grpSpPr>
          <a:xfrm>
            <a:off x="357188" y="285750"/>
            <a:ext cx="2760662" cy="609600"/>
            <a:chOff x="357188" y="285750"/>
            <a:chExt cx="2760662" cy="609600"/>
          </a:xfrm>
        </p:grpSpPr>
        <p:sp>
          <p:nvSpPr>
            <p:cNvPr id="3" name="Rectangle 2"/>
            <p:cNvSpPr txBox="1">
              <a:spLocks noChangeArrowheads="1"/>
            </p:cNvSpPr>
            <p:nvPr/>
          </p:nvSpPr>
          <p:spPr>
            <a:xfrm>
              <a:off x="357188" y="285750"/>
              <a:ext cx="2760662" cy="609600"/>
            </a:xfrm>
            <a:prstGeom prst="rect">
              <a:avLst/>
            </a:prstGeom>
          </p:spPr>
          <p:txBody>
            <a:bodyPr>
              <a:normAutofit fontScale="75000" lnSpcReduction="20000"/>
            </a:bodyPr>
            <a:lstStyle/>
            <a:p>
              <a:pPr eaLnBrk="1" fontAlgn="auto" hangingPunct="1">
                <a:spcAft>
                  <a:spcPts val="0"/>
                </a:spcAft>
                <a:defRPr/>
              </a:pPr>
              <a:r>
                <a:rPr kumimoji="0" lang="zh-CN" altLang="en-US" sz="3200" dirty="0">
                  <a:solidFill>
                    <a:srgbClr val="336600"/>
                  </a:solidFill>
                  <a:latin typeface="+mj-lt"/>
                  <a:ea typeface="隶书" pitchFamily="49" charset="-122"/>
                  <a:cs typeface="+mj-cs"/>
                </a:rPr>
                <a:t>例</a:t>
              </a:r>
              <a:r>
                <a:rPr kumimoji="0" lang="zh-CN" altLang="en-US" sz="4400" dirty="0">
                  <a:latin typeface="+mj-lt"/>
                  <a:ea typeface="隶书" pitchFamily="49" charset="-122"/>
                  <a:cs typeface="+mj-cs"/>
                </a:rPr>
                <a:t> </a:t>
              </a:r>
              <a:r>
                <a:rPr kumimoji="0" lang="zh-CN" altLang="en-US" sz="3200" dirty="0">
                  <a:latin typeface="+mj-lt"/>
                  <a:ea typeface="隶书" pitchFamily="49" charset="-122"/>
                  <a:cs typeface="+mj-cs"/>
                </a:rPr>
                <a:t>计算    阶行列式</a:t>
              </a:r>
            </a:p>
          </p:txBody>
        </p:sp>
        <p:graphicFrame>
          <p:nvGraphicFramePr>
            <p:cNvPr id="91140" name="Object 2"/>
            <p:cNvGraphicFramePr>
              <a:graphicFrameLocks noChangeAspect="1"/>
            </p:cNvGraphicFramePr>
            <p:nvPr>
              <p:extLst>
                <p:ext uri="{D42A27DB-BD31-4B8C-83A1-F6EECF244321}">
                  <p14:modId xmlns:p14="http://schemas.microsoft.com/office/powerpoint/2010/main" val="3572765211"/>
                </p:ext>
              </p:extLst>
            </p:nvPr>
          </p:nvGraphicFramePr>
          <p:xfrm>
            <a:off x="1428750" y="357188"/>
            <a:ext cx="292100" cy="357187"/>
          </p:xfrm>
          <a:graphic>
            <a:graphicData uri="http://schemas.openxmlformats.org/presentationml/2006/ole">
              <mc:AlternateContent xmlns:mc="http://schemas.openxmlformats.org/markup-compatibility/2006">
                <mc:Choice xmlns:v="urn:schemas-microsoft-com:vml" Requires="v">
                  <p:oleObj spid="_x0000_s91165" name="公式" r:id="rId3" imgW="126835" imgH="139518" progId="Equation.3">
                    <p:embed/>
                  </p:oleObj>
                </mc:Choice>
                <mc:Fallback>
                  <p:oleObj name="公式" r:id="rId3" imgW="126835" imgH="13951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357188"/>
                          <a:ext cx="292100"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1141" name="Object 3"/>
          <p:cNvGraphicFramePr>
            <a:graphicFrameLocks noChangeAspect="1"/>
          </p:cNvGraphicFramePr>
          <p:nvPr/>
        </p:nvGraphicFramePr>
        <p:xfrm>
          <a:off x="3286125" y="357188"/>
          <a:ext cx="2571750" cy="1928812"/>
        </p:xfrm>
        <a:graphic>
          <a:graphicData uri="http://schemas.openxmlformats.org/presentationml/2006/ole">
            <mc:AlternateContent xmlns:mc="http://schemas.openxmlformats.org/markup-compatibility/2006">
              <mc:Choice xmlns:v="urn:schemas-microsoft-com:vml" Requires="v">
                <p:oleObj spid="_x0000_s91166" name="公式" r:id="rId5" imgW="1524000" imgH="1143000" progId="Equation.3">
                  <p:embed/>
                </p:oleObj>
              </mc:Choice>
              <mc:Fallback>
                <p:oleObj name="公式" r:id="rId5" imgW="1524000" imgH="1143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6125" y="357188"/>
                        <a:ext cx="2571750" cy="192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2"/>
          <p:cNvSpPr txBox="1">
            <a:spLocks noChangeArrowheads="1"/>
          </p:cNvSpPr>
          <p:nvPr/>
        </p:nvSpPr>
        <p:spPr>
          <a:xfrm>
            <a:off x="500063" y="2533650"/>
            <a:ext cx="642937" cy="609600"/>
          </a:xfrm>
          <a:prstGeom prst="rect">
            <a:avLst/>
          </a:prstGeom>
        </p:spPr>
        <p:txBody>
          <a:bodyPr>
            <a:normAutofit fontScale="97500"/>
          </a:bodyPr>
          <a:lstStyle/>
          <a:p>
            <a:pPr eaLnBrk="1" fontAlgn="auto" hangingPunct="1">
              <a:spcAft>
                <a:spcPts val="0"/>
              </a:spcAft>
              <a:defRPr/>
            </a:pPr>
            <a:r>
              <a:rPr kumimoji="0" lang="zh-CN" altLang="en-US" sz="2800" dirty="0">
                <a:solidFill>
                  <a:srgbClr val="336600"/>
                </a:solidFill>
                <a:latin typeface="+mj-lt"/>
                <a:ea typeface="隶书" pitchFamily="49" charset="-122"/>
                <a:cs typeface="+mj-cs"/>
              </a:rPr>
              <a:t>解</a:t>
            </a:r>
            <a:r>
              <a:rPr kumimoji="0" lang="en-US" altLang="zh-CN" sz="2800" dirty="0">
                <a:solidFill>
                  <a:srgbClr val="336600"/>
                </a:solidFill>
                <a:latin typeface="+mj-lt"/>
                <a:ea typeface="隶书" pitchFamily="49" charset="-122"/>
                <a:cs typeface="+mj-cs"/>
              </a:rPr>
              <a:t>:</a:t>
            </a:r>
            <a:endParaRPr kumimoji="0" lang="zh-CN" altLang="en-US" sz="2800" dirty="0">
              <a:latin typeface="+mj-lt"/>
              <a:ea typeface="隶书" pitchFamily="49" charset="-122"/>
              <a:cs typeface="+mj-cs"/>
            </a:endParaRPr>
          </a:p>
        </p:txBody>
      </p:sp>
      <p:graphicFrame>
        <p:nvGraphicFramePr>
          <p:cNvPr id="91143" name="Object 4"/>
          <p:cNvGraphicFramePr>
            <a:graphicFrameLocks noChangeAspect="1"/>
          </p:cNvGraphicFramePr>
          <p:nvPr/>
        </p:nvGraphicFramePr>
        <p:xfrm>
          <a:off x="1200150" y="2230438"/>
          <a:ext cx="4943475" cy="2954337"/>
        </p:xfrm>
        <a:graphic>
          <a:graphicData uri="http://schemas.openxmlformats.org/presentationml/2006/ole">
            <mc:AlternateContent xmlns:mc="http://schemas.openxmlformats.org/markup-compatibility/2006">
              <mc:Choice xmlns:v="urn:schemas-microsoft-com:vml" Requires="v">
                <p:oleObj spid="_x0000_s91167" name="公式" r:id="rId7" imgW="2209800" imgH="1320800" progId="Equation.3">
                  <p:embed/>
                </p:oleObj>
              </mc:Choice>
              <mc:Fallback>
                <p:oleObj name="公式" r:id="rId7" imgW="2209800" imgH="1320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150" y="2230438"/>
                        <a:ext cx="4943475" cy="295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4" name="Object 6"/>
          <p:cNvGraphicFramePr>
            <a:graphicFrameLocks noChangeAspect="1"/>
          </p:cNvGraphicFramePr>
          <p:nvPr/>
        </p:nvGraphicFramePr>
        <p:xfrm>
          <a:off x="1243013" y="5211763"/>
          <a:ext cx="6419850" cy="1074737"/>
        </p:xfrm>
        <a:graphic>
          <a:graphicData uri="http://schemas.openxmlformats.org/presentationml/2006/ole">
            <mc:AlternateContent xmlns:mc="http://schemas.openxmlformats.org/markup-compatibility/2006">
              <mc:Choice xmlns:v="urn:schemas-microsoft-com:vml" Requires="v">
                <p:oleObj spid="_x0000_s91168" name="公式" r:id="rId9" imgW="2578100" imgH="431800" progId="Equation.3">
                  <p:embed/>
                </p:oleObj>
              </mc:Choice>
              <mc:Fallback>
                <p:oleObj name="公式" r:id="rId9" imgW="2578100" imgH="4318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3013" y="5211763"/>
                        <a:ext cx="6419850"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91143"/>
                                        </p:tgtEl>
                                        <p:attrNameLst>
                                          <p:attrName>style.visibility</p:attrName>
                                        </p:attrNameLst>
                                      </p:cBhvr>
                                      <p:to>
                                        <p:strVal val="visible"/>
                                      </p:to>
                                    </p:set>
                                    <p:animEffect transition="in" filter="wipe(down)">
                                      <p:cBhvr>
                                        <p:cTn id="10" dur="500"/>
                                        <p:tgtEl>
                                          <p:spTgt spid="9114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1144"/>
                                        </p:tgtEl>
                                        <p:attrNameLst>
                                          <p:attrName>style.visibility</p:attrName>
                                        </p:attrNameLst>
                                      </p:cBhvr>
                                      <p:to>
                                        <p:strVal val="visible"/>
                                      </p:to>
                                    </p:set>
                                    <p:animEffect transition="in" filter="wipe(down)">
                                      <p:cBhvr>
                                        <p:cTn id="15" dur="500"/>
                                        <p:tgtEl>
                                          <p:spTgt spid="91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500063" y="76200"/>
            <a:ext cx="2760662" cy="609600"/>
          </a:xfrm>
        </p:spPr>
        <p:txBody>
          <a:bodyPr rtlCol="0">
            <a:normAutofit fontScale="90000"/>
          </a:bodyPr>
          <a:lstStyle/>
          <a:p>
            <a:pPr algn="l" eaLnBrk="1" fontAlgn="auto" hangingPunct="1">
              <a:spcAft>
                <a:spcPts val="0"/>
              </a:spcAft>
              <a:defRPr/>
            </a:pPr>
            <a:r>
              <a:rPr lang="zh-CN" altLang="en-US" sz="3200" dirty="0" smtClean="0">
                <a:solidFill>
                  <a:srgbClr val="336600"/>
                </a:solidFill>
                <a:ea typeface="隶书" pitchFamily="49" charset="-122"/>
              </a:rPr>
              <a:t>例</a:t>
            </a:r>
            <a:r>
              <a:rPr lang="zh-CN" altLang="en-US" dirty="0" smtClean="0">
                <a:ea typeface="隶书" pitchFamily="49" charset="-122"/>
              </a:rPr>
              <a:t> </a:t>
            </a:r>
            <a:r>
              <a:rPr lang="zh-CN" altLang="en-US" sz="3200" dirty="0" smtClean="0">
                <a:ea typeface="隶书" pitchFamily="49" charset="-122"/>
              </a:rPr>
              <a:t>解方程</a:t>
            </a:r>
          </a:p>
        </p:txBody>
      </p:sp>
      <p:graphicFrame>
        <p:nvGraphicFramePr>
          <p:cNvPr id="193539" name="Object 3"/>
          <p:cNvGraphicFramePr>
            <a:graphicFrameLocks noChangeAspect="1"/>
          </p:cNvGraphicFramePr>
          <p:nvPr/>
        </p:nvGraphicFramePr>
        <p:xfrm>
          <a:off x="1127125" y="646113"/>
          <a:ext cx="6026150" cy="2020887"/>
        </p:xfrm>
        <a:graphic>
          <a:graphicData uri="http://schemas.openxmlformats.org/presentationml/2006/ole">
            <mc:AlternateContent xmlns:mc="http://schemas.openxmlformats.org/markup-compatibility/2006">
              <mc:Choice xmlns:v="urn:schemas-microsoft-com:vml" Requires="v">
                <p:oleObj spid="_x0000_s92203" name="Equation" r:id="rId3" imgW="12010921" imgH="4010040" progId="Equation.DSMT4">
                  <p:embed/>
                </p:oleObj>
              </mc:Choice>
              <mc:Fallback>
                <p:oleObj name="Equation" r:id="rId3" imgW="12010921" imgH="40100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25" y="646113"/>
                        <a:ext cx="6026150" cy="202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3540" name="Rectangle 4"/>
          <p:cNvSpPr>
            <a:spLocks noChangeArrowheads="1"/>
          </p:cNvSpPr>
          <p:nvPr/>
        </p:nvSpPr>
        <p:spPr bwMode="auto">
          <a:xfrm>
            <a:off x="642938" y="3227388"/>
            <a:ext cx="685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a:solidFill>
                  <a:srgbClr val="336600"/>
                </a:solidFill>
                <a:latin typeface="Times New Roman" panose="02020603050405020304" pitchFamily="18" charset="0"/>
                <a:ea typeface="隶书" panose="02010509060101010101" pitchFamily="49" charset="-122"/>
              </a:rPr>
              <a:t>解</a:t>
            </a:r>
            <a:r>
              <a:rPr lang="en-US" altLang="zh-CN">
                <a:solidFill>
                  <a:srgbClr val="336600"/>
                </a:solidFill>
                <a:latin typeface="Times New Roman" panose="02020603050405020304" pitchFamily="18" charset="0"/>
                <a:ea typeface="隶书" panose="02010509060101010101" pitchFamily="49" charset="-122"/>
              </a:rPr>
              <a:t>:</a:t>
            </a:r>
          </a:p>
        </p:txBody>
      </p:sp>
      <p:graphicFrame>
        <p:nvGraphicFramePr>
          <p:cNvPr id="193541" name="Object 5"/>
          <p:cNvGraphicFramePr>
            <a:graphicFrameLocks noChangeAspect="1"/>
          </p:cNvGraphicFramePr>
          <p:nvPr/>
        </p:nvGraphicFramePr>
        <p:xfrm>
          <a:off x="1622425" y="4000500"/>
          <a:ext cx="277813" cy="319088"/>
        </p:xfrm>
        <a:graphic>
          <a:graphicData uri="http://schemas.openxmlformats.org/presentationml/2006/ole">
            <mc:AlternateContent xmlns:mc="http://schemas.openxmlformats.org/markup-compatibility/2006">
              <mc:Choice xmlns:v="urn:schemas-microsoft-com:vml" Requires="v">
                <p:oleObj spid="_x0000_s92204" name="Equation" r:id="rId5" imgW="352523" imgH="342900" progId="Equation.DSMT4">
                  <p:embed/>
                </p:oleObj>
              </mc:Choice>
              <mc:Fallback>
                <p:oleObj name="Equation" r:id="rId5" imgW="352523" imgH="3429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2425" y="4000500"/>
                        <a:ext cx="277813"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42" name="Object 6"/>
          <p:cNvGraphicFramePr>
            <a:graphicFrameLocks noChangeAspect="1"/>
          </p:cNvGraphicFramePr>
          <p:nvPr/>
        </p:nvGraphicFramePr>
        <p:xfrm>
          <a:off x="1984375" y="3000375"/>
          <a:ext cx="596900" cy="1295400"/>
        </p:xfrm>
        <a:graphic>
          <a:graphicData uri="http://schemas.openxmlformats.org/presentationml/2006/ole">
            <mc:AlternateContent xmlns:mc="http://schemas.openxmlformats.org/markup-compatibility/2006">
              <mc:Choice xmlns:v="urn:schemas-microsoft-com:vml" Requires="v">
                <p:oleObj spid="_x0000_s92205" name="Equation" r:id="rId7" imgW="571601" imgH="1495530" progId="Equation.DSMT4">
                  <p:embed/>
                </p:oleObj>
              </mc:Choice>
              <mc:Fallback>
                <p:oleObj name="Equation" r:id="rId7" imgW="571601" imgH="149553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4375" y="3000375"/>
                        <a:ext cx="5969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3543" name="Object 7"/>
          <p:cNvGraphicFramePr>
            <a:graphicFrameLocks noChangeAspect="1"/>
          </p:cNvGraphicFramePr>
          <p:nvPr/>
        </p:nvGraphicFramePr>
        <p:xfrm>
          <a:off x="2581275" y="2847975"/>
          <a:ext cx="4724400" cy="2438400"/>
        </p:xfrm>
        <a:graphic>
          <a:graphicData uri="http://schemas.openxmlformats.org/presentationml/2006/ole">
            <mc:AlternateContent xmlns:mc="http://schemas.openxmlformats.org/markup-compatibility/2006">
              <mc:Choice xmlns:v="urn:schemas-microsoft-com:vml" Requires="v">
                <p:oleObj spid="_x0000_s92206" name="Equation" r:id="rId9" imgW="7791444" imgH="4010040" progId="Equation.DSMT4">
                  <p:embed/>
                </p:oleObj>
              </mc:Choice>
              <mc:Fallback>
                <p:oleObj name="Equation" r:id="rId9" imgW="7791444" imgH="401004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81275" y="2847975"/>
                        <a:ext cx="4724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3544" name="Object 8"/>
          <p:cNvGraphicFramePr>
            <a:graphicFrameLocks noChangeAspect="1"/>
          </p:cNvGraphicFramePr>
          <p:nvPr/>
        </p:nvGraphicFramePr>
        <p:xfrm>
          <a:off x="7534275" y="5495925"/>
          <a:ext cx="457200" cy="290513"/>
        </p:xfrm>
        <a:graphic>
          <a:graphicData uri="http://schemas.openxmlformats.org/presentationml/2006/ole">
            <mc:AlternateContent xmlns:mc="http://schemas.openxmlformats.org/markup-compatibility/2006">
              <mc:Choice xmlns:v="urn:schemas-microsoft-com:vml" Requires="v">
                <p:oleObj spid="_x0000_s92207" name="Equation" r:id="rId11" imgW="571601" imgH="352350" progId="Equation.DSMT4">
                  <p:embed/>
                </p:oleObj>
              </mc:Choice>
              <mc:Fallback>
                <p:oleObj name="Equation" r:id="rId11" imgW="571601" imgH="35235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34275" y="5495925"/>
                        <a:ext cx="4572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3545" name="Text Box 9"/>
          <p:cNvSpPr txBox="1">
            <a:spLocks noChangeArrowheads="1"/>
          </p:cNvSpPr>
          <p:nvPr/>
        </p:nvSpPr>
        <p:spPr bwMode="auto">
          <a:xfrm>
            <a:off x="714375" y="5943600"/>
            <a:ext cx="7634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0" lang="zh-CN" altLang="en-US" sz="2400" b="1">
                <a:solidFill>
                  <a:srgbClr val="336600"/>
                </a:solidFill>
                <a:latin typeface="Times New Roman" panose="02020603050405020304" pitchFamily="18" charset="0"/>
                <a:ea typeface="隶书" panose="02010509060101010101" pitchFamily="49" charset="-122"/>
              </a:rPr>
              <a:t>若</a:t>
            </a:r>
            <a:r>
              <a:rPr kumimoji="0" lang="en-US" altLang="zh-CN" sz="2400" b="1" i="1">
                <a:latin typeface="Times New Roman" panose="02020603050405020304" pitchFamily="18" charset="0"/>
                <a:ea typeface="隶书" panose="02010509060101010101" pitchFamily="49" charset="-122"/>
              </a:rPr>
              <a:t>a</a:t>
            </a:r>
            <a:r>
              <a:rPr kumimoji="0" lang="en-US" altLang="zh-CN" sz="2400" b="1" baseline="-25000">
                <a:latin typeface="Times New Roman" panose="02020603050405020304" pitchFamily="18" charset="0"/>
                <a:ea typeface="隶书" panose="02010509060101010101" pitchFamily="49" charset="-122"/>
              </a:rPr>
              <a:t>1 </a:t>
            </a:r>
            <a:r>
              <a:rPr kumimoji="0" lang="zh-CN" altLang="en-US" sz="2400" b="1">
                <a:latin typeface="Times New Roman" panose="02020603050405020304" pitchFamily="18" charset="0"/>
                <a:ea typeface="隶书" panose="02010509060101010101" pitchFamily="49" charset="-122"/>
              </a:rPr>
              <a:t>≠</a:t>
            </a:r>
            <a:r>
              <a:rPr kumimoji="0" lang="en-US" altLang="zh-CN" sz="2400" b="1">
                <a:latin typeface="Times New Roman" panose="02020603050405020304" pitchFamily="18" charset="0"/>
                <a:ea typeface="隶书" panose="02010509060101010101" pitchFamily="49" charset="-122"/>
              </a:rPr>
              <a:t>0 ,</a:t>
            </a:r>
            <a:r>
              <a:rPr kumimoji="0" lang="zh-CN" altLang="en-US" sz="2400" b="1">
                <a:solidFill>
                  <a:srgbClr val="336600"/>
                </a:solidFill>
                <a:latin typeface="Times New Roman" panose="02020603050405020304" pitchFamily="18" charset="0"/>
                <a:ea typeface="隶书" panose="02010509060101010101" pitchFamily="49" charset="-122"/>
              </a:rPr>
              <a:t>解之得</a:t>
            </a:r>
            <a:r>
              <a:rPr kumimoji="0" lang="zh-CN" altLang="en-GB" sz="2400" b="1">
                <a:latin typeface="Times New Roman" panose="02020603050405020304" pitchFamily="18" charset="0"/>
                <a:ea typeface="隶书" panose="02010509060101010101" pitchFamily="49" charset="-122"/>
              </a:rPr>
              <a:t>  </a:t>
            </a:r>
            <a:r>
              <a:rPr kumimoji="0" lang="en-US" altLang="zh-CN" sz="2400" b="1" i="1">
                <a:latin typeface="Times New Roman" panose="02020603050405020304" pitchFamily="18" charset="0"/>
                <a:ea typeface="隶书" panose="02010509060101010101" pitchFamily="49" charset="-122"/>
              </a:rPr>
              <a:t>x</a:t>
            </a:r>
            <a:r>
              <a:rPr kumimoji="0" lang="en-US" altLang="zh-CN" sz="2400" b="1" baseline="-25000">
                <a:latin typeface="Times New Roman" panose="02020603050405020304" pitchFamily="18" charset="0"/>
                <a:ea typeface="隶书" panose="02010509060101010101" pitchFamily="49" charset="-122"/>
              </a:rPr>
              <a:t>1</a:t>
            </a:r>
            <a:r>
              <a:rPr kumimoji="0" lang="en-US" altLang="zh-CN" sz="2400" b="1">
                <a:latin typeface="Times New Roman" panose="02020603050405020304" pitchFamily="18" charset="0"/>
                <a:ea typeface="隶书" panose="02010509060101010101" pitchFamily="49" charset="-122"/>
              </a:rPr>
              <a:t>=</a:t>
            </a:r>
            <a:r>
              <a:rPr kumimoji="0" lang="en-US" altLang="zh-CN" sz="2400" b="1" i="1">
                <a:latin typeface="Times New Roman" panose="02020603050405020304" pitchFamily="18" charset="0"/>
                <a:ea typeface="隶书" panose="02010509060101010101" pitchFamily="49" charset="-122"/>
              </a:rPr>
              <a:t>a</a:t>
            </a:r>
            <a:r>
              <a:rPr kumimoji="0" lang="en-US" altLang="zh-CN" sz="2400" b="1" baseline="-25000">
                <a:latin typeface="Times New Roman" panose="02020603050405020304" pitchFamily="18" charset="0"/>
                <a:ea typeface="隶书" panose="02010509060101010101" pitchFamily="49" charset="-122"/>
              </a:rPr>
              <a:t>1</a:t>
            </a:r>
            <a:r>
              <a:rPr kumimoji="0" lang="en-US" altLang="zh-CN" sz="2400" b="1">
                <a:latin typeface="Times New Roman" panose="02020603050405020304" pitchFamily="18" charset="0"/>
                <a:ea typeface="隶书" panose="02010509060101010101" pitchFamily="49" charset="-122"/>
              </a:rPr>
              <a:t>,</a:t>
            </a:r>
            <a:r>
              <a:rPr kumimoji="0" lang="en-US" altLang="zh-CN" sz="2400" b="1" i="1">
                <a:latin typeface="Times New Roman" panose="02020603050405020304" pitchFamily="18" charset="0"/>
                <a:ea typeface="隶书" panose="02010509060101010101" pitchFamily="49" charset="-122"/>
              </a:rPr>
              <a:t>x</a:t>
            </a:r>
            <a:r>
              <a:rPr kumimoji="0" lang="en-US" altLang="zh-CN" sz="2400" b="1" baseline="-25000">
                <a:latin typeface="Times New Roman" panose="02020603050405020304" pitchFamily="18" charset="0"/>
                <a:ea typeface="隶书" panose="02010509060101010101" pitchFamily="49" charset="-122"/>
              </a:rPr>
              <a:t>2</a:t>
            </a:r>
            <a:r>
              <a:rPr kumimoji="0" lang="en-US" altLang="zh-CN" sz="2400" b="1">
                <a:latin typeface="Times New Roman" panose="02020603050405020304" pitchFamily="18" charset="0"/>
                <a:ea typeface="隶书" panose="02010509060101010101" pitchFamily="49" charset="-122"/>
              </a:rPr>
              <a:t>=</a:t>
            </a:r>
            <a:r>
              <a:rPr kumimoji="0" lang="en-US" altLang="zh-CN" sz="2400" b="1" i="1">
                <a:latin typeface="Times New Roman" panose="02020603050405020304" pitchFamily="18" charset="0"/>
                <a:ea typeface="隶书" panose="02010509060101010101" pitchFamily="49" charset="-122"/>
              </a:rPr>
              <a:t>a</a:t>
            </a:r>
            <a:r>
              <a:rPr kumimoji="0" lang="en-US" altLang="zh-CN" sz="2400" b="1" baseline="-25000">
                <a:latin typeface="Times New Roman" panose="02020603050405020304" pitchFamily="18" charset="0"/>
                <a:ea typeface="隶书" panose="02010509060101010101" pitchFamily="49" charset="-122"/>
              </a:rPr>
              <a:t>2</a:t>
            </a:r>
            <a:r>
              <a:rPr kumimoji="0" lang="en-US" altLang="zh-CN" sz="2400" b="1">
                <a:latin typeface="Times New Roman" panose="02020603050405020304" pitchFamily="18" charset="0"/>
                <a:ea typeface="隶书" panose="02010509060101010101" pitchFamily="49" charset="-122"/>
              </a:rPr>
              <a:t>,…,</a:t>
            </a:r>
            <a:r>
              <a:rPr kumimoji="0" lang="en-US" altLang="zh-CN" sz="2400" b="1" i="1">
                <a:latin typeface="Times New Roman" panose="02020603050405020304" pitchFamily="18" charset="0"/>
                <a:ea typeface="隶书" panose="02010509060101010101" pitchFamily="49" charset="-122"/>
              </a:rPr>
              <a:t>x</a:t>
            </a:r>
            <a:r>
              <a:rPr kumimoji="0" lang="en-US" altLang="zh-CN" sz="2400" b="1" i="1" baseline="-25000">
                <a:latin typeface="Times New Roman" panose="02020603050405020304" pitchFamily="18" charset="0"/>
                <a:ea typeface="隶书" panose="02010509060101010101" pitchFamily="49" charset="-122"/>
              </a:rPr>
              <a:t>n</a:t>
            </a:r>
            <a:r>
              <a:rPr kumimoji="0" lang="en-US" altLang="zh-CN" sz="2400" b="1" baseline="-25000">
                <a:latin typeface="Times New Roman" panose="02020603050405020304" pitchFamily="18" charset="0"/>
                <a:ea typeface="隶书" panose="02010509060101010101" pitchFamily="49" charset="-122"/>
              </a:rPr>
              <a:t>-1</a:t>
            </a:r>
            <a:r>
              <a:rPr kumimoji="0" lang="en-US" altLang="zh-CN" sz="2400" b="1">
                <a:latin typeface="Times New Roman" panose="02020603050405020304" pitchFamily="18" charset="0"/>
                <a:ea typeface="隶书" panose="02010509060101010101" pitchFamily="49" charset="-122"/>
              </a:rPr>
              <a:t>=</a:t>
            </a:r>
            <a:r>
              <a:rPr kumimoji="0" lang="en-US" altLang="zh-CN" sz="2400" b="1" i="1">
                <a:latin typeface="Times New Roman" panose="02020603050405020304" pitchFamily="18" charset="0"/>
                <a:ea typeface="隶书" panose="02010509060101010101" pitchFamily="49" charset="-122"/>
              </a:rPr>
              <a:t>a</a:t>
            </a:r>
            <a:r>
              <a:rPr kumimoji="0" lang="en-US" altLang="zh-CN" sz="2400" b="1" i="1" baseline="-25000">
                <a:latin typeface="Times New Roman" panose="02020603050405020304" pitchFamily="18" charset="0"/>
                <a:ea typeface="隶书" panose="02010509060101010101" pitchFamily="49" charset="-122"/>
              </a:rPr>
              <a:t>n</a:t>
            </a:r>
            <a:r>
              <a:rPr kumimoji="0" lang="en-US" altLang="zh-CN" sz="2400" b="1" baseline="-25000">
                <a:latin typeface="Times New Roman" panose="02020603050405020304" pitchFamily="18" charset="0"/>
                <a:ea typeface="隶书" panose="02010509060101010101" pitchFamily="49" charset="-122"/>
              </a:rPr>
              <a:t>-1</a:t>
            </a:r>
            <a:r>
              <a:rPr kumimoji="0" lang="zh-CN" altLang="en-US" sz="2400" b="1">
                <a:latin typeface="Times New Roman" panose="02020603050405020304" pitchFamily="18" charset="0"/>
                <a:ea typeface="隶书" panose="02010509060101010101" pitchFamily="49" charset="-122"/>
              </a:rPr>
              <a:t>是方程的</a:t>
            </a:r>
            <a:r>
              <a:rPr kumimoji="0" lang="en-US" altLang="zh-CN" sz="2400" b="1" i="1">
                <a:latin typeface="Times New Roman" panose="02020603050405020304" pitchFamily="18" charset="0"/>
                <a:ea typeface="隶书" panose="02010509060101010101" pitchFamily="49" charset="-122"/>
              </a:rPr>
              <a:t>n</a:t>
            </a:r>
            <a:r>
              <a:rPr kumimoji="0" lang="en-US" altLang="zh-CN" sz="2400" b="1">
                <a:latin typeface="Times New Roman" panose="02020603050405020304" pitchFamily="18" charset="0"/>
                <a:ea typeface="隶书" panose="02010509060101010101" pitchFamily="49" charset="-122"/>
              </a:rPr>
              <a:t>-1</a:t>
            </a:r>
            <a:r>
              <a:rPr kumimoji="0" lang="zh-CN" altLang="en-US" sz="2400" b="1">
                <a:latin typeface="Times New Roman" panose="02020603050405020304" pitchFamily="18" charset="0"/>
                <a:ea typeface="隶书" panose="02010509060101010101" pitchFamily="49" charset="-122"/>
              </a:rPr>
              <a:t>个根</a:t>
            </a:r>
            <a:r>
              <a:rPr kumimoji="0" lang="en-US" altLang="zh-CN" sz="2400" b="1">
                <a:latin typeface="Times New Roman" panose="02020603050405020304" pitchFamily="18" charset="0"/>
                <a:ea typeface="隶书" panose="02010509060101010101" pitchFamily="49" charset="-122"/>
              </a:rPr>
              <a:t>.</a:t>
            </a:r>
          </a:p>
        </p:txBody>
      </p:sp>
      <p:graphicFrame>
        <p:nvGraphicFramePr>
          <p:cNvPr id="193546" name="Object 10"/>
          <p:cNvGraphicFramePr>
            <a:graphicFrameLocks noChangeAspect="1"/>
          </p:cNvGraphicFramePr>
          <p:nvPr/>
        </p:nvGraphicFramePr>
        <p:xfrm>
          <a:off x="2047875" y="5453063"/>
          <a:ext cx="5486400" cy="404812"/>
        </p:xfrm>
        <a:graphic>
          <a:graphicData uri="http://schemas.openxmlformats.org/presentationml/2006/ole">
            <mc:AlternateContent xmlns:mc="http://schemas.openxmlformats.org/markup-compatibility/2006">
              <mc:Choice xmlns:v="urn:schemas-microsoft-com:vml" Requires="v">
                <p:oleObj spid="_x0000_s92208" name="Equation" r:id="rId13" imgW="7200934" imgH="504900" progId="Equation.DSMT4">
                  <p:embed/>
                </p:oleObj>
              </mc:Choice>
              <mc:Fallback>
                <p:oleObj name="Equation" r:id="rId13" imgW="7200934" imgH="5049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47875" y="5453063"/>
                        <a:ext cx="548640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3547" name="AutoShape 11"/>
          <p:cNvSpPr>
            <a:spLocks noChangeArrowheads="1"/>
          </p:cNvSpPr>
          <p:nvPr/>
        </p:nvSpPr>
        <p:spPr bwMode="auto">
          <a:xfrm>
            <a:off x="7381875" y="228600"/>
            <a:ext cx="1447800" cy="3200400"/>
          </a:xfrm>
          <a:prstGeom prst="wedgeRoundRectCallout">
            <a:avLst>
              <a:gd name="adj1" fmla="val -87718"/>
              <a:gd name="adj2" fmla="val -23810"/>
              <a:gd name="adj3" fmla="val 16667"/>
            </a:avLst>
          </a:prstGeom>
          <a:solidFill>
            <a:srgbClr val="99FF33"/>
          </a:solidFill>
          <a:ln w="9525">
            <a:solidFill>
              <a:schemeClr val="hlink"/>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solidFill>
                  <a:srgbClr val="FF3300"/>
                </a:solidFill>
                <a:latin typeface="Times New Roman" panose="02020603050405020304" pitchFamily="18" charset="0"/>
                <a:ea typeface="隶书" panose="02010509060101010101" pitchFamily="49" charset="-122"/>
              </a:rPr>
              <a:t>解方程首先要先求解行列式。每行只有主对角线上元素不同，</a:t>
            </a:r>
            <a:r>
              <a:rPr lang="zh-CN" altLang="en-GB" sz="2000" b="1">
                <a:solidFill>
                  <a:srgbClr val="FF3300"/>
                </a:solidFill>
                <a:latin typeface="Times New Roman" panose="02020603050405020304" pitchFamily="18" charset="0"/>
                <a:ea typeface="隶书" panose="02010509060101010101" pitchFamily="49" charset="-122"/>
              </a:rPr>
              <a:t>把</a:t>
            </a:r>
            <a:r>
              <a:rPr lang="zh-CN" altLang="en-US" sz="2000" b="1">
                <a:solidFill>
                  <a:srgbClr val="FF3300"/>
                </a:solidFill>
                <a:latin typeface="Times New Roman" panose="02020603050405020304" pitchFamily="18" charset="0"/>
                <a:ea typeface="隶书" panose="02010509060101010101" pitchFamily="49" charset="-122"/>
              </a:rPr>
              <a:t>第</a:t>
            </a:r>
            <a:r>
              <a:rPr lang="zh-CN" altLang="en-GB" sz="2000" b="1">
                <a:solidFill>
                  <a:srgbClr val="FF3300"/>
                </a:solidFill>
                <a:latin typeface="Times New Roman" panose="02020603050405020304" pitchFamily="18" charset="0"/>
                <a:ea typeface="隶书" panose="02010509060101010101" pitchFamily="49" charset="-122"/>
              </a:rPr>
              <a:t>2,…</a:t>
            </a:r>
            <a:r>
              <a:rPr lang="en-GB" altLang="zh-CN" sz="2000" b="1" i="1">
                <a:solidFill>
                  <a:srgbClr val="FF3300"/>
                </a:solidFill>
                <a:latin typeface="Times New Roman" panose="02020603050405020304" pitchFamily="18" charset="0"/>
                <a:ea typeface="隶书" panose="02010509060101010101" pitchFamily="49" charset="-122"/>
              </a:rPr>
              <a:t>n</a:t>
            </a:r>
            <a:r>
              <a:rPr lang="zh-CN" altLang="en-GB" sz="2000" b="1">
                <a:solidFill>
                  <a:srgbClr val="FF3300"/>
                </a:solidFill>
                <a:latin typeface="Times New Roman" panose="02020603050405020304" pitchFamily="18" charset="0"/>
                <a:ea typeface="隶书" panose="02010509060101010101" pitchFamily="49" charset="-122"/>
              </a:rPr>
              <a:t>行分别减去第一行</a:t>
            </a:r>
            <a:endParaRPr lang="zh-CN" altLang="en-US" sz="2000" b="1">
              <a:solidFill>
                <a:schemeClr val="tx2"/>
              </a:solidFill>
              <a:latin typeface="Times New Roman" panose="02020603050405020304" pitchFamily="18" charset="0"/>
              <a:ea typeface="隶书" panose="02010509060101010101" pitchFamily="49" charset="-122"/>
            </a:endParaRPr>
          </a:p>
        </p:txBody>
      </p:sp>
      <p:sp>
        <p:nvSpPr>
          <p:cNvPr id="92172" name="灯片编号占位符 2"/>
          <p:cNvSpPr>
            <a:spLocks noGrp="1"/>
          </p:cNvSpPr>
          <p:nvPr>
            <p:ph type="sldNum" sz="quarter" idx="12"/>
          </p:nvPr>
        </p:nvSpPr>
        <p:spPr bwMode="auto">
          <a:xfrm>
            <a:off x="6238875"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3F3415D-C646-46E9-BCC8-CA5C48B040D5}" type="slidenum">
              <a:rPr lang="en-US" altLang="zh-CN" sz="1200">
                <a:solidFill>
                  <a:srgbClr val="898989"/>
                </a:solidFill>
                <a:latin typeface="Times New Roman" panose="02020603050405020304" pitchFamily="18" charset="0"/>
              </a:rPr>
              <a:pPr>
                <a:spcBef>
                  <a:spcPct val="0"/>
                </a:spcBef>
                <a:buFontTx/>
                <a:buNone/>
              </a:pPr>
              <a:t>84</a:t>
            </a:fld>
            <a:endParaRPr lang="en-US" altLang="zh-CN" sz="1200">
              <a:solidFill>
                <a:srgbClr val="89898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93538"/>
                                        </p:tgtEl>
                                        <p:attrNameLst>
                                          <p:attrName>style.visibility</p:attrName>
                                        </p:attrNameLst>
                                      </p:cBhvr>
                                      <p:to>
                                        <p:strVal val="visible"/>
                                      </p:to>
                                    </p:set>
                                    <p:animEffect transition="in" filter="wipe(left)">
                                      <p:cBhvr>
                                        <p:cTn id="7" dur="75"/>
                                        <p:tgtEl>
                                          <p:spTgt spid="1935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3539"/>
                                        </p:tgtEl>
                                        <p:attrNameLst>
                                          <p:attrName>style.visibility</p:attrName>
                                        </p:attrNameLst>
                                      </p:cBhvr>
                                      <p:to>
                                        <p:strVal val="visible"/>
                                      </p:to>
                                    </p:set>
                                    <p:animEffect transition="in" filter="wipe(left)">
                                      <p:cBhvr>
                                        <p:cTn id="12" dur="500"/>
                                        <p:tgtEl>
                                          <p:spTgt spid="1935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93547"/>
                                        </p:tgtEl>
                                        <p:attrNameLst>
                                          <p:attrName>style.visibility</p:attrName>
                                        </p:attrNameLst>
                                      </p:cBhvr>
                                      <p:to>
                                        <p:strVal val="visible"/>
                                      </p:to>
                                    </p:set>
                                    <p:animEffect transition="in" filter="wipe(left)">
                                      <p:cBhvr>
                                        <p:cTn id="17" dur="75"/>
                                        <p:tgtEl>
                                          <p:spTgt spid="193547"/>
                                        </p:tgtEl>
                                      </p:cBhvr>
                                    </p:animEffect>
                                  </p:childTnLst>
                                  <p:subTnLst>
                                    <p:set>
                                      <p:cBhvr override="childStyle">
                                        <p:cTn dur="1" fill="hold" display="0" masterRel="nextClick" afterEffect="1"/>
                                        <p:tgtEl>
                                          <p:spTgt spid="193547"/>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93540"/>
                                        </p:tgtEl>
                                        <p:attrNameLst>
                                          <p:attrName>style.visibility</p:attrName>
                                        </p:attrNameLst>
                                      </p:cBhvr>
                                      <p:to>
                                        <p:strVal val="visible"/>
                                      </p:to>
                                    </p:set>
                                    <p:animEffect transition="in" filter="wipe(left)">
                                      <p:cBhvr>
                                        <p:cTn id="22" dur="75"/>
                                        <p:tgtEl>
                                          <p:spTgt spid="1935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93541"/>
                                        </p:tgtEl>
                                        <p:attrNameLst>
                                          <p:attrName>style.visibility</p:attrName>
                                        </p:attrNameLst>
                                      </p:cBhvr>
                                      <p:to>
                                        <p:strVal val="visible"/>
                                      </p:to>
                                    </p:set>
                                    <p:animEffect transition="in" filter="wipe(left)">
                                      <p:cBhvr>
                                        <p:cTn id="27" dur="500"/>
                                        <p:tgtEl>
                                          <p:spTgt spid="1935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93542"/>
                                        </p:tgtEl>
                                        <p:attrNameLst>
                                          <p:attrName>style.visibility</p:attrName>
                                        </p:attrNameLst>
                                      </p:cBhvr>
                                      <p:to>
                                        <p:strVal val="visible"/>
                                      </p:to>
                                    </p:set>
                                    <p:animEffect transition="in" filter="wipe(left)">
                                      <p:cBhvr>
                                        <p:cTn id="32" dur="500"/>
                                        <p:tgtEl>
                                          <p:spTgt spid="1935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93543"/>
                                        </p:tgtEl>
                                        <p:attrNameLst>
                                          <p:attrName>style.visibility</p:attrName>
                                        </p:attrNameLst>
                                      </p:cBhvr>
                                      <p:to>
                                        <p:strVal val="visible"/>
                                      </p:to>
                                    </p:set>
                                    <p:animEffect transition="in" filter="wipe(left)">
                                      <p:cBhvr>
                                        <p:cTn id="37" dur="500"/>
                                        <p:tgtEl>
                                          <p:spTgt spid="1935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93546"/>
                                        </p:tgtEl>
                                        <p:attrNameLst>
                                          <p:attrName>style.visibility</p:attrName>
                                        </p:attrNameLst>
                                      </p:cBhvr>
                                      <p:to>
                                        <p:strVal val="visible"/>
                                      </p:to>
                                    </p:set>
                                    <p:animEffect transition="in" filter="wipe(left)">
                                      <p:cBhvr>
                                        <p:cTn id="42" dur="500"/>
                                        <p:tgtEl>
                                          <p:spTgt spid="19354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93544"/>
                                        </p:tgtEl>
                                        <p:attrNameLst>
                                          <p:attrName>style.visibility</p:attrName>
                                        </p:attrNameLst>
                                      </p:cBhvr>
                                      <p:to>
                                        <p:strVal val="visible"/>
                                      </p:to>
                                    </p:set>
                                    <p:animEffect transition="in" filter="wipe(left)">
                                      <p:cBhvr>
                                        <p:cTn id="47" dur="500"/>
                                        <p:tgtEl>
                                          <p:spTgt spid="19354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193545"/>
                                        </p:tgtEl>
                                        <p:attrNameLst>
                                          <p:attrName>style.visibility</p:attrName>
                                        </p:attrNameLst>
                                      </p:cBhvr>
                                      <p:to>
                                        <p:strVal val="visible"/>
                                      </p:to>
                                    </p:set>
                                    <p:animEffect transition="in" filter="wipe(left)">
                                      <p:cBhvr>
                                        <p:cTn id="52" dur="75"/>
                                        <p:tgtEl>
                                          <p:spTgt spid="193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autoUpdateAnimBg="0"/>
      <p:bldP spid="193540" grpId="0" autoUpdateAnimBg="0"/>
      <p:bldP spid="193545" grpId="0" autoUpdateAnimBg="0"/>
      <p:bldP spid="193547"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ChangeArrowheads="1"/>
          </p:cNvSpPr>
          <p:nvPr/>
        </p:nvSpPr>
        <p:spPr bwMode="auto">
          <a:xfrm>
            <a:off x="914400" y="2057400"/>
            <a:ext cx="7696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b="1">
                <a:solidFill>
                  <a:schemeClr val="tx2"/>
                </a:solidFill>
                <a:latin typeface="Times New Roman" panose="02020603050405020304" pitchFamily="18" charset="0"/>
                <a:ea typeface="隶书" panose="02010509060101010101" pitchFamily="49" charset="-122"/>
              </a:rPr>
              <a:t>行列式中行与列具有同等的地位</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行列式的性质凡是对行成立的对列也同样成立</a:t>
            </a:r>
            <a:r>
              <a:rPr lang="en-US" altLang="zh-CN" sz="2800" b="1">
                <a:solidFill>
                  <a:schemeClr val="tx2"/>
                </a:solidFill>
                <a:latin typeface="Times New Roman" panose="02020603050405020304" pitchFamily="18" charset="0"/>
                <a:ea typeface="隶书" panose="02010509060101010101" pitchFamily="49" charset="-122"/>
              </a:rPr>
              <a:t>).</a:t>
            </a:r>
          </a:p>
        </p:txBody>
      </p:sp>
      <p:sp>
        <p:nvSpPr>
          <p:cNvPr id="194563" name="Text Box 3"/>
          <p:cNvSpPr txBox="1">
            <a:spLocks noChangeArrowheads="1"/>
          </p:cNvSpPr>
          <p:nvPr/>
        </p:nvSpPr>
        <p:spPr bwMode="auto">
          <a:xfrm>
            <a:off x="914400" y="3505200"/>
            <a:ext cx="7696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b="1">
                <a:solidFill>
                  <a:schemeClr val="tx2"/>
                </a:solidFill>
                <a:latin typeface="Times New Roman" panose="02020603050405020304" pitchFamily="18" charset="0"/>
                <a:ea typeface="隶书" panose="02010509060101010101" pitchFamily="49" charset="-122"/>
              </a:rPr>
              <a:t>计算行列式常用方法：</a:t>
            </a:r>
            <a:r>
              <a:rPr lang="en-US" altLang="zh-CN" sz="2800" b="1">
                <a:solidFill>
                  <a:schemeClr val="tx2"/>
                </a:solidFill>
                <a:latin typeface="Times New Roman" panose="02020603050405020304" pitchFamily="18" charset="0"/>
                <a:ea typeface="隶书" panose="02010509060101010101" pitchFamily="49" charset="-122"/>
              </a:rPr>
              <a:t>(1)</a:t>
            </a:r>
            <a:r>
              <a:rPr lang="zh-CN" altLang="en-US" sz="2800" b="1">
                <a:solidFill>
                  <a:schemeClr val="tx2"/>
                </a:solidFill>
                <a:latin typeface="Times New Roman" panose="02020603050405020304" pitchFamily="18" charset="0"/>
                <a:ea typeface="隶书" panose="02010509060101010101" pitchFamily="49" charset="-122"/>
              </a:rPr>
              <a:t>利用定义</a:t>
            </a:r>
            <a:r>
              <a:rPr lang="en-US" altLang="zh-CN" sz="2800" b="1">
                <a:solidFill>
                  <a:schemeClr val="tx2"/>
                </a:solidFill>
                <a:latin typeface="Times New Roman" panose="02020603050405020304" pitchFamily="18" charset="0"/>
                <a:ea typeface="隶书" panose="02010509060101010101" pitchFamily="49" charset="-122"/>
              </a:rPr>
              <a:t>;(2)</a:t>
            </a:r>
            <a:r>
              <a:rPr lang="zh-CN" altLang="en-US" sz="2800" b="1">
                <a:solidFill>
                  <a:schemeClr val="tx2"/>
                </a:solidFill>
                <a:latin typeface="Times New Roman" panose="02020603050405020304" pitchFamily="18" charset="0"/>
                <a:ea typeface="隶书" panose="02010509060101010101" pitchFamily="49" charset="-122"/>
              </a:rPr>
              <a:t>利用性质把行列式化为上三角形行列式，从而算得行列式的值．</a:t>
            </a:r>
          </a:p>
        </p:txBody>
      </p:sp>
      <p:sp>
        <p:nvSpPr>
          <p:cNvPr id="93188" name="Rectangle 4"/>
          <p:cNvSpPr>
            <a:spLocks noGrp="1" noChangeArrowheads="1"/>
          </p:cNvSpPr>
          <p:nvPr>
            <p:ph type="title"/>
          </p:nvPr>
        </p:nvSpPr>
        <p:spPr>
          <a:xfrm>
            <a:off x="457200" y="714375"/>
            <a:ext cx="8229600" cy="1143000"/>
          </a:xfrm>
          <a:noFill/>
        </p:spPr>
        <p:txBody>
          <a:bodyPr/>
          <a:lstStyle/>
          <a:p>
            <a:pPr eaLnBrk="1" hangingPunct="1"/>
            <a:r>
              <a:rPr lang="zh-CN" altLang="en-US" sz="4000" smtClean="0">
                <a:solidFill>
                  <a:srgbClr val="0000FF"/>
                </a:solidFill>
                <a:ea typeface="隶书" panose="02010509060101010101" pitchFamily="49" charset="-122"/>
              </a:rPr>
              <a:t>三、小结</a:t>
            </a:r>
          </a:p>
        </p:txBody>
      </p:sp>
      <p:sp>
        <p:nvSpPr>
          <p:cNvPr id="194565" name="Rectangle 5"/>
          <p:cNvSpPr>
            <a:spLocks noChangeArrowheads="1"/>
          </p:cNvSpPr>
          <p:nvPr/>
        </p:nvSpPr>
        <p:spPr bwMode="auto">
          <a:xfrm>
            <a:off x="1676400" y="2057400"/>
            <a:ext cx="2889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行列式的</a:t>
            </a:r>
            <a:r>
              <a:rPr lang="en-US" altLang="zh-CN" sz="2800" b="1">
                <a:solidFill>
                  <a:schemeClr val="tx2"/>
                </a:solidFill>
                <a:latin typeface="Times New Roman" panose="02020603050405020304" pitchFamily="18" charset="0"/>
                <a:ea typeface="隶书" panose="02010509060101010101" pitchFamily="49" charset="-122"/>
              </a:rPr>
              <a:t>5</a:t>
            </a:r>
            <a:r>
              <a:rPr lang="zh-CN" altLang="en-US" sz="2800" b="1">
                <a:solidFill>
                  <a:schemeClr val="tx2"/>
                </a:solidFill>
                <a:latin typeface="Times New Roman" panose="02020603050405020304" pitchFamily="18" charset="0"/>
                <a:ea typeface="隶书" panose="02010509060101010101" pitchFamily="49" charset="-122"/>
              </a:rPr>
              <a:t>个性质</a:t>
            </a:r>
          </a:p>
        </p:txBody>
      </p:sp>
      <p:sp>
        <p:nvSpPr>
          <p:cNvPr id="93190"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A2AAF00-03F7-405F-8FA2-C254263C0B2C}" type="slidenum">
              <a:rPr lang="en-US" altLang="zh-CN" sz="1200">
                <a:solidFill>
                  <a:srgbClr val="898989"/>
                </a:solidFill>
                <a:latin typeface="Times New Roman" panose="02020603050405020304" pitchFamily="18" charset="0"/>
              </a:rPr>
              <a:pPr>
                <a:spcBef>
                  <a:spcPct val="0"/>
                </a:spcBef>
                <a:buFontTx/>
                <a:buNone/>
              </a:pPr>
              <a:t>85</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94565"/>
                                        </p:tgtEl>
                                        <p:attrNameLst>
                                          <p:attrName>style.visibility</p:attrName>
                                        </p:attrNameLst>
                                      </p:cBhvr>
                                      <p:to>
                                        <p:strVal val="visible"/>
                                      </p:to>
                                    </p:set>
                                    <p:animEffect transition="in" filter="wipe(left)">
                                      <p:cBhvr>
                                        <p:cTn id="7" dur="75"/>
                                        <p:tgtEl>
                                          <p:spTgt spid="1945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94562"/>
                                        </p:tgtEl>
                                        <p:attrNameLst>
                                          <p:attrName>style.visibility</p:attrName>
                                        </p:attrNameLst>
                                      </p:cBhvr>
                                      <p:to>
                                        <p:strVal val="visible"/>
                                      </p:to>
                                    </p:set>
                                    <p:animEffect transition="in" filter="wipe(left)">
                                      <p:cBhvr>
                                        <p:cTn id="12" dur="75"/>
                                        <p:tgtEl>
                                          <p:spTgt spid="1945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94563"/>
                                        </p:tgtEl>
                                        <p:attrNameLst>
                                          <p:attrName>style.visibility</p:attrName>
                                        </p:attrNameLst>
                                      </p:cBhvr>
                                      <p:to>
                                        <p:strVal val="visible"/>
                                      </p:to>
                                    </p:set>
                                    <p:animEffect transition="in" filter="wipe(left)">
                                      <p:cBhvr>
                                        <p:cTn id="17" dur="75"/>
                                        <p:tgtEl>
                                          <p:spTgt spid="194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utoUpdateAnimBg="0"/>
      <p:bldP spid="194563" grpId="0" autoUpdateAnimBg="0"/>
      <p:bldP spid="194565"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914400" y="762000"/>
            <a:ext cx="17129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0000FF"/>
                </a:solidFill>
                <a:latin typeface="Times New Roman" panose="02020603050405020304" pitchFamily="18" charset="0"/>
                <a:ea typeface="隶书" panose="02010509060101010101" pitchFamily="49" charset="-122"/>
              </a:rPr>
              <a:t>思考题</a:t>
            </a:r>
          </a:p>
        </p:txBody>
      </p:sp>
      <p:sp>
        <p:nvSpPr>
          <p:cNvPr id="195587" name="Rectangle 3"/>
          <p:cNvSpPr>
            <a:spLocks noChangeArrowheads="1"/>
          </p:cNvSpPr>
          <p:nvPr/>
        </p:nvSpPr>
        <p:spPr bwMode="auto">
          <a:xfrm>
            <a:off x="1076325" y="1763713"/>
            <a:ext cx="23225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00"/>
                </a:solidFill>
                <a:latin typeface="Times New Roman" panose="02020603050405020304" pitchFamily="18" charset="0"/>
                <a:ea typeface="隶书" panose="02010509060101010101" pitchFamily="49" charset="-122"/>
              </a:rPr>
              <a:t>计算</a:t>
            </a:r>
            <a:r>
              <a:rPr lang="en-US" altLang="zh-CN" sz="2800" b="1">
                <a:solidFill>
                  <a:srgbClr val="000000"/>
                </a:solidFill>
                <a:latin typeface="Times New Roman" panose="02020603050405020304" pitchFamily="18" charset="0"/>
                <a:ea typeface="隶书" panose="02010509060101010101" pitchFamily="49" charset="-122"/>
              </a:rPr>
              <a:t>4</a:t>
            </a:r>
            <a:r>
              <a:rPr lang="zh-CN" altLang="en-US" sz="2800" b="1">
                <a:solidFill>
                  <a:srgbClr val="000000"/>
                </a:solidFill>
                <a:latin typeface="Times New Roman" panose="02020603050405020304" pitchFamily="18" charset="0"/>
                <a:ea typeface="隶书" panose="02010509060101010101" pitchFamily="49" charset="-122"/>
              </a:rPr>
              <a:t>阶行列式</a:t>
            </a:r>
          </a:p>
        </p:txBody>
      </p:sp>
      <p:graphicFrame>
        <p:nvGraphicFramePr>
          <p:cNvPr id="195588" name="Object 4"/>
          <p:cNvGraphicFramePr>
            <a:graphicFrameLocks noChangeAspect="1"/>
          </p:cNvGraphicFramePr>
          <p:nvPr/>
        </p:nvGraphicFramePr>
        <p:xfrm>
          <a:off x="1066800" y="2286000"/>
          <a:ext cx="3441700" cy="3365500"/>
        </p:xfrm>
        <a:graphic>
          <a:graphicData uri="http://schemas.openxmlformats.org/presentationml/2006/ole">
            <mc:AlternateContent xmlns:mc="http://schemas.openxmlformats.org/markup-compatibility/2006">
              <mc:Choice xmlns:v="urn:schemas-microsoft-com:vml" Requires="v">
                <p:oleObj spid="_x0000_s94220" name="Equation" r:id="rId3" imgW="3441700" imgH="3365500" progId="Equation.DSMT4">
                  <p:embed/>
                </p:oleObj>
              </mc:Choice>
              <mc:Fallback>
                <p:oleObj name="Equation" r:id="rId3" imgW="3441700" imgH="33655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286000"/>
                        <a:ext cx="3441700" cy="336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589" name="Rectangle 5"/>
          <p:cNvSpPr>
            <a:spLocks noChangeArrowheads="1"/>
          </p:cNvSpPr>
          <p:nvPr/>
        </p:nvSpPr>
        <p:spPr bwMode="auto">
          <a:xfrm>
            <a:off x="5111750" y="3960813"/>
            <a:ext cx="18986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隶书" panose="02010509060101010101" pitchFamily="49" charset="-122"/>
              </a:rPr>
              <a:t>(</a:t>
            </a:r>
            <a:r>
              <a:rPr lang="zh-CN" altLang="en-US" sz="2800" b="1">
                <a:solidFill>
                  <a:srgbClr val="000000"/>
                </a:solidFill>
                <a:latin typeface="Times New Roman" panose="02020603050405020304" pitchFamily="18" charset="0"/>
                <a:ea typeface="隶书" panose="02010509060101010101" pitchFamily="49" charset="-122"/>
              </a:rPr>
              <a:t>已知</a:t>
            </a:r>
            <a:r>
              <a:rPr lang="en-US" altLang="zh-CN" sz="2800" b="1" i="1">
                <a:solidFill>
                  <a:srgbClr val="000000"/>
                </a:solidFill>
                <a:latin typeface="Times New Roman" panose="02020603050405020304" pitchFamily="18" charset="0"/>
                <a:ea typeface="隶书" panose="02010509060101010101" pitchFamily="49" charset="-122"/>
              </a:rPr>
              <a:t>abcd</a:t>
            </a:r>
            <a:r>
              <a:rPr lang="en-US" altLang="zh-CN" sz="2800" b="1">
                <a:solidFill>
                  <a:srgbClr val="000000"/>
                </a:solidFill>
                <a:latin typeface="Times New Roman" panose="02020603050405020304" pitchFamily="18" charset="0"/>
                <a:ea typeface="隶书" panose="02010509060101010101" pitchFamily="49" charset="-122"/>
              </a:rPr>
              <a:t>=</a:t>
            </a:r>
            <a:r>
              <a:rPr lang="en-US" altLang="zh-CN" sz="2400" b="1">
                <a:latin typeface="Times New Roman" panose="02020603050405020304" pitchFamily="18" charset="0"/>
                <a:ea typeface="隶书" panose="02010509060101010101" pitchFamily="49" charset="-122"/>
              </a:rPr>
              <a:t>1)</a:t>
            </a:r>
            <a:endParaRPr lang="en-US" altLang="zh-CN" sz="2800" b="1" i="1">
              <a:solidFill>
                <a:srgbClr val="000000"/>
              </a:solidFill>
              <a:latin typeface="Times New Roman" panose="02020603050405020304" pitchFamily="18" charset="0"/>
              <a:ea typeface="隶书" panose="02010509060101010101" pitchFamily="49" charset="-122"/>
            </a:endParaRPr>
          </a:p>
        </p:txBody>
      </p:sp>
      <p:sp>
        <p:nvSpPr>
          <p:cNvPr id="94214"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E94EC6B-D262-4104-8056-F2E43ADAE523}" type="slidenum">
              <a:rPr lang="en-US" altLang="zh-CN" sz="1200">
                <a:solidFill>
                  <a:srgbClr val="898989"/>
                </a:solidFill>
                <a:latin typeface="Times New Roman" panose="02020603050405020304" pitchFamily="18" charset="0"/>
              </a:rPr>
              <a:pPr>
                <a:spcBef>
                  <a:spcPct val="0"/>
                </a:spcBef>
                <a:buFontTx/>
                <a:buNone/>
              </a:pPr>
              <a:t>86</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95586"/>
                                        </p:tgtEl>
                                        <p:attrNameLst>
                                          <p:attrName>style.visibility</p:attrName>
                                        </p:attrNameLst>
                                      </p:cBhvr>
                                      <p:to>
                                        <p:strVal val="visible"/>
                                      </p:to>
                                    </p:set>
                                    <p:animEffect transition="in" filter="wipe(left)">
                                      <p:cBhvr>
                                        <p:cTn id="7" dur="75"/>
                                        <p:tgtEl>
                                          <p:spTgt spid="195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95587"/>
                                        </p:tgtEl>
                                        <p:attrNameLst>
                                          <p:attrName>style.visibility</p:attrName>
                                        </p:attrNameLst>
                                      </p:cBhvr>
                                      <p:to>
                                        <p:strVal val="visible"/>
                                      </p:to>
                                    </p:set>
                                    <p:animEffect transition="in" filter="wipe(left)">
                                      <p:cBhvr>
                                        <p:cTn id="12" dur="75"/>
                                        <p:tgtEl>
                                          <p:spTgt spid="1955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5588"/>
                                        </p:tgtEl>
                                        <p:attrNameLst>
                                          <p:attrName>style.visibility</p:attrName>
                                        </p:attrNameLst>
                                      </p:cBhvr>
                                      <p:to>
                                        <p:strVal val="visible"/>
                                      </p:to>
                                    </p:set>
                                    <p:animEffect transition="in" filter="wipe(left)">
                                      <p:cBhvr>
                                        <p:cTn id="17" dur="500"/>
                                        <p:tgtEl>
                                          <p:spTgt spid="1955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95589"/>
                                        </p:tgtEl>
                                        <p:attrNameLst>
                                          <p:attrName>style.visibility</p:attrName>
                                        </p:attrNameLst>
                                      </p:cBhvr>
                                      <p:to>
                                        <p:strVal val="visible"/>
                                      </p:to>
                                    </p:set>
                                    <p:animEffect transition="in" filter="wipe(left)">
                                      <p:cBhvr>
                                        <p:cTn id="22" dur="75"/>
                                        <p:tgtEl>
                                          <p:spTgt spid="195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P spid="195587" grpId="0" autoUpdateAnimBg="0"/>
      <p:bldP spid="195589"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914400" y="762000"/>
            <a:ext cx="27320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0000FF"/>
                </a:solidFill>
                <a:latin typeface="Times New Roman" panose="02020603050405020304" pitchFamily="18" charset="0"/>
                <a:ea typeface="隶书" panose="02010509060101010101" pitchFamily="49" charset="-122"/>
              </a:rPr>
              <a:t>思考题解答</a:t>
            </a:r>
          </a:p>
        </p:txBody>
      </p:sp>
      <p:sp>
        <p:nvSpPr>
          <p:cNvPr id="95235" name="Rectangle 3"/>
          <p:cNvSpPr>
            <a:spLocks noChangeArrowheads="1"/>
          </p:cNvSpPr>
          <p:nvPr/>
        </p:nvSpPr>
        <p:spPr bwMode="auto">
          <a:xfrm>
            <a:off x="990600" y="1752600"/>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解</a:t>
            </a:r>
          </a:p>
        </p:txBody>
      </p:sp>
      <p:graphicFrame>
        <p:nvGraphicFramePr>
          <p:cNvPr id="95236" name="Object 4"/>
          <p:cNvGraphicFramePr>
            <a:graphicFrameLocks noChangeAspect="1"/>
          </p:cNvGraphicFramePr>
          <p:nvPr/>
        </p:nvGraphicFramePr>
        <p:xfrm>
          <a:off x="1352550" y="2298700"/>
          <a:ext cx="2717800" cy="3340100"/>
        </p:xfrm>
        <a:graphic>
          <a:graphicData uri="http://schemas.openxmlformats.org/presentationml/2006/ole">
            <mc:AlternateContent xmlns:mc="http://schemas.openxmlformats.org/markup-compatibility/2006">
              <mc:Choice xmlns:v="urn:schemas-microsoft-com:vml" Requires="v">
                <p:oleObj spid="_x0000_s95249" name="Equation" r:id="rId3" imgW="2717800" imgH="3340100" progId="Equation.3">
                  <p:embed/>
                </p:oleObj>
              </mc:Choice>
              <mc:Fallback>
                <p:oleObj name="Equation" r:id="rId3" imgW="2717800" imgH="3340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550" y="2298700"/>
                        <a:ext cx="2717800" cy="334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7" name="Object 5"/>
          <p:cNvGraphicFramePr>
            <a:graphicFrameLocks noChangeAspect="1"/>
          </p:cNvGraphicFramePr>
          <p:nvPr/>
        </p:nvGraphicFramePr>
        <p:xfrm>
          <a:off x="4419600" y="2362200"/>
          <a:ext cx="2743200" cy="3365500"/>
        </p:xfrm>
        <a:graphic>
          <a:graphicData uri="http://schemas.openxmlformats.org/presentationml/2006/ole">
            <mc:AlternateContent xmlns:mc="http://schemas.openxmlformats.org/markup-compatibility/2006">
              <mc:Choice xmlns:v="urn:schemas-microsoft-com:vml" Requires="v">
                <p:oleObj spid="_x0000_s95250" name="Equation" r:id="rId5" imgW="2743200" imgH="3365500" progId="Equation.3">
                  <p:embed/>
                </p:oleObj>
              </mc:Choice>
              <mc:Fallback>
                <p:oleObj name="Equation" r:id="rId5" imgW="2743200" imgH="3365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362200"/>
                        <a:ext cx="2743200" cy="336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38"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955383B-B37A-4875-9C5E-1E404DC1AF31}" type="slidenum">
              <a:rPr lang="en-US" altLang="zh-CN" sz="1200">
                <a:solidFill>
                  <a:srgbClr val="898989"/>
                </a:solidFill>
                <a:latin typeface="Times New Roman" panose="02020603050405020304" pitchFamily="18" charset="0"/>
              </a:rPr>
              <a:pPr>
                <a:spcBef>
                  <a:spcPct val="0"/>
                </a:spcBef>
                <a:buFontTx/>
                <a:buNone/>
              </a:pPr>
              <a:t>87</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6258" name="Object 2"/>
          <p:cNvGraphicFramePr>
            <a:graphicFrameLocks noChangeAspect="1"/>
          </p:cNvGraphicFramePr>
          <p:nvPr/>
        </p:nvGraphicFramePr>
        <p:xfrm>
          <a:off x="1143000" y="685800"/>
          <a:ext cx="3251200" cy="3365500"/>
        </p:xfrm>
        <a:graphic>
          <a:graphicData uri="http://schemas.openxmlformats.org/presentationml/2006/ole">
            <mc:AlternateContent xmlns:mc="http://schemas.openxmlformats.org/markup-compatibility/2006">
              <mc:Choice xmlns:v="urn:schemas-microsoft-com:vml" Requires="v">
                <p:oleObj spid="_x0000_s96277" name="Equation" r:id="rId3" imgW="3251200" imgH="3365500" progId="Equation.3">
                  <p:embed/>
                </p:oleObj>
              </mc:Choice>
              <mc:Fallback>
                <p:oleObj name="Equation" r:id="rId3" imgW="3251200" imgH="33655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685800"/>
                        <a:ext cx="3251200" cy="336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35" name="Object 3"/>
          <p:cNvGraphicFramePr>
            <a:graphicFrameLocks noChangeAspect="1"/>
          </p:cNvGraphicFramePr>
          <p:nvPr/>
        </p:nvGraphicFramePr>
        <p:xfrm>
          <a:off x="4419600" y="685800"/>
          <a:ext cx="3314700" cy="3365500"/>
        </p:xfrm>
        <a:graphic>
          <a:graphicData uri="http://schemas.openxmlformats.org/presentationml/2006/ole">
            <mc:AlternateContent xmlns:mc="http://schemas.openxmlformats.org/markup-compatibility/2006">
              <mc:Choice xmlns:v="urn:schemas-microsoft-com:vml" Requires="v">
                <p:oleObj spid="_x0000_s96278" name="Equation" r:id="rId5" imgW="3314700" imgH="3365500" progId="Equation.3">
                  <p:embed/>
                </p:oleObj>
              </mc:Choice>
              <mc:Fallback>
                <p:oleObj name="Equation" r:id="rId5" imgW="3314700" imgH="33655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685800"/>
                        <a:ext cx="3314700" cy="336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36" name="Object 4"/>
          <p:cNvGraphicFramePr>
            <a:graphicFrameLocks noChangeAspect="1"/>
          </p:cNvGraphicFramePr>
          <p:nvPr/>
        </p:nvGraphicFramePr>
        <p:xfrm>
          <a:off x="1143000" y="4419600"/>
          <a:ext cx="584200" cy="317500"/>
        </p:xfrm>
        <a:graphic>
          <a:graphicData uri="http://schemas.openxmlformats.org/presentationml/2006/ole">
            <mc:AlternateContent xmlns:mc="http://schemas.openxmlformats.org/markup-compatibility/2006">
              <mc:Choice xmlns:v="urn:schemas-microsoft-com:vml" Requires="v">
                <p:oleObj spid="_x0000_s96279" name="Equation" r:id="rId7" imgW="583693" imgH="317225" progId="Equation.3">
                  <p:embed/>
                </p:oleObj>
              </mc:Choice>
              <mc:Fallback>
                <p:oleObj name="Equation" r:id="rId7" imgW="583693" imgH="317225"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4419600"/>
                        <a:ext cx="5842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1"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A2AB894-91ED-4B9E-9AA2-BDE75F2C86A9}" type="slidenum">
              <a:rPr lang="en-US" altLang="zh-CN" sz="1200">
                <a:solidFill>
                  <a:srgbClr val="898989"/>
                </a:solidFill>
                <a:latin typeface="Times New Roman" panose="02020603050405020304" pitchFamily="18" charset="0"/>
              </a:rPr>
              <a:pPr>
                <a:spcBef>
                  <a:spcPct val="0"/>
                </a:spcBef>
                <a:buFontTx/>
                <a:buNone/>
              </a:pPr>
              <a:t>88</a:t>
            </a:fld>
            <a:endParaRPr lang="en-US" altLang="zh-CN" sz="1200">
              <a:solidFill>
                <a:srgbClr val="89898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7635"/>
                                        </p:tgtEl>
                                        <p:attrNameLst>
                                          <p:attrName>style.visibility</p:attrName>
                                        </p:attrNameLst>
                                      </p:cBhvr>
                                      <p:to>
                                        <p:strVal val="visible"/>
                                      </p:to>
                                    </p:set>
                                    <p:animEffect transition="in" filter="wipe(left)">
                                      <p:cBhvr>
                                        <p:cTn id="7" dur="500"/>
                                        <p:tgtEl>
                                          <p:spTgt spid="197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7636"/>
                                        </p:tgtEl>
                                        <p:attrNameLst>
                                          <p:attrName>style.visibility</p:attrName>
                                        </p:attrNameLst>
                                      </p:cBhvr>
                                      <p:to>
                                        <p:strVal val="visible"/>
                                      </p:to>
                                    </p:set>
                                    <p:animEffect transition="in" filter="wipe(left)">
                                      <p:cBhvr>
                                        <p:cTn id="12" dur="500"/>
                                        <p:tgtEl>
                                          <p:spTgt spid="197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82" name="Picture 2" descr="手"/>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439150" y="6400800"/>
            <a:ext cx="22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683" name="Text Box 3"/>
          <p:cNvSpPr txBox="1">
            <a:spLocks noChangeArrowheads="1"/>
          </p:cNvSpPr>
          <p:nvPr/>
        </p:nvSpPr>
        <p:spPr bwMode="auto">
          <a:xfrm>
            <a:off x="814388" y="2039938"/>
            <a:ext cx="7718425"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dirty="0">
                <a:latin typeface="Times New Roman" panose="02020603050405020304" pitchFamily="18" charset="0"/>
              </a:rPr>
              <a:t>　　计算行列式的方法比较灵活，同一行列式可</a:t>
            </a:r>
          </a:p>
          <a:p>
            <a:pPr eaLnBrk="1" hangingPunct="1">
              <a:spcBef>
                <a:spcPct val="0"/>
              </a:spcBef>
              <a:buFontTx/>
              <a:buNone/>
            </a:pPr>
            <a:r>
              <a:rPr lang="zh-CN" altLang="en-US" sz="2800" b="1" dirty="0">
                <a:latin typeface="Times New Roman" panose="02020603050405020304" pitchFamily="18" charset="0"/>
              </a:rPr>
              <a:t>以有多种计算方法；有的行列式计算需要几种方</a:t>
            </a:r>
          </a:p>
          <a:p>
            <a:pPr eaLnBrk="1" hangingPunct="1">
              <a:spcBef>
                <a:spcPct val="0"/>
              </a:spcBef>
              <a:buFontTx/>
              <a:buNone/>
            </a:pPr>
            <a:r>
              <a:rPr lang="zh-CN" altLang="en-US" sz="2800" b="1" dirty="0">
                <a:latin typeface="Times New Roman" panose="02020603050405020304" pitchFamily="18" charset="0"/>
              </a:rPr>
              <a:t>法综合应用．在计算时，首先要仔细考察行列式</a:t>
            </a:r>
          </a:p>
          <a:p>
            <a:pPr eaLnBrk="1" hangingPunct="1">
              <a:spcBef>
                <a:spcPct val="0"/>
              </a:spcBef>
              <a:buFontTx/>
              <a:buNone/>
            </a:pPr>
            <a:r>
              <a:rPr lang="zh-CN" altLang="en-US" sz="2800" b="1" dirty="0">
                <a:latin typeface="Times New Roman" panose="02020603050405020304" pitchFamily="18" charset="0"/>
              </a:rPr>
              <a:t>在构造上的特点，利用行列式的性质对它进行变</a:t>
            </a:r>
          </a:p>
          <a:p>
            <a:pPr eaLnBrk="1" hangingPunct="1">
              <a:spcBef>
                <a:spcPct val="0"/>
              </a:spcBef>
              <a:buFontTx/>
              <a:buNone/>
            </a:pPr>
            <a:r>
              <a:rPr lang="zh-CN" altLang="en-US" sz="2800" b="1" dirty="0">
                <a:latin typeface="Times New Roman" panose="02020603050405020304" pitchFamily="18" charset="0"/>
              </a:rPr>
              <a:t>换后，再考察它是否能用常用的几种方法．</a:t>
            </a:r>
          </a:p>
        </p:txBody>
      </p:sp>
      <p:sp>
        <p:nvSpPr>
          <p:cNvPr id="97284" name="Rectangle 5">
            <a:hlinkClick r:id="" action="ppaction://noaction"/>
          </p:cNvPr>
          <p:cNvSpPr>
            <a:spLocks noChangeArrowheads="1"/>
          </p:cNvSpPr>
          <p:nvPr/>
        </p:nvSpPr>
        <p:spPr bwMode="auto">
          <a:xfrm>
            <a:off x="8115300" y="6286500"/>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97285"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86A046E-6980-4C57-B05E-5FD7809FC9C2}" type="slidenum">
              <a:rPr lang="en-US" altLang="zh-CN" sz="1200">
                <a:solidFill>
                  <a:srgbClr val="898989"/>
                </a:solidFill>
                <a:latin typeface="Times New Roman" panose="02020603050405020304" pitchFamily="18" charset="0"/>
              </a:rPr>
              <a:pPr>
                <a:spcBef>
                  <a:spcPct val="0"/>
                </a:spcBef>
                <a:buFontTx/>
                <a:buNone/>
              </a:pPr>
              <a:t>89</a:t>
            </a:fld>
            <a:endParaRPr lang="en-US" altLang="zh-CN" sz="1200">
              <a:solidFill>
                <a:srgbClr val="89898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683"/>
                                        </p:tgtEl>
                                        <p:attrNameLst>
                                          <p:attrName>style.visibility</p:attrName>
                                        </p:attrNameLst>
                                      </p:cBhvr>
                                      <p:to>
                                        <p:strVal val="visible"/>
                                      </p:to>
                                    </p:set>
                                    <p:animEffect transition="in" filter="wipe(left)">
                                      <p:cBhvr>
                                        <p:cTn id="7" dur="500"/>
                                        <p:tgtEl>
                                          <p:spTgt spid="327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27682"/>
                                        </p:tgtEl>
                                        <p:attrNameLst>
                                          <p:attrName>style.visibility</p:attrName>
                                        </p:attrNameLst>
                                      </p:cBhvr>
                                      <p:to>
                                        <p:strVal val="visible"/>
                                      </p:to>
                                    </p:set>
                                    <p:animEffect transition="in" filter="wipe(down)">
                                      <p:cBhvr>
                                        <p:cTn id="12" dur="500"/>
                                        <p:tgtEl>
                                          <p:spTgt spid="327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80FF736-1EB2-483A-A05A-31C17286B384}" type="slidenum">
              <a:rPr lang="en-US" altLang="zh-CN" sz="1200">
                <a:solidFill>
                  <a:srgbClr val="898989"/>
                </a:solidFill>
                <a:latin typeface="Times New Roman" panose="02020603050405020304" pitchFamily="18" charset="0"/>
              </a:rPr>
              <a:pPr>
                <a:spcBef>
                  <a:spcPct val="0"/>
                </a:spcBef>
                <a:buFontTx/>
                <a:buNone/>
              </a:pPr>
              <a:t>9</a:t>
            </a:fld>
            <a:endParaRPr lang="en-US" altLang="zh-CN" sz="1200">
              <a:solidFill>
                <a:srgbClr val="898989"/>
              </a:solidFill>
              <a:latin typeface="Times New Roman" panose="02020603050405020304" pitchFamily="18" charset="0"/>
            </a:endParaRPr>
          </a:p>
        </p:txBody>
      </p:sp>
      <p:graphicFrame>
        <p:nvGraphicFramePr>
          <p:cNvPr id="14339" name="Object 16"/>
          <p:cNvGraphicFramePr>
            <a:graphicFrameLocks noChangeAspect="1"/>
          </p:cNvGraphicFramePr>
          <p:nvPr/>
        </p:nvGraphicFramePr>
        <p:xfrm>
          <a:off x="1497013" y="331788"/>
          <a:ext cx="5932487" cy="5989637"/>
        </p:xfrm>
        <a:graphic>
          <a:graphicData uri="http://schemas.openxmlformats.org/presentationml/2006/ole">
            <mc:AlternateContent xmlns:mc="http://schemas.openxmlformats.org/markup-compatibility/2006">
              <mc:Choice xmlns:v="urn:schemas-microsoft-com:vml" Requires="v">
                <p:oleObj spid="_x0000_s14345" name="公式" r:id="rId3" imgW="2997200" imgH="3022600" progId="Equation.3">
                  <p:embed/>
                </p:oleObj>
              </mc:Choice>
              <mc:Fallback>
                <p:oleObj name="公式" r:id="rId3" imgW="2997200" imgH="30226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7013" y="331788"/>
                        <a:ext cx="5932487" cy="598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2802</TotalTime>
  <Words>3631</Words>
  <Application>Microsoft Office PowerPoint</Application>
  <PresentationFormat>全屏显示(4:3)</PresentationFormat>
  <Paragraphs>596</Paragraphs>
  <Slides>89</Slides>
  <Notes>2</Notes>
  <HiddenSlides>6</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89</vt:i4>
      </vt:variant>
    </vt:vector>
  </HeadingPairs>
  <TitlesOfParts>
    <vt:vector size="99" baseType="lpstr">
      <vt:lpstr>隶书</vt:lpstr>
      <vt:lpstr>宋体</vt:lpstr>
      <vt:lpstr>Arial</vt:lpstr>
      <vt:lpstr>Calibri</vt:lpstr>
      <vt:lpstr>Symbol</vt:lpstr>
      <vt:lpstr>Times New Roman</vt:lpstr>
      <vt:lpstr>Wingdings</vt:lpstr>
      <vt:lpstr>Office 主题​​</vt:lpstr>
      <vt:lpstr>Equation</vt:lpstr>
      <vt:lpstr>公式</vt:lpstr>
      <vt:lpstr>回顾</vt:lpstr>
      <vt:lpstr>PowerPoint 演示文稿</vt:lpstr>
      <vt:lpstr>二阶行列式表示所有取自不同行不同列的两个元素乘积的代数和. 两个元素的乘积可以表示为</vt:lpstr>
      <vt:lpstr>PowerPoint 演示文稿</vt:lpstr>
      <vt:lpstr>PowerPoint 演示文稿</vt:lpstr>
      <vt:lpstr>PowerPoint 演示文稿</vt:lpstr>
      <vt:lpstr>每一项的符号是, 当这一项中元素的行标按自然数顺序排列后, 如果对应的列标构成的排列是偶排列则取正号, 是奇排列则取负号. 如在上述二阶行列式中, 当τ(j1j2)为偶数时取正号, 为奇数时取负号; 在上述三阶行列式中, 当τ(j1j2j3)为偶数时取正号, 为奇数时取负号.</vt:lpstr>
      <vt:lpstr>PowerPoint 演示文稿</vt:lpstr>
      <vt:lpstr>PowerPoint 演示文稿</vt:lpstr>
      <vt:lpstr>定义      用n2个元素aij(i,j=1,2,…,n)组成的记号</vt:lpstr>
      <vt:lpstr>当这一项中元素的行标按自然数顺序排列后, 如果对应的列标构成的排列是偶排列则取正号, 是奇排列则取负号. 因此, n阶行列式所表示的代数和中的一般项可以写为:</vt:lpstr>
      <vt:lpstr>一阶行列式|a|就是a.  行列式有时简记为|aij|  由定理可知: n阶行列式共有n!项, 且冠以正号的项和冠以负号的项(不算元素本身所带的负号)各占一半.</vt:lpstr>
      <vt:lpstr>PowerPoint 演示文稿</vt:lpstr>
      <vt:lpstr>例如, 四阶行列式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上(下)三角形行列式及对角形行列式的值, 均等于主对角线上元素的乘积.   这一结论在以后行列式计算中可直接应用.  这些结论应该记住，记忆是非常重要的。</vt:lpstr>
      <vt:lpstr>例5  用行列式定义计算行列式</vt:lpstr>
      <vt:lpstr>小结</vt:lpstr>
      <vt:lpstr>PowerPoint 演示文稿</vt:lpstr>
      <vt:lpstr>PowerPoint 演示文稿</vt:lpstr>
      <vt:lpstr>PowerPoint 演示文稿</vt:lpstr>
      <vt:lpstr>PowerPoint 演示文稿</vt:lpstr>
      <vt:lpstr>PowerPoint 演示文稿</vt:lpstr>
      <vt:lpstr>PowerPoint 演示文稿</vt:lpstr>
      <vt:lpstr>当n4时, 用定义计算n阶行列式将是十分复杂甚至是不可能的. 下面将讨论行列式的性质, 并用这些性质来简化行列式的计算.</vt:lpstr>
      <vt:lpstr>一、行列式的性质</vt:lpstr>
      <vt:lpstr>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 计算行列式</vt:lpstr>
      <vt:lpstr>例 若四阶行列式D4 = |aij|=m,则D= |3aij|=?</vt:lpstr>
      <vt:lpstr>特别地，若  阶行列式</vt:lpstr>
      <vt:lpstr>PowerPoint 演示文稿</vt:lpstr>
      <vt:lpstr>由行列式定义, 性质4显然成立. 此性质说明行列式中某一行(列)的元素均是两数之和时, 该行列式就可按此行(列)拆成两个行列式之和. 例如</vt:lpstr>
      <vt:lpstr>PowerPoint 演示文稿</vt:lpstr>
      <vt:lpstr>推论  如果将行列式某一行(列)的每个元素都写成m个数(m为大于2的整数)的和, 则此行列式可以写成m个行列式的和.</vt:lpstr>
      <vt:lpstr>PowerPoint 演示文稿</vt:lpstr>
      <vt:lpstr>PowerPoint 演示文稿</vt:lpstr>
      <vt:lpstr>PowerPoint 演示文稿</vt:lpstr>
      <vt:lpstr>复习</vt:lpstr>
      <vt:lpstr>复习</vt:lpstr>
      <vt:lpstr>　    我们知道三角形行列式的值就等于主对角线上的各元素乘积。</vt:lpstr>
      <vt:lpstr>PowerPoint 演示文稿</vt:lpstr>
      <vt:lpstr>PowerPoint 演示文稿</vt:lpstr>
      <vt:lpstr>PowerPoint 演示文稿</vt:lpstr>
      <vt:lpstr>法1</vt:lpstr>
      <vt:lpstr>法2</vt:lpstr>
      <vt:lpstr>PowerPoint 演示文稿</vt:lpstr>
      <vt:lpstr>  总结以上各例，我们得出一般行列式化为上三角形行列式的步骤是: </vt:lpstr>
      <vt:lpstr>　　再用同样的方法处理除去第一行和 第一列后余下的低一阶行列式; 依次作下 去, 直至它成为上三角形行列式, 这时主 对角线上的元素的乘积就是行列式的值.</vt:lpstr>
      <vt:lpstr>例 计算行列式</vt:lpstr>
      <vt:lpstr>解:</vt:lpstr>
      <vt:lpstr>PowerPoint 演示文稿</vt:lpstr>
      <vt:lpstr>PowerPoint 演示文稿</vt:lpstr>
      <vt:lpstr>　　再用同样的方法处理除去第一行和第一 列后余下的低一阶行列式; 依次作下去, 直 至它成为下三角形行列式, 这时主对角线上 的元素的乘积就是行列式的值.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 计算n阶行列式</vt:lpstr>
      <vt:lpstr>PowerPoint 演示文稿</vt:lpstr>
      <vt:lpstr>PowerPoint 演示文稿</vt:lpstr>
      <vt:lpstr>例 解方程</vt:lpstr>
      <vt:lpstr>三、小结</vt:lpstr>
      <vt:lpstr>PowerPoint 演示文稿</vt:lpstr>
      <vt:lpstr>PowerPoint 演示文稿</vt:lpstr>
      <vt:lpstr>PowerPoint 演示文稿</vt:lpstr>
      <vt:lpstr>PowerPoint 演示文稿</vt:lpstr>
    </vt:vector>
  </TitlesOfParts>
  <Company>MS User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MS User</dc:creator>
  <cp:lastModifiedBy>xfile</cp:lastModifiedBy>
  <cp:revision>201</cp:revision>
  <dcterms:created xsi:type="dcterms:W3CDTF">2006-02-21T08:18:43Z</dcterms:created>
  <dcterms:modified xsi:type="dcterms:W3CDTF">2018-10-06T03:11:52Z</dcterms:modified>
</cp:coreProperties>
</file>