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Default Extension="doc" ContentType="application/msword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bin" ContentType="application/vnd.openxmlformats-officedocument.oleObject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62" r:id="rId1"/>
  </p:sldMasterIdLst>
  <p:notesMasterIdLst>
    <p:notesMasterId r:id="rId40"/>
  </p:notesMasterIdLst>
  <p:handoutMasterIdLst>
    <p:handoutMasterId r:id="rId41"/>
  </p:handoutMasterIdLst>
  <p:sldIdLst>
    <p:sldId id="282" r:id="rId2"/>
    <p:sldId id="256" r:id="rId3"/>
    <p:sldId id="259" r:id="rId4"/>
    <p:sldId id="294" r:id="rId5"/>
    <p:sldId id="295" r:id="rId6"/>
    <p:sldId id="296" r:id="rId7"/>
    <p:sldId id="257" r:id="rId8"/>
    <p:sldId id="307" r:id="rId9"/>
    <p:sldId id="298" r:id="rId10"/>
    <p:sldId id="308" r:id="rId11"/>
    <p:sldId id="304" r:id="rId12"/>
    <p:sldId id="305" r:id="rId13"/>
    <p:sldId id="306" r:id="rId14"/>
    <p:sldId id="299" r:id="rId15"/>
    <p:sldId id="300" r:id="rId16"/>
    <p:sldId id="301" r:id="rId17"/>
    <p:sldId id="302" r:id="rId18"/>
    <p:sldId id="309" r:id="rId19"/>
    <p:sldId id="303" r:id="rId20"/>
    <p:sldId id="270" r:id="rId21"/>
    <p:sldId id="271" r:id="rId22"/>
    <p:sldId id="275" r:id="rId23"/>
    <p:sldId id="286" r:id="rId24"/>
    <p:sldId id="263" r:id="rId25"/>
    <p:sldId id="264" r:id="rId26"/>
    <p:sldId id="266" r:id="rId27"/>
    <p:sldId id="277" r:id="rId28"/>
    <p:sldId id="267" r:id="rId29"/>
    <p:sldId id="268" r:id="rId30"/>
    <p:sldId id="280" r:id="rId31"/>
    <p:sldId id="297" r:id="rId32"/>
    <p:sldId id="288" r:id="rId33"/>
    <p:sldId id="289" r:id="rId34"/>
    <p:sldId id="290" r:id="rId35"/>
    <p:sldId id="291" r:id="rId36"/>
    <p:sldId id="292" r:id="rId37"/>
    <p:sldId id="293" r:id="rId38"/>
    <p:sldId id="284" r:id="rId3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20000"/>
      </a:spcBef>
      <a:spcAft>
        <a:spcPct val="0"/>
      </a:spcAft>
      <a:buClr>
        <a:schemeClr val="hlink"/>
      </a:buClr>
      <a:buSzPct val="110000"/>
      <a:buFont typeface="Wingdings" pitchFamily="2" charset="2"/>
      <a:buChar char="n"/>
      <a:defRPr sz="3600" kern="1200">
        <a:solidFill>
          <a:srgbClr val="FFFFCC"/>
        </a:solidFill>
        <a:latin typeface="Tahoma" pitchFamily="34" charset="0"/>
        <a:ea typeface="宋体" pitchFamily="2" charset="-122"/>
        <a:cs typeface="+mn-cs"/>
      </a:defRPr>
    </a:lvl1pPr>
    <a:lvl2pPr marL="457200" algn="l" rtl="0" fontAlgn="base">
      <a:spcBef>
        <a:spcPct val="20000"/>
      </a:spcBef>
      <a:spcAft>
        <a:spcPct val="0"/>
      </a:spcAft>
      <a:buClr>
        <a:schemeClr val="hlink"/>
      </a:buClr>
      <a:buSzPct val="110000"/>
      <a:buFont typeface="Wingdings" pitchFamily="2" charset="2"/>
      <a:buChar char="n"/>
      <a:defRPr sz="3600" kern="1200">
        <a:solidFill>
          <a:srgbClr val="FFFFCC"/>
        </a:solidFill>
        <a:latin typeface="Tahoma" pitchFamily="34" charset="0"/>
        <a:ea typeface="宋体" pitchFamily="2" charset="-122"/>
        <a:cs typeface="+mn-cs"/>
      </a:defRPr>
    </a:lvl2pPr>
    <a:lvl3pPr marL="914400" algn="l" rtl="0" fontAlgn="base">
      <a:spcBef>
        <a:spcPct val="20000"/>
      </a:spcBef>
      <a:spcAft>
        <a:spcPct val="0"/>
      </a:spcAft>
      <a:buClr>
        <a:schemeClr val="hlink"/>
      </a:buClr>
      <a:buSzPct val="110000"/>
      <a:buFont typeface="Wingdings" pitchFamily="2" charset="2"/>
      <a:buChar char="n"/>
      <a:defRPr sz="3600" kern="1200">
        <a:solidFill>
          <a:srgbClr val="FFFFCC"/>
        </a:solidFill>
        <a:latin typeface="Tahoma" pitchFamily="34" charset="0"/>
        <a:ea typeface="宋体" pitchFamily="2" charset="-122"/>
        <a:cs typeface="+mn-cs"/>
      </a:defRPr>
    </a:lvl3pPr>
    <a:lvl4pPr marL="1371600" algn="l" rtl="0" fontAlgn="base">
      <a:spcBef>
        <a:spcPct val="20000"/>
      </a:spcBef>
      <a:spcAft>
        <a:spcPct val="0"/>
      </a:spcAft>
      <a:buClr>
        <a:schemeClr val="hlink"/>
      </a:buClr>
      <a:buSzPct val="110000"/>
      <a:buFont typeface="Wingdings" pitchFamily="2" charset="2"/>
      <a:buChar char="n"/>
      <a:defRPr sz="3600" kern="1200">
        <a:solidFill>
          <a:srgbClr val="FFFFCC"/>
        </a:solidFill>
        <a:latin typeface="Tahoma" pitchFamily="34" charset="0"/>
        <a:ea typeface="宋体" pitchFamily="2" charset="-122"/>
        <a:cs typeface="+mn-cs"/>
      </a:defRPr>
    </a:lvl4pPr>
    <a:lvl5pPr marL="1828800" algn="l" rtl="0" fontAlgn="base">
      <a:spcBef>
        <a:spcPct val="20000"/>
      </a:spcBef>
      <a:spcAft>
        <a:spcPct val="0"/>
      </a:spcAft>
      <a:buClr>
        <a:schemeClr val="hlink"/>
      </a:buClr>
      <a:buSzPct val="110000"/>
      <a:buFont typeface="Wingdings" pitchFamily="2" charset="2"/>
      <a:buChar char="n"/>
      <a:defRPr sz="3600" kern="1200">
        <a:solidFill>
          <a:srgbClr val="FFFFCC"/>
        </a:solidFill>
        <a:latin typeface="Tahoma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3600" kern="1200">
        <a:solidFill>
          <a:srgbClr val="FFFFCC"/>
        </a:solidFill>
        <a:latin typeface="Tahoma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3600" kern="1200">
        <a:solidFill>
          <a:srgbClr val="FFFFCC"/>
        </a:solidFill>
        <a:latin typeface="Tahoma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3600" kern="1200">
        <a:solidFill>
          <a:srgbClr val="FFFFCC"/>
        </a:solidFill>
        <a:latin typeface="Tahoma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3600" kern="1200">
        <a:solidFill>
          <a:srgbClr val="FFFFCC"/>
        </a:solidFill>
        <a:latin typeface="Tahoma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3300"/>
    <a:srgbClr val="660066"/>
    <a:srgbClr val="FF9966"/>
    <a:srgbClr val="800000"/>
    <a:srgbClr val="FF6600"/>
    <a:srgbClr val="FFFF66"/>
    <a:srgbClr val="CCFFFF"/>
    <a:srgbClr val="FFFFCC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7007" autoAdjust="0"/>
    <p:restoredTop sz="94570" autoAdjust="0"/>
  </p:normalViewPr>
  <p:slideViewPr>
    <p:cSldViewPr>
      <p:cViewPr>
        <p:scale>
          <a:sx n="70" d="100"/>
          <a:sy n="70" d="100"/>
        </p:scale>
        <p:origin x="-798" y="-30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-2664" y="-8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.wmf"/><Relationship Id="rId1" Type="http://schemas.openxmlformats.org/officeDocument/2006/relationships/image" Target="../media/image27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37.wmf"/><Relationship Id="rId1" Type="http://schemas.openxmlformats.org/officeDocument/2006/relationships/image" Target="../media/image36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image" Target="../media/image40.wmf"/><Relationship Id="rId1" Type="http://schemas.openxmlformats.org/officeDocument/2006/relationships/image" Target="../media/image39.wmf"/><Relationship Id="rId5" Type="http://schemas.openxmlformats.org/officeDocument/2006/relationships/image" Target="../media/image43.wmf"/><Relationship Id="rId4" Type="http://schemas.openxmlformats.org/officeDocument/2006/relationships/image" Target="../media/image42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w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46.wmf"/><Relationship Id="rId1" Type="http://schemas.openxmlformats.org/officeDocument/2006/relationships/image" Target="../media/image45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49.wmf"/><Relationship Id="rId1" Type="http://schemas.openxmlformats.org/officeDocument/2006/relationships/image" Target="../media/image48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2.wmf"/><Relationship Id="rId2" Type="http://schemas.openxmlformats.org/officeDocument/2006/relationships/image" Target="../media/image51.wmf"/><Relationship Id="rId1" Type="http://schemas.openxmlformats.org/officeDocument/2006/relationships/image" Target="../media/image50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0.wmf"/><Relationship Id="rId2" Type="http://schemas.openxmlformats.org/officeDocument/2006/relationships/image" Target="../media/image55.wmf"/><Relationship Id="rId1" Type="http://schemas.openxmlformats.org/officeDocument/2006/relationships/image" Target="../media/image54.wmf"/><Relationship Id="rId4" Type="http://schemas.openxmlformats.org/officeDocument/2006/relationships/image" Target="../media/image56.w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58.wmf"/><Relationship Id="rId1" Type="http://schemas.openxmlformats.org/officeDocument/2006/relationships/image" Target="../media/image57.w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9.wmf"/></Relationships>
</file>

<file path=ppt/drawings/_rels/vmlDrawing26.vml.rels><?xml version="1.0" encoding="UTF-8" standalone="yes"?>
<Relationships xmlns="http://schemas.openxmlformats.org/package/2006/relationships"><Relationship Id="rId2" Type="http://schemas.openxmlformats.org/officeDocument/2006/relationships/image" Target="../media/image61.wmf"/><Relationship Id="rId1" Type="http://schemas.openxmlformats.org/officeDocument/2006/relationships/image" Target="../media/image60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64.wmf"/><Relationship Id="rId2" Type="http://schemas.openxmlformats.org/officeDocument/2006/relationships/image" Target="../media/image63.wmf"/><Relationship Id="rId1" Type="http://schemas.openxmlformats.org/officeDocument/2006/relationships/image" Target="../media/image62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67.wmf"/><Relationship Id="rId2" Type="http://schemas.openxmlformats.org/officeDocument/2006/relationships/image" Target="../media/image66.wmf"/><Relationship Id="rId1" Type="http://schemas.openxmlformats.org/officeDocument/2006/relationships/image" Target="../media/image65.wmf"/><Relationship Id="rId4" Type="http://schemas.openxmlformats.org/officeDocument/2006/relationships/image" Target="../media/image68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71.wmf"/><Relationship Id="rId2" Type="http://schemas.openxmlformats.org/officeDocument/2006/relationships/image" Target="../media/image70.wmf"/><Relationship Id="rId1" Type="http://schemas.openxmlformats.org/officeDocument/2006/relationships/image" Target="../media/image69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74.wmf"/><Relationship Id="rId2" Type="http://schemas.openxmlformats.org/officeDocument/2006/relationships/image" Target="../media/image73.wmf"/><Relationship Id="rId1" Type="http://schemas.openxmlformats.org/officeDocument/2006/relationships/image" Target="../media/image72.wmf"/></Relationships>
</file>

<file path=ppt/drawings/_rels/vmlDrawing31.vml.rels><?xml version="1.0" encoding="UTF-8" standalone="yes"?>
<Relationships xmlns="http://schemas.openxmlformats.org/package/2006/relationships"><Relationship Id="rId2" Type="http://schemas.openxmlformats.org/officeDocument/2006/relationships/image" Target="../media/image76.wmf"/><Relationship Id="rId1" Type="http://schemas.openxmlformats.org/officeDocument/2006/relationships/image" Target="../media/image7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image" Target="../media/image9.wmf"/><Relationship Id="rId7" Type="http://schemas.openxmlformats.org/officeDocument/2006/relationships/image" Target="../media/image13.wmf"/><Relationship Id="rId2" Type="http://schemas.openxmlformats.org/officeDocument/2006/relationships/image" Target="../media/image8.wmf"/><Relationship Id="rId1" Type="http://schemas.openxmlformats.org/officeDocument/2006/relationships/image" Target="../media/image5.wmf"/><Relationship Id="rId6" Type="http://schemas.openxmlformats.org/officeDocument/2006/relationships/image" Target="../media/image12.wmf"/><Relationship Id="rId5" Type="http://schemas.openxmlformats.org/officeDocument/2006/relationships/image" Target="../media/image11.wmf"/><Relationship Id="rId4" Type="http://schemas.openxmlformats.org/officeDocument/2006/relationships/image" Target="../media/image10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Relationship Id="rId4" Type="http://schemas.openxmlformats.org/officeDocument/2006/relationships/image" Target="../media/image18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6.wmf"/><Relationship Id="rId4" Type="http://schemas.openxmlformats.org/officeDocument/2006/relationships/image" Target="../media/image21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941E8A8F-8471-4D03-9DDB-C138779BE18F}" type="datetimeFigureOut">
              <a:rPr lang="zh-CN" altLang="en-US"/>
              <a:pPr>
                <a:defRPr/>
              </a:pPr>
              <a:t>2017/11/6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B7440CCA-656E-443A-96DF-2055365EB10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3181286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89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460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460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39802067-F8FE-4DD4-B7AB-5D1520E0EAD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69257988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3600">
                <a:solidFill>
                  <a:srgbClr val="FFFFCC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3600">
                <a:solidFill>
                  <a:srgbClr val="FFFFCC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3600">
                <a:solidFill>
                  <a:srgbClr val="FFFFCC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3600">
                <a:solidFill>
                  <a:srgbClr val="FFFFCC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3600">
                <a:solidFill>
                  <a:srgbClr val="FFFFCC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Char char="n"/>
              <a:defRPr sz="3600">
                <a:solidFill>
                  <a:srgbClr val="FFFFCC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Char char="n"/>
              <a:defRPr sz="3600">
                <a:solidFill>
                  <a:srgbClr val="FFFFCC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Char char="n"/>
              <a:defRPr sz="3600">
                <a:solidFill>
                  <a:srgbClr val="FFFFCC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Char char="n"/>
              <a:defRPr sz="3600">
                <a:solidFill>
                  <a:srgbClr val="FFFFCC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695A456C-98FF-4DB1-9B1F-5D4F6C990EB3}" type="slidenum">
              <a:rPr lang="zh-CN" altLang="en-US" sz="12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3</a:t>
            </a:fld>
            <a:endParaRPr lang="en-US" altLang="zh-CN" sz="12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3600">
                <a:solidFill>
                  <a:srgbClr val="FFFFCC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3600">
                <a:solidFill>
                  <a:srgbClr val="FFFFCC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3600">
                <a:solidFill>
                  <a:srgbClr val="FFFFCC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3600">
                <a:solidFill>
                  <a:srgbClr val="FFFFCC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3600">
                <a:solidFill>
                  <a:srgbClr val="FFFFCC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Char char="n"/>
              <a:defRPr sz="3600">
                <a:solidFill>
                  <a:srgbClr val="FFFFCC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Char char="n"/>
              <a:defRPr sz="3600">
                <a:solidFill>
                  <a:srgbClr val="FFFFCC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Char char="n"/>
              <a:defRPr sz="3600">
                <a:solidFill>
                  <a:srgbClr val="FFFFCC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Char char="n"/>
              <a:defRPr sz="3600">
                <a:solidFill>
                  <a:srgbClr val="FFFFCC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341FB86D-EDD1-4579-9D4B-11ADF9A0EC81}" type="slidenum">
              <a:rPr lang="zh-CN" altLang="en-US" sz="12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17</a:t>
            </a:fld>
            <a:endParaRPr lang="en-US" altLang="zh-CN" sz="12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3600">
                <a:solidFill>
                  <a:srgbClr val="FFFFCC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3600">
                <a:solidFill>
                  <a:srgbClr val="FFFFCC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3600">
                <a:solidFill>
                  <a:srgbClr val="FFFFCC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3600">
                <a:solidFill>
                  <a:srgbClr val="FFFFCC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3600">
                <a:solidFill>
                  <a:srgbClr val="FFFFCC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Char char="n"/>
              <a:defRPr sz="3600">
                <a:solidFill>
                  <a:srgbClr val="FFFFCC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Char char="n"/>
              <a:defRPr sz="3600">
                <a:solidFill>
                  <a:srgbClr val="FFFFCC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Char char="n"/>
              <a:defRPr sz="3600">
                <a:solidFill>
                  <a:srgbClr val="FFFFCC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Char char="n"/>
              <a:defRPr sz="3600">
                <a:solidFill>
                  <a:srgbClr val="FFFFCC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341FB86D-EDD1-4579-9D4B-11ADF9A0EC81}" type="slidenum">
              <a:rPr lang="zh-CN" altLang="en-US" sz="12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19</a:t>
            </a:fld>
            <a:endParaRPr lang="en-US" altLang="zh-CN" sz="12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3600">
                <a:solidFill>
                  <a:srgbClr val="FFFFCC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3600">
                <a:solidFill>
                  <a:srgbClr val="FFFFCC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3600">
                <a:solidFill>
                  <a:srgbClr val="FFFFCC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3600">
                <a:solidFill>
                  <a:srgbClr val="FFFFCC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3600">
                <a:solidFill>
                  <a:srgbClr val="FFFFCC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Char char="n"/>
              <a:defRPr sz="3600">
                <a:solidFill>
                  <a:srgbClr val="FFFFCC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Char char="n"/>
              <a:defRPr sz="3600">
                <a:solidFill>
                  <a:srgbClr val="FFFFCC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Char char="n"/>
              <a:defRPr sz="3600">
                <a:solidFill>
                  <a:srgbClr val="FFFFCC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Char char="n"/>
              <a:defRPr sz="3600">
                <a:solidFill>
                  <a:srgbClr val="FFFFCC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341FB86D-EDD1-4579-9D4B-11ADF9A0EC81}" type="slidenum">
              <a:rPr lang="zh-CN" altLang="en-US" sz="12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22</a:t>
            </a:fld>
            <a:endParaRPr lang="en-US" altLang="zh-CN" sz="12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9802067-F8FE-4DD4-B7AB-5D1520E0EAD1}" type="slidenum">
              <a:rPr lang="zh-CN" altLang="en-US" smtClean="0"/>
              <a:pPr>
                <a:defRPr/>
              </a:pPr>
              <a:t>38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7129727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3600">
                <a:solidFill>
                  <a:srgbClr val="FFFFCC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3600">
                <a:solidFill>
                  <a:srgbClr val="FFFFCC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3600">
                <a:solidFill>
                  <a:srgbClr val="FFFFCC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3600">
                <a:solidFill>
                  <a:srgbClr val="FFFFCC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3600">
                <a:solidFill>
                  <a:srgbClr val="FFFFCC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Char char="n"/>
              <a:defRPr sz="3600">
                <a:solidFill>
                  <a:srgbClr val="FFFFCC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Char char="n"/>
              <a:defRPr sz="3600">
                <a:solidFill>
                  <a:srgbClr val="FFFFCC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Char char="n"/>
              <a:defRPr sz="3600">
                <a:solidFill>
                  <a:srgbClr val="FFFFCC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Char char="n"/>
              <a:defRPr sz="3600">
                <a:solidFill>
                  <a:srgbClr val="FFFFCC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341FB86D-EDD1-4579-9D4B-11ADF9A0EC81}" type="slidenum">
              <a:rPr lang="zh-CN" altLang="en-US" sz="12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9</a:t>
            </a:fld>
            <a:endParaRPr lang="en-US" altLang="zh-CN" sz="12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7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43236BCC-0EE8-43C4-BEC4-36A4BEB3ACE2}" type="slidenum">
              <a:rPr lang="zh-CN" altLang="en-US" sz="1200">
                <a:solidFill>
                  <a:schemeClr val="tx1"/>
                </a:solidFill>
                <a:latin typeface="Times New Roman" pitchFamily="18" charset="0"/>
              </a:rPr>
              <a:pPr algn="r"/>
              <a:t>10</a:t>
            </a:fld>
            <a:endParaRPr lang="en-US" altLang="zh-CN" sz="12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57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3600">
                <a:solidFill>
                  <a:srgbClr val="FFFFCC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3600">
                <a:solidFill>
                  <a:srgbClr val="FFFFCC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3600">
                <a:solidFill>
                  <a:srgbClr val="FFFFCC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3600">
                <a:solidFill>
                  <a:srgbClr val="FFFFCC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3600">
                <a:solidFill>
                  <a:srgbClr val="FFFFCC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Char char="n"/>
              <a:defRPr sz="3600">
                <a:solidFill>
                  <a:srgbClr val="FFFFCC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Char char="n"/>
              <a:defRPr sz="3600">
                <a:solidFill>
                  <a:srgbClr val="FFFFCC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Char char="n"/>
              <a:defRPr sz="3600">
                <a:solidFill>
                  <a:srgbClr val="FFFFCC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Char char="n"/>
              <a:defRPr sz="3600">
                <a:solidFill>
                  <a:srgbClr val="FFFFCC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341FB86D-EDD1-4579-9D4B-11ADF9A0EC81}" type="slidenum">
              <a:rPr lang="zh-CN" altLang="en-US" sz="12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11</a:t>
            </a:fld>
            <a:endParaRPr lang="en-US" altLang="zh-CN" sz="12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3600">
                <a:solidFill>
                  <a:srgbClr val="FFFFCC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3600">
                <a:solidFill>
                  <a:srgbClr val="FFFFCC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3600">
                <a:solidFill>
                  <a:srgbClr val="FFFFCC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3600">
                <a:solidFill>
                  <a:srgbClr val="FFFFCC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3600">
                <a:solidFill>
                  <a:srgbClr val="FFFFCC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Char char="n"/>
              <a:defRPr sz="3600">
                <a:solidFill>
                  <a:srgbClr val="FFFFCC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Char char="n"/>
              <a:defRPr sz="3600">
                <a:solidFill>
                  <a:srgbClr val="FFFFCC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Char char="n"/>
              <a:defRPr sz="3600">
                <a:solidFill>
                  <a:srgbClr val="FFFFCC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Char char="n"/>
              <a:defRPr sz="3600">
                <a:solidFill>
                  <a:srgbClr val="FFFFCC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341FB86D-EDD1-4579-9D4B-11ADF9A0EC81}" type="slidenum">
              <a:rPr lang="zh-CN" altLang="en-US" sz="12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12</a:t>
            </a:fld>
            <a:endParaRPr lang="en-US" altLang="zh-CN" sz="12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dirty="0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3600">
                <a:solidFill>
                  <a:srgbClr val="FFFFCC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3600">
                <a:solidFill>
                  <a:srgbClr val="FFFFCC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3600">
                <a:solidFill>
                  <a:srgbClr val="FFFFCC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3600">
                <a:solidFill>
                  <a:srgbClr val="FFFFCC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3600">
                <a:solidFill>
                  <a:srgbClr val="FFFFCC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Char char="n"/>
              <a:defRPr sz="3600">
                <a:solidFill>
                  <a:srgbClr val="FFFFCC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Char char="n"/>
              <a:defRPr sz="3600">
                <a:solidFill>
                  <a:srgbClr val="FFFFCC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Char char="n"/>
              <a:defRPr sz="3600">
                <a:solidFill>
                  <a:srgbClr val="FFFFCC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Char char="n"/>
              <a:defRPr sz="3600">
                <a:solidFill>
                  <a:srgbClr val="FFFFCC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341FB86D-EDD1-4579-9D4B-11ADF9A0EC81}" type="slidenum">
              <a:rPr lang="zh-CN" altLang="en-US" sz="12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13</a:t>
            </a:fld>
            <a:endParaRPr lang="en-US" altLang="zh-CN" sz="12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3600">
                <a:solidFill>
                  <a:srgbClr val="FFFFCC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3600">
                <a:solidFill>
                  <a:srgbClr val="FFFFCC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3600">
                <a:solidFill>
                  <a:srgbClr val="FFFFCC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3600">
                <a:solidFill>
                  <a:srgbClr val="FFFFCC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3600">
                <a:solidFill>
                  <a:srgbClr val="FFFFCC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Char char="n"/>
              <a:defRPr sz="3600">
                <a:solidFill>
                  <a:srgbClr val="FFFFCC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Char char="n"/>
              <a:defRPr sz="3600">
                <a:solidFill>
                  <a:srgbClr val="FFFFCC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Char char="n"/>
              <a:defRPr sz="3600">
                <a:solidFill>
                  <a:srgbClr val="FFFFCC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Char char="n"/>
              <a:defRPr sz="3600">
                <a:solidFill>
                  <a:srgbClr val="FFFFCC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341FB86D-EDD1-4579-9D4B-11ADF9A0EC81}" type="slidenum">
              <a:rPr lang="zh-CN" altLang="en-US" sz="12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14</a:t>
            </a:fld>
            <a:endParaRPr lang="en-US" altLang="zh-CN" sz="12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3600">
                <a:solidFill>
                  <a:srgbClr val="FFFFCC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3600">
                <a:solidFill>
                  <a:srgbClr val="FFFFCC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3600">
                <a:solidFill>
                  <a:srgbClr val="FFFFCC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3600">
                <a:solidFill>
                  <a:srgbClr val="FFFFCC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3600">
                <a:solidFill>
                  <a:srgbClr val="FFFFCC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Char char="n"/>
              <a:defRPr sz="3600">
                <a:solidFill>
                  <a:srgbClr val="FFFFCC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Char char="n"/>
              <a:defRPr sz="3600">
                <a:solidFill>
                  <a:srgbClr val="FFFFCC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Char char="n"/>
              <a:defRPr sz="3600">
                <a:solidFill>
                  <a:srgbClr val="FFFFCC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Char char="n"/>
              <a:defRPr sz="3600">
                <a:solidFill>
                  <a:srgbClr val="FFFFCC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341FB86D-EDD1-4579-9D4B-11ADF9A0EC81}" type="slidenum">
              <a:rPr lang="zh-CN" altLang="en-US" sz="12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15</a:t>
            </a:fld>
            <a:endParaRPr lang="en-US" altLang="zh-CN" sz="12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3600">
                <a:solidFill>
                  <a:srgbClr val="FFFFCC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3600">
                <a:solidFill>
                  <a:srgbClr val="FFFFCC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3600">
                <a:solidFill>
                  <a:srgbClr val="FFFFCC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3600">
                <a:solidFill>
                  <a:srgbClr val="FFFFCC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3600">
                <a:solidFill>
                  <a:srgbClr val="FFFFCC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Char char="n"/>
              <a:defRPr sz="3600">
                <a:solidFill>
                  <a:srgbClr val="FFFFCC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Char char="n"/>
              <a:defRPr sz="3600">
                <a:solidFill>
                  <a:srgbClr val="FFFFCC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Char char="n"/>
              <a:defRPr sz="3600">
                <a:solidFill>
                  <a:srgbClr val="FFFFCC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Char char="n"/>
              <a:defRPr sz="3600">
                <a:solidFill>
                  <a:srgbClr val="FFFFCC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341FB86D-EDD1-4579-9D4B-11ADF9A0EC81}" type="slidenum">
              <a:rPr lang="zh-CN" altLang="en-US" sz="12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16</a:t>
            </a:fld>
            <a:endParaRPr lang="en-US" altLang="zh-CN" sz="12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1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37E2714-5B5B-4599-BC1E-DF5C9A31037A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91261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1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CCD9DF-6C31-44EF-89AC-EBB82F21C9FF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560520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1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CCD9DF-6C31-44EF-89AC-EBB82F21C9FF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7047229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BACEC8-7281-47E4-A2C4-7A3AAED75C3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5901475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1C8F89-2AB9-44FF-8597-829ED5E7DA0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935645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1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5BDF6D-7225-4E3F-8508-0D5452D39796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033164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1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43A3DD-1F35-4EA4-84D4-45923B1D54AF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083086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1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80CF9A-9679-4DBB-81AA-DC91CFE2A507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208970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1</a:t>
            </a:r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883E7E-40E1-4F23-B3DE-60BE13C6F9BC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951177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1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03D2C8-69D7-47D1-BD2A-15D70D4367B8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789167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1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F4A1C3-8616-41A2-9ADC-A985605854B0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442383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1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CCD9DF-6C31-44EF-89AC-EBB82F21C9FF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806572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1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CCD9DF-6C31-44EF-89AC-EBB82F21C9FF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070567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altLang="zh-CN" smtClean="0"/>
              <a:t>1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FCCD9DF-6C31-44EF-89AC-EBB82F21C9FF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572224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3" Type="http://schemas.openxmlformats.org/officeDocument/2006/relationships/notesSlide" Target="../notesSlides/notesSlide3.xml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7.bin"/><Relationship Id="rId11" Type="http://schemas.openxmlformats.org/officeDocument/2006/relationships/oleObject" Target="../embeddings/oleObject12.bin"/><Relationship Id="rId5" Type="http://schemas.openxmlformats.org/officeDocument/2006/relationships/oleObject" Target="../embeddings/oleObject6.bin"/><Relationship Id="rId10" Type="http://schemas.openxmlformats.org/officeDocument/2006/relationships/oleObject" Target="../embeddings/oleObject11.bin"/><Relationship Id="rId4" Type="http://schemas.openxmlformats.org/officeDocument/2006/relationships/oleObject" Target="../embeddings/oleObject5.bin"/><Relationship Id="rId9" Type="http://schemas.openxmlformats.org/officeDocument/2006/relationships/oleObject" Target="../embeddings/oleObject10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oleObject" Target="../embeddings/oleObject16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5.bin"/><Relationship Id="rId5" Type="http://schemas.openxmlformats.org/officeDocument/2006/relationships/oleObject" Target="../embeddings/oleObject14.bin"/><Relationship Id="rId4" Type="http://schemas.openxmlformats.org/officeDocument/2006/relationships/oleObject" Target="../embeddings/oleObject13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oleObject" Target="../embeddings/oleObject20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9.bin"/><Relationship Id="rId5" Type="http://schemas.openxmlformats.org/officeDocument/2006/relationships/oleObject" Target="../embeddings/oleObject18.bin"/><Relationship Id="rId4" Type="http://schemas.openxmlformats.org/officeDocument/2006/relationships/oleObject" Target="../embeddings/oleObject17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23.bin"/><Relationship Id="rId5" Type="http://schemas.openxmlformats.org/officeDocument/2006/relationships/oleObject" Target="../embeddings/oleObject22.bin"/><Relationship Id="rId4" Type="http://schemas.openxmlformats.org/officeDocument/2006/relationships/oleObject" Target="../embeddings/oleObject21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26.bin"/><Relationship Id="rId5" Type="http://schemas.openxmlformats.org/officeDocument/2006/relationships/oleObject" Target="../embeddings/oleObject25.bin"/><Relationship Id="rId4" Type="http://schemas.openxmlformats.org/officeDocument/2006/relationships/oleObject" Target="../embeddings/oleObject24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1.vml"/><Relationship Id="rId5" Type="http://schemas.openxmlformats.org/officeDocument/2006/relationships/oleObject" Target="../embeddings/oleObject28.bin"/><Relationship Id="rId4" Type="http://schemas.openxmlformats.org/officeDocument/2006/relationships/oleObject" Target="../embeddings/oleObject27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2.vml"/><Relationship Id="rId5" Type="http://schemas.openxmlformats.org/officeDocument/2006/relationships/oleObject" Target="../embeddings/oleObject30.bin"/><Relationship Id="rId4" Type="http://schemas.openxmlformats.org/officeDocument/2006/relationships/oleObject" Target="../embeddings/oleObject29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3.vml"/><Relationship Id="rId5" Type="http://schemas.openxmlformats.org/officeDocument/2006/relationships/oleObject" Target="../embeddings/oleObject32.bin"/><Relationship Id="rId4" Type="http://schemas.openxmlformats.org/officeDocument/2006/relationships/oleObject" Target="../embeddings/oleObject31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4.vml"/><Relationship Id="rId5" Type="http://schemas.openxmlformats.org/officeDocument/2006/relationships/oleObject" Target="../embeddings/oleObject35.bin"/><Relationship Id="rId4" Type="http://schemas.openxmlformats.org/officeDocument/2006/relationships/oleObject" Target="../embeddings/oleObject34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38.bin"/><Relationship Id="rId5" Type="http://schemas.openxmlformats.org/officeDocument/2006/relationships/oleObject" Target="../embeddings/oleObject37.bin"/><Relationship Id="rId4" Type="http://schemas.openxmlformats.org/officeDocument/2006/relationships/oleObject" Target="../embeddings/oleObject36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.bin"/><Relationship Id="rId7" Type="http://schemas.openxmlformats.org/officeDocument/2006/relationships/oleObject" Target="../embeddings/oleObject43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42.bin"/><Relationship Id="rId5" Type="http://schemas.openxmlformats.org/officeDocument/2006/relationships/oleObject" Target="../embeddings/oleObject41.bin"/><Relationship Id="rId4" Type="http://schemas.openxmlformats.org/officeDocument/2006/relationships/oleObject" Target="../embeddings/oleObject40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4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7.v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8.vml"/><Relationship Id="rId5" Type="http://schemas.openxmlformats.org/officeDocument/2006/relationships/oleObject" Target="../embeddings/oleObject46.bin"/><Relationship Id="rId4" Type="http://schemas.openxmlformats.org/officeDocument/2006/relationships/oleObject" Target="../embeddings/oleObject45.bin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8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0.vml"/><Relationship Id="rId4" Type="http://schemas.openxmlformats.org/officeDocument/2006/relationships/oleObject" Target="../embeddings/oleObject49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5" Type="http://schemas.openxmlformats.org/officeDocument/2006/relationships/oleObject" Target="../embeddings/oleObject52.bin"/><Relationship Id="rId4" Type="http://schemas.openxmlformats.org/officeDocument/2006/relationships/oleObject" Target="../embeddings/oleObject51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2.v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4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57.bin"/><Relationship Id="rId5" Type="http://schemas.openxmlformats.org/officeDocument/2006/relationships/oleObject" Target="../embeddings/oleObject56.bin"/><Relationship Id="rId4" Type="http://schemas.openxmlformats.org/officeDocument/2006/relationships/oleObject" Target="../embeddings/oleObject55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" Target="slide22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4.vml"/><Relationship Id="rId5" Type="http://schemas.openxmlformats.org/officeDocument/2006/relationships/oleObject" Target="../embeddings/oleObject59.bin"/><Relationship Id="rId4" Type="http://schemas.openxmlformats.org/officeDocument/2006/relationships/oleObject" Target="../embeddings/oleObject58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0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5.v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6.vml"/><Relationship Id="rId4" Type="http://schemas.openxmlformats.org/officeDocument/2006/relationships/oleObject" Target="../embeddings/oleObject62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7.vml"/><Relationship Id="rId5" Type="http://schemas.openxmlformats.org/officeDocument/2006/relationships/oleObject" Target="../embeddings/oleObject65.bin"/><Relationship Id="rId4" Type="http://schemas.openxmlformats.org/officeDocument/2006/relationships/oleObject" Target="../embeddings/oleObject64.bin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8.vml"/><Relationship Id="rId6" Type="http://schemas.openxmlformats.org/officeDocument/2006/relationships/oleObject" Target="../embeddings/oleObject69.bin"/><Relationship Id="rId5" Type="http://schemas.openxmlformats.org/officeDocument/2006/relationships/oleObject" Target="../embeddings/oleObject68.bin"/><Relationship Id="rId4" Type="http://schemas.openxmlformats.org/officeDocument/2006/relationships/oleObject" Target="../embeddings/oleObject67.bin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9.vml"/><Relationship Id="rId5" Type="http://schemas.openxmlformats.org/officeDocument/2006/relationships/oleObject" Target="../embeddings/oleObject72.bin"/><Relationship Id="rId4" Type="http://schemas.openxmlformats.org/officeDocument/2006/relationships/oleObject" Target="../embeddings/oleObject71.bin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0.vml"/><Relationship Id="rId5" Type="http://schemas.openxmlformats.org/officeDocument/2006/relationships/oleObject" Target="../embeddings/oleObject75.bin"/><Relationship Id="rId4" Type="http://schemas.openxmlformats.org/officeDocument/2006/relationships/oleObject" Target="../embeddings/oleObject74.bin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1.vml"/><Relationship Id="rId4" Type="http://schemas.openxmlformats.org/officeDocument/2006/relationships/oleObject" Target="../embeddings/oleObject77.bin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__1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__2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__3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692150"/>
            <a:ext cx="8388350" cy="792163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b="1" dirty="0">
                <a:solidFill>
                  <a:srgbClr val="0000FF"/>
                </a:solidFill>
                <a:ea typeface="华文新魏" pitchFamily="2" charset="-122"/>
              </a:rPr>
              <a:t>    </a:t>
            </a:r>
            <a:r>
              <a:rPr lang="zh-CN" altLang="en-US" sz="5400" b="1" dirty="0">
                <a:latin typeface="隶书" pitchFamily="49" charset="-122"/>
                <a:ea typeface="隶书" pitchFamily="49" charset="-122"/>
              </a:rPr>
              <a:t>线性代数课程结构简图</a:t>
            </a:r>
          </a:p>
        </p:txBody>
      </p:sp>
      <p:sp>
        <p:nvSpPr>
          <p:cNvPr id="129027" name="Rectangle 3"/>
          <p:cNvSpPr>
            <a:spLocks noChangeArrowheads="1"/>
          </p:cNvSpPr>
          <p:nvPr/>
        </p:nvSpPr>
        <p:spPr bwMode="auto">
          <a:xfrm>
            <a:off x="2051050" y="1916113"/>
            <a:ext cx="2665413" cy="19446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4000" dirty="0">
                <a:solidFill>
                  <a:schemeClr val="tx1"/>
                </a:solidFill>
                <a:ea typeface="黑体" pitchFamily="2" charset="-122"/>
              </a:rPr>
              <a:t>未知数个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4000" dirty="0">
                <a:solidFill>
                  <a:schemeClr val="tx1"/>
                </a:solidFill>
                <a:ea typeface="黑体" pitchFamily="2" charset="-122"/>
              </a:rPr>
              <a:t>数与方程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4000" dirty="0">
                <a:solidFill>
                  <a:schemeClr val="tx1"/>
                </a:solidFill>
                <a:ea typeface="黑体" pitchFamily="2" charset="-122"/>
              </a:rPr>
              <a:t>个数相等</a:t>
            </a:r>
          </a:p>
        </p:txBody>
      </p:sp>
      <p:sp>
        <p:nvSpPr>
          <p:cNvPr id="129028" name="Oval 4"/>
          <p:cNvSpPr>
            <a:spLocks noChangeArrowheads="1"/>
          </p:cNvSpPr>
          <p:nvPr/>
        </p:nvSpPr>
        <p:spPr bwMode="auto">
          <a:xfrm>
            <a:off x="5219700" y="2420938"/>
            <a:ext cx="2520950" cy="1079500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4000" b="1" dirty="0">
                <a:solidFill>
                  <a:srgbClr val="FF0000"/>
                </a:solidFill>
                <a:ea typeface="黑体" pitchFamily="2" charset="-122"/>
              </a:rPr>
              <a:t>行列式</a:t>
            </a:r>
          </a:p>
        </p:txBody>
      </p:sp>
      <p:sp>
        <p:nvSpPr>
          <p:cNvPr id="129029" name="Oval 5"/>
          <p:cNvSpPr>
            <a:spLocks noChangeArrowheads="1"/>
          </p:cNvSpPr>
          <p:nvPr/>
        </p:nvSpPr>
        <p:spPr bwMode="auto">
          <a:xfrm>
            <a:off x="5148263" y="4797425"/>
            <a:ext cx="2555875" cy="1081088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4000" b="1" dirty="0">
                <a:solidFill>
                  <a:srgbClr val="FF0000"/>
                </a:solidFill>
                <a:ea typeface="黑体" pitchFamily="2" charset="-122"/>
              </a:rPr>
              <a:t>矩  阵</a:t>
            </a:r>
          </a:p>
        </p:txBody>
      </p:sp>
      <p:sp>
        <p:nvSpPr>
          <p:cNvPr id="129031" name="Text Box 7"/>
          <p:cNvSpPr txBox="1">
            <a:spLocks noChangeArrowheads="1"/>
          </p:cNvSpPr>
          <p:nvPr/>
        </p:nvSpPr>
        <p:spPr bwMode="auto">
          <a:xfrm>
            <a:off x="755650" y="2205038"/>
            <a:ext cx="793750" cy="3887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>
            <a:lvl1pPr eaLnBrk="0" hangingPunct="0">
              <a:defRPr sz="3600">
                <a:solidFill>
                  <a:srgbClr val="FFFFCC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3600">
                <a:solidFill>
                  <a:srgbClr val="FFFFCC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3600">
                <a:solidFill>
                  <a:srgbClr val="FFFFCC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3600">
                <a:solidFill>
                  <a:srgbClr val="FFFFCC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3600">
                <a:solidFill>
                  <a:srgbClr val="FFFFCC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Char char="n"/>
              <a:defRPr sz="3600">
                <a:solidFill>
                  <a:srgbClr val="FFFFCC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Char char="n"/>
              <a:defRPr sz="3600">
                <a:solidFill>
                  <a:srgbClr val="FFFFCC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Char char="n"/>
              <a:defRPr sz="3600">
                <a:solidFill>
                  <a:srgbClr val="FFFFCC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Char char="n"/>
              <a:defRPr sz="3600">
                <a:solidFill>
                  <a:srgbClr val="FFFFCC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4000" dirty="0">
                <a:solidFill>
                  <a:schemeClr val="tx1"/>
                </a:solidFill>
                <a:ea typeface="黑体" pitchFamily="2" charset="-122"/>
              </a:rPr>
              <a:t>线性代数方程组</a:t>
            </a:r>
          </a:p>
        </p:txBody>
      </p:sp>
      <p:sp>
        <p:nvSpPr>
          <p:cNvPr id="129032" name="Line 8"/>
          <p:cNvSpPr>
            <a:spLocks noChangeShapeType="1"/>
          </p:cNvSpPr>
          <p:nvPr/>
        </p:nvSpPr>
        <p:spPr bwMode="auto">
          <a:xfrm>
            <a:off x="3276600" y="3860800"/>
            <a:ext cx="0" cy="433388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9033" name="Line 9"/>
          <p:cNvSpPr>
            <a:spLocks noChangeShapeType="1"/>
          </p:cNvSpPr>
          <p:nvPr/>
        </p:nvSpPr>
        <p:spPr bwMode="auto">
          <a:xfrm>
            <a:off x="1979613" y="1916113"/>
            <a:ext cx="0" cy="4416425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9034" name="Line 10"/>
          <p:cNvSpPr>
            <a:spLocks noChangeShapeType="1"/>
          </p:cNvSpPr>
          <p:nvPr/>
        </p:nvSpPr>
        <p:spPr bwMode="auto">
          <a:xfrm flipV="1">
            <a:off x="1547813" y="4149725"/>
            <a:ext cx="433387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9035" name="Line 11"/>
          <p:cNvSpPr>
            <a:spLocks noChangeShapeType="1"/>
          </p:cNvSpPr>
          <p:nvPr/>
        </p:nvSpPr>
        <p:spPr bwMode="auto">
          <a:xfrm flipV="1">
            <a:off x="4716463" y="2924175"/>
            <a:ext cx="503237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9036" name="Line 12"/>
          <p:cNvSpPr>
            <a:spLocks noChangeShapeType="1"/>
          </p:cNvSpPr>
          <p:nvPr/>
        </p:nvSpPr>
        <p:spPr bwMode="auto">
          <a:xfrm>
            <a:off x="4716463" y="5300663"/>
            <a:ext cx="504825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9037" name="Rectangle 13"/>
          <p:cNvSpPr>
            <a:spLocks noChangeArrowheads="1"/>
          </p:cNvSpPr>
          <p:nvPr/>
        </p:nvSpPr>
        <p:spPr bwMode="auto">
          <a:xfrm>
            <a:off x="2051050" y="4292600"/>
            <a:ext cx="2665413" cy="20161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4000" dirty="0">
                <a:solidFill>
                  <a:schemeClr val="tx1"/>
                </a:solidFill>
                <a:ea typeface="黑体" pitchFamily="2" charset="-122"/>
              </a:rPr>
              <a:t>未知数个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4000" dirty="0">
                <a:solidFill>
                  <a:schemeClr val="tx1"/>
                </a:solidFill>
                <a:ea typeface="黑体" pitchFamily="2" charset="-122"/>
              </a:rPr>
              <a:t>数与方程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4000" dirty="0">
                <a:solidFill>
                  <a:schemeClr val="tx1"/>
                </a:solidFill>
                <a:ea typeface="黑体" pitchFamily="2" charset="-122"/>
              </a:rPr>
              <a:t>个数不等</a:t>
            </a:r>
          </a:p>
        </p:txBody>
      </p:sp>
      <p:sp>
        <p:nvSpPr>
          <p:cNvPr id="129038" name="Line 14"/>
          <p:cNvSpPr>
            <a:spLocks noChangeShapeType="1"/>
          </p:cNvSpPr>
          <p:nvPr/>
        </p:nvSpPr>
        <p:spPr bwMode="auto">
          <a:xfrm>
            <a:off x="7740650" y="2997200"/>
            <a:ext cx="0" cy="237648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9039" name="Line 15"/>
          <p:cNvSpPr>
            <a:spLocks noChangeShapeType="1"/>
          </p:cNvSpPr>
          <p:nvPr/>
        </p:nvSpPr>
        <p:spPr bwMode="auto">
          <a:xfrm>
            <a:off x="7740650" y="4221163"/>
            <a:ext cx="4318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9040" name="Rectangle 16"/>
          <p:cNvSpPr>
            <a:spLocks noChangeArrowheads="1"/>
          </p:cNvSpPr>
          <p:nvPr/>
        </p:nvSpPr>
        <p:spPr bwMode="auto">
          <a:xfrm>
            <a:off x="8172450" y="2349500"/>
            <a:ext cx="684213" cy="36734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4000" b="1">
                <a:solidFill>
                  <a:schemeClr val="tx1"/>
                </a:solidFill>
              </a:rPr>
              <a:t>向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4000" b="1">
                <a:solidFill>
                  <a:schemeClr val="tx1"/>
                </a:solidFill>
              </a:rPr>
              <a:t>量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4000" b="1">
                <a:solidFill>
                  <a:schemeClr val="tx1"/>
                </a:solidFill>
              </a:rPr>
              <a:t>空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4000" b="1">
                <a:solidFill>
                  <a:schemeClr val="tx1"/>
                </a:solidFill>
              </a:rPr>
              <a:t>间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03D2C8-69D7-47D1-BD2A-15D70D4367B8}" type="slidenum">
              <a:rPr lang="zh-CN" altLang="en-US" smtClean="0"/>
              <a:pPr>
                <a:defRPr/>
              </a:pPr>
              <a:t>1</a:t>
            </a:fld>
            <a:endParaRPr lang="en-US" altLang="zh-CN" dirty="0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Char char="n"/>
              <a:defRPr/>
            </a:pPr>
            <a:fld id="{7843D585-8389-4EE3-B43A-EF8900C6306E}" type="slidenum">
              <a:rPr lang="zh-CN" altLang="en-US" sz="1200">
                <a:solidFill>
                  <a:schemeClr val="tx1">
                    <a:tint val="75000"/>
                  </a:schemeClr>
                </a:solidFill>
                <a:ea typeface="宋体" pitchFamily="2" charset="-122"/>
              </a:rPr>
              <a:pPr algn="r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Char char="n"/>
                <a:defRPr/>
              </a:pPr>
              <a:t>10</a:t>
            </a:fld>
            <a:endParaRPr lang="en-US" altLang="zh-CN" sz="1200">
              <a:solidFill>
                <a:schemeClr val="tx1">
                  <a:tint val="75000"/>
                </a:schemeClr>
              </a:solidFill>
              <a:ea typeface="宋体" pitchFamily="2" charset="-122"/>
            </a:endParaRPr>
          </a:p>
        </p:txBody>
      </p:sp>
      <p:graphicFrame>
        <p:nvGraphicFramePr>
          <p:cNvPr id="156675" name="Object 3"/>
          <p:cNvGraphicFramePr>
            <a:graphicFrameLocks noChangeAspect="1"/>
          </p:cNvGraphicFramePr>
          <p:nvPr/>
        </p:nvGraphicFramePr>
        <p:xfrm>
          <a:off x="109538" y="188913"/>
          <a:ext cx="4535487" cy="1608137"/>
        </p:xfrm>
        <a:graphic>
          <a:graphicData uri="http://schemas.openxmlformats.org/presentationml/2006/ole">
            <p:oleObj spid="_x0000_s122882" name="公式" r:id="rId4" imgW="2006280" imgH="711000" progId="Equation.3">
              <p:embed/>
            </p:oleObj>
          </a:graphicData>
        </a:graphic>
      </p:graphicFrame>
      <p:sp>
        <p:nvSpPr>
          <p:cNvPr id="156692" name="Text Box 4"/>
          <p:cNvSpPr txBox="1">
            <a:spLocks noChangeArrowheads="1"/>
          </p:cNvSpPr>
          <p:nvPr/>
        </p:nvSpPr>
        <p:spPr bwMode="auto">
          <a:xfrm>
            <a:off x="107950" y="1838318"/>
            <a:ext cx="100806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chemeClr val="hlink"/>
                </a:solidFill>
              </a:rPr>
              <a:t>解：</a:t>
            </a:r>
          </a:p>
        </p:txBody>
      </p:sp>
      <p:sp>
        <p:nvSpPr>
          <p:cNvPr id="156693" name="Text Box 5"/>
          <p:cNvSpPr txBox="1">
            <a:spLocks noChangeArrowheads="1"/>
          </p:cNvSpPr>
          <p:nvPr/>
        </p:nvSpPr>
        <p:spPr bwMode="auto">
          <a:xfrm>
            <a:off x="757238" y="1916113"/>
            <a:ext cx="77057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zh-CN" altLang="en-US" sz="2000" b="1" dirty="0">
                <a:solidFill>
                  <a:schemeClr val="hlink"/>
                </a:solidFill>
              </a:rPr>
              <a:t>第</a:t>
            </a:r>
            <a:r>
              <a:rPr lang="en-US" altLang="zh-CN" sz="2000" b="1" dirty="0">
                <a:solidFill>
                  <a:schemeClr val="hlink"/>
                </a:solidFill>
              </a:rPr>
              <a:t>2</a:t>
            </a:r>
            <a:r>
              <a:rPr lang="zh-CN" altLang="en-US" sz="2000" b="1" dirty="0">
                <a:solidFill>
                  <a:schemeClr val="hlink"/>
                </a:solidFill>
              </a:rPr>
              <a:t>个方程减去第</a:t>
            </a:r>
            <a:r>
              <a:rPr lang="en-US" altLang="zh-CN" sz="2000" b="1" dirty="0">
                <a:solidFill>
                  <a:schemeClr val="hlink"/>
                </a:solidFill>
              </a:rPr>
              <a:t>1</a:t>
            </a:r>
            <a:r>
              <a:rPr lang="zh-CN" altLang="en-US" sz="2000" b="1" dirty="0">
                <a:solidFill>
                  <a:schemeClr val="hlink"/>
                </a:solidFill>
              </a:rPr>
              <a:t>个方程的</a:t>
            </a:r>
            <a:r>
              <a:rPr lang="en-US" altLang="zh-CN" sz="2000" b="1" dirty="0">
                <a:solidFill>
                  <a:schemeClr val="hlink"/>
                </a:solidFill>
              </a:rPr>
              <a:t>2</a:t>
            </a:r>
            <a:r>
              <a:rPr lang="zh-CN" altLang="en-US" sz="2000" b="1" dirty="0">
                <a:solidFill>
                  <a:schemeClr val="hlink"/>
                </a:solidFill>
              </a:rPr>
              <a:t>倍，第</a:t>
            </a:r>
            <a:r>
              <a:rPr lang="en-US" altLang="zh-CN" sz="2000" b="1" dirty="0">
                <a:solidFill>
                  <a:schemeClr val="hlink"/>
                </a:solidFill>
              </a:rPr>
              <a:t>3</a:t>
            </a:r>
            <a:r>
              <a:rPr lang="zh-CN" altLang="en-US" sz="2000" b="1" dirty="0">
                <a:solidFill>
                  <a:schemeClr val="hlink"/>
                </a:solidFill>
              </a:rPr>
              <a:t>个方程减去第</a:t>
            </a:r>
            <a:r>
              <a:rPr lang="en-US" altLang="zh-CN" sz="2000" b="1" dirty="0">
                <a:solidFill>
                  <a:schemeClr val="hlink"/>
                </a:solidFill>
              </a:rPr>
              <a:t>1</a:t>
            </a:r>
            <a:r>
              <a:rPr lang="zh-CN" altLang="en-US" sz="2000" b="1" dirty="0">
                <a:solidFill>
                  <a:schemeClr val="hlink"/>
                </a:solidFill>
              </a:rPr>
              <a:t>个方程，得到</a:t>
            </a:r>
          </a:p>
        </p:txBody>
      </p:sp>
      <p:graphicFrame>
        <p:nvGraphicFramePr>
          <p:cNvPr id="156678" name="Object 6"/>
          <p:cNvGraphicFramePr>
            <a:graphicFrameLocks noChangeAspect="1"/>
          </p:cNvGraphicFramePr>
          <p:nvPr/>
        </p:nvGraphicFramePr>
        <p:xfrm>
          <a:off x="1620838" y="2349500"/>
          <a:ext cx="2841625" cy="1576388"/>
        </p:xfrm>
        <a:graphic>
          <a:graphicData uri="http://schemas.openxmlformats.org/presentationml/2006/ole">
            <p:oleObj spid="_x0000_s122883" name="公式" r:id="rId5" imgW="1282680" imgH="711000" progId="Equation.3">
              <p:embed/>
            </p:oleObj>
          </a:graphicData>
        </a:graphic>
      </p:graphicFrame>
      <p:sp>
        <p:nvSpPr>
          <p:cNvPr id="156694" name="Text Box 7"/>
          <p:cNvSpPr txBox="1">
            <a:spLocks noChangeArrowheads="1"/>
          </p:cNvSpPr>
          <p:nvPr/>
        </p:nvSpPr>
        <p:spPr bwMode="auto">
          <a:xfrm>
            <a:off x="611188" y="4087813"/>
            <a:ext cx="76342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zh-CN" altLang="en-US" sz="2000" b="1" dirty="0">
                <a:solidFill>
                  <a:schemeClr val="hlink"/>
                </a:solidFill>
              </a:rPr>
              <a:t>第</a:t>
            </a:r>
            <a:r>
              <a:rPr lang="en-US" altLang="zh-CN" sz="2000" b="1" dirty="0">
                <a:solidFill>
                  <a:schemeClr val="hlink"/>
                </a:solidFill>
              </a:rPr>
              <a:t>2</a:t>
            </a:r>
            <a:r>
              <a:rPr lang="zh-CN" altLang="en-US" sz="2000" b="1" dirty="0">
                <a:solidFill>
                  <a:schemeClr val="hlink"/>
                </a:solidFill>
              </a:rPr>
              <a:t>个方程减去第</a:t>
            </a:r>
            <a:r>
              <a:rPr lang="en-US" altLang="zh-CN" sz="2000" b="1" dirty="0">
                <a:solidFill>
                  <a:schemeClr val="hlink"/>
                </a:solidFill>
              </a:rPr>
              <a:t>3</a:t>
            </a:r>
            <a:r>
              <a:rPr lang="zh-CN" altLang="en-US" sz="2000" b="1" dirty="0">
                <a:solidFill>
                  <a:schemeClr val="hlink"/>
                </a:solidFill>
              </a:rPr>
              <a:t>个方程的</a:t>
            </a:r>
            <a:r>
              <a:rPr lang="en-US" altLang="zh-CN" sz="2000" b="1" dirty="0">
                <a:solidFill>
                  <a:schemeClr val="hlink"/>
                </a:solidFill>
              </a:rPr>
              <a:t>2</a:t>
            </a:r>
            <a:r>
              <a:rPr lang="zh-CN" altLang="en-US" sz="2000" b="1" dirty="0">
                <a:solidFill>
                  <a:schemeClr val="hlink"/>
                </a:solidFill>
              </a:rPr>
              <a:t>倍，再交换后两个方程的次序，得到</a:t>
            </a:r>
          </a:p>
        </p:txBody>
      </p:sp>
      <p:graphicFrame>
        <p:nvGraphicFramePr>
          <p:cNvPr id="156680" name="Object 8"/>
          <p:cNvGraphicFramePr>
            <a:graphicFrameLocks noChangeAspect="1"/>
          </p:cNvGraphicFramePr>
          <p:nvPr/>
        </p:nvGraphicFramePr>
        <p:xfrm>
          <a:off x="1633538" y="4527550"/>
          <a:ext cx="3009900" cy="1576388"/>
        </p:xfrm>
        <a:graphic>
          <a:graphicData uri="http://schemas.openxmlformats.org/presentationml/2006/ole">
            <p:oleObj spid="_x0000_s122884" name="公式" r:id="rId6" imgW="1358640" imgH="711000" progId="Equation.3">
              <p:embed/>
            </p:oleObj>
          </a:graphicData>
        </a:graphic>
      </p:graphicFrame>
      <p:graphicFrame>
        <p:nvGraphicFramePr>
          <p:cNvPr id="156681" name="Object 9"/>
          <p:cNvGraphicFramePr>
            <a:graphicFrameLocks noChangeAspect="1"/>
          </p:cNvGraphicFramePr>
          <p:nvPr/>
        </p:nvGraphicFramePr>
        <p:xfrm>
          <a:off x="5241925" y="188913"/>
          <a:ext cx="2786063" cy="1503362"/>
        </p:xfrm>
        <a:graphic>
          <a:graphicData uri="http://schemas.openxmlformats.org/presentationml/2006/ole">
            <p:oleObj spid="_x0000_s122885" name="公式" r:id="rId7" imgW="1295280" imgH="698400" progId="Equation.3">
              <p:embed/>
            </p:oleObj>
          </a:graphicData>
        </a:graphic>
      </p:graphicFrame>
      <p:sp>
        <p:nvSpPr>
          <p:cNvPr id="156695" name="Line 10"/>
          <p:cNvSpPr>
            <a:spLocks noChangeShapeType="1"/>
          </p:cNvSpPr>
          <p:nvPr/>
        </p:nvSpPr>
        <p:spPr bwMode="auto">
          <a:xfrm>
            <a:off x="6877050" y="1628775"/>
            <a:ext cx="0" cy="792163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56683" name="Object 11"/>
          <p:cNvGraphicFramePr>
            <a:graphicFrameLocks noChangeAspect="1"/>
          </p:cNvGraphicFramePr>
          <p:nvPr/>
        </p:nvGraphicFramePr>
        <p:xfrm>
          <a:off x="5813425" y="2420938"/>
          <a:ext cx="2430463" cy="1503362"/>
        </p:xfrm>
        <a:graphic>
          <a:graphicData uri="http://schemas.openxmlformats.org/presentationml/2006/ole">
            <p:oleObj spid="_x0000_s122886" name="公式" r:id="rId8" imgW="1130040" imgH="698400" progId="Equation.3">
              <p:embed/>
            </p:oleObj>
          </a:graphicData>
        </a:graphic>
      </p:graphicFrame>
      <p:sp>
        <p:nvSpPr>
          <p:cNvPr id="156696" name="Line 12"/>
          <p:cNvSpPr>
            <a:spLocks noChangeShapeType="1"/>
          </p:cNvSpPr>
          <p:nvPr/>
        </p:nvSpPr>
        <p:spPr bwMode="auto">
          <a:xfrm flipH="1">
            <a:off x="6946900" y="3860800"/>
            <a:ext cx="1588" cy="94615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56685" name="Object 13"/>
          <p:cNvGraphicFramePr>
            <a:graphicFrameLocks noChangeAspect="1"/>
          </p:cNvGraphicFramePr>
          <p:nvPr/>
        </p:nvGraphicFramePr>
        <p:xfrm>
          <a:off x="5795963" y="4662488"/>
          <a:ext cx="2676525" cy="1503362"/>
        </p:xfrm>
        <a:graphic>
          <a:graphicData uri="http://schemas.openxmlformats.org/presentationml/2006/ole">
            <p:oleObj spid="_x0000_s122887" name="公式" r:id="rId9" imgW="1244520" imgH="698400" progId="Equation.3">
              <p:embed/>
            </p:oleObj>
          </a:graphicData>
        </a:graphic>
      </p:graphicFrame>
      <p:cxnSp>
        <p:nvCxnSpPr>
          <p:cNvPr id="11" name="直接连接符 10"/>
          <p:cNvCxnSpPr/>
          <p:nvPr/>
        </p:nvCxnSpPr>
        <p:spPr>
          <a:xfrm rot="5400000">
            <a:off x="6811169" y="973931"/>
            <a:ext cx="1428750" cy="1588"/>
          </a:xfrm>
          <a:prstGeom prst="line">
            <a:avLst/>
          </a:prstGeom>
          <a:ln w="22225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直接连接符 10"/>
          <p:cNvCxnSpPr/>
          <p:nvPr/>
        </p:nvCxnSpPr>
        <p:spPr>
          <a:xfrm rot="5400000">
            <a:off x="7025482" y="3074194"/>
            <a:ext cx="1428750" cy="1587"/>
          </a:xfrm>
          <a:prstGeom prst="line">
            <a:avLst/>
          </a:prstGeom>
          <a:ln w="22225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10"/>
          <p:cNvCxnSpPr/>
          <p:nvPr/>
        </p:nvCxnSpPr>
        <p:spPr>
          <a:xfrm rot="5400000">
            <a:off x="7027069" y="5376069"/>
            <a:ext cx="1428750" cy="1588"/>
          </a:xfrm>
          <a:prstGeom prst="line">
            <a:avLst/>
          </a:prstGeom>
          <a:ln w="22225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6689" name="Object 17"/>
          <p:cNvGraphicFramePr>
            <a:graphicFrameLocks noChangeAspect="1"/>
          </p:cNvGraphicFramePr>
          <p:nvPr/>
        </p:nvGraphicFramePr>
        <p:xfrm>
          <a:off x="6918325" y="1654175"/>
          <a:ext cx="1289050" cy="319088"/>
        </p:xfrm>
        <a:graphic>
          <a:graphicData uri="http://schemas.openxmlformats.org/presentationml/2006/ole">
            <p:oleObj spid="_x0000_s122888" name="公式" r:id="rId10" imgW="927000" imgH="228600" progId="Equation.3">
              <p:embed/>
            </p:oleObj>
          </a:graphicData>
        </a:graphic>
      </p:graphicFrame>
      <p:graphicFrame>
        <p:nvGraphicFramePr>
          <p:cNvPr id="156690" name="Object 18"/>
          <p:cNvGraphicFramePr>
            <a:graphicFrameLocks noChangeAspect="1"/>
          </p:cNvGraphicFramePr>
          <p:nvPr/>
        </p:nvGraphicFramePr>
        <p:xfrm>
          <a:off x="6969125" y="3903663"/>
          <a:ext cx="1463675" cy="317500"/>
        </p:xfrm>
        <a:graphic>
          <a:graphicData uri="http://schemas.openxmlformats.org/presentationml/2006/ole">
            <p:oleObj spid="_x0000_s122889" name="公式" r:id="rId11" imgW="1054080" imgH="228600" progId="Equation.3">
              <p:embed/>
            </p:oleObj>
          </a:graphicData>
        </a:graphic>
      </p:graphicFrame>
      <p:grpSp>
        <p:nvGrpSpPr>
          <p:cNvPr id="4" name="Group 24"/>
          <p:cNvGrpSpPr>
            <a:grpSpLocks/>
          </p:cNvGrpSpPr>
          <p:nvPr/>
        </p:nvGrpSpPr>
        <p:grpSpPr bwMode="auto">
          <a:xfrm>
            <a:off x="5940425" y="4795838"/>
            <a:ext cx="2519363" cy="1370012"/>
            <a:chOff x="1747" y="436"/>
            <a:chExt cx="1587" cy="863"/>
          </a:xfrm>
        </p:grpSpPr>
        <p:cxnSp>
          <p:nvCxnSpPr>
            <p:cNvPr id="156702" name="AutoShape 22"/>
            <p:cNvCxnSpPr>
              <a:cxnSpLocks noChangeShapeType="1"/>
            </p:cNvCxnSpPr>
            <p:nvPr/>
          </p:nvCxnSpPr>
          <p:spPr bwMode="auto">
            <a:xfrm rot="16200000" flipH="1">
              <a:off x="1633" y="550"/>
              <a:ext cx="545" cy="317"/>
            </a:xfrm>
            <a:prstGeom prst="bentConnector3">
              <a:avLst>
                <a:gd name="adj1" fmla="val 49907"/>
              </a:avLst>
            </a:prstGeom>
            <a:noFill/>
            <a:ln w="22225">
              <a:solidFill>
                <a:srgbClr val="0000FF"/>
              </a:solidFill>
              <a:miter lim="800000"/>
              <a:headEnd/>
              <a:tailEnd/>
            </a:ln>
          </p:spPr>
        </p:cxnSp>
        <p:cxnSp>
          <p:nvCxnSpPr>
            <p:cNvPr id="156703" name="AutoShape 23"/>
            <p:cNvCxnSpPr>
              <a:cxnSpLocks noChangeShapeType="1"/>
            </p:cNvCxnSpPr>
            <p:nvPr/>
          </p:nvCxnSpPr>
          <p:spPr bwMode="auto">
            <a:xfrm>
              <a:off x="2064" y="981"/>
              <a:ext cx="1270" cy="318"/>
            </a:xfrm>
            <a:prstGeom prst="bentConnector3">
              <a:avLst>
                <a:gd name="adj1" fmla="val 34407"/>
              </a:avLst>
            </a:prstGeom>
            <a:noFill/>
            <a:ln w="22225">
              <a:solidFill>
                <a:srgbClr val="0000FF"/>
              </a:solidFill>
              <a:miter lim="800000"/>
              <a:headEnd/>
              <a:tailEnd/>
            </a:ln>
          </p:spPr>
        </p:cxn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80CF9A-9679-4DBB-81AA-DC91CFE2A507}" type="slidenum">
              <a:rPr lang="zh-CN" altLang="en-US" smtClean="0"/>
              <a:pPr>
                <a:defRPr/>
              </a:pPr>
              <a:t>11</a:t>
            </a:fld>
            <a:endParaRPr lang="en-US" altLang="zh-CN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354013" y="71438"/>
          <a:ext cx="4937125" cy="1697037"/>
        </p:xfrm>
        <a:graphic>
          <a:graphicData uri="http://schemas.openxmlformats.org/presentationml/2006/ole">
            <p:oleObj spid="_x0000_s95234" name="公式" r:id="rId4" imgW="2070000" imgH="711000" progId="Equation.3">
              <p:embed/>
            </p:oleObj>
          </a:graphicData>
        </a:graphic>
      </p:graphicFrame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357158" y="2214554"/>
            <a:ext cx="92869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3600">
                <a:solidFill>
                  <a:srgbClr val="FFFFCC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3600">
                <a:solidFill>
                  <a:srgbClr val="FFFFCC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3600">
                <a:solidFill>
                  <a:srgbClr val="FFFFCC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3600">
                <a:solidFill>
                  <a:srgbClr val="FFFFCC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3600">
                <a:solidFill>
                  <a:srgbClr val="FFFFCC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Char char="n"/>
              <a:defRPr sz="3600">
                <a:solidFill>
                  <a:srgbClr val="FFFFCC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Char char="n"/>
              <a:defRPr sz="3600">
                <a:solidFill>
                  <a:srgbClr val="FFFFCC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Char char="n"/>
              <a:defRPr sz="3600">
                <a:solidFill>
                  <a:srgbClr val="FFFFCC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Char char="n"/>
              <a:defRPr sz="3600">
                <a:solidFill>
                  <a:srgbClr val="FFFFCC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3200" b="1" dirty="0" smtClean="0">
                <a:solidFill>
                  <a:srgbClr val="0000FF"/>
                </a:solidFill>
                <a:latin typeface="Times New Roman" pitchFamily="18" charset="0"/>
              </a:rPr>
              <a:t>解：</a:t>
            </a:r>
            <a:endParaRPr kumimoji="1" lang="zh-CN" altLang="en-US" sz="3200" b="1" dirty="0">
              <a:solidFill>
                <a:srgbClr val="0000FF"/>
              </a:solidFill>
              <a:latin typeface="Times New Roman" pitchFamily="18" charset="0"/>
            </a:endParaRPr>
          </a:p>
        </p:txBody>
      </p:sp>
      <p:graphicFrame>
        <p:nvGraphicFramePr>
          <p:cNvPr id="95237" name="Object 5"/>
          <p:cNvGraphicFramePr>
            <a:graphicFrameLocks noChangeAspect="1"/>
          </p:cNvGraphicFramePr>
          <p:nvPr/>
        </p:nvGraphicFramePr>
        <p:xfrm>
          <a:off x="1043006" y="1797060"/>
          <a:ext cx="6172200" cy="3060700"/>
        </p:xfrm>
        <a:graphic>
          <a:graphicData uri="http://schemas.openxmlformats.org/presentationml/2006/ole">
            <p:oleObj spid="_x0000_s95237" name="公式" r:id="rId5" imgW="2869920" imgH="1422360" progId="Equation.3">
              <p:embed/>
            </p:oleObj>
          </a:graphicData>
        </a:graphic>
      </p:graphicFrame>
      <p:cxnSp>
        <p:nvCxnSpPr>
          <p:cNvPr id="10" name="直接连接符 9"/>
          <p:cNvCxnSpPr/>
          <p:nvPr/>
        </p:nvCxnSpPr>
        <p:spPr>
          <a:xfrm rot="5400000">
            <a:off x="3394067" y="4107661"/>
            <a:ext cx="1356528" cy="794"/>
          </a:xfrm>
          <a:prstGeom prst="line">
            <a:avLst/>
          </a:prstGeom>
          <a:ln w="22225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5238" name="Object 6"/>
          <p:cNvGraphicFramePr>
            <a:graphicFrameLocks noChangeAspect="1"/>
          </p:cNvGraphicFramePr>
          <p:nvPr/>
        </p:nvGraphicFramePr>
        <p:xfrm>
          <a:off x="528638" y="5000625"/>
          <a:ext cx="4591050" cy="1530350"/>
        </p:xfrm>
        <a:graphic>
          <a:graphicData uri="http://schemas.openxmlformats.org/presentationml/2006/ole">
            <p:oleObj spid="_x0000_s95238" name="公式" r:id="rId6" imgW="2133360" imgH="711000" progId="Equation.3">
              <p:embed/>
            </p:oleObj>
          </a:graphicData>
        </a:graphic>
      </p:graphicFrame>
      <p:graphicFrame>
        <p:nvGraphicFramePr>
          <p:cNvPr id="95239" name="Object 7"/>
          <p:cNvGraphicFramePr>
            <a:graphicFrameLocks noChangeAspect="1"/>
          </p:cNvGraphicFramePr>
          <p:nvPr/>
        </p:nvGraphicFramePr>
        <p:xfrm>
          <a:off x="5494359" y="5000636"/>
          <a:ext cx="2078037" cy="1530350"/>
        </p:xfrm>
        <a:graphic>
          <a:graphicData uri="http://schemas.openxmlformats.org/presentationml/2006/ole">
            <p:oleObj spid="_x0000_s95239" name="公式" r:id="rId7" imgW="965160" imgH="711000" progId="Equation.3">
              <p:embed/>
            </p:oleObj>
          </a:graphicData>
        </a:graphic>
      </p:graphicFrame>
      <p:cxnSp>
        <p:nvCxnSpPr>
          <p:cNvPr id="11" name="直接连接符 10"/>
          <p:cNvCxnSpPr/>
          <p:nvPr/>
        </p:nvCxnSpPr>
        <p:spPr>
          <a:xfrm rot="5400000">
            <a:off x="2643968" y="2570950"/>
            <a:ext cx="1428760" cy="1588"/>
          </a:xfrm>
          <a:prstGeom prst="line">
            <a:avLst/>
          </a:prstGeom>
          <a:ln w="22225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rot="5400000">
            <a:off x="6001554" y="2570950"/>
            <a:ext cx="1428760" cy="1588"/>
          </a:xfrm>
          <a:prstGeom prst="line">
            <a:avLst/>
          </a:prstGeom>
          <a:ln w="22225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80CF9A-9679-4DBB-81AA-DC91CFE2A507}" type="slidenum">
              <a:rPr lang="zh-CN" altLang="en-US" smtClean="0"/>
              <a:pPr>
                <a:defRPr/>
              </a:pPr>
              <a:t>12</a:t>
            </a:fld>
            <a:endParaRPr lang="en-US" altLang="zh-CN"/>
          </a:p>
        </p:txBody>
      </p:sp>
      <p:graphicFrame>
        <p:nvGraphicFramePr>
          <p:cNvPr id="72709" name="Object 5"/>
          <p:cNvGraphicFramePr>
            <a:graphicFrameLocks noChangeAspect="1"/>
          </p:cNvGraphicFramePr>
          <p:nvPr/>
        </p:nvGraphicFramePr>
        <p:xfrm>
          <a:off x="285720" y="71414"/>
          <a:ext cx="6000792" cy="2037760"/>
        </p:xfrm>
        <a:graphic>
          <a:graphicData uri="http://schemas.openxmlformats.org/presentationml/2006/ole">
            <p:oleObj spid="_x0000_s96259" name="公式" r:id="rId4" imgW="2768400" imgH="939600" progId="Equation.3">
              <p:embed/>
            </p:oleObj>
          </a:graphicData>
        </a:graphic>
      </p:graphicFrame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285720" y="2620028"/>
            <a:ext cx="92869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3600">
                <a:solidFill>
                  <a:srgbClr val="FFFFCC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3600">
                <a:solidFill>
                  <a:srgbClr val="FFFFCC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3600">
                <a:solidFill>
                  <a:srgbClr val="FFFFCC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3600">
                <a:solidFill>
                  <a:srgbClr val="FFFFCC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3600">
                <a:solidFill>
                  <a:srgbClr val="FFFFCC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Char char="n"/>
              <a:defRPr sz="3600">
                <a:solidFill>
                  <a:srgbClr val="FFFFCC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Char char="n"/>
              <a:defRPr sz="3600">
                <a:solidFill>
                  <a:srgbClr val="FFFFCC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Char char="n"/>
              <a:defRPr sz="3600">
                <a:solidFill>
                  <a:srgbClr val="FFFFCC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Char char="n"/>
              <a:defRPr sz="3600">
                <a:solidFill>
                  <a:srgbClr val="FFFFCC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b="1" dirty="0" smtClean="0">
                <a:solidFill>
                  <a:srgbClr val="0000FF"/>
                </a:solidFill>
                <a:latin typeface="Times New Roman" pitchFamily="18" charset="0"/>
              </a:rPr>
              <a:t>解：</a:t>
            </a:r>
            <a:endParaRPr kumimoji="1" lang="zh-CN" altLang="en-US" sz="2800" b="1" dirty="0">
              <a:solidFill>
                <a:srgbClr val="0000FF"/>
              </a:solidFill>
              <a:latin typeface="Times New Roman" pitchFamily="18" charset="0"/>
            </a:endParaRPr>
          </a:p>
        </p:txBody>
      </p:sp>
      <p:graphicFrame>
        <p:nvGraphicFramePr>
          <p:cNvPr id="96261" name="Object 5"/>
          <p:cNvGraphicFramePr>
            <a:graphicFrameLocks noChangeAspect="1"/>
          </p:cNvGraphicFramePr>
          <p:nvPr/>
        </p:nvGraphicFramePr>
        <p:xfrm>
          <a:off x="1076334" y="2143116"/>
          <a:ext cx="6638938" cy="3165462"/>
        </p:xfrm>
        <a:graphic>
          <a:graphicData uri="http://schemas.openxmlformats.org/presentationml/2006/ole">
            <p:oleObj spid="_x0000_s96261" name="公式" r:id="rId5" imgW="4101840" imgH="1866600" progId="Equation.3">
              <p:embed/>
            </p:oleObj>
          </a:graphicData>
        </a:graphic>
      </p:graphicFrame>
      <p:graphicFrame>
        <p:nvGraphicFramePr>
          <p:cNvPr id="96263" name="Object 7"/>
          <p:cNvGraphicFramePr>
            <a:graphicFrameLocks noChangeAspect="1"/>
          </p:cNvGraphicFramePr>
          <p:nvPr/>
        </p:nvGraphicFramePr>
        <p:xfrm>
          <a:off x="357158" y="5286388"/>
          <a:ext cx="4735518" cy="882303"/>
        </p:xfrm>
        <a:graphic>
          <a:graphicData uri="http://schemas.openxmlformats.org/presentationml/2006/ole">
            <p:oleObj spid="_x0000_s96263" name="公式" r:id="rId6" imgW="2590560" imgH="482400" progId="Equation.3">
              <p:embed/>
            </p:oleObj>
          </a:graphicData>
        </a:graphic>
      </p:graphicFrame>
      <p:graphicFrame>
        <p:nvGraphicFramePr>
          <p:cNvPr id="96264" name="Object 8"/>
          <p:cNvGraphicFramePr>
            <a:graphicFrameLocks noChangeAspect="1"/>
          </p:cNvGraphicFramePr>
          <p:nvPr/>
        </p:nvGraphicFramePr>
        <p:xfrm>
          <a:off x="5303927" y="4500570"/>
          <a:ext cx="3411477" cy="2000264"/>
        </p:xfrm>
        <a:graphic>
          <a:graphicData uri="http://schemas.openxmlformats.org/presentationml/2006/ole">
            <p:oleObj spid="_x0000_s96264" name="公式" r:id="rId7" imgW="1993680" imgH="1168200" progId="Equation.3">
              <p:embed/>
            </p:oleObj>
          </a:graphicData>
        </a:graphic>
      </p:graphicFrame>
      <p:cxnSp>
        <p:nvCxnSpPr>
          <p:cNvPr id="11" name="直接连接符 10"/>
          <p:cNvCxnSpPr/>
          <p:nvPr/>
        </p:nvCxnSpPr>
        <p:spPr>
          <a:xfrm rot="5400000">
            <a:off x="3357951" y="4500173"/>
            <a:ext cx="1428760" cy="794"/>
          </a:xfrm>
          <a:prstGeom prst="line">
            <a:avLst/>
          </a:prstGeom>
          <a:ln w="22225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rot="16200000" flipH="1">
            <a:off x="2821770" y="2964652"/>
            <a:ext cx="1357322" cy="1"/>
          </a:xfrm>
          <a:prstGeom prst="line">
            <a:avLst/>
          </a:prstGeom>
          <a:ln w="22225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rot="5400000">
            <a:off x="6392875" y="2963859"/>
            <a:ext cx="1500992" cy="794"/>
          </a:xfrm>
          <a:prstGeom prst="line">
            <a:avLst/>
          </a:prstGeom>
          <a:ln w="22225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30"/>
          <p:cNvGrpSpPr>
            <a:grpSpLocks/>
          </p:cNvGrpSpPr>
          <p:nvPr/>
        </p:nvGrpSpPr>
        <p:grpSpPr bwMode="auto">
          <a:xfrm>
            <a:off x="1763713" y="3716338"/>
            <a:ext cx="2951163" cy="792162"/>
            <a:chOff x="4241" y="1616"/>
            <a:chExt cx="2132" cy="499"/>
          </a:xfrm>
        </p:grpSpPr>
        <p:cxnSp>
          <p:nvCxnSpPr>
            <p:cNvPr id="14" name="AutoShape 28"/>
            <p:cNvCxnSpPr>
              <a:cxnSpLocks noChangeShapeType="1"/>
            </p:cNvCxnSpPr>
            <p:nvPr/>
          </p:nvCxnSpPr>
          <p:spPr bwMode="auto">
            <a:xfrm rot="16200000" flipH="1">
              <a:off x="4127" y="1730"/>
              <a:ext cx="499" cy="272"/>
            </a:xfrm>
            <a:prstGeom prst="bentConnector3">
              <a:avLst>
                <a:gd name="adj1" fmla="val 49898"/>
              </a:avLst>
            </a:prstGeom>
            <a:noFill/>
            <a:ln w="25400">
              <a:solidFill>
                <a:srgbClr val="0000FF"/>
              </a:solidFill>
              <a:miter lim="800000"/>
              <a:headEnd/>
              <a:tailEnd/>
            </a:ln>
          </p:spPr>
        </p:cxnSp>
        <p:sp>
          <p:nvSpPr>
            <p:cNvPr id="15" name="Line 29"/>
            <p:cNvSpPr>
              <a:spLocks noChangeShapeType="1"/>
            </p:cNvSpPr>
            <p:nvPr/>
          </p:nvSpPr>
          <p:spPr bwMode="auto">
            <a:xfrm>
              <a:off x="4513" y="2115"/>
              <a:ext cx="1860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80CF9A-9679-4DBB-81AA-DC91CFE2A507}" type="slidenum">
              <a:rPr lang="zh-CN" altLang="en-US" smtClean="0"/>
              <a:pPr>
                <a:defRPr/>
              </a:pPr>
              <a:t>13</a:t>
            </a:fld>
            <a:endParaRPr lang="en-US" altLang="zh-CN"/>
          </a:p>
        </p:txBody>
      </p:sp>
      <p:graphicFrame>
        <p:nvGraphicFramePr>
          <p:cNvPr id="72710" name="Object 6"/>
          <p:cNvGraphicFramePr>
            <a:graphicFrameLocks noChangeAspect="1"/>
          </p:cNvGraphicFramePr>
          <p:nvPr/>
        </p:nvGraphicFramePr>
        <p:xfrm>
          <a:off x="368300" y="71438"/>
          <a:ext cx="5089525" cy="1697037"/>
        </p:xfrm>
        <a:graphic>
          <a:graphicData uri="http://schemas.openxmlformats.org/presentationml/2006/ole">
            <p:oleObj spid="_x0000_s97284" name="公式" r:id="rId4" imgW="2133360" imgH="711000" progId="Equation.3">
              <p:embed/>
            </p:oleObj>
          </a:graphicData>
        </a:graphic>
      </p:graphicFrame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357158" y="2201283"/>
            <a:ext cx="92869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3600">
                <a:solidFill>
                  <a:srgbClr val="FFFFCC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3600">
                <a:solidFill>
                  <a:srgbClr val="FFFFCC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3600">
                <a:solidFill>
                  <a:srgbClr val="FFFFCC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3600">
                <a:solidFill>
                  <a:srgbClr val="FFFFCC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3600">
                <a:solidFill>
                  <a:srgbClr val="FFFFCC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Char char="n"/>
              <a:defRPr sz="3600">
                <a:solidFill>
                  <a:srgbClr val="FFFFCC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Char char="n"/>
              <a:defRPr sz="3600">
                <a:solidFill>
                  <a:srgbClr val="FFFFCC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Char char="n"/>
              <a:defRPr sz="3600">
                <a:solidFill>
                  <a:srgbClr val="FFFFCC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Char char="n"/>
              <a:defRPr sz="3600">
                <a:solidFill>
                  <a:srgbClr val="FFFFCC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3200" b="1" dirty="0" smtClean="0">
                <a:solidFill>
                  <a:srgbClr val="0000FF"/>
                </a:solidFill>
                <a:latin typeface="Times New Roman" pitchFamily="18" charset="0"/>
              </a:rPr>
              <a:t>解：</a:t>
            </a:r>
            <a:endParaRPr kumimoji="1" lang="zh-CN" altLang="en-US" sz="3200" b="1" dirty="0">
              <a:solidFill>
                <a:srgbClr val="0000FF"/>
              </a:solidFill>
              <a:latin typeface="Times New Roman" pitchFamily="18" charset="0"/>
            </a:endParaRPr>
          </a:p>
        </p:txBody>
      </p:sp>
      <p:graphicFrame>
        <p:nvGraphicFramePr>
          <p:cNvPr id="7" name="Object 5"/>
          <p:cNvGraphicFramePr>
            <a:graphicFrameLocks noChangeAspect="1"/>
          </p:cNvGraphicFramePr>
          <p:nvPr/>
        </p:nvGraphicFramePr>
        <p:xfrm>
          <a:off x="1106509" y="1785926"/>
          <a:ext cx="6608763" cy="3060700"/>
        </p:xfrm>
        <a:graphic>
          <a:graphicData uri="http://schemas.openxmlformats.org/presentationml/2006/ole">
            <p:oleObj spid="_x0000_s97285" name="公式" r:id="rId5" imgW="3073320" imgH="1422360" progId="Equation.3">
              <p:embed/>
            </p:oleObj>
          </a:graphicData>
        </a:graphic>
      </p:graphicFrame>
      <p:graphicFrame>
        <p:nvGraphicFramePr>
          <p:cNvPr id="97286" name="Object 6"/>
          <p:cNvGraphicFramePr>
            <a:graphicFrameLocks noChangeAspect="1"/>
          </p:cNvGraphicFramePr>
          <p:nvPr/>
        </p:nvGraphicFramePr>
        <p:xfrm>
          <a:off x="474663" y="5013325"/>
          <a:ext cx="4700587" cy="1503363"/>
        </p:xfrm>
        <a:graphic>
          <a:graphicData uri="http://schemas.openxmlformats.org/presentationml/2006/ole">
            <p:oleObj spid="_x0000_s97286" name="公式" r:id="rId6" imgW="2184120" imgH="698400" progId="Equation.3">
              <p:embed/>
            </p:oleObj>
          </a:graphicData>
        </a:graphic>
      </p:graphicFrame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6143636" y="5415993"/>
            <a:ext cx="207170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3600">
                <a:solidFill>
                  <a:srgbClr val="FFFFCC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3600">
                <a:solidFill>
                  <a:srgbClr val="FFFFCC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3600">
                <a:solidFill>
                  <a:srgbClr val="FFFFCC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3600">
                <a:solidFill>
                  <a:srgbClr val="FFFFCC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3600">
                <a:solidFill>
                  <a:srgbClr val="FFFFCC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Char char="n"/>
              <a:defRPr sz="3600">
                <a:solidFill>
                  <a:srgbClr val="FFFFCC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Char char="n"/>
              <a:defRPr sz="3600">
                <a:solidFill>
                  <a:srgbClr val="FFFFCC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Char char="n"/>
              <a:defRPr sz="3600">
                <a:solidFill>
                  <a:srgbClr val="FFFFCC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Char char="n"/>
              <a:defRPr sz="3600">
                <a:solidFill>
                  <a:srgbClr val="FFFFCC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3200" b="1" dirty="0" smtClean="0">
                <a:solidFill>
                  <a:srgbClr val="0000FF"/>
                </a:solidFill>
                <a:latin typeface="Times New Roman" pitchFamily="18" charset="0"/>
              </a:rPr>
              <a:t>无解</a:t>
            </a:r>
            <a:endParaRPr kumimoji="1" lang="zh-CN" altLang="en-US" sz="3200" b="1" dirty="0">
              <a:solidFill>
                <a:srgbClr val="0000FF"/>
              </a:solidFill>
              <a:latin typeface="Times New Roman" pitchFamily="18" charset="0"/>
            </a:endParaRPr>
          </a:p>
        </p:txBody>
      </p:sp>
      <p:cxnSp>
        <p:nvCxnSpPr>
          <p:cNvPr id="11" name="直接连接符 10"/>
          <p:cNvCxnSpPr/>
          <p:nvPr/>
        </p:nvCxnSpPr>
        <p:spPr>
          <a:xfrm rot="5400000">
            <a:off x="3179753" y="4106867"/>
            <a:ext cx="1357322" cy="1588"/>
          </a:xfrm>
          <a:prstGeom prst="line">
            <a:avLst/>
          </a:prstGeom>
          <a:ln w="22225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rot="5400000">
            <a:off x="2965439" y="2535231"/>
            <a:ext cx="1357322" cy="1588"/>
          </a:xfrm>
          <a:prstGeom prst="line">
            <a:avLst/>
          </a:prstGeom>
          <a:ln w="22225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rot="5400000">
            <a:off x="6251587" y="2535231"/>
            <a:ext cx="1357322" cy="1588"/>
          </a:xfrm>
          <a:prstGeom prst="line">
            <a:avLst/>
          </a:prstGeom>
          <a:ln w="22225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34"/>
          <p:cNvGrpSpPr>
            <a:grpSpLocks/>
          </p:cNvGrpSpPr>
          <p:nvPr/>
        </p:nvGrpSpPr>
        <p:grpSpPr bwMode="auto">
          <a:xfrm>
            <a:off x="2268538" y="3357563"/>
            <a:ext cx="2160587" cy="1439862"/>
            <a:chOff x="1791" y="2931"/>
            <a:chExt cx="1361" cy="907"/>
          </a:xfrm>
        </p:grpSpPr>
        <p:cxnSp>
          <p:nvCxnSpPr>
            <p:cNvPr id="15" name="AutoShape 32"/>
            <p:cNvCxnSpPr>
              <a:cxnSpLocks noChangeShapeType="1"/>
            </p:cNvCxnSpPr>
            <p:nvPr/>
          </p:nvCxnSpPr>
          <p:spPr bwMode="auto">
            <a:xfrm rot="16200000" flipH="1">
              <a:off x="1791" y="2931"/>
              <a:ext cx="635" cy="635"/>
            </a:xfrm>
            <a:prstGeom prst="bentConnector3">
              <a:avLst>
                <a:gd name="adj1" fmla="val 49921"/>
              </a:avLst>
            </a:prstGeom>
            <a:noFill/>
            <a:ln w="25400">
              <a:solidFill>
                <a:schemeClr val="hlink"/>
              </a:solidFill>
              <a:miter lim="800000"/>
              <a:headEnd/>
              <a:tailEnd/>
            </a:ln>
          </p:spPr>
        </p:cxnSp>
        <p:cxnSp>
          <p:nvCxnSpPr>
            <p:cNvPr id="16" name="AutoShape 33"/>
            <p:cNvCxnSpPr>
              <a:cxnSpLocks noChangeShapeType="1"/>
            </p:cNvCxnSpPr>
            <p:nvPr/>
          </p:nvCxnSpPr>
          <p:spPr bwMode="auto">
            <a:xfrm>
              <a:off x="2426" y="3566"/>
              <a:ext cx="726" cy="272"/>
            </a:xfrm>
            <a:prstGeom prst="bentConnector3">
              <a:avLst>
                <a:gd name="adj1" fmla="val 50000"/>
              </a:avLst>
            </a:prstGeom>
            <a:noFill/>
            <a:ln w="25400">
              <a:solidFill>
                <a:schemeClr val="hlink"/>
              </a:solidFill>
              <a:miter lim="800000"/>
              <a:headEnd/>
              <a:tailEnd/>
            </a:ln>
          </p:spPr>
        </p:cxnSp>
      </p:grpSp>
      <p:sp>
        <p:nvSpPr>
          <p:cNvPr id="17" name="Rectangle 17"/>
          <p:cNvSpPr>
            <a:spLocks noChangeArrowheads="1"/>
          </p:cNvSpPr>
          <p:nvPr/>
        </p:nvSpPr>
        <p:spPr bwMode="auto">
          <a:xfrm>
            <a:off x="3857620" y="6092825"/>
            <a:ext cx="1439862" cy="360363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80CF9A-9679-4DBB-81AA-DC91CFE2A507}" type="slidenum">
              <a:rPr lang="zh-CN" altLang="en-US" smtClean="0"/>
              <a:pPr>
                <a:defRPr/>
              </a:pPr>
              <a:t>14</a:t>
            </a:fld>
            <a:endParaRPr lang="en-US" altLang="zh-CN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625489" y="-24"/>
          <a:ext cx="5875337" cy="2241550"/>
        </p:xfrm>
        <a:graphic>
          <a:graphicData uri="http://schemas.openxmlformats.org/presentationml/2006/ole">
            <p:oleObj spid="_x0000_s90114" name="公式" r:id="rId4" imgW="2463480" imgH="939600" progId="Equation.3">
              <p:embed/>
            </p:oleObj>
          </a:graphicData>
        </a:graphic>
      </p:graphicFrame>
      <p:graphicFrame>
        <p:nvGraphicFramePr>
          <p:cNvPr id="72709" name="Object 5"/>
          <p:cNvGraphicFramePr>
            <a:graphicFrameLocks noChangeAspect="1"/>
          </p:cNvGraphicFramePr>
          <p:nvPr/>
        </p:nvGraphicFramePr>
        <p:xfrm>
          <a:off x="642910" y="2285992"/>
          <a:ext cx="5848350" cy="2243137"/>
        </p:xfrm>
        <a:graphic>
          <a:graphicData uri="http://schemas.openxmlformats.org/presentationml/2006/ole">
            <p:oleObj spid="_x0000_s90115" name="公式" r:id="rId5" imgW="2450880" imgH="939600" progId="Equation.3">
              <p:embed/>
            </p:oleObj>
          </a:graphicData>
        </a:graphic>
      </p:graphicFrame>
      <p:graphicFrame>
        <p:nvGraphicFramePr>
          <p:cNvPr id="72710" name="Object 6"/>
          <p:cNvGraphicFramePr>
            <a:graphicFrameLocks noChangeAspect="1"/>
          </p:cNvGraphicFramePr>
          <p:nvPr/>
        </p:nvGraphicFramePr>
        <p:xfrm>
          <a:off x="642910" y="4545036"/>
          <a:ext cx="6027737" cy="2241550"/>
        </p:xfrm>
        <a:graphic>
          <a:graphicData uri="http://schemas.openxmlformats.org/presentationml/2006/ole">
            <p:oleObj spid="_x0000_s90116" name="公式" r:id="rId6" imgW="2527200" imgH="93960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80CF9A-9679-4DBB-81AA-DC91CFE2A507}" type="slidenum">
              <a:rPr lang="zh-CN" altLang="en-US" smtClean="0"/>
              <a:pPr>
                <a:defRPr/>
              </a:pPr>
              <a:t>15</a:t>
            </a:fld>
            <a:endParaRPr lang="en-US" altLang="zh-CN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214283" y="44442"/>
          <a:ext cx="5786478" cy="2207649"/>
        </p:xfrm>
        <a:graphic>
          <a:graphicData uri="http://schemas.openxmlformats.org/presentationml/2006/ole">
            <p:oleObj spid="_x0000_s91138" name="公式" r:id="rId4" imgW="2463480" imgH="939600" progId="Equation.3">
              <p:embed/>
            </p:oleObj>
          </a:graphicData>
        </a:graphic>
      </p:graphicFrame>
      <p:graphicFrame>
        <p:nvGraphicFramePr>
          <p:cNvPr id="91141" name="Object 5"/>
          <p:cNvGraphicFramePr>
            <a:graphicFrameLocks noChangeAspect="1"/>
          </p:cNvGraphicFramePr>
          <p:nvPr/>
        </p:nvGraphicFramePr>
        <p:xfrm>
          <a:off x="949324" y="2285992"/>
          <a:ext cx="7413681" cy="3786207"/>
        </p:xfrm>
        <a:graphic>
          <a:graphicData uri="http://schemas.openxmlformats.org/presentationml/2006/ole">
            <p:oleObj spid="_x0000_s91141" name="公式" r:id="rId5" imgW="3504960" imgH="1866600" progId="Equation.3">
              <p:embed/>
            </p:oleObj>
          </a:graphicData>
        </a:graphic>
      </p:graphicFrame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214282" y="2928934"/>
            <a:ext cx="92869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3600">
                <a:solidFill>
                  <a:srgbClr val="FFFFCC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3600">
                <a:solidFill>
                  <a:srgbClr val="FFFFCC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3600">
                <a:solidFill>
                  <a:srgbClr val="FFFFCC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3600">
                <a:solidFill>
                  <a:srgbClr val="FFFFCC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3600">
                <a:solidFill>
                  <a:srgbClr val="FFFFCC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Char char="n"/>
              <a:defRPr sz="3600">
                <a:solidFill>
                  <a:srgbClr val="FFFFCC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Char char="n"/>
              <a:defRPr sz="3600">
                <a:solidFill>
                  <a:srgbClr val="FFFFCC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Char char="n"/>
              <a:defRPr sz="3600">
                <a:solidFill>
                  <a:srgbClr val="FFFFCC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Char char="n"/>
              <a:defRPr sz="3600">
                <a:solidFill>
                  <a:srgbClr val="FFFFCC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b="1" dirty="0" smtClean="0">
                <a:solidFill>
                  <a:srgbClr val="0000FF"/>
                </a:solidFill>
                <a:latin typeface="Times New Roman" pitchFamily="18" charset="0"/>
              </a:rPr>
              <a:t>解：</a:t>
            </a:r>
            <a:endParaRPr kumimoji="1" lang="zh-CN" altLang="en-US" sz="2800" b="1" dirty="0">
              <a:solidFill>
                <a:srgbClr val="0000FF"/>
              </a:solidFill>
              <a:latin typeface="Times New Roman" pitchFamily="18" charset="0"/>
            </a:endParaRPr>
          </a:p>
        </p:txBody>
      </p:sp>
      <p:cxnSp>
        <p:nvCxnSpPr>
          <p:cNvPr id="11" name="直接连接符 10"/>
          <p:cNvCxnSpPr/>
          <p:nvPr/>
        </p:nvCxnSpPr>
        <p:spPr>
          <a:xfrm rot="5400000">
            <a:off x="2857488" y="3213892"/>
            <a:ext cx="1714512" cy="1588"/>
          </a:xfrm>
          <a:prstGeom prst="line">
            <a:avLst/>
          </a:prstGeom>
          <a:ln w="22225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 rot="5400000">
            <a:off x="3786976" y="5142718"/>
            <a:ext cx="1714512" cy="1588"/>
          </a:xfrm>
          <a:prstGeom prst="line">
            <a:avLst/>
          </a:prstGeom>
          <a:ln w="22225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rot="5400000">
            <a:off x="6930248" y="3213892"/>
            <a:ext cx="1714512" cy="1588"/>
          </a:xfrm>
          <a:prstGeom prst="line">
            <a:avLst/>
          </a:prstGeom>
          <a:ln w="22225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2143108" y="4356106"/>
            <a:ext cx="3000396" cy="1644662"/>
            <a:chOff x="1357290" y="500042"/>
            <a:chExt cx="3000396" cy="1644662"/>
          </a:xfrm>
        </p:grpSpPr>
        <p:cxnSp>
          <p:nvCxnSpPr>
            <p:cNvPr id="12" name="肘形连接符 11"/>
            <p:cNvCxnSpPr/>
            <p:nvPr/>
          </p:nvCxnSpPr>
          <p:spPr>
            <a:xfrm rot="16200000" flipH="1">
              <a:off x="1214414" y="642918"/>
              <a:ext cx="714380" cy="428628"/>
            </a:xfrm>
            <a:prstGeom prst="bentConnector3">
              <a:avLst>
                <a:gd name="adj1" fmla="val 50000"/>
              </a:avLst>
            </a:prstGeom>
            <a:ln w="2222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肘形连接符 12"/>
            <p:cNvCxnSpPr/>
            <p:nvPr/>
          </p:nvCxnSpPr>
          <p:spPr>
            <a:xfrm>
              <a:off x="1785918" y="1214422"/>
              <a:ext cx="1071570" cy="500066"/>
            </a:xfrm>
            <a:prstGeom prst="bentConnector3">
              <a:avLst>
                <a:gd name="adj1" fmla="val 50000"/>
              </a:avLst>
            </a:prstGeom>
            <a:ln w="2222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肘形连接符 15"/>
            <p:cNvCxnSpPr/>
            <p:nvPr/>
          </p:nvCxnSpPr>
          <p:spPr>
            <a:xfrm>
              <a:off x="2786050" y="1714488"/>
              <a:ext cx="1071570" cy="428628"/>
            </a:xfrm>
            <a:prstGeom prst="bentConnector3">
              <a:avLst>
                <a:gd name="adj1" fmla="val 50000"/>
              </a:avLst>
            </a:prstGeom>
            <a:ln w="2222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>
              <a:off x="3786182" y="2143116"/>
              <a:ext cx="571504" cy="1588"/>
            </a:xfrm>
            <a:prstGeom prst="line">
              <a:avLst/>
            </a:prstGeom>
            <a:ln w="2222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80CF9A-9679-4DBB-81AA-DC91CFE2A507}" type="slidenum">
              <a:rPr lang="zh-CN" altLang="en-US" smtClean="0"/>
              <a:pPr>
                <a:defRPr/>
              </a:pPr>
              <a:t>16</a:t>
            </a:fld>
            <a:endParaRPr lang="en-US" altLang="zh-CN"/>
          </a:p>
        </p:txBody>
      </p:sp>
      <p:graphicFrame>
        <p:nvGraphicFramePr>
          <p:cNvPr id="72709" name="Object 5"/>
          <p:cNvGraphicFramePr>
            <a:graphicFrameLocks noChangeAspect="1"/>
          </p:cNvGraphicFramePr>
          <p:nvPr/>
        </p:nvGraphicFramePr>
        <p:xfrm>
          <a:off x="285720" y="71414"/>
          <a:ext cx="5572164" cy="2137206"/>
        </p:xfrm>
        <a:graphic>
          <a:graphicData uri="http://schemas.openxmlformats.org/presentationml/2006/ole">
            <p:oleObj spid="_x0000_s92163" name="公式" r:id="rId4" imgW="2450880" imgH="939600" progId="Equation.3">
              <p:embed/>
            </p:oleObj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965226" y="2285992"/>
          <a:ext cx="7250112" cy="3714776"/>
        </p:xfrm>
        <a:graphic>
          <a:graphicData uri="http://schemas.openxmlformats.org/presentationml/2006/ole">
            <p:oleObj spid="_x0000_s92165" name="公式" r:id="rId5" imgW="3606480" imgH="1866600" progId="Equation.3">
              <p:embed/>
            </p:oleObj>
          </a:graphicData>
        </a:graphic>
      </p:graphicFrame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285720" y="2905780"/>
            <a:ext cx="92869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3600">
                <a:solidFill>
                  <a:srgbClr val="FFFFCC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3600">
                <a:solidFill>
                  <a:srgbClr val="FFFFCC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3600">
                <a:solidFill>
                  <a:srgbClr val="FFFFCC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3600">
                <a:solidFill>
                  <a:srgbClr val="FFFFCC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3600">
                <a:solidFill>
                  <a:srgbClr val="FFFFCC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Char char="n"/>
              <a:defRPr sz="3600">
                <a:solidFill>
                  <a:srgbClr val="FFFFCC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Char char="n"/>
              <a:defRPr sz="3600">
                <a:solidFill>
                  <a:srgbClr val="FFFFCC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Char char="n"/>
              <a:defRPr sz="3600">
                <a:solidFill>
                  <a:srgbClr val="FFFFCC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Char char="n"/>
              <a:defRPr sz="3600">
                <a:solidFill>
                  <a:srgbClr val="FFFFCC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b="1" dirty="0" smtClean="0">
                <a:solidFill>
                  <a:srgbClr val="0000FF"/>
                </a:solidFill>
                <a:latin typeface="Times New Roman" pitchFamily="18" charset="0"/>
              </a:rPr>
              <a:t>解：</a:t>
            </a:r>
            <a:endParaRPr kumimoji="1" lang="zh-CN" altLang="en-US" sz="2800" b="1" dirty="0">
              <a:solidFill>
                <a:srgbClr val="0000FF"/>
              </a:solidFill>
              <a:latin typeface="Times New Roman" pitchFamily="18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 rot="5400000">
            <a:off x="2501092" y="3213892"/>
            <a:ext cx="1714512" cy="1588"/>
          </a:xfrm>
          <a:prstGeom prst="line">
            <a:avLst/>
          </a:prstGeom>
          <a:ln w="22225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rot="5400000">
            <a:off x="3144034" y="5071280"/>
            <a:ext cx="1714512" cy="1588"/>
          </a:xfrm>
          <a:prstGeom prst="line">
            <a:avLst/>
          </a:prstGeom>
          <a:ln w="22225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rot="5400000">
            <a:off x="6287306" y="3213892"/>
            <a:ext cx="1714512" cy="1588"/>
          </a:xfrm>
          <a:prstGeom prst="line">
            <a:avLst/>
          </a:prstGeom>
          <a:ln w="22225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组合 10"/>
          <p:cNvGrpSpPr/>
          <p:nvPr/>
        </p:nvGrpSpPr>
        <p:grpSpPr>
          <a:xfrm>
            <a:off x="1857356" y="4213230"/>
            <a:ext cx="2857520" cy="858844"/>
            <a:chOff x="1500166" y="2500306"/>
            <a:chExt cx="2993592" cy="858844"/>
          </a:xfrm>
        </p:grpSpPr>
        <p:cxnSp>
          <p:nvCxnSpPr>
            <p:cNvPr id="12" name="肘形连接符 11"/>
            <p:cNvCxnSpPr/>
            <p:nvPr/>
          </p:nvCxnSpPr>
          <p:spPr>
            <a:xfrm rot="16200000" flipH="1">
              <a:off x="1285852" y="2714620"/>
              <a:ext cx="857256" cy="428628"/>
            </a:xfrm>
            <a:prstGeom prst="bentConnector3">
              <a:avLst>
                <a:gd name="adj1" fmla="val 50000"/>
              </a:avLst>
            </a:prstGeom>
            <a:ln w="2222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928794" y="3357562"/>
              <a:ext cx="2564964" cy="1588"/>
            </a:xfrm>
            <a:prstGeom prst="line">
              <a:avLst/>
            </a:prstGeom>
            <a:ln w="2222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80CF9A-9679-4DBB-81AA-DC91CFE2A507}" type="slidenum">
              <a:rPr lang="zh-CN" altLang="en-US" smtClean="0"/>
              <a:pPr>
                <a:defRPr/>
              </a:pPr>
              <a:t>17</a:t>
            </a:fld>
            <a:endParaRPr lang="en-US" altLang="zh-CN"/>
          </a:p>
        </p:txBody>
      </p:sp>
      <p:graphicFrame>
        <p:nvGraphicFramePr>
          <p:cNvPr id="72710" name="Object 6"/>
          <p:cNvGraphicFramePr>
            <a:graphicFrameLocks noChangeAspect="1"/>
          </p:cNvGraphicFramePr>
          <p:nvPr/>
        </p:nvGraphicFramePr>
        <p:xfrm>
          <a:off x="214283" y="142852"/>
          <a:ext cx="5786478" cy="2151832"/>
        </p:xfrm>
        <a:graphic>
          <a:graphicData uri="http://schemas.openxmlformats.org/presentationml/2006/ole">
            <p:oleObj spid="_x0000_s93188" name="公式" r:id="rId4" imgW="2527200" imgH="939600" progId="Equation.3">
              <p:embed/>
            </p:oleObj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819150" y="2428875"/>
          <a:ext cx="7527925" cy="3597275"/>
        </p:xfrm>
        <a:graphic>
          <a:graphicData uri="http://schemas.openxmlformats.org/presentationml/2006/ole">
            <p:oleObj spid="_x0000_s93189" name="公式" r:id="rId5" imgW="3746160" imgH="1866600" progId="Equation.3">
              <p:embed/>
            </p:oleObj>
          </a:graphicData>
        </a:graphic>
      </p:graphicFrame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142844" y="2977218"/>
            <a:ext cx="92869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3600">
                <a:solidFill>
                  <a:srgbClr val="FFFFCC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3600">
                <a:solidFill>
                  <a:srgbClr val="FFFFCC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3600">
                <a:solidFill>
                  <a:srgbClr val="FFFFCC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3600">
                <a:solidFill>
                  <a:srgbClr val="FFFFCC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3600">
                <a:solidFill>
                  <a:srgbClr val="FFFFCC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Char char="n"/>
              <a:defRPr sz="3600">
                <a:solidFill>
                  <a:srgbClr val="FFFFCC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Char char="n"/>
              <a:defRPr sz="3600">
                <a:solidFill>
                  <a:srgbClr val="FFFFCC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Char char="n"/>
              <a:defRPr sz="3600">
                <a:solidFill>
                  <a:srgbClr val="FFFFCC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Char char="n"/>
              <a:defRPr sz="3600">
                <a:solidFill>
                  <a:srgbClr val="FFFFCC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b="1" dirty="0" smtClean="0">
                <a:solidFill>
                  <a:srgbClr val="0000FF"/>
                </a:solidFill>
                <a:latin typeface="Times New Roman" pitchFamily="18" charset="0"/>
              </a:rPr>
              <a:t>解：</a:t>
            </a:r>
            <a:endParaRPr kumimoji="1" lang="zh-CN" altLang="en-US" sz="2800" b="1" dirty="0">
              <a:solidFill>
                <a:srgbClr val="0000FF"/>
              </a:solidFill>
              <a:latin typeface="Times New Roman" pitchFamily="18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 rot="5400000">
            <a:off x="2786844" y="3285330"/>
            <a:ext cx="1714512" cy="1588"/>
          </a:xfrm>
          <a:prstGeom prst="line">
            <a:avLst/>
          </a:prstGeom>
          <a:ln w="22225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rot="5400000">
            <a:off x="6787372" y="3356768"/>
            <a:ext cx="1714512" cy="1588"/>
          </a:xfrm>
          <a:prstGeom prst="line">
            <a:avLst/>
          </a:prstGeom>
          <a:ln w="22225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rot="5400000">
            <a:off x="2858282" y="5142718"/>
            <a:ext cx="1714512" cy="1588"/>
          </a:xfrm>
          <a:prstGeom prst="line">
            <a:avLst/>
          </a:prstGeom>
          <a:ln w="22225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30"/>
          <p:cNvSpPr>
            <a:spLocks noChangeArrowheads="1"/>
          </p:cNvSpPr>
          <p:nvPr/>
        </p:nvSpPr>
        <p:spPr bwMode="auto">
          <a:xfrm>
            <a:off x="3000364" y="5661025"/>
            <a:ext cx="1439863" cy="360363"/>
          </a:xfrm>
          <a:prstGeom prst="rect">
            <a:avLst/>
          </a:prstGeom>
          <a:noFill/>
          <a:ln w="25400">
            <a:solidFill>
              <a:srgbClr val="00FF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1214414" y="4286256"/>
            <a:ext cx="3071834" cy="1785950"/>
            <a:chOff x="1428728" y="4572008"/>
            <a:chExt cx="3071834" cy="1785950"/>
          </a:xfrm>
        </p:grpSpPr>
        <p:cxnSp>
          <p:nvCxnSpPr>
            <p:cNvPr id="13" name="肘形连接符 12"/>
            <p:cNvCxnSpPr/>
            <p:nvPr/>
          </p:nvCxnSpPr>
          <p:spPr>
            <a:xfrm rot="16200000" flipH="1">
              <a:off x="1250133" y="4750603"/>
              <a:ext cx="857256" cy="500066"/>
            </a:xfrm>
            <a:prstGeom prst="bentConnector3">
              <a:avLst>
                <a:gd name="adj1" fmla="val 50000"/>
              </a:avLst>
            </a:prstGeom>
            <a:ln w="2222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肘形连接符 13"/>
            <p:cNvCxnSpPr/>
            <p:nvPr/>
          </p:nvCxnSpPr>
          <p:spPr>
            <a:xfrm>
              <a:off x="1928794" y="5429264"/>
              <a:ext cx="1500198" cy="500066"/>
            </a:xfrm>
            <a:prstGeom prst="bentConnector3">
              <a:avLst>
                <a:gd name="adj1" fmla="val 50000"/>
              </a:avLst>
            </a:prstGeom>
            <a:ln w="2222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肘形连接符 14"/>
            <p:cNvCxnSpPr/>
            <p:nvPr/>
          </p:nvCxnSpPr>
          <p:spPr>
            <a:xfrm>
              <a:off x="3357554" y="5929330"/>
              <a:ext cx="1143008" cy="428628"/>
            </a:xfrm>
            <a:prstGeom prst="bentConnector3">
              <a:avLst>
                <a:gd name="adj1" fmla="val 50000"/>
              </a:avLst>
            </a:prstGeom>
            <a:ln w="2222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0534" name="Object 6"/>
          <p:cNvGraphicFramePr>
            <a:graphicFrameLocks noChangeAspect="1"/>
          </p:cNvGraphicFramePr>
          <p:nvPr/>
        </p:nvGraphicFramePr>
        <p:xfrm>
          <a:off x="898525" y="404813"/>
          <a:ext cx="4068763" cy="1503362"/>
        </p:xfrm>
        <a:graphic>
          <a:graphicData uri="http://schemas.openxmlformats.org/presentationml/2006/ole">
            <p:oleObj spid="_x0000_s124930" name="公式" r:id="rId3" imgW="1892160" imgH="698400" progId="Equation.3">
              <p:embed/>
            </p:oleObj>
          </a:graphicData>
        </a:graphic>
      </p:graphicFrame>
      <p:graphicFrame>
        <p:nvGraphicFramePr>
          <p:cNvPr id="150537" name="Object 9"/>
          <p:cNvGraphicFramePr>
            <a:graphicFrameLocks noChangeAspect="1"/>
          </p:cNvGraphicFramePr>
          <p:nvPr/>
        </p:nvGraphicFramePr>
        <p:xfrm>
          <a:off x="881063" y="2278063"/>
          <a:ext cx="5059362" cy="2014537"/>
        </p:xfrm>
        <a:graphic>
          <a:graphicData uri="http://schemas.openxmlformats.org/presentationml/2006/ole">
            <p:oleObj spid="_x0000_s124931" name="公式" r:id="rId4" imgW="2438280" imgH="927000" progId="Equation.3">
              <p:embed/>
            </p:oleObj>
          </a:graphicData>
        </a:graphic>
      </p:graphicFrame>
      <p:graphicFrame>
        <p:nvGraphicFramePr>
          <p:cNvPr id="150540" name="Object 12"/>
          <p:cNvGraphicFramePr>
            <a:graphicFrameLocks noChangeAspect="1"/>
          </p:cNvGraphicFramePr>
          <p:nvPr/>
        </p:nvGraphicFramePr>
        <p:xfrm>
          <a:off x="936625" y="4589463"/>
          <a:ext cx="3851275" cy="1503362"/>
        </p:xfrm>
        <a:graphic>
          <a:graphicData uri="http://schemas.openxmlformats.org/presentationml/2006/ole">
            <p:oleObj spid="_x0000_s124932" name="公式" r:id="rId5" imgW="1790640" imgH="698400" progId="Equation.3">
              <p:embed/>
            </p:oleObj>
          </a:graphicData>
        </a:graphic>
      </p:graphicFrame>
      <p:grpSp>
        <p:nvGrpSpPr>
          <p:cNvPr id="3" name="Group 24"/>
          <p:cNvGrpSpPr>
            <a:grpSpLocks/>
          </p:cNvGrpSpPr>
          <p:nvPr/>
        </p:nvGrpSpPr>
        <p:grpSpPr bwMode="auto">
          <a:xfrm>
            <a:off x="2413000" y="476250"/>
            <a:ext cx="2519363" cy="1370013"/>
            <a:chOff x="1747" y="436"/>
            <a:chExt cx="1587" cy="863"/>
          </a:xfrm>
        </p:grpSpPr>
        <p:cxnSp>
          <p:nvCxnSpPr>
            <p:cNvPr id="150555" name="AutoShape 22"/>
            <p:cNvCxnSpPr>
              <a:cxnSpLocks noChangeShapeType="1"/>
            </p:cNvCxnSpPr>
            <p:nvPr/>
          </p:nvCxnSpPr>
          <p:spPr bwMode="auto">
            <a:xfrm rot="16200000" flipH="1">
              <a:off x="1633" y="550"/>
              <a:ext cx="545" cy="317"/>
            </a:xfrm>
            <a:prstGeom prst="bentConnector3">
              <a:avLst>
                <a:gd name="adj1" fmla="val 49907"/>
              </a:avLst>
            </a:prstGeom>
            <a:noFill/>
            <a:ln w="22225">
              <a:solidFill>
                <a:srgbClr val="0000FF"/>
              </a:solidFill>
              <a:miter lim="800000"/>
              <a:headEnd/>
              <a:tailEnd/>
            </a:ln>
          </p:spPr>
        </p:cxnSp>
        <p:cxnSp>
          <p:nvCxnSpPr>
            <p:cNvPr id="150556" name="AutoShape 23"/>
            <p:cNvCxnSpPr>
              <a:cxnSpLocks noChangeShapeType="1"/>
            </p:cNvCxnSpPr>
            <p:nvPr/>
          </p:nvCxnSpPr>
          <p:spPr bwMode="auto">
            <a:xfrm>
              <a:off x="2064" y="981"/>
              <a:ext cx="1270" cy="318"/>
            </a:xfrm>
            <a:prstGeom prst="bentConnector3">
              <a:avLst>
                <a:gd name="adj1" fmla="val 34407"/>
              </a:avLst>
            </a:prstGeom>
            <a:noFill/>
            <a:ln w="22225">
              <a:solidFill>
                <a:srgbClr val="0000FF"/>
              </a:solidFill>
              <a:miter lim="800000"/>
              <a:headEnd/>
              <a:tailEnd/>
            </a:ln>
          </p:spPr>
        </p:cxnSp>
      </p:grpSp>
      <p:cxnSp>
        <p:nvCxnSpPr>
          <p:cNvPr id="150542" name="直接连接符 9"/>
          <p:cNvCxnSpPr>
            <a:cxnSpLocks noChangeShapeType="1"/>
          </p:cNvCxnSpPr>
          <p:nvPr/>
        </p:nvCxnSpPr>
        <p:spPr bwMode="auto">
          <a:xfrm>
            <a:off x="4211638" y="549275"/>
            <a:ext cx="0" cy="1355725"/>
          </a:xfrm>
          <a:prstGeom prst="line">
            <a:avLst/>
          </a:prstGeom>
          <a:noFill/>
          <a:ln w="25400" algn="ctr">
            <a:solidFill>
              <a:srgbClr val="FF0000"/>
            </a:solidFill>
            <a:prstDash val="lgDash"/>
            <a:round/>
            <a:headEnd/>
            <a:tailEnd/>
          </a:ln>
        </p:spPr>
      </p:cxnSp>
      <p:grpSp>
        <p:nvGrpSpPr>
          <p:cNvPr id="4" name="Group 30"/>
          <p:cNvGrpSpPr>
            <a:grpSpLocks/>
          </p:cNvGrpSpPr>
          <p:nvPr/>
        </p:nvGrpSpPr>
        <p:grpSpPr bwMode="auto">
          <a:xfrm>
            <a:off x="2339975" y="2420938"/>
            <a:ext cx="3384550" cy="792162"/>
            <a:chOff x="4241" y="1616"/>
            <a:chExt cx="2132" cy="499"/>
          </a:xfrm>
        </p:grpSpPr>
        <p:cxnSp>
          <p:nvCxnSpPr>
            <p:cNvPr id="150553" name="AutoShape 28"/>
            <p:cNvCxnSpPr>
              <a:cxnSpLocks noChangeShapeType="1"/>
            </p:cNvCxnSpPr>
            <p:nvPr/>
          </p:nvCxnSpPr>
          <p:spPr bwMode="auto">
            <a:xfrm rot="16200000" flipH="1">
              <a:off x="4127" y="1730"/>
              <a:ext cx="499" cy="272"/>
            </a:xfrm>
            <a:prstGeom prst="bentConnector3">
              <a:avLst>
                <a:gd name="adj1" fmla="val 49898"/>
              </a:avLst>
            </a:prstGeom>
            <a:noFill/>
            <a:ln w="25400">
              <a:solidFill>
                <a:srgbClr val="0000FF"/>
              </a:solidFill>
              <a:miter lim="800000"/>
              <a:headEnd/>
              <a:tailEnd/>
            </a:ln>
          </p:spPr>
        </p:cxnSp>
        <p:sp>
          <p:nvSpPr>
            <p:cNvPr id="150554" name="Line 29"/>
            <p:cNvSpPr>
              <a:spLocks noChangeShapeType="1"/>
            </p:cNvSpPr>
            <p:nvPr/>
          </p:nvSpPr>
          <p:spPr bwMode="auto">
            <a:xfrm>
              <a:off x="4513" y="2115"/>
              <a:ext cx="1860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cxnSp>
        <p:nvCxnSpPr>
          <p:cNvPr id="150544" name="直接连接符 10"/>
          <p:cNvCxnSpPr>
            <a:cxnSpLocks noChangeShapeType="1"/>
          </p:cNvCxnSpPr>
          <p:nvPr/>
        </p:nvCxnSpPr>
        <p:spPr bwMode="auto">
          <a:xfrm>
            <a:off x="5219700" y="2420938"/>
            <a:ext cx="0" cy="1800225"/>
          </a:xfrm>
          <a:prstGeom prst="line">
            <a:avLst/>
          </a:prstGeom>
          <a:noFill/>
          <a:ln w="25400" algn="ctr">
            <a:solidFill>
              <a:srgbClr val="FF0000"/>
            </a:solidFill>
            <a:prstDash val="lgDash"/>
            <a:round/>
            <a:headEnd/>
            <a:tailEnd/>
          </a:ln>
        </p:spPr>
      </p:cxnSp>
      <p:grpSp>
        <p:nvGrpSpPr>
          <p:cNvPr id="5" name="Group 34"/>
          <p:cNvGrpSpPr>
            <a:grpSpLocks/>
          </p:cNvGrpSpPr>
          <p:nvPr/>
        </p:nvGrpSpPr>
        <p:grpSpPr bwMode="auto">
          <a:xfrm>
            <a:off x="2482850" y="4579938"/>
            <a:ext cx="2160588" cy="1439862"/>
            <a:chOff x="1791" y="2931"/>
            <a:chExt cx="1361" cy="907"/>
          </a:xfrm>
        </p:grpSpPr>
        <p:cxnSp>
          <p:nvCxnSpPr>
            <p:cNvPr id="150551" name="AutoShape 32"/>
            <p:cNvCxnSpPr>
              <a:cxnSpLocks noChangeShapeType="1"/>
            </p:cNvCxnSpPr>
            <p:nvPr/>
          </p:nvCxnSpPr>
          <p:spPr bwMode="auto">
            <a:xfrm rot="16200000" flipH="1">
              <a:off x="1791" y="2931"/>
              <a:ext cx="635" cy="635"/>
            </a:xfrm>
            <a:prstGeom prst="bentConnector3">
              <a:avLst>
                <a:gd name="adj1" fmla="val 49921"/>
              </a:avLst>
            </a:prstGeom>
            <a:noFill/>
            <a:ln w="25400">
              <a:solidFill>
                <a:schemeClr val="hlink"/>
              </a:solidFill>
              <a:miter lim="800000"/>
              <a:headEnd/>
              <a:tailEnd/>
            </a:ln>
          </p:spPr>
        </p:cxnSp>
        <p:cxnSp>
          <p:nvCxnSpPr>
            <p:cNvPr id="150552" name="AutoShape 33"/>
            <p:cNvCxnSpPr>
              <a:cxnSpLocks noChangeShapeType="1"/>
            </p:cNvCxnSpPr>
            <p:nvPr/>
          </p:nvCxnSpPr>
          <p:spPr bwMode="auto">
            <a:xfrm>
              <a:off x="2426" y="3566"/>
              <a:ext cx="726" cy="272"/>
            </a:xfrm>
            <a:prstGeom prst="bentConnector3">
              <a:avLst>
                <a:gd name="adj1" fmla="val 50000"/>
              </a:avLst>
            </a:prstGeom>
            <a:noFill/>
            <a:ln w="25400">
              <a:solidFill>
                <a:schemeClr val="hlink"/>
              </a:solidFill>
              <a:miter lim="800000"/>
              <a:headEnd/>
              <a:tailEnd/>
            </a:ln>
          </p:spPr>
        </p:cxnSp>
      </p:grpSp>
      <p:cxnSp>
        <p:nvCxnSpPr>
          <p:cNvPr id="150546" name="直接连接符 10"/>
          <p:cNvCxnSpPr>
            <a:cxnSpLocks noChangeShapeType="1"/>
          </p:cNvCxnSpPr>
          <p:nvPr/>
        </p:nvCxnSpPr>
        <p:spPr bwMode="auto">
          <a:xfrm flipH="1">
            <a:off x="4065588" y="4735513"/>
            <a:ext cx="1587" cy="1357312"/>
          </a:xfrm>
          <a:prstGeom prst="line">
            <a:avLst/>
          </a:prstGeom>
          <a:noFill/>
          <a:ln w="25400" algn="ctr">
            <a:solidFill>
              <a:srgbClr val="FF0000"/>
            </a:solidFill>
            <a:prstDash val="lgDash"/>
            <a:round/>
            <a:headEnd/>
            <a:tailEnd/>
          </a:ln>
        </p:spPr>
      </p:cxnSp>
      <p:sp>
        <p:nvSpPr>
          <p:cNvPr id="2" name="灯片编号占位符 1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Char char="n"/>
              <a:defRPr/>
            </a:pPr>
            <a:fld id="{AFFC7025-9114-4395-88A1-26BC389B2B76}" type="slidenum">
              <a:rPr lang="zh-CN" altLang="en-US" sz="1200">
                <a:solidFill>
                  <a:schemeClr val="tx1">
                    <a:tint val="75000"/>
                  </a:schemeClr>
                </a:solidFill>
                <a:ea typeface="宋体" pitchFamily="2" charset="-122"/>
              </a:rPr>
              <a:pPr algn="r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Char char="n"/>
                <a:defRPr/>
              </a:pPr>
              <a:t>18</a:t>
            </a:fld>
            <a:endParaRPr lang="en-US" altLang="zh-CN" sz="1200">
              <a:solidFill>
                <a:schemeClr val="tx1">
                  <a:tint val="75000"/>
                </a:schemeClr>
              </a:solidFill>
              <a:ea typeface="宋体" pitchFamily="2" charset="-122"/>
            </a:endParaRPr>
          </a:p>
        </p:txBody>
      </p:sp>
      <p:sp>
        <p:nvSpPr>
          <p:cNvPr id="150548" name="Text Box 37"/>
          <p:cNvSpPr txBox="1">
            <a:spLocks noChangeArrowheads="1"/>
          </p:cNvSpPr>
          <p:nvPr/>
        </p:nvSpPr>
        <p:spPr bwMode="auto">
          <a:xfrm>
            <a:off x="5580063" y="838185"/>
            <a:ext cx="194468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chemeClr val="tx1"/>
                </a:solidFill>
              </a:rPr>
              <a:t>有唯一解</a:t>
            </a:r>
          </a:p>
        </p:txBody>
      </p:sp>
      <p:sp>
        <p:nvSpPr>
          <p:cNvPr id="150549" name="Text Box 38"/>
          <p:cNvSpPr txBox="1">
            <a:spLocks noChangeArrowheads="1"/>
          </p:cNvSpPr>
          <p:nvPr/>
        </p:nvSpPr>
        <p:spPr bwMode="auto">
          <a:xfrm>
            <a:off x="6227763" y="2924175"/>
            <a:ext cx="2487641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chemeClr val="tx1"/>
                </a:solidFill>
              </a:rPr>
              <a:t>有无穷多解</a:t>
            </a:r>
          </a:p>
        </p:txBody>
      </p:sp>
      <p:sp>
        <p:nvSpPr>
          <p:cNvPr id="150550" name="Text Box 39"/>
          <p:cNvSpPr txBox="1">
            <a:spLocks noChangeArrowheads="1"/>
          </p:cNvSpPr>
          <p:nvPr/>
        </p:nvSpPr>
        <p:spPr bwMode="auto">
          <a:xfrm>
            <a:off x="5292725" y="5070475"/>
            <a:ext cx="1295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chemeClr val="tx1"/>
                </a:solidFill>
              </a:rPr>
              <a:t>无解</a:t>
            </a:r>
          </a:p>
        </p:txBody>
      </p:sp>
      <p:sp>
        <p:nvSpPr>
          <p:cNvPr id="150558" name="Rectangle 30"/>
          <p:cNvSpPr>
            <a:spLocks noChangeArrowheads="1"/>
          </p:cNvSpPr>
          <p:nvPr/>
        </p:nvSpPr>
        <p:spPr bwMode="auto">
          <a:xfrm>
            <a:off x="3419475" y="5661025"/>
            <a:ext cx="1439863" cy="360363"/>
          </a:xfrm>
          <a:prstGeom prst="rect">
            <a:avLst/>
          </a:prstGeom>
          <a:noFill/>
          <a:ln w="25400">
            <a:solidFill>
              <a:srgbClr val="00FF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80CF9A-9679-4DBB-81AA-DC91CFE2A507}" type="slidenum">
              <a:rPr lang="zh-CN" altLang="en-US" smtClean="0"/>
              <a:pPr>
                <a:defRPr/>
              </a:pPr>
              <a:t>19</a:t>
            </a:fld>
            <a:endParaRPr lang="en-US" altLang="zh-CN"/>
          </a:p>
        </p:txBody>
      </p:sp>
      <p:graphicFrame>
        <p:nvGraphicFramePr>
          <p:cNvPr id="91141" name="Object 5"/>
          <p:cNvGraphicFramePr>
            <a:graphicFrameLocks noChangeAspect="1"/>
          </p:cNvGraphicFramePr>
          <p:nvPr/>
        </p:nvGraphicFramePr>
        <p:xfrm>
          <a:off x="357158" y="357166"/>
          <a:ext cx="6813550" cy="1785938"/>
        </p:xfrm>
        <a:graphic>
          <a:graphicData uri="http://schemas.openxmlformats.org/presentationml/2006/ole">
            <p:oleObj spid="_x0000_s94211" name="公式" r:id="rId4" imgW="3390840" imgH="927000" progId="Equation.3">
              <p:embed/>
            </p:oleObj>
          </a:graphicData>
        </a:graphic>
      </p:graphicFrame>
      <p:graphicFrame>
        <p:nvGraphicFramePr>
          <p:cNvPr id="94212" name="Object 4"/>
          <p:cNvGraphicFramePr>
            <a:graphicFrameLocks noChangeAspect="1"/>
          </p:cNvGraphicFramePr>
          <p:nvPr/>
        </p:nvGraphicFramePr>
        <p:xfrm>
          <a:off x="357158" y="2357430"/>
          <a:ext cx="8062913" cy="2000250"/>
        </p:xfrm>
        <a:graphic>
          <a:graphicData uri="http://schemas.openxmlformats.org/presentationml/2006/ole">
            <p:oleObj spid="_x0000_s94212" name="公式" r:id="rId5" imgW="3581280" imgH="927000" progId="Equation.3">
              <p:embed/>
            </p:oleObj>
          </a:graphicData>
        </a:graphic>
      </p:graphicFrame>
      <p:graphicFrame>
        <p:nvGraphicFramePr>
          <p:cNvPr id="94213" name="Object 5"/>
          <p:cNvGraphicFramePr>
            <a:graphicFrameLocks noChangeAspect="1"/>
          </p:cNvGraphicFramePr>
          <p:nvPr/>
        </p:nvGraphicFramePr>
        <p:xfrm>
          <a:off x="428635" y="4500570"/>
          <a:ext cx="5572125" cy="1857375"/>
        </p:xfrm>
        <a:graphic>
          <a:graphicData uri="http://schemas.openxmlformats.org/presentationml/2006/ole">
            <p:oleObj spid="_x0000_s94213" name="公式" r:id="rId6" imgW="2666880" imgH="927000" progId="Equation.3">
              <p:embed/>
            </p:oleObj>
          </a:graphicData>
        </a:graphic>
      </p:graphicFrame>
      <p:grpSp>
        <p:nvGrpSpPr>
          <p:cNvPr id="21" name="组合 20"/>
          <p:cNvGrpSpPr/>
          <p:nvPr/>
        </p:nvGrpSpPr>
        <p:grpSpPr>
          <a:xfrm>
            <a:off x="1357290" y="500042"/>
            <a:ext cx="3000396" cy="1644662"/>
            <a:chOff x="1357290" y="500042"/>
            <a:chExt cx="3000396" cy="1644662"/>
          </a:xfrm>
        </p:grpSpPr>
        <p:cxnSp>
          <p:nvCxnSpPr>
            <p:cNvPr id="15" name="肘形连接符 14"/>
            <p:cNvCxnSpPr/>
            <p:nvPr/>
          </p:nvCxnSpPr>
          <p:spPr>
            <a:xfrm rot="16200000" flipH="1">
              <a:off x="1214414" y="642918"/>
              <a:ext cx="714380" cy="428628"/>
            </a:xfrm>
            <a:prstGeom prst="bentConnector3">
              <a:avLst>
                <a:gd name="adj1" fmla="val 50000"/>
              </a:avLst>
            </a:prstGeom>
            <a:ln w="2222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肘形连接符 17"/>
            <p:cNvCxnSpPr/>
            <p:nvPr/>
          </p:nvCxnSpPr>
          <p:spPr>
            <a:xfrm>
              <a:off x="1785918" y="1214422"/>
              <a:ext cx="1071570" cy="500066"/>
            </a:xfrm>
            <a:prstGeom prst="bentConnector3">
              <a:avLst>
                <a:gd name="adj1" fmla="val 50000"/>
              </a:avLst>
            </a:prstGeom>
            <a:ln w="2222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肘形连接符 19"/>
            <p:cNvCxnSpPr/>
            <p:nvPr/>
          </p:nvCxnSpPr>
          <p:spPr>
            <a:xfrm>
              <a:off x="2714612" y="1714488"/>
              <a:ext cx="1071570" cy="428628"/>
            </a:xfrm>
            <a:prstGeom prst="bentConnector3">
              <a:avLst>
                <a:gd name="adj1" fmla="val 50000"/>
              </a:avLst>
            </a:prstGeom>
            <a:ln w="2222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>
              <a:off x="3786182" y="2143116"/>
              <a:ext cx="571504" cy="1588"/>
            </a:xfrm>
            <a:prstGeom prst="line">
              <a:avLst/>
            </a:prstGeom>
            <a:ln w="2222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组合 21"/>
          <p:cNvGrpSpPr/>
          <p:nvPr/>
        </p:nvGrpSpPr>
        <p:grpSpPr>
          <a:xfrm>
            <a:off x="1500166" y="2500306"/>
            <a:ext cx="3143272" cy="858844"/>
            <a:chOff x="1500166" y="2500306"/>
            <a:chExt cx="3143272" cy="858844"/>
          </a:xfrm>
        </p:grpSpPr>
        <p:cxnSp>
          <p:nvCxnSpPr>
            <p:cNvPr id="29" name="肘形连接符 28"/>
            <p:cNvCxnSpPr/>
            <p:nvPr/>
          </p:nvCxnSpPr>
          <p:spPr>
            <a:xfrm rot="16200000" flipH="1">
              <a:off x="1285852" y="2714620"/>
              <a:ext cx="857256" cy="428628"/>
            </a:xfrm>
            <a:prstGeom prst="bentConnector3">
              <a:avLst>
                <a:gd name="adj1" fmla="val 50000"/>
              </a:avLst>
            </a:prstGeom>
            <a:ln w="2222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>
              <a:off x="1928794" y="3357562"/>
              <a:ext cx="2714644" cy="1588"/>
            </a:xfrm>
            <a:prstGeom prst="line">
              <a:avLst/>
            </a:prstGeom>
            <a:ln w="2222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3" name="直接连接符 32"/>
          <p:cNvCxnSpPr/>
          <p:nvPr/>
        </p:nvCxnSpPr>
        <p:spPr>
          <a:xfrm rot="5400000">
            <a:off x="2928926" y="1285860"/>
            <a:ext cx="1714512" cy="1588"/>
          </a:xfrm>
          <a:prstGeom prst="line">
            <a:avLst/>
          </a:prstGeom>
          <a:ln w="2222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 rot="16200000" flipH="1">
            <a:off x="2928925" y="3357561"/>
            <a:ext cx="1857388" cy="1"/>
          </a:xfrm>
          <a:prstGeom prst="line">
            <a:avLst/>
          </a:prstGeom>
          <a:ln w="2222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组合 22"/>
          <p:cNvGrpSpPr/>
          <p:nvPr/>
        </p:nvGrpSpPr>
        <p:grpSpPr>
          <a:xfrm>
            <a:off x="1428728" y="4572008"/>
            <a:ext cx="3143272" cy="1785950"/>
            <a:chOff x="1428728" y="4572008"/>
            <a:chExt cx="3143272" cy="1785950"/>
          </a:xfrm>
        </p:grpSpPr>
        <p:cxnSp>
          <p:nvCxnSpPr>
            <p:cNvPr id="38" name="肘形连接符 37"/>
            <p:cNvCxnSpPr/>
            <p:nvPr/>
          </p:nvCxnSpPr>
          <p:spPr>
            <a:xfrm rot="16200000" flipH="1">
              <a:off x="1250133" y="4750603"/>
              <a:ext cx="857256" cy="500066"/>
            </a:xfrm>
            <a:prstGeom prst="bentConnector3">
              <a:avLst>
                <a:gd name="adj1" fmla="val 50000"/>
              </a:avLst>
            </a:prstGeom>
            <a:ln w="2222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肘形连接符 39"/>
            <p:cNvCxnSpPr/>
            <p:nvPr/>
          </p:nvCxnSpPr>
          <p:spPr>
            <a:xfrm>
              <a:off x="1928794" y="5429264"/>
              <a:ext cx="1500198" cy="500066"/>
            </a:xfrm>
            <a:prstGeom prst="bentConnector3">
              <a:avLst>
                <a:gd name="adj1" fmla="val 50000"/>
              </a:avLst>
            </a:prstGeom>
            <a:ln w="2222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肘形连接符 41"/>
            <p:cNvCxnSpPr/>
            <p:nvPr/>
          </p:nvCxnSpPr>
          <p:spPr>
            <a:xfrm>
              <a:off x="3428992" y="5929330"/>
              <a:ext cx="1143008" cy="428628"/>
            </a:xfrm>
            <a:prstGeom prst="bentConnector3">
              <a:avLst>
                <a:gd name="adj1" fmla="val 50000"/>
              </a:avLst>
            </a:prstGeom>
            <a:ln w="2222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3" name="直接连接符 42"/>
          <p:cNvCxnSpPr/>
          <p:nvPr/>
        </p:nvCxnSpPr>
        <p:spPr>
          <a:xfrm rot="16200000" flipH="1">
            <a:off x="3000365" y="5500702"/>
            <a:ext cx="1857388" cy="1"/>
          </a:xfrm>
          <a:prstGeom prst="line">
            <a:avLst/>
          </a:prstGeom>
          <a:ln w="2222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30"/>
          <p:cNvSpPr>
            <a:spLocks noChangeArrowheads="1"/>
          </p:cNvSpPr>
          <p:nvPr/>
        </p:nvSpPr>
        <p:spPr bwMode="auto">
          <a:xfrm>
            <a:off x="3275013" y="5997595"/>
            <a:ext cx="1439863" cy="360363"/>
          </a:xfrm>
          <a:prstGeom prst="rect">
            <a:avLst/>
          </a:prstGeom>
          <a:noFill/>
          <a:ln w="25400">
            <a:solidFill>
              <a:srgbClr val="00FF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9552" y="428604"/>
            <a:ext cx="7772400" cy="1470025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5400" dirty="0" smtClean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第四章   </a:t>
            </a:r>
            <a:r>
              <a:rPr lang="zh-CN" altLang="en-US" sz="5400" dirty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线性方程组</a:t>
            </a:r>
          </a:p>
        </p:txBody>
      </p:sp>
      <p:sp>
        <p:nvSpPr>
          <p:cNvPr id="11267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085876" y="2000240"/>
            <a:ext cx="7129462" cy="3456384"/>
          </a:xfrm>
          <a:noFill/>
        </p:spPr>
        <p:txBody>
          <a:bodyPr>
            <a:normAutofit fontScale="77500" lnSpcReduction="20000"/>
          </a:bodyPr>
          <a:lstStyle/>
          <a:p>
            <a:pPr algn="l" eaLnBrk="1" hangingPunct="1">
              <a:lnSpc>
                <a:spcPct val="150000"/>
              </a:lnSpc>
              <a:spcBef>
                <a:spcPct val="0"/>
              </a:spcBef>
            </a:pPr>
            <a:r>
              <a:rPr lang="zh-CN" altLang="en-US" sz="3600" b="1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第一节   高斯消元法</a:t>
            </a:r>
            <a:endParaRPr lang="en-US" altLang="zh-CN" sz="3600" b="1" dirty="0" smtClean="0">
              <a:solidFill>
                <a:schemeClr val="tx1"/>
              </a:solidFill>
              <a:latin typeface="楷体" pitchFamily="49" charset="-122"/>
              <a:ea typeface="楷体" pitchFamily="49" charset="-122"/>
            </a:endParaRPr>
          </a:p>
          <a:p>
            <a:pPr algn="l" eaLnBrk="1" hangingPunct="1">
              <a:lnSpc>
                <a:spcPct val="150000"/>
              </a:lnSpc>
              <a:spcBef>
                <a:spcPct val="0"/>
              </a:spcBef>
            </a:pPr>
            <a:r>
              <a:rPr lang="zh-CN" altLang="en-US" sz="3600" b="1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第二</a:t>
            </a:r>
            <a:r>
              <a:rPr lang="zh-CN" altLang="en-US" sz="3600" b="1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节   </a:t>
            </a:r>
            <a:r>
              <a:rPr lang="en-US" altLang="zh-CN" sz="3600" b="1" i="1" dirty="0" smtClean="0">
                <a:solidFill>
                  <a:schemeClr val="tx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</a:t>
            </a:r>
            <a:r>
              <a:rPr lang="zh-CN" altLang="en-US" sz="3600" b="1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维向量空间</a:t>
            </a:r>
          </a:p>
          <a:p>
            <a:pPr algn="l" eaLnBrk="1" hangingPunct="1">
              <a:lnSpc>
                <a:spcPct val="150000"/>
              </a:lnSpc>
              <a:spcBef>
                <a:spcPct val="0"/>
              </a:spcBef>
            </a:pPr>
            <a:r>
              <a:rPr lang="zh-CN" altLang="en-US" sz="3600" b="1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第三节   向量组的线性相关性</a:t>
            </a:r>
          </a:p>
          <a:p>
            <a:pPr algn="l">
              <a:lnSpc>
                <a:spcPct val="150000"/>
              </a:lnSpc>
              <a:spcBef>
                <a:spcPct val="0"/>
              </a:spcBef>
            </a:pPr>
            <a:r>
              <a:rPr lang="zh-CN" altLang="en-US" sz="3600" b="1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第四节   </a:t>
            </a:r>
            <a:r>
              <a:rPr kumimoji="1" lang="en-US" altLang="zh-CN" sz="3600" b="1" i="1" dirty="0" err="1" smtClean="0">
                <a:solidFill>
                  <a:schemeClr val="tx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Rⁿ</a:t>
            </a:r>
            <a:r>
              <a:rPr kumimoji="1" lang="zh-CN" altLang="en-US" sz="3600" b="1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的基、</a:t>
            </a:r>
            <a:r>
              <a:rPr lang="zh-CN" altLang="en-US" sz="3600" b="1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向量在基下的坐标</a:t>
            </a:r>
            <a:endParaRPr lang="en-US" altLang="zh-CN" sz="3600" b="1" dirty="0" smtClean="0">
              <a:solidFill>
                <a:schemeClr val="tx1"/>
              </a:solidFill>
              <a:latin typeface="楷体" pitchFamily="49" charset="-122"/>
              <a:ea typeface="楷体" pitchFamily="49" charset="-122"/>
            </a:endParaRPr>
          </a:p>
          <a:p>
            <a:pPr algn="l" eaLnBrk="1" hangingPunct="1">
              <a:lnSpc>
                <a:spcPct val="150000"/>
              </a:lnSpc>
              <a:spcBef>
                <a:spcPct val="0"/>
              </a:spcBef>
            </a:pPr>
            <a:r>
              <a:rPr lang="zh-CN" altLang="en-US" sz="3600" b="1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第五节   向量组的秩</a:t>
            </a:r>
            <a:endParaRPr lang="en-US" altLang="zh-CN" sz="3600" b="1" dirty="0" smtClean="0">
              <a:solidFill>
                <a:schemeClr val="tx1"/>
              </a:solidFill>
              <a:latin typeface="楷体" pitchFamily="49" charset="-122"/>
              <a:ea typeface="楷体" pitchFamily="49" charset="-122"/>
            </a:endParaRPr>
          </a:p>
          <a:p>
            <a:pPr algn="l" eaLnBrk="1" hangingPunct="1">
              <a:lnSpc>
                <a:spcPct val="150000"/>
              </a:lnSpc>
              <a:spcBef>
                <a:spcPct val="0"/>
              </a:spcBef>
            </a:pPr>
            <a:r>
              <a:rPr lang="zh-CN" altLang="en-US" sz="3600" b="1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第六节   线性方程组解的结构</a:t>
            </a:r>
            <a:endParaRPr lang="zh-CN" altLang="en-US" b="1" dirty="0" smtClean="0">
              <a:solidFill>
                <a:schemeClr val="tx1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37E2714-5B5B-4599-BC1E-DF5C9A31037A}" type="slidenum">
              <a:rPr lang="zh-CN" altLang="en-US" smtClean="0"/>
              <a:pPr>
                <a:defRPr/>
              </a:pPr>
              <a:t>2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8852" name="Object 4"/>
          <p:cNvGraphicFramePr>
            <a:graphicFrameLocks noGrp="1" noChangeAspect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xmlns="" val="3884878211"/>
              </p:ext>
            </p:extLst>
          </p:nvPr>
        </p:nvGraphicFramePr>
        <p:xfrm>
          <a:off x="1034932" y="1124744"/>
          <a:ext cx="2562947" cy="875080"/>
        </p:xfrm>
        <a:graphic>
          <a:graphicData uri="http://schemas.openxmlformats.org/presentationml/2006/ole">
            <p:oleObj spid="_x0000_s14419" name="Equation" r:id="rId3" imgW="520560" imgH="177480" progId="">
              <p:embed/>
            </p:oleObj>
          </a:graphicData>
        </a:graphic>
      </p:graphicFrame>
      <p:graphicFrame>
        <p:nvGraphicFramePr>
          <p:cNvPr id="78855" name="Object 7"/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xmlns="" val="1178091090"/>
              </p:ext>
            </p:extLst>
          </p:nvPr>
        </p:nvGraphicFramePr>
        <p:xfrm>
          <a:off x="395536" y="2276872"/>
          <a:ext cx="3384376" cy="1840033"/>
        </p:xfrm>
        <a:graphic>
          <a:graphicData uri="http://schemas.openxmlformats.org/presentationml/2006/ole">
            <p:oleObj spid="_x0000_s14420" name="Equation" r:id="rId4" imgW="1307880" imgH="711000" progId="">
              <p:embed/>
            </p:oleObj>
          </a:graphicData>
        </a:graphic>
      </p:graphicFrame>
      <p:graphicFrame>
        <p:nvGraphicFramePr>
          <p:cNvPr id="78866" name="Object 18"/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xmlns="" val="3119359961"/>
              </p:ext>
            </p:extLst>
          </p:nvPr>
        </p:nvGraphicFramePr>
        <p:xfrm>
          <a:off x="4243336" y="2344233"/>
          <a:ext cx="1676433" cy="1804847"/>
        </p:xfrm>
        <a:graphic>
          <a:graphicData uri="http://schemas.openxmlformats.org/presentationml/2006/ole">
            <p:oleObj spid="_x0000_s14421" name="Equation" r:id="rId5" imgW="660240" imgH="711000" progId="">
              <p:embed/>
            </p:oleObj>
          </a:graphicData>
        </a:graphic>
      </p:graphicFrame>
      <p:graphicFrame>
        <p:nvGraphicFramePr>
          <p:cNvPr id="78869" name="Object 21"/>
          <p:cNvGraphicFramePr>
            <a:graphicFrameLocks noGrp="1" noChangeAspect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xmlns="" val="211888650"/>
              </p:ext>
            </p:extLst>
          </p:nvPr>
        </p:nvGraphicFramePr>
        <p:xfrm>
          <a:off x="6228184" y="2325003"/>
          <a:ext cx="1651148" cy="1968093"/>
        </p:xfrm>
        <a:graphic>
          <a:graphicData uri="http://schemas.openxmlformats.org/presentationml/2006/ole">
            <p:oleObj spid="_x0000_s14422" name="Equation" r:id="rId6" imgW="596880" imgH="711000" progId="">
              <p:embed/>
            </p:oleObj>
          </a:graphicData>
        </a:graphic>
      </p:graphicFrame>
      <p:sp>
        <p:nvSpPr>
          <p:cNvPr id="78881" name="AutoShape 33"/>
          <p:cNvSpPr>
            <a:spLocks/>
          </p:cNvSpPr>
          <p:nvPr/>
        </p:nvSpPr>
        <p:spPr bwMode="auto">
          <a:xfrm>
            <a:off x="1042988" y="4875048"/>
            <a:ext cx="1512887" cy="1223962"/>
          </a:xfrm>
          <a:prstGeom prst="accentBorderCallout2">
            <a:avLst>
              <a:gd name="adj1" fmla="val 9338"/>
              <a:gd name="adj2" fmla="val -5037"/>
              <a:gd name="adj3" fmla="val 9338"/>
              <a:gd name="adj4" fmla="val -30222"/>
              <a:gd name="adj5" fmla="val -121144"/>
              <a:gd name="adj6" fmla="val -27307"/>
            </a:avLst>
          </a:prstGeom>
          <a:noFill/>
          <a:ln w="5715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 i="1" dirty="0">
                <a:solidFill>
                  <a:schemeClr val="tx1"/>
                </a:solidFill>
                <a:latin typeface="幼圆" pitchFamily="49" charset="-122"/>
                <a:ea typeface="幼圆" pitchFamily="49" charset="-122"/>
              </a:rPr>
              <a:t>系数矩阵</a:t>
            </a:r>
          </a:p>
        </p:txBody>
      </p:sp>
      <p:sp>
        <p:nvSpPr>
          <p:cNvPr id="78882" name="AutoShape 34"/>
          <p:cNvSpPr>
            <a:spLocks/>
          </p:cNvSpPr>
          <p:nvPr/>
        </p:nvSpPr>
        <p:spPr bwMode="auto">
          <a:xfrm>
            <a:off x="4427538" y="4941888"/>
            <a:ext cx="1657350" cy="1295400"/>
          </a:xfrm>
          <a:prstGeom prst="accentBorderCallout2">
            <a:avLst>
              <a:gd name="adj1" fmla="val 8824"/>
              <a:gd name="adj2" fmla="val -4597"/>
              <a:gd name="adj3" fmla="val 8824"/>
              <a:gd name="adj4" fmla="val -18968"/>
              <a:gd name="adj5" fmla="val -119677"/>
              <a:gd name="adj6" fmla="val 1789"/>
            </a:avLst>
          </a:prstGeom>
          <a:noFill/>
          <a:ln w="5715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 i="1" dirty="0">
                <a:solidFill>
                  <a:schemeClr val="tx1"/>
                </a:solidFill>
                <a:latin typeface="幼圆" pitchFamily="49" charset="-122"/>
                <a:ea typeface="幼圆" pitchFamily="49" charset="-122"/>
              </a:rPr>
              <a:t>未知量矩阵</a:t>
            </a:r>
          </a:p>
        </p:txBody>
      </p:sp>
      <p:sp>
        <p:nvSpPr>
          <p:cNvPr id="78883" name="AutoShape 35"/>
          <p:cNvSpPr>
            <a:spLocks/>
          </p:cNvSpPr>
          <p:nvPr/>
        </p:nvSpPr>
        <p:spPr bwMode="auto">
          <a:xfrm>
            <a:off x="7092950" y="4941888"/>
            <a:ext cx="1727200" cy="1295400"/>
          </a:xfrm>
          <a:prstGeom prst="accentBorderCallout2">
            <a:avLst>
              <a:gd name="adj1" fmla="val 8824"/>
              <a:gd name="adj2" fmla="val -4412"/>
              <a:gd name="adj3" fmla="val 8824"/>
              <a:gd name="adj4" fmla="val -25185"/>
              <a:gd name="adj5" fmla="val -113116"/>
              <a:gd name="adj6" fmla="val -40461"/>
            </a:avLst>
          </a:prstGeom>
          <a:noFill/>
          <a:ln w="5715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 i="1" dirty="0">
                <a:solidFill>
                  <a:schemeClr val="tx1"/>
                </a:solidFill>
                <a:latin typeface="幼圆" pitchFamily="49" charset="-122"/>
                <a:ea typeface="幼圆" pitchFamily="49" charset="-122"/>
              </a:rPr>
              <a:t>常数项矩阵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07504" y="270356"/>
            <a:ext cx="52629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zh-CN" altLang="en-US" b="1" dirty="0" smtClean="0">
                <a:solidFill>
                  <a:schemeClr val="tx1"/>
                </a:solidFill>
              </a:rPr>
              <a:t>方程组的矩阵表达形式：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1C8F89-2AB9-44FF-8597-829ED5E7DA0C}" type="slidenum">
              <a:rPr lang="zh-CN" altLang="en-US" smtClean="0"/>
              <a:pPr>
                <a:defRPr/>
              </a:pPr>
              <a:t>20</a:t>
            </a:fld>
            <a:endParaRPr lang="en-US" altLang="zh-CN"/>
          </a:p>
        </p:txBody>
      </p:sp>
      <p:graphicFrame>
        <p:nvGraphicFramePr>
          <p:cNvPr id="3" name="对象 2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xmlns="" val="1033258409"/>
              </p:ext>
            </p:extLst>
          </p:nvPr>
        </p:nvGraphicFramePr>
        <p:xfrm>
          <a:off x="4994118" y="188640"/>
          <a:ext cx="4114386" cy="1916832"/>
        </p:xfrm>
        <a:graphic>
          <a:graphicData uri="http://schemas.openxmlformats.org/presentationml/2006/ole">
            <p:oleObj spid="_x0000_s14423" name="Equation" r:id="rId7" imgW="2044440" imgH="95220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9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88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88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88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88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1000"/>
                                        <p:tgtEl>
                                          <p:spTgt spid="78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1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6" dur="1000"/>
                                        <p:tgtEl>
                                          <p:spTgt spid="78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1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34" dur="1000"/>
                                        <p:tgtEl>
                                          <p:spTgt spid="78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81" grpId="0" animBg="1"/>
      <p:bldP spid="78882" grpId="0" animBg="1"/>
      <p:bldP spid="7888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3976" name="Object 8"/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xmlns="" val="1845447921"/>
              </p:ext>
            </p:extLst>
          </p:nvPr>
        </p:nvGraphicFramePr>
        <p:xfrm>
          <a:off x="682625" y="1073150"/>
          <a:ext cx="7073900" cy="2613025"/>
        </p:xfrm>
        <a:graphic>
          <a:graphicData uri="http://schemas.openxmlformats.org/presentationml/2006/ole">
            <p:oleObj spid="_x0000_s15385" name="Equation" r:id="rId3" imgW="1993680" imgH="736560" progId="">
              <p:embed/>
            </p:oleObj>
          </a:graphicData>
        </a:graphic>
      </p:graphicFrame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467544" y="188640"/>
            <a:ext cx="3269355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3600">
                <a:solidFill>
                  <a:srgbClr val="FFFFCC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3600">
                <a:solidFill>
                  <a:srgbClr val="FFFFCC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3600">
                <a:solidFill>
                  <a:srgbClr val="FFFFCC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3600">
                <a:solidFill>
                  <a:srgbClr val="FFFFCC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3600">
                <a:solidFill>
                  <a:srgbClr val="FFFFCC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Char char="n"/>
              <a:defRPr sz="3600">
                <a:solidFill>
                  <a:srgbClr val="FFFFCC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Char char="n"/>
              <a:defRPr sz="3600">
                <a:solidFill>
                  <a:srgbClr val="FFFFCC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Char char="n"/>
              <a:defRPr sz="3600">
                <a:solidFill>
                  <a:srgbClr val="FFFFCC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Char char="n"/>
              <a:defRPr sz="3600">
                <a:solidFill>
                  <a:srgbClr val="FFFFCC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5400" b="1" dirty="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增广矩阵</a:t>
            </a:r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377655" y="3995366"/>
            <a:ext cx="83597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3600">
                <a:solidFill>
                  <a:srgbClr val="FFFFCC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3600">
                <a:solidFill>
                  <a:srgbClr val="FFFFCC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3600">
                <a:solidFill>
                  <a:srgbClr val="FFFFCC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3600">
                <a:solidFill>
                  <a:srgbClr val="FFFFCC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3600">
                <a:solidFill>
                  <a:srgbClr val="FFFFCC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Char char="n"/>
              <a:defRPr sz="3600">
                <a:solidFill>
                  <a:srgbClr val="FFFFCC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Char char="n"/>
              <a:defRPr sz="3600">
                <a:solidFill>
                  <a:srgbClr val="FFFFCC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Char char="n"/>
              <a:defRPr sz="3600">
                <a:solidFill>
                  <a:srgbClr val="FFFFCC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Char char="n"/>
              <a:defRPr sz="3600">
                <a:solidFill>
                  <a:srgbClr val="FFFFCC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b="1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方程组 </a:t>
            </a:r>
            <a:r>
              <a:rPr kumimoji="1" lang="en-US" altLang="zh-CN" sz="2800" b="1" i="1" dirty="0" smtClean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Ax</a:t>
            </a:r>
            <a:r>
              <a:rPr kumimoji="1" lang="en-US" altLang="zh-CN" sz="2800" b="1" dirty="0" smtClean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=</a:t>
            </a:r>
            <a:r>
              <a:rPr kumimoji="1" lang="en-US" altLang="zh-CN" sz="2800" b="1" i="1" dirty="0" smtClean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b </a:t>
            </a:r>
            <a:r>
              <a:rPr kumimoji="1" lang="zh-CN" altLang="en-US" sz="2800" b="1" dirty="0" smtClean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与</a:t>
            </a:r>
            <a:r>
              <a:rPr kumimoji="1" lang="zh-CN" altLang="zh-CN" sz="2800" b="1" dirty="0" smtClean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增广矩阵</a:t>
            </a:r>
            <a:r>
              <a:rPr kumimoji="1" lang="zh-CN" altLang="en-US" sz="2800" b="1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存在</a:t>
            </a:r>
            <a:r>
              <a:rPr kumimoji="1" lang="zh-CN" altLang="en-US" sz="2800" b="1" u="sng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一一对应关系</a:t>
            </a:r>
            <a:r>
              <a:rPr kumimoji="1" lang="zh-CN" altLang="zh-CN" sz="2800" b="1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：</a:t>
            </a:r>
            <a:endParaRPr kumimoji="1" lang="zh-CN" altLang="en-US" sz="2800" b="1" dirty="0">
              <a:solidFill>
                <a:schemeClr val="tx1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360363" y="4797152"/>
            <a:ext cx="8604250" cy="138499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         </a:t>
            </a:r>
            <a:r>
              <a:rPr kumimoji="1" lang="zh-CN" altLang="en-US" sz="2800" b="1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这是线性代数中最</a:t>
            </a:r>
            <a:r>
              <a:rPr kumimoji="1" lang="zh-CN" altLang="en-US" sz="2800" b="1" dirty="0" smtClean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基本的</a:t>
            </a:r>
            <a:r>
              <a:rPr kumimoji="1" lang="zh-CN" altLang="en-US" sz="2800" b="1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一次抽象</a:t>
            </a:r>
            <a:r>
              <a:rPr kumimoji="1" lang="zh-CN" altLang="en-US" sz="2800" b="1" dirty="0" smtClean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，</a:t>
            </a:r>
            <a:r>
              <a:rPr kumimoji="1" lang="zh-CN" altLang="en-US" sz="2800" b="1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将</a:t>
            </a:r>
            <a:r>
              <a:rPr kumimoji="1" lang="zh-CN" altLang="en-US" sz="2800" b="1" dirty="0" smtClean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方程组与</a:t>
            </a:r>
            <a:r>
              <a:rPr kumimoji="1" lang="zh-CN" altLang="zh-CN" sz="2800" b="1" dirty="0" smtClean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增广矩阵</a:t>
            </a:r>
            <a:r>
              <a:rPr kumimoji="1" lang="zh-CN" altLang="en-US" sz="2800" b="1" dirty="0" smtClean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一一对应起来，从而对</a:t>
            </a:r>
            <a:r>
              <a:rPr kumimoji="1" lang="zh-CN" altLang="en-US" sz="2800" b="1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方程组 的</a:t>
            </a:r>
            <a:r>
              <a:rPr kumimoji="1" lang="zh-CN" altLang="en-US" sz="2800" b="1" dirty="0" smtClean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研究转化</a:t>
            </a:r>
            <a:r>
              <a:rPr kumimoji="1" lang="zh-CN" altLang="en-US" sz="2800" b="1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为对</a:t>
            </a:r>
            <a:r>
              <a:rPr kumimoji="1" lang="zh-CN" altLang="zh-CN" sz="2800" b="1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矩阵</a:t>
            </a:r>
            <a:r>
              <a:rPr kumimoji="1" lang="zh-CN" altLang="en-US" sz="2800" b="1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的</a:t>
            </a:r>
            <a:r>
              <a:rPr kumimoji="1" lang="zh-CN" altLang="en-US" sz="2800" b="1" dirty="0" smtClean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研究（行列式，秩，初等变换等）。</a:t>
            </a:r>
            <a:endParaRPr kumimoji="1" lang="zh-CN" altLang="en-US" sz="2800" b="1" dirty="0">
              <a:solidFill>
                <a:schemeClr val="tx1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80CF9A-9679-4DBB-81AA-DC91CFE2A507}" type="slidenum">
              <a:rPr lang="zh-CN" altLang="en-US" smtClean="0"/>
              <a:pPr>
                <a:defRPr/>
              </a:pPr>
              <a:t>21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9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39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39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39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39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utoUpdateAnimBg="0"/>
      <p:bldP spid="1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458" name="Object 2"/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xmlns="" val="1832869387"/>
              </p:ext>
            </p:extLst>
          </p:nvPr>
        </p:nvGraphicFramePr>
        <p:xfrm>
          <a:off x="1692275" y="323850"/>
          <a:ext cx="5400675" cy="2516188"/>
        </p:xfrm>
        <a:graphic>
          <a:graphicData uri="http://schemas.openxmlformats.org/presentationml/2006/ole">
            <p:oleObj spid="_x0000_s19492" name="Equation" r:id="rId4" imgW="2044440" imgH="952200" progId="">
              <p:embed/>
            </p:oleObj>
          </a:graphicData>
        </a:graphic>
      </p:graphicFrame>
      <p:graphicFrame>
        <p:nvGraphicFramePr>
          <p:cNvPr id="2" name="对象 1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xmlns="" val="3688092536"/>
              </p:ext>
            </p:extLst>
          </p:nvPr>
        </p:nvGraphicFramePr>
        <p:xfrm>
          <a:off x="979488" y="4027488"/>
          <a:ext cx="6102350" cy="2322512"/>
        </p:xfrm>
        <a:graphic>
          <a:graphicData uri="http://schemas.openxmlformats.org/presentationml/2006/ole">
            <p:oleObj spid="_x0000_s19493" name="Equation" r:id="rId5" imgW="1993680" imgH="736560" progId="">
              <p:embed/>
            </p:oleObj>
          </a:graphicData>
        </a:graphic>
      </p:graphicFrame>
      <p:sp>
        <p:nvSpPr>
          <p:cNvPr id="3" name="上下箭头 2"/>
          <p:cNvSpPr/>
          <p:nvPr/>
        </p:nvSpPr>
        <p:spPr>
          <a:xfrm>
            <a:off x="4008085" y="3140968"/>
            <a:ext cx="484632" cy="864096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500499" y="3231072"/>
            <a:ext cx="2448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b="1" dirty="0" smtClean="0">
                <a:solidFill>
                  <a:srgbClr val="FF0000"/>
                </a:solidFill>
              </a:rPr>
              <a:t>一一对应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80CF9A-9679-4DBB-81AA-DC91CFE2A507}" type="slidenum">
              <a:rPr lang="zh-CN" altLang="en-US" smtClean="0"/>
              <a:pPr>
                <a:defRPr/>
              </a:pPr>
              <a:t>22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9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Text Box 2"/>
          <p:cNvSpPr txBox="1">
            <a:spLocks noChangeArrowheads="1"/>
          </p:cNvSpPr>
          <p:nvPr/>
        </p:nvSpPr>
        <p:spPr bwMode="auto">
          <a:xfrm>
            <a:off x="762000" y="1104900"/>
            <a:ext cx="7562850" cy="175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666750" eaLnBrk="0" hangingPunct="0">
              <a:defRPr sz="3600">
                <a:solidFill>
                  <a:srgbClr val="FFFFCC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3600">
                <a:solidFill>
                  <a:srgbClr val="FFFFCC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3600">
                <a:solidFill>
                  <a:srgbClr val="FFFFCC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3600">
                <a:solidFill>
                  <a:srgbClr val="FFFFCC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3600">
                <a:solidFill>
                  <a:srgbClr val="FFFFCC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Char char="n"/>
              <a:defRPr sz="3600">
                <a:solidFill>
                  <a:srgbClr val="FFFFCC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Char char="n"/>
              <a:defRPr sz="3600">
                <a:solidFill>
                  <a:srgbClr val="FFFFCC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Char char="n"/>
              <a:defRPr sz="3600">
                <a:solidFill>
                  <a:srgbClr val="FFFFCC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Char char="n"/>
              <a:defRPr sz="3600">
                <a:solidFill>
                  <a:srgbClr val="FFFFCC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3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b="1" dirty="0" smtClean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从</a:t>
            </a:r>
            <a:r>
              <a:rPr kumimoji="1" lang="zh-CN" altLang="en-US" sz="2800" b="1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课本</a:t>
            </a:r>
            <a:r>
              <a:rPr kumimoji="1" lang="zh-CN" altLang="en-US" sz="2800" b="1" dirty="0" smtClean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例题介绍</a:t>
            </a:r>
            <a:r>
              <a:rPr kumimoji="1" lang="zh-CN" altLang="en-US" sz="2800" b="1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的消元法我们知道，消元法实质上是利用一系列</a:t>
            </a:r>
            <a:r>
              <a:rPr kumimoji="1" lang="zh-CN" altLang="en-US" sz="28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方程组的初等变换将其变成同解的阶梯形方程组</a:t>
            </a:r>
            <a:r>
              <a:rPr kumimoji="1" lang="en-US" altLang="zh-CN" sz="28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.</a:t>
            </a:r>
          </a:p>
        </p:txBody>
      </p:sp>
      <p:sp>
        <p:nvSpPr>
          <p:cNvPr id="133123" name="Text Box 3"/>
          <p:cNvSpPr txBox="1">
            <a:spLocks noChangeArrowheads="1"/>
          </p:cNvSpPr>
          <p:nvPr/>
        </p:nvSpPr>
        <p:spPr bwMode="auto">
          <a:xfrm>
            <a:off x="762000" y="2919578"/>
            <a:ext cx="7562850" cy="11523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666750" eaLnBrk="0" hangingPunct="0">
              <a:defRPr sz="3600">
                <a:solidFill>
                  <a:srgbClr val="FFFFCC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3600">
                <a:solidFill>
                  <a:srgbClr val="FFFFCC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3600">
                <a:solidFill>
                  <a:srgbClr val="FFFFCC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3600">
                <a:solidFill>
                  <a:srgbClr val="FFFFCC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3600">
                <a:solidFill>
                  <a:srgbClr val="FFFFCC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Char char="n"/>
              <a:defRPr sz="3600">
                <a:solidFill>
                  <a:srgbClr val="FFFFCC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Char char="n"/>
              <a:defRPr sz="3600">
                <a:solidFill>
                  <a:srgbClr val="FFFFCC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Char char="n"/>
              <a:defRPr sz="3600">
                <a:solidFill>
                  <a:srgbClr val="FFFFCC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Char char="n"/>
              <a:defRPr sz="3600">
                <a:solidFill>
                  <a:srgbClr val="FFFFCC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3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b="1" dirty="0" smtClean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因此</a:t>
            </a:r>
            <a:r>
              <a:rPr kumimoji="1" lang="zh-CN" altLang="en-US" sz="2800" b="1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消元法也可看作是对其增广矩阵实行一系列</a:t>
            </a:r>
            <a:r>
              <a:rPr kumimoji="1" lang="zh-CN" altLang="en-US" sz="28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初等行变换化为</a:t>
            </a:r>
            <a:r>
              <a:rPr kumimoji="1" lang="zh-CN" altLang="en-US" sz="2800" b="1" u="sng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阶梯矩阵</a:t>
            </a:r>
            <a:r>
              <a:rPr kumimoji="1" lang="zh-CN" altLang="en-US" sz="28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的过程</a:t>
            </a:r>
            <a:r>
              <a:rPr kumimoji="1" lang="en-US" altLang="zh-CN" sz="28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.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F4A1C3-8616-41A2-9ADC-A985605854B0}" type="slidenum">
              <a:rPr lang="zh-CN" altLang="en-US" smtClean="0"/>
              <a:pPr>
                <a:defRPr/>
              </a:pPr>
              <a:t>23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75"/>
                                        <p:tgtEl>
                                          <p:spTgt spid="133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75"/>
                                        <p:tgtEl>
                                          <p:spTgt spid="133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22" grpId="0" autoUpdateAnimBg="0"/>
      <p:bldP spid="133123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b="1" dirty="0">
                <a:solidFill>
                  <a:schemeClr val="tx2">
                    <a:satMod val="200000"/>
                  </a:schemeClr>
                </a:solidFill>
                <a:ea typeface="宋体" pitchFamily="2" charset="-122"/>
              </a:rPr>
              <a:t>线性方程组解法讨论</a:t>
            </a:r>
          </a:p>
        </p:txBody>
      </p:sp>
      <p:sp>
        <p:nvSpPr>
          <p:cNvPr id="20483" name="Text Box 11"/>
          <p:cNvSpPr txBox="1">
            <a:spLocks noChangeArrowheads="1"/>
          </p:cNvSpPr>
          <p:nvPr/>
        </p:nvSpPr>
        <p:spPr bwMode="auto">
          <a:xfrm>
            <a:off x="467544" y="1412776"/>
            <a:ext cx="818100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3600">
                <a:solidFill>
                  <a:srgbClr val="FFFFCC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3600">
                <a:solidFill>
                  <a:srgbClr val="FFFFCC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3600">
                <a:solidFill>
                  <a:srgbClr val="FFFFCC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3600">
                <a:solidFill>
                  <a:srgbClr val="FFFFCC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3600">
                <a:solidFill>
                  <a:srgbClr val="FFFFCC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Char char="n"/>
              <a:defRPr sz="3600">
                <a:solidFill>
                  <a:srgbClr val="FFFFCC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Char char="n"/>
              <a:defRPr sz="3600">
                <a:solidFill>
                  <a:srgbClr val="FFFFCC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Char char="n"/>
              <a:defRPr sz="3600">
                <a:solidFill>
                  <a:srgbClr val="FFFFCC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Char char="n"/>
              <a:defRPr sz="3600">
                <a:solidFill>
                  <a:srgbClr val="FFFFCC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 dirty="0" smtClean="0">
                <a:solidFill>
                  <a:schemeClr val="tx1"/>
                </a:solidFill>
                <a:latin typeface="Arial" charset="0"/>
              </a:rPr>
              <a:t>方程组的初等变换对应于增广矩阵的初等行变换</a:t>
            </a:r>
            <a:endParaRPr lang="zh-CN" altLang="en-US" sz="2800" b="1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2476" name="Text Box 12"/>
          <p:cNvSpPr txBox="1">
            <a:spLocks noChangeArrowheads="1"/>
          </p:cNvSpPr>
          <p:nvPr/>
        </p:nvSpPr>
        <p:spPr bwMode="auto">
          <a:xfrm>
            <a:off x="254322" y="2781127"/>
            <a:ext cx="203773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rgbClr val="FFFFCC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3600">
                <a:solidFill>
                  <a:srgbClr val="FFFFCC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3600">
                <a:solidFill>
                  <a:srgbClr val="FFFFCC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3600">
                <a:solidFill>
                  <a:srgbClr val="FFFFCC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3600">
                <a:solidFill>
                  <a:srgbClr val="FFFFCC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Char char="n"/>
              <a:defRPr sz="3600">
                <a:solidFill>
                  <a:srgbClr val="FFFFCC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Char char="n"/>
              <a:defRPr sz="3600">
                <a:solidFill>
                  <a:srgbClr val="FFFFCC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Char char="n"/>
              <a:defRPr sz="3600">
                <a:solidFill>
                  <a:srgbClr val="FFFFCC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Char char="n"/>
              <a:defRPr sz="3600">
                <a:solidFill>
                  <a:srgbClr val="FFFFCC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增广矩阵</a:t>
            </a:r>
          </a:p>
        </p:txBody>
      </p:sp>
      <p:grpSp>
        <p:nvGrpSpPr>
          <p:cNvPr id="62480" name="Group 16"/>
          <p:cNvGrpSpPr>
            <a:grpSpLocks/>
          </p:cNvGrpSpPr>
          <p:nvPr/>
        </p:nvGrpSpPr>
        <p:grpSpPr bwMode="auto">
          <a:xfrm>
            <a:off x="2559372" y="2349328"/>
            <a:ext cx="3455988" cy="1150938"/>
            <a:chOff x="1655" y="1752"/>
            <a:chExt cx="2177" cy="725"/>
          </a:xfrm>
        </p:grpSpPr>
        <p:sp>
          <p:nvSpPr>
            <p:cNvPr id="20488" name="AutoShape 13"/>
            <p:cNvSpPr>
              <a:spLocks noChangeArrowheads="1"/>
            </p:cNvSpPr>
            <p:nvPr/>
          </p:nvSpPr>
          <p:spPr bwMode="auto">
            <a:xfrm>
              <a:off x="1655" y="2024"/>
              <a:ext cx="2177" cy="453"/>
            </a:xfrm>
            <a:prstGeom prst="rightArrow">
              <a:avLst>
                <a:gd name="adj1" fmla="val 50000"/>
                <a:gd name="adj2" fmla="val 12014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489" name="Text Box 14"/>
            <p:cNvSpPr txBox="1">
              <a:spLocks noChangeArrowheads="1"/>
            </p:cNvSpPr>
            <p:nvPr/>
          </p:nvSpPr>
          <p:spPr bwMode="auto">
            <a:xfrm>
              <a:off x="1746" y="1752"/>
              <a:ext cx="140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3600">
                  <a:solidFill>
                    <a:srgbClr val="FFFFCC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sz="3600">
                  <a:solidFill>
                    <a:srgbClr val="FFFFCC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3600">
                  <a:solidFill>
                    <a:srgbClr val="FFFFCC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3600">
                  <a:solidFill>
                    <a:srgbClr val="FFFFCC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3600">
                  <a:solidFill>
                    <a:srgbClr val="FFFFCC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10000"/>
                <a:buFont typeface="Wingdings" pitchFamily="2" charset="2"/>
                <a:buChar char="n"/>
                <a:defRPr sz="3600">
                  <a:solidFill>
                    <a:srgbClr val="FFFFCC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10000"/>
                <a:buFont typeface="Wingdings" pitchFamily="2" charset="2"/>
                <a:buChar char="n"/>
                <a:defRPr sz="3600">
                  <a:solidFill>
                    <a:srgbClr val="FFFFCC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10000"/>
                <a:buFont typeface="Wingdings" pitchFamily="2" charset="2"/>
                <a:buChar char="n"/>
                <a:defRPr sz="3600">
                  <a:solidFill>
                    <a:srgbClr val="FFFFCC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10000"/>
                <a:buFont typeface="Wingdings" pitchFamily="2" charset="2"/>
                <a:buChar char="n"/>
                <a:defRPr sz="3600">
                  <a:solidFill>
                    <a:srgbClr val="FFFFCC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3200" b="1" dirty="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rPr>
                <a:t>初等行变换</a:t>
              </a:r>
            </a:p>
          </p:txBody>
        </p:sp>
      </p:grpSp>
      <p:sp>
        <p:nvSpPr>
          <p:cNvPr id="62479" name="Text Box 15"/>
          <p:cNvSpPr txBox="1">
            <a:spLocks noChangeArrowheads="1"/>
          </p:cNvSpPr>
          <p:nvPr/>
        </p:nvSpPr>
        <p:spPr bwMode="auto">
          <a:xfrm>
            <a:off x="6088385" y="2781127"/>
            <a:ext cx="250100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rgbClr val="FFFFCC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3600">
                <a:solidFill>
                  <a:srgbClr val="FFFFCC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3600">
                <a:solidFill>
                  <a:srgbClr val="FFFFCC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3600">
                <a:solidFill>
                  <a:srgbClr val="FFFFCC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3600">
                <a:solidFill>
                  <a:srgbClr val="FFFFCC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Char char="n"/>
              <a:defRPr sz="3600">
                <a:solidFill>
                  <a:srgbClr val="FFFFCC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Char char="n"/>
              <a:defRPr sz="3600">
                <a:solidFill>
                  <a:srgbClr val="FFFFCC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Char char="n"/>
              <a:defRPr sz="3600">
                <a:solidFill>
                  <a:srgbClr val="FFFFCC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Char char="n"/>
              <a:defRPr sz="3600">
                <a:solidFill>
                  <a:srgbClr val="FFFFCC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阶梯形矩阵</a:t>
            </a:r>
            <a:endParaRPr lang="zh-CN" altLang="en-US" b="1" dirty="0">
              <a:solidFill>
                <a:schemeClr val="tx1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10" name="Text Box 15"/>
          <p:cNvSpPr txBox="1">
            <a:spLocks noChangeArrowheads="1"/>
          </p:cNvSpPr>
          <p:nvPr/>
        </p:nvSpPr>
        <p:spPr bwMode="auto">
          <a:xfrm>
            <a:off x="2096627" y="4046426"/>
            <a:ext cx="6723845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3600">
                <a:solidFill>
                  <a:srgbClr val="FFFFCC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3600">
                <a:solidFill>
                  <a:srgbClr val="FFFFCC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3600">
                <a:solidFill>
                  <a:srgbClr val="FFFFCC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3600">
                <a:solidFill>
                  <a:srgbClr val="FFFFCC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3600">
                <a:solidFill>
                  <a:srgbClr val="FFFFCC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Char char="n"/>
              <a:defRPr sz="3600">
                <a:solidFill>
                  <a:srgbClr val="FFFFCC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Char char="n"/>
              <a:defRPr sz="3600">
                <a:solidFill>
                  <a:srgbClr val="FFFFCC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Char char="n"/>
              <a:defRPr sz="3600">
                <a:solidFill>
                  <a:srgbClr val="FFFFCC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Char char="n"/>
              <a:defRPr sz="3600">
                <a:solidFill>
                  <a:srgbClr val="FFFFCC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 dirty="0" smtClean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由增广矩阵经过一系列</a:t>
            </a:r>
            <a:r>
              <a:rPr lang="zh-CN" altLang="en-US" b="1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初等行变换</a:t>
            </a:r>
            <a:r>
              <a:rPr lang="zh-CN" altLang="en-US" b="1" dirty="0" smtClean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得到的</a:t>
            </a:r>
            <a:r>
              <a:rPr lang="zh-CN" altLang="en-US" b="1" dirty="0" smtClean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阶梯</a:t>
            </a:r>
            <a:r>
              <a:rPr lang="zh-CN" altLang="en-US" b="1" dirty="0" smtClean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形</a:t>
            </a:r>
            <a:r>
              <a:rPr lang="zh-CN" altLang="en-US" b="1" dirty="0" smtClean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矩阵</a:t>
            </a:r>
            <a:r>
              <a:rPr lang="zh-CN" altLang="en-US" b="1" dirty="0" smtClean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，它对应的方程组与原先的方程组同解。</a:t>
            </a:r>
            <a:endParaRPr lang="zh-CN" altLang="en-US" b="1" dirty="0">
              <a:solidFill>
                <a:schemeClr val="tx1"/>
              </a:solidFill>
              <a:latin typeface="华文楷体" pitchFamily="2" charset="-122"/>
              <a:ea typeface="华文楷体" pitchFamily="2" charset="-122"/>
            </a:endParaRPr>
          </a:p>
        </p:txBody>
      </p:sp>
      <p:grpSp>
        <p:nvGrpSpPr>
          <p:cNvPr id="11" name="Group 12"/>
          <p:cNvGrpSpPr>
            <a:grpSpLocks/>
          </p:cNvGrpSpPr>
          <p:nvPr/>
        </p:nvGrpSpPr>
        <p:grpSpPr bwMode="auto">
          <a:xfrm>
            <a:off x="0" y="3982188"/>
            <a:ext cx="2267744" cy="1463035"/>
            <a:chOff x="1156" y="572"/>
            <a:chExt cx="1951" cy="1270"/>
          </a:xfrm>
        </p:grpSpPr>
        <p:sp>
          <p:nvSpPr>
            <p:cNvPr id="12" name="AutoShape 13"/>
            <p:cNvSpPr>
              <a:spLocks noChangeArrowheads="1"/>
            </p:cNvSpPr>
            <p:nvPr/>
          </p:nvSpPr>
          <p:spPr bwMode="auto">
            <a:xfrm>
              <a:off x="1156" y="572"/>
              <a:ext cx="1951" cy="1270"/>
            </a:xfrm>
            <a:prstGeom prst="irregularSeal2">
              <a:avLst/>
            </a:prstGeom>
            <a:solidFill>
              <a:srgbClr val="CCFF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buFont typeface="Wingdings" pitchFamily="2" charset="2"/>
                <a:buNone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3" name="WordArt 14" descr="窄竖线"/>
            <p:cNvSpPr>
              <a:spLocks noChangeArrowheads="1" noChangeShapeType="1" noTextEdit="1"/>
            </p:cNvSpPr>
            <p:nvPr/>
          </p:nvSpPr>
          <p:spPr bwMode="auto">
            <a:xfrm>
              <a:off x="1655" y="935"/>
              <a:ext cx="823" cy="482"/>
            </a:xfrm>
            <a:prstGeom prst="rect">
              <a:avLst/>
            </a:prstGeom>
          </p:spPr>
          <p:txBody>
            <a:bodyPr wrap="none" fromWordArt="1">
              <a:prstTxWarp prst="textInflate">
                <a:avLst>
                  <a:gd name="adj" fmla="val 13634"/>
                </a:avLst>
              </a:prstTxWarp>
            </a:bodyPr>
            <a:lstStyle/>
            <a:p>
              <a:pPr algn="dist">
                <a:buFont typeface="Wingdings" pitchFamily="2" charset="2"/>
                <a:buNone/>
              </a:pPr>
              <a:r>
                <a:rPr lang="zh-CN" altLang="en-US" kern="10" normalizeH="1" dirty="0">
                  <a:ln w="41275">
                    <a:solidFill>
                      <a:srgbClr val="800000"/>
                    </a:solidFill>
                    <a:round/>
                    <a:headEnd/>
                    <a:tailEnd/>
                  </a:ln>
                  <a:pattFill prst="dashHorz">
                    <a:fgClr>
                      <a:srgbClr val="808080">
                        <a:alpha val="94116"/>
                      </a:srgbClr>
                    </a:fgClr>
                    <a:bgClr>
                      <a:srgbClr val="FFFF00">
                        <a:alpha val="94116"/>
                      </a:srgbClr>
                    </a:bgClr>
                  </a:pattFill>
                  <a:effectLst>
                    <a:outerShdw dist="45791" dir="2021404" algn="ctr" rotWithShape="0">
                      <a:srgbClr val="808080">
                        <a:alpha val="79999"/>
                      </a:srgbClr>
                    </a:outerShdw>
                  </a:effectLst>
                  <a:latin typeface="宋体"/>
                  <a:ea typeface="宋体"/>
                </a:rPr>
                <a:t>定理</a:t>
              </a: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5BDF6D-7225-4E3F-8508-0D5452D39796}" type="slidenum">
              <a:rPr lang="zh-CN" altLang="en-US" smtClean="0"/>
              <a:pPr>
                <a:defRPr/>
              </a:pPr>
              <a:t>24</a:t>
            </a:fld>
            <a:endParaRPr lang="en-US" altLang="zh-CN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24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24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2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39" presetClass="entr" presetSubtype="0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24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24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24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24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0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6" grpId="0" autoUpdateAnimBg="0"/>
      <p:bldP spid="62476" grpId="0"/>
      <p:bldP spid="62479" grpId="0"/>
      <p:bldP spid="1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4514" name="Object 2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3547675407"/>
              </p:ext>
            </p:extLst>
          </p:nvPr>
        </p:nvGraphicFramePr>
        <p:xfrm>
          <a:off x="884548" y="1532985"/>
          <a:ext cx="7158879" cy="3897224"/>
        </p:xfrm>
        <a:graphic>
          <a:graphicData uri="http://schemas.openxmlformats.org/presentationml/2006/ole">
            <p:oleObj spid="_x0000_s21530" name="Equation" r:id="rId3" imgW="3429000" imgH="1866600" progId="">
              <p:embed/>
            </p:oleObj>
          </a:graphicData>
        </a:graphic>
      </p:graphicFrame>
      <p:sp>
        <p:nvSpPr>
          <p:cNvPr id="2" name="矩形 1"/>
          <p:cNvSpPr/>
          <p:nvPr/>
        </p:nvSpPr>
        <p:spPr>
          <a:xfrm>
            <a:off x="683568" y="332656"/>
            <a:ext cx="75608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b="1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与方程组求解过程比较，所有的增广矩阵均可化为如下形式的阶梯矩阵</a:t>
            </a:r>
            <a:endParaRPr lang="zh-CN" altLang="en-US" b="1" dirty="0">
              <a:solidFill>
                <a:schemeClr val="tx1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02494" y="5589240"/>
            <a:ext cx="734481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  <a:defRPr/>
            </a:pPr>
            <a:r>
              <a:rPr lang="zh-CN" altLang="en-US" sz="3200" b="1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阶梯型矩阵中可能有全为零</a:t>
            </a:r>
            <a:r>
              <a:rPr lang="zh-CN" altLang="en-US" sz="3200" b="1" dirty="0" smtClean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的行</a:t>
            </a:r>
            <a:r>
              <a:rPr lang="zh-CN" altLang="en-US" sz="3200" b="1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，对应的均为多余的</a:t>
            </a:r>
            <a:r>
              <a:rPr lang="zh-CN" altLang="en-US" sz="3200" b="1" dirty="0" smtClean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方程</a:t>
            </a:r>
            <a:r>
              <a:rPr lang="en-US" altLang="zh-CN" sz="3200" b="1" dirty="0" smtClean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.</a:t>
            </a:r>
            <a:endParaRPr lang="zh-CN" altLang="en-US" sz="3200" b="1" dirty="0">
              <a:solidFill>
                <a:schemeClr val="tx1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5BDF6D-7225-4E3F-8508-0D5452D39796}" type="slidenum">
              <a:rPr lang="zh-CN" altLang="en-US" smtClean="0"/>
              <a:pPr>
                <a:defRPr/>
              </a:pPr>
              <a:t>25</a:t>
            </a:fld>
            <a:endParaRPr lang="en-US" altLang="zh-CN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64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6579" name="Object 19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xmlns="" val="455584111"/>
              </p:ext>
            </p:extLst>
          </p:nvPr>
        </p:nvGraphicFramePr>
        <p:xfrm>
          <a:off x="1010375" y="1124745"/>
          <a:ext cx="5884879" cy="3426840"/>
        </p:xfrm>
        <a:graphic>
          <a:graphicData uri="http://schemas.openxmlformats.org/presentationml/2006/ole">
            <p:oleObj spid="_x0000_s25647" name="Equation" r:id="rId3" imgW="2006280" imgH="1168200" progId="">
              <p:embed/>
            </p:oleObj>
          </a:graphicData>
        </a:graphic>
      </p:graphicFrame>
      <p:sp>
        <p:nvSpPr>
          <p:cNvPr id="66583" name="Text Box 23"/>
          <p:cNvSpPr txBox="1">
            <a:spLocks noChangeArrowheads="1"/>
          </p:cNvSpPr>
          <p:nvPr/>
        </p:nvSpPr>
        <p:spPr bwMode="auto">
          <a:xfrm>
            <a:off x="793954" y="332656"/>
            <a:ext cx="799288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3600">
                <a:solidFill>
                  <a:srgbClr val="FFFFCC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3600">
                <a:solidFill>
                  <a:srgbClr val="FFFFCC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3600">
                <a:solidFill>
                  <a:srgbClr val="FFFFCC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3600">
                <a:solidFill>
                  <a:srgbClr val="FFFFCC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3600">
                <a:solidFill>
                  <a:srgbClr val="FFFFCC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Char char="n"/>
              <a:defRPr sz="3600">
                <a:solidFill>
                  <a:srgbClr val="FFFFCC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Char char="n"/>
              <a:defRPr sz="3600">
                <a:solidFill>
                  <a:srgbClr val="FFFFCC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Char char="n"/>
              <a:defRPr sz="3600">
                <a:solidFill>
                  <a:srgbClr val="FFFFCC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Char char="n"/>
              <a:defRPr sz="3600">
                <a:solidFill>
                  <a:srgbClr val="FFFFCC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zh-CN" altLang="en-US" b="1" dirty="0" smtClean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阶梯型矩阵对应于一个新的方程组</a:t>
            </a:r>
            <a:endParaRPr lang="zh-CN" altLang="en-US" b="1" dirty="0">
              <a:solidFill>
                <a:schemeClr val="tx1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896245" y="4643446"/>
            <a:ext cx="3673475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3600">
                <a:solidFill>
                  <a:srgbClr val="FFFFCC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3600">
                <a:solidFill>
                  <a:srgbClr val="FFFFCC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3600">
                <a:solidFill>
                  <a:srgbClr val="FFFFCC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3600">
                <a:solidFill>
                  <a:srgbClr val="FFFFCC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3600">
                <a:solidFill>
                  <a:srgbClr val="FFFFCC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Char char="n"/>
              <a:defRPr sz="3600">
                <a:solidFill>
                  <a:srgbClr val="FFFFCC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Char char="n"/>
              <a:defRPr sz="3600">
                <a:solidFill>
                  <a:srgbClr val="FFFFCC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Char char="n"/>
              <a:defRPr sz="3600">
                <a:solidFill>
                  <a:srgbClr val="FFFFCC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Char char="n"/>
              <a:defRPr sz="3600">
                <a:solidFill>
                  <a:srgbClr val="FFFFCC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zh-CN" altLang="en-US" sz="4000" dirty="0">
                <a:solidFill>
                  <a:schemeClr val="tx1"/>
                </a:solidFill>
                <a:ea typeface="隶书" pitchFamily="49" charset="-122"/>
              </a:rPr>
              <a:t>方程组有解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597041435"/>
              </p:ext>
            </p:extLst>
          </p:nvPr>
        </p:nvGraphicFramePr>
        <p:xfrm>
          <a:off x="3571868" y="4703418"/>
          <a:ext cx="3867912" cy="1440226"/>
        </p:xfrm>
        <a:graphic>
          <a:graphicData uri="http://schemas.openxmlformats.org/presentationml/2006/ole">
            <p:oleObj spid="_x0000_s25648" name="Equation" r:id="rId4" imgW="1295280" imgH="469800" progId="">
              <p:embed/>
            </p:oleObj>
          </a:graphicData>
        </a:graphic>
      </p:graphicFrame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80CF9A-9679-4DBB-81AA-DC91CFE2A507}" type="slidenum">
              <a:rPr lang="zh-CN" altLang="en-US" smtClean="0"/>
              <a:pPr>
                <a:defRPr/>
              </a:pPr>
              <a:t>26</a:t>
            </a:fld>
            <a:endParaRPr lang="en-US" altLang="zh-CN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65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65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65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2400"/>
                            </p:stCondLst>
                            <p:childTnLst>
                              <p:par>
                                <p:cTn id="11" presetID="21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3" dur="2000"/>
                                        <p:tgtEl>
                                          <p:spTgt spid="66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4400"/>
                            </p:stCondLst>
                            <p:childTnLst>
                              <p:par>
                                <p:cTn id="15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6657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6657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2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3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400"/>
                            </p:stCondLst>
                            <p:childTnLst>
                              <p:par>
                                <p:cTn id="27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83" grpId="0"/>
      <p:bldP spid="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xmlns="" val="698091564"/>
              </p:ext>
            </p:extLst>
          </p:nvPr>
        </p:nvGraphicFramePr>
        <p:xfrm>
          <a:off x="971601" y="1052736"/>
          <a:ext cx="6172167" cy="2982301"/>
        </p:xfrm>
        <a:graphic>
          <a:graphicData uri="http://schemas.openxmlformats.org/presentationml/2006/ole">
            <p:oleObj spid="_x0000_s24636" name="Equation" r:id="rId3" imgW="1955520" imgH="939600" progId="">
              <p:embed/>
            </p:oleObj>
          </a:graphicData>
        </a:graphic>
      </p:graphicFrame>
      <p:graphicFrame>
        <p:nvGraphicFramePr>
          <p:cNvPr id="4" name="对象 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xmlns="" val="1501811766"/>
              </p:ext>
            </p:extLst>
          </p:nvPr>
        </p:nvGraphicFramePr>
        <p:xfrm>
          <a:off x="323528" y="365150"/>
          <a:ext cx="8424936" cy="563520"/>
        </p:xfrm>
        <a:graphic>
          <a:graphicData uri="http://schemas.openxmlformats.org/presentationml/2006/ole">
            <p:oleObj spid="_x0000_s24637" name="Equation" r:id="rId4" imgW="3606480" imgH="241200" progId="">
              <p:embed/>
            </p:oleObj>
          </a:graphicData>
        </a:graphic>
      </p:graphicFrame>
      <p:graphicFrame>
        <p:nvGraphicFramePr>
          <p:cNvPr id="6" name="对象 5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xmlns="" val="4127367741"/>
              </p:ext>
            </p:extLst>
          </p:nvPr>
        </p:nvGraphicFramePr>
        <p:xfrm>
          <a:off x="695338" y="4286256"/>
          <a:ext cx="5376860" cy="595444"/>
        </p:xfrm>
        <a:graphic>
          <a:graphicData uri="http://schemas.openxmlformats.org/presentationml/2006/ole">
            <p:oleObj spid="_x0000_s24638" name="Equation" r:id="rId5" imgW="2070000" imgH="228600" progId="">
              <p:embed/>
            </p:oleObj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16998" y="5000636"/>
            <a:ext cx="70375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zh-CN" altLang="en-US" sz="2800" b="1" dirty="0" smtClean="0">
                <a:solidFill>
                  <a:schemeClr val="tx1"/>
                </a:solidFill>
              </a:rPr>
              <a:t>我们得到方程组解的一般表达式（通解）：</a:t>
            </a:r>
            <a:endParaRPr lang="zh-CN" altLang="en-US" sz="2800" b="1" dirty="0">
              <a:solidFill>
                <a:schemeClr val="tx1"/>
              </a:solidFill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5BDF6D-7225-4E3F-8508-0D5452D39796}" type="slidenum">
              <a:rPr lang="zh-CN" altLang="en-US" smtClean="0"/>
              <a:pPr>
                <a:defRPr/>
              </a:pPr>
              <a:t>27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7597" name="Object 13"/>
          <p:cNvGraphicFramePr>
            <a:graphicFrameLocks noGrp="1" noChangeAspect="1"/>
          </p:cNvGraphicFramePr>
          <p:nvPr>
            <p:ph/>
            <p:extLst>
              <p:ext uri="{D42A27DB-BD31-4B8C-83A1-F6EECF244321}">
                <p14:modId xmlns:p14="http://schemas.microsoft.com/office/powerpoint/2010/main" xmlns="" val="1204967505"/>
              </p:ext>
            </p:extLst>
          </p:nvPr>
        </p:nvGraphicFramePr>
        <p:xfrm>
          <a:off x="2699792" y="1484784"/>
          <a:ext cx="4794250" cy="4175125"/>
        </p:xfrm>
        <a:graphic>
          <a:graphicData uri="http://schemas.openxmlformats.org/presentationml/2006/ole">
            <p:oleObj spid="_x0000_s26647" name="Equation" r:id="rId3" imgW="1866600" imgH="1625400" progId="">
              <p:embed/>
            </p:oleObj>
          </a:graphicData>
        </a:graphic>
      </p:graphicFrame>
      <p:sp>
        <p:nvSpPr>
          <p:cNvPr id="67599" name="AutoShape 15"/>
          <p:cNvSpPr>
            <a:spLocks noChangeArrowheads="1"/>
          </p:cNvSpPr>
          <p:nvPr/>
        </p:nvSpPr>
        <p:spPr bwMode="auto">
          <a:xfrm>
            <a:off x="179512" y="260648"/>
            <a:ext cx="2627313" cy="1268413"/>
          </a:xfrm>
          <a:prstGeom prst="wedgeEllipseCallout">
            <a:avLst>
              <a:gd name="adj1" fmla="val 35741"/>
              <a:gd name="adj2" fmla="val 121213"/>
            </a:avLst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buFont typeface="Wingdings" pitchFamily="2" charset="2"/>
              <a:buNone/>
            </a:pPr>
            <a:r>
              <a:rPr lang="zh-CN" altLang="en-US" sz="4000" b="1" dirty="0">
                <a:solidFill>
                  <a:srgbClr val="FF0000"/>
                </a:solidFill>
                <a:ea typeface="隶书" pitchFamily="49" charset="-122"/>
              </a:rPr>
              <a:t>通解为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BACEC8-7281-47E4-A2C4-7A3AAED75C3F}" type="slidenum">
              <a:rPr lang="zh-CN" altLang="en-US" smtClean="0"/>
              <a:pPr>
                <a:defRPr/>
              </a:pPr>
              <a:t>28</a:t>
            </a:fld>
            <a:endParaRPr lang="en-US" altLang="zh-CN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759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759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759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60"/>
                            </p:stCondLst>
                            <p:childTnLst>
                              <p:par>
                                <p:cTn id="11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2000"/>
                                        <p:tgtEl>
                                          <p:spTgt spid="67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9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8623" name="Object 15"/>
          <p:cNvGraphicFramePr>
            <a:graphicFrameLocks noGrp="1" noChangeAspect="1"/>
          </p:cNvGraphicFramePr>
          <p:nvPr>
            <p:ph/>
            <p:extLst>
              <p:ext uri="{D42A27DB-BD31-4B8C-83A1-F6EECF244321}">
                <p14:modId xmlns:p14="http://schemas.microsoft.com/office/powerpoint/2010/main" xmlns="" val="96893637"/>
              </p:ext>
            </p:extLst>
          </p:nvPr>
        </p:nvGraphicFramePr>
        <p:xfrm>
          <a:off x="6357950" y="1916262"/>
          <a:ext cx="1913841" cy="3012936"/>
        </p:xfrm>
        <a:graphic>
          <a:graphicData uri="http://schemas.openxmlformats.org/presentationml/2006/ole">
            <p:oleObj spid="_x0000_s27691" name="Equation" r:id="rId3" imgW="596880" imgH="939600" progId="">
              <p:embed/>
            </p:oleObj>
          </a:graphicData>
        </a:graphic>
      </p:graphicFrame>
      <p:graphicFrame>
        <p:nvGraphicFramePr>
          <p:cNvPr id="3" name="对象 2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xmlns="" val="757315669"/>
              </p:ext>
            </p:extLst>
          </p:nvPr>
        </p:nvGraphicFramePr>
        <p:xfrm>
          <a:off x="500215" y="977903"/>
          <a:ext cx="7030859" cy="593709"/>
        </p:xfrm>
        <a:graphic>
          <a:graphicData uri="http://schemas.openxmlformats.org/presentationml/2006/ole">
            <p:oleObj spid="_x0000_s27692" name="Equation" r:id="rId4" imgW="2857320" imgH="241200" progId="">
              <p:embed/>
            </p:oleObj>
          </a:graphicData>
        </a:graphic>
      </p:graphicFrame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BACEC8-7281-47E4-A2C4-7A3AAED75C3F}" type="slidenum">
              <a:rPr lang="zh-CN" altLang="en-US" smtClean="0"/>
              <a:pPr>
                <a:defRPr/>
              </a:pPr>
              <a:t>29</a:t>
            </a:fld>
            <a:endParaRPr lang="en-US" altLang="zh-CN"/>
          </a:p>
        </p:txBody>
      </p:sp>
      <p:graphicFrame>
        <p:nvGraphicFramePr>
          <p:cNvPr id="2" name="对象 1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xmlns="" val="1836961233"/>
              </p:ext>
            </p:extLst>
          </p:nvPr>
        </p:nvGraphicFramePr>
        <p:xfrm>
          <a:off x="520514" y="2071678"/>
          <a:ext cx="5123056" cy="2846143"/>
        </p:xfrm>
        <a:graphic>
          <a:graphicData uri="http://schemas.openxmlformats.org/presentationml/2006/ole">
            <p:oleObj spid="_x0000_s27693" name="Equation" r:id="rId5" imgW="1955520" imgH="939600" progId="">
              <p:embed/>
            </p:oleObj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655815767"/>
              </p:ext>
            </p:extLst>
          </p:nvPr>
        </p:nvGraphicFramePr>
        <p:xfrm>
          <a:off x="5651500" y="3141663"/>
          <a:ext cx="838200" cy="574675"/>
        </p:xfrm>
        <a:graphic>
          <a:graphicData uri="http://schemas.openxmlformats.org/presentationml/2006/ole">
            <p:oleObj spid="_x0000_s27694" name="Equation" r:id="rId6" imgW="203040" imgH="139680" progId="">
              <p:embed/>
            </p:oleObj>
          </a:graphicData>
        </a:graphic>
      </p:graphicFrame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86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86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86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8138" name="Object 10"/>
          <p:cNvGraphicFramePr>
            <a:graphicFrameLocks noGrp="1" noChangeAspect="1"/>
          </p:cNvGraphicFramePr>
          <p:nvPr>
            <p:ph/>
            <p:extLst>
              <p:ext uri="{D42A27DB-BD31-4B8C-83A1-F6EECF244321}">
                <p14:modId xmlns:p14="http://schemas.microsoft.com/office/powerpoint/2010/main" xmlns="" val="655181923"/>
              </p:ext>
            </p:extLst>
          </p:nvPr>
        </p:nvGraphicFramePr>
        <p:xfrm>
          <a:off x="1142976" y="1446219"/>
          <a:ext cx="6096000" cy="2840037"/>
        </p:xfrm>
        <a:graphic>
          <a:graphicData uri="http://schemas.openxmlformats.org/presentationml/2006/ole">
            <p:oleObj spid="_x0000_s12312" name="Equation" r:id="rId4" imgW="2044440" imgH="952200" progId="">
              <p:embed/>
            </p:oleObj>
          </a:graphicData>
        </a:graphic>
      </p:graphicFrame>
      <p:sp>
        <p:nvSpPr>
          <p:cNvPr id="48144" name="Text Box 16"/>
          <p:cNvSpPr txBox="1">
            <a:spLocks noChangeArrowheads="1"/>
          </p:cNvSpPr>
          <p:nvPr/>
        </p:nvSpPr>
        <p:spPr bwMode="auto">
          <a:xfrm>
            <a:off x="1698073" y="4581128"/>
            <a:ext cx="4679950" cy="646331"/>
          </a:xfrm>
          <a:prstGeom prst="rect">
            <a:avLst/>
          </a:prstGeom>
          <a:noFill/>
          <a:ln w="9525" algn="ctr">
            <a:solidFill>
              <a:srgbClr val="C63806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sz="3600">
                <a:solidFill>
                  <a:srgbClr val="FFFFCC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3600">
                <a:solidFill>
                  <a:srgbClr val="FFFFCC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3600">
                <a:solidFill>
                  <a:srgbClr val="FFFFCC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3600">
                <a:solidFill>
                  <a:srgbClr val="FFFFCC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3600">
                <a:solidFill>
                  <a:srgbClr val="FFFFCC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Char char="n"/>
              <a:defRPr sz="3600">
                <a:solidFill>
                  <a:srgbClr val="FFFFCC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Char char="n"/>
              <a:defRPr sz="3600">
                <a:solidFill>
                  <a:srgbClr val="FFFFCC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Char char="n"/>
              <a:defRPr sz="3600">
                <a:solidFill>
                  <a:srgbClr val="FFFFCC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Char char="n"/>
              <a:defRPr sz="3600">
                <a:solidFill>
                  <a:srgbClr val="FFFFCC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 dirty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解集合：</a:t>
            </a:r>
            <a:r>
              <a:rPr lang="zh-CN" altLang="en-US" i="1" dirty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解的全体</a:t>
            </a:r>
          </a:p>
        </p:txBody>
      </p:sp>
      <p:sp>
        <p:nvSpPr>
          <p:cNvPr id="2" name="矩形 1"/>
          <p:cNvSpPr/>
          <p:nvPr/>
        </p:nvSpPr>
        <p:spPr>
          <a:xfrm>
            <a:off x="2411413" y="116632"/>
            <a:ext cx="41088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 dirty="0" smtClean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第一节 高斯消元法</a:t>
            </a:r>
            <a:endParaRPr lang="zh-CN" altLang="en-US" b="1" dirty="0">
              <a:solidFill>
                <a:srgbClr val="0000FF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347686" y="764820"/>
            <a:ext cx="572464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dirty="0" smtClean="0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方程组最一般的表达形式：</a:t>
            </a:r>
            <a:endParaRPr lang="zh-CN" altLang="en-US" dirty="0">
              <a:solidFill>
                <a:srgbClr val="000000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BACEC8-7281-47E4-A2C4-7A3AAED75C3F}" type="slidenum">
              <a:rPr lang="zh-CN" altLang="en-US" smtClean="0"/>
              <a:pPr>
                <a:defRPr/>
              </a:pPr>
              <a:t>3</a:t>
            </a:fld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1555197" y="5361210"/>
            <a:ext cx="594576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 dirty="0" smtClean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解方程组</a:t>
            </a:r>
            <a:r>
              <a:rPr lang="zh-CN" altLang="en-US" sz="3200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  <a:r>
              <a:rPr lang="zh-CN" altLang="en-US" i="1" dirty="0" smtClean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求出解集合</a:t>
            </a:r>
            <a:endParaRPr lang="zh-CN" altLang="en-US" i="1" dirty="0">
              <a:solidFill>
                <a:srgbClr val="0000FF"/>
              </a:solidFill>
              <a:latin typeface="隶书" pitchFamily="49" charset="-122"/>
              <a:ea typeface="隶书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8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48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44" grpId="0" animBg="1"/>
      <p:bldP spid="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Text Box 6"/>
          <p:cNvSpPr txBox="1">
            <a:spLocks noChangeArrowheads="1"/>
          </p:cNvSpPr>
          <p:nvPr/>
        </p:nvSpPr>
        <p:spPr bwMode="auto">
          <a:xfrm>
            <a:off x="395536" y="427038"/>
            <a:ext cx="8496944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3600">
                <a:solidFill>
                  <a:srgbClr val="FFFFCC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3600">
                <a:solidFill>
                  <a:srgbClr val="FFFFCC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3600">
                <a:solidFill>
                  <a:srgbClr val="FFFFCC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3600">
                <a:solidFill>
                  <a:srgbClr val="FFFFCC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3600">
                <a:solidFill>
                  <a:srgbClr val="FFFFCC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Char char="n"/>
              <a:defRPr sz="3600">
                <a:solidFill>
                  <a:srgbClr val="FFFFCC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Char char="n"/>
              <a:defRPr sz="3600">
                <a:solidFill>
                  <a:srgbClr val="FFFFCC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Char char="n"/>
              <a:defRPr sz="3600">
                <a:solidFill>
                  <a:srgbClr val="FFFFCC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Char char="n"/>
              <a:defRPr sz="3600">
                <a:solidFill>
                  <a:srgbClr val="FFFFCC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zh-CN" altLang="en-US" sz="4000" b="1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hlinkClick r:id="rId3" action="ppaction://hlinksldjump"/>
              </a:rPr>
              <a:t>本节主要定理：线性方程组解的情形</a:t>
            </a:r>
            <a:endParaRPr lang="zh-CN" altLang="en-US" sz="4000" b="1" dirty="0">
              <a:solidFill>
                <a:schemeClr val="tx1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80CF9A-9679-4DBB-81AA-DC91CFE2A507}" type="slidenum">
              <a:rPr lang="zh-CN" altLang="en-US" smtClean="0"/>
              <a:pPr>
                <a:defRPr/>
              </a:pPr>
              <a:t>30</a:t>
            </a:fld>
            <a:endParaRPr lang="en-US" altLang="zh-CN"/>
          </a:p>
        </p:txBody>
      </p:sp>
      <p:sp>
        <p:nvSpPr>
          <p:cNvPr id="21" name="Text Box 6"/>
          <p:cNvSpPr txBox="1">
            <a:spLocks noChangeArrowheads="1"/>
          </p:cNvSpPr>
          <p:nvPr/>
        </p:nvSpPr>
        <p:spPr bwMode="auto">
          <a:xfrm>
            <a:off x="395536" y="3873242"/>
            <a:ext cx="8496944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3600">
                <a:solidFill>
                  <a:srgbClr val="FFFFCC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3600">
                <a:solidFill>
                  <a:srgbClr val="FFFFCC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3600">
                <a:solidFill>
                  <a:srgbClr val="FFFFCC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3600">
                <a:solidFill>
                  <a:srgbClr val="FFFFCC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3600">
                <a:solidFill>
                  <a:srgbClr val="FFFFCC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Char char="n"/>
              <a:defRPr sz="3600">
                <a:solidFill>
                  <a:srgbClr val="FFFFCC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Char char="n"/>
              <a:defRPr sz="3600">
                <a:solidFill>
                  <a:srgbClr val="FFFFCC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Char char="n"/>
              <a:defRPr sz="3600">
                <a:solidFill>
                  <a:srgbClr val="FFFFCC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Char char="n"/>
              <a:defRPr sz="3600">
                <a:solidFill>
                  <a:srgbClr val="FFFFCC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zh-CN" altLang="en-US" sz="4000" b="1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hlinkClick r:id="rId3" action="ppaction://hlinksldjump"/>
              </a:rPr>
              <a:t>齐次线性方程组解的情形</a:t>
            </a:r>
            <a:r>
              <a:rPr lang="zh-CN" altLang="en-US" sz="4000" b="1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（</a:t>
            </a:r>
            <a:r>
              <a:rPr lang="en-US" altLang="zh-CN" sz="4000" b="1" i="1" dirty="0" smtClean="0">
                <a:solidFill>
                  <a:schemeClr val="tx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</a:t>
            </a:r>
            <a:r>
              <a:rPr lang="en-US" altLang="zh-CN" sz="4000" b="1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=0</a:t>
            </a:r>
            <a:r>
              <a:rPr lang="zh-CN" altLang="en-US" sz="4000" b="1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）</a:t>
            </a:r>
            <a:endParaRPr lang="zh-CN" altLang="en-US" sz="4000" b="1" dirty="0">
              <a:solidFill>
                <a:schemeClr val="tx1"/>
              </a:solidFill>
              <a:latin typeface="楷体" pitchFamily="49" charset="-122"/>
              <a:ea typeface="楷体" pitchFamily="49" charset="-122"/>
            </a:endParaRP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142844" y="1428736"/>
          <a:ext cx="8786874" cy="1928812"/>
        </p:xfrm>
        <a:graphic>
          <a:graphicData uri="http://schemas.openxmlformats.org/presentationml/2006/ole">
            <p:oleObj spid="_x0000_s28722" name="公式" r:id="rId4" imgW="3555720" imgH="761760" progId="Equation.3">
              <p:embed/>
            </p:oleObj>
          </a:graphicData>
        </a:graphic>
      </p:graphicFrame>
      <p:graphicFrame>
        <p:nvGraphicFramePr>
          <p:cNvPr id="28723" name="Object 51"/>
          <p:cNvGraphicFramePr>
            <a:graphicFrameLocks noChangeAspect="1"/>
          </p:cNvGraphicFramePr>
          <p:nvPr/>
        </p:nvGraphicFramePr>
        <p:xfrm>
          <a:off x="684213" y="4714884"/>
          <a:ext cx="7062787" cy="1184275"/>
        </p:xfrm>
        <a:graphic>
          <a:graphicData uri="http://schemas.openxmlformats.org/presentationml/2006/ole">
            <p:oleObj spid="_x0000_s28723" name="公式" r:id="rId5" imgW="2895480" imgH="482400" progId="Equation.3">
              <p:embed/>
            </p:oleObj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80CF9A-9679-4DBB-81AA-DC91CFE2A507}" type="slidenum">
              <a:rPr lang="zh-CN" altLang="en-US" smtClean="0"/>
              <a:pPr>
                <a:defRPr/>
              </a:pPr>
              <a:t>31</a:t>
            </a:fld>
            <a:endParaRPr lang="en-US" altLang="zh-CN"/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395536" y="1052736"/>
            <a:ext cx="8496944" cy="18651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3600">
                <a:solidFill>
                  <a:srgbClr val="FFFFCC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3600">
                <a:solidFill>
                  <a:srgbClr val="FFFFCC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3600">
                <a:solidFill>
                  <a:srgbClr val="FFFFCC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3600">
                <a:solidFill>
                  <a:srgbClr val="FFFFCC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3600">
                <a:solidFill>
                  <a:srgbClr val="FFFFCC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Char char="n"/>
              <a:defRPr sz="3600">
                <a:solidFill>
                  <a:srgbClr val="FFFFCC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Char char="n"/>
              <a:defRPr sz="3600">
                <a:solidFill>
                  <a:srgbClr val="FFFFCC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Char char="n"/>
              <a:defRPr sz="3600">
                <a:solidFill>
                  <a:srgbClr val="FFFFCC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Char char="n"/>
              <a:defRPr sz="3600">
                <a:solidFill>
                  <a:srgbClr val="FFFFCC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zh-CN" altLang="en-US" b="1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推论</a:t>
            </a:r>
            <a:r>
              <a:rPr lang="en-US" altLang="zh-CN" b="1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1</a:t>
            </a:r>
            <a:r>
              <a:rPr lang="zh-CN" altLang="en-US" b="1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：当</a:t>
            </a:r>
            <a:r>
              <a:rPr lang="en-US" altLang="zh-CN" b="1" i="1" dirty="0" smtClean="0">
                <a:solidFill>
                  <a:schemeClr val="tx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</a:t>
            </a:r>
            <a:r>
              <a:rPr lang="zh-CN" altLang="en-US" b="1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为</a:t>
            </a:r>
            <a:r>
              <a:rPr lang="en-US" altLang="zh-CN" b="1" i="1" dirty="0" smtClean="0">
                <a:solidFill>
                  <a:schemeClr val="tx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</a:t>
            </a:r>
            <a:r>
              <a:rPr lang="zh-CN" altLang="en-US" b="1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阶方阵时，齐次线性方程组</a:t>
            </a:r>
            <a:r>
              <a:rPr lang="zh-CN" altLang="en-US" b="1" dirty="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只有零解当且仅当</a:t>
            </a:r>
            <a:r>
              <a:rPr lang="en-US" altLang="zh-CN" b="1" i="1" dirty="0" err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det</a:t>
            </a:r>
            <a:r>
              <a:rPr lang="en-US" altLang="zh-CN" b="1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lang="en-US" altLang="zh-CN" b="1" i="1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</a:t>
            </a:r>
            <a:r>
              <a:rPr lang="en-US" altLang="zh-CN" b="1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</a:t>
            </a:r>
            <a:r>
              <a:rPr lang="zh-CN" altLang="en-US" b="1" dirty="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不为零；</a:t>
            </a:r>
            <a:endParaRPr lang="en-US" altLang="zh-CN" b="1" dirty="0" smtClean="0">
              <a:solidFill>
                <a:srgbClr val="0000FF"/>
              </a:solidFill>
              <a:latin typeface="楷体" pitchFamily="49" charset="-122"/>
              <a:ea typeface="楷体" pitchFamily="49" charset="-122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zh-CN" altLang="en-US" b="1" dirty="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有非零解当且仅当</a:t>
            </a:r>
            <a:r>
              <a:rPr lang="en-US" altLang="zh-CN" b="1" i="1" dirty="0" err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det</a:t>
            </a:r>
            <a:r>
              <a:rPr lang="en-US" altLang="zh-CN" b="1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lang="en-US" altLang="zh-CN" b="1" i="1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</a:t>
            </a:r>
            <a:r>
              <a:rPr lang="en-US" altLang="zh-CN" b="1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</a:t>
            </a:r>
            <a:r>
              <a:rPr lang="zh-CN" altLang="en-US" b="1" dirty="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等于零</a:t>
            </a:r>
            <a:r>
              <a:rPr lang="zh-CN" altLang="en-US" b="1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。</a:t>
            </a:r>
            <a:endParaRPr lang="zh-CN" altLang="en-US" b="1" dirty="0">
              <a:solidFill>
                <a:schemeClr val="tx1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323528" y="3356992"/>
            <a:ext cx="8496944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3600">
                <a:solidFill>
                  <a:srgbClr val="FFFFCC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3600">
                <a:solidFill>
                  <a:srgbClr val="FFFFCC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3600">
                <a:solidFill>
                  <a:srgbClr val="FFFFCC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3600">
                <a:solidFill>
                  <a:srgbClr val="FFFFCC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3600">
                <a:solidFill>
                  <a:srgbClr val="FFFFCC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Char char="n"/>
              <a:defRPr sz="3600">
                <a:solidFill>
                  <a:srgbClr val="FFFFCC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Char char="n"/>
              <a:defRPr sz="3600">
                <a:solidFill>
                  <a:srgbClr val="FFFFCC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Char char="n"/>
              <a:defRPr sz="3600">
                <a:solidFill>
                  <a:srgbClr val="FFFFCC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Char char="n"/>
              <a:defRPr sz="3600">
                <a:solidFill>
                  <a:srgbClr val="FFFFCC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buNone/>
            </a:pPr>
            <a:r>
              <a:rPr lang="zh-CN" altLang="en-US" b="1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推论</a:t>
            </a:r>
            <a:r>
              <a:rPr lang="en-US" altLang="zh-CN" b="1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2</a:t>
            </a:r>
            <a:r>
              <a:rPr lang="zh-CN" altLang="en-US" b="1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：当</a:t>
            </a:r>
            <a:r>
              <a:rPr lang="en-US" altLang="zh-CN" b="1" i="1" dirty="0" smtClean="0">
                <a:solidFill>
                  <a:schemeClr val="tx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</a:t>
            </a:r>
            <a:r>
              <a:rPr lang="zh-CN" altLang="en-US" b="1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的行数小于列数</a:t>
            </a:r>
            <a:r>
              <a:rPr lang="en-US" altLang="zh-CN" b="1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(</a:t>
            </a:r>
            <a:r>
              <a:rPr lang="zh-CN" altLang="en-US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即方程组中方程的个数小于未知数的个数</a:t>
            </a:r>
            <a:r>
              <a:rPr lang="en-US" altLang="zh-CN" b="1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)</a:t>
            </a:r>
            <a:r>
              <a:rPr lang="zh-CN" altLang="en-US" b="1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时，齐次线性方程组</a:t>
            </a:r>
            <a:r>
              <a:rPr lang="zh-CN" altLang="en-US" b="1" dirty="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一定有非零解</a:t>
            </a:r>
            <a:r>
              <a:rPr lang="zh-CN" altLang="en-US" b="1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。</a:t>
            </a:r>
            <a:endParaRPr lang="zh-CN" altLang="en-US" b="1" dirty="0">
              <a:solidFill>
                <a:schemeClr val="tx1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403648" y="5229200"/>
            <a:ext cx="111120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b="1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因为</a:t>
            </a:r>
            <a:endParaRPr lang="zh-CN" altLang="en-US" b="1" dirty="0">
              <a:solidFill>
                <a:schemeClr val="tx1"/>
              </a:solidFill>
              <a:latin typeface="楷体" pitchFamily="49" charset="-122"/>
              <a:ea typeface="楷体" pitchFamily="49" charset="-122"/>
            </a:endParaRPr>
          </a:p>
        </p:txBody>
      </p:sp>
      <p:graphicFrame>
        <p:nvGraphicFramePr>
          <p:cNvPr id="56331" name="Object 11"/>
          <p:cNvGraphicFramePr>
            <a:graphicFrameLocks noChangeAspect="1"/>
          </p:cNvGraphicFramePr>
          <p:nvPr/>
        </p:nvGraphicFramePr>
        <p:xfrm>
          <a:off x="2500298" y="5286388"/>
          <a:ext cx="2543189" cy="584598"/>
        </p:xfrm>
        <a:graphic>
          <a:graphicData uri="http://schemas.openxmlformats.org/presentationml/2006/ole">
            <p:oleObj spid="_x0000_s56331" name="公式" r:id="rId3" imgW="888840" imgH="203040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96684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2"/>
          <p:cNvSpPr txBox="1">
            <a:spLocks noChangeArrowheads="1"/>
          </p:cNvSpPr>
          <p:nvPr/>
        </p:nvSpPr>
        <p:spPr bwMode="auto">
          <a:xfrm>
            <a:off x="323850" y="1341438"/>
            <a:ext cx="131127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3600">
                <a:solidFill>
                  <a:srgbClr val="FFFFCC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3600">
                <a:solidFill>
                  <a:srgbClr val="FFFFCC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3600">
                <a:solidFill>
                  <a:srgbClr val="FFFFCC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3600">
                <a:solidFill>
                  <a:srgbClr val="FFFFCC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3600">
                <a:solidFill>
                  <a:srgbClr val="FFFFCC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Char char="n"/>
              <a:defRPr sz="3600">
                <a:solidFill>
                  <a:srgbClr val="FFFFCC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Char char="n"/>
              <a:defRPr sz="3600">
                <a:solidFill>
                  <a:srgbClr val="FFFFCC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Char char="n"/>
              <a:defRPr sz="3600">
                <a:solidFill>
                  <a:srgbClr val="FFFFCC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Char char="n"/>
              <a:defRPr sz="3600">
                <a:solidFill>
                  <a:srgbClr val="FFFFCC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b="1" dirty="0">
                <a:solidFill>
                  <a:srgbClr val="0000FF"/>
                </a:solidFill>
                <a:latin typeface="Times New Roman" pitchFamily="18" charset="0"/>
              </a:rPr>
              <a:t>例题</a:t>
            </a:r>
          </a:p>
        </p:txBody>
      </p:sp>
      <p:graphicFrame>
        <p:nvGraphicFramePr>
          <p:cNvPr id="3072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632656166"/>
              </p:ext>
            </p:extLst>
          </p:nvPr>
        </p:nvGraphicFramePr>
        <p:xfrm>
          <a:off x="1736725" y="620713"/>
          <a:ext cx="4010025" cy="1919287"/>
        </p:xfrm>
        <a:graphic>
          <a:graphicData uri="http://schemas.openxmlformats.org/presentationml/2006/ole">
            <p:oleObj spid="_x0000_s30782" name="Equation" r:id="rId3" imgW="1536480" imgH="736560" progId="">
              <p:embed/>
            </p:oleObj>
          </a:graphicData>
        </a:graphic>
      </p:graphicFrame>
      <p:sp>
        <p:nvSpPr>
          <p:cNvPr id="31749" name="Text Box 5"/>
          <p:cNvSpPr txBox="1">
            <a:spLocks noChangeArrowheads="1"/>
          </p:cNvSpPr>
          <p:nvPr/>
        </p:nvSpPr>
        <p:spPr bwMode="auto">
          <a:xfrm>
            <a:off x="390524" y="4354305"/>
            <a:ext cx="82389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3600">
                <a:solidFill>
                  <a:srgbClr val="FFFFCC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3600">
                <a:solidFill>
                  <a:srgbClr val="FFFFCC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3600">
                <a:solidFill>
                  <a:srgbClr val="FFFFCC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3600">
                <a:solidFill>
                  <a:srgbClr val="FFFFCC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3600">
                <a:solidFill>
                  <a:srgbClr val="FFFFCC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Char char="n"/>
              <a:defRPr sz="3600">
                <a:solidFill>
                  <a:srgbClr val="FFFFCC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Char char="n"/>
              <a:defRPr sz="3600">
                <a:solidFill>
                  <a:srgbClr val="FFFFCC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Char char="n"/>
              <a:defRPr sz="3600">
                <a:solidFill>
                  <a:srgbClr val="FFFFCC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Char char="n"/>
              <a:defRPr sz="3600">
                <a:solidFill>
                  <a:srgbClr val="FFFFCC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b="1" dirty="0" smtClean="0">
                <a:solidFill>
                  <a:srgbClr val="0000FF"/>
                </a:solidFill>
                <a:latin typeface="Times New Roman" pitchFamily="18" charset="0"/>
              </a:rPr>
              <a:t>解</a:t>
            </a:r>
            <a:r>
              <a:rPr kumimoji="1" lang="en-US" altLang="zh-CN" b="1" dirty="0" smtClean="0">
                <a:solidFill>
                  <a:srgbClr val="0000FF"/>
                </a:solidFill>
                <a:latin typeface="Times New Roman" pitchFamily="18" charset="0"/>
              </a:rPr>
              <a:t>:</a:t>
            </a:r>
            <a:endParaRPr kumimoji="1" lang="zh-CN" altLang="en-US" b="1" dirty="0">
              <a:solidFill>
                <a:srgbClr val="0000FF"/>
              </a:solidFill>
              <a:latin typeface="Times New Roman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F4A1C3-8616-41A2-9ADC-A985605854B0}" type="slidenum">
              <a:rPr lang="zh-CN" altLang="en-US" smtClean="0"/>
              <a:pPr>
                <a:defRPr/>
              </a:pPr>
              <a:t>32</a:t>
            </a:fld>
            <a:endParaRPr lang="en-US" altLang="zh-CN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357158" y="2637534"/>
            <a:ext cx="8243918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3600">
                <a:solidFill>
                  <a:srgbClr val="FFFFCC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3600">
                <a:solidFill>
                  <a:srgbClr val="FFFFCC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3600">
                <a:solidFill>
                  <a:srgbClr val="FFFFCC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3600">
                <a:solidFill>
                  <a:srgbClr val="FFFFCC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3600">
                <a:solidFill>
                  <a:srgbClr val="FFFFCC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Char char="n"/>
              <a:defRPr sz="3600">
                <a:solidFill>
                  <a:srgbClr val="FFFFCC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Char char="n"/>
              <a:defRPr sz="3600">
                <a:solidFill>
                  <a:srgbClr val="FFFFCC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Char char="n"/>
              <a:defRPr sz="3600">
                <a:solidFill>
                  <a:srgbClr val="FFFFCC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Char char="n"/>
              <a:defRPr sz="3600">
                <a:solidFill>
                  <a:srgbClr val="FFFFCC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3200" b="1" dirty="0" smtClean="0">
                <a:solidFill>
                  <a:srgbClr val="0000FF"/>
                </a:solidFill>
                <a:latin typeface="Times New Roman" pitchFamily="18" charset="0"/>
              </a:rPr>
              <a:t>问</a:t>
            </a:r>
            <a:r>
              <a:rPr kumimoji="1" lang="el-GR" altLang="zh-CN" sz="3200" b="1" i="1" dirty="0" smtClean="0">
                <a:solidFill>
                  <a:srgbClr val="0000FF"/>
                </a:solidFill>
                <a:latin typeface="Times New Roman" pitchFamily="18" charset="0"/>
              </a:rPr>
              <a:t>λ</a:t>
            </a:r>
            <a:r>
              <a:rPr kumimoji="1" lang="zh-CN" altLang="en-US" sz="3200" b="1" dirty="0" smtClean="0">
                <a:solidFill>
                  <a:srgbClr val="0000FF"/>
                </a:solidFill>
                <a:latin typeface="Times New Roman" pitchFamily="18" charset="0"/>
              </a:rPr>
              <a:t>取何值时，此方程组</a:t>
            </a:r>
            <a:r>
              <a:rPr kumimoji="1" lang="en-US" altLang="zh-CN" sz="3200" b="1" dirty="0" smtClean="0">
                <a:solidFill>
                  <a:srgbClr val="0000FF"/>
                </a:solidFill>
                <a:latin typeface="Times New Roman" pitchFamily="18" charset="0"/>
              </a:rPr>
              <a:t>(1)</a:t>
            </a:r>
            <a:r>
              <a:rPr kumimoji="1" lang="zh-CN" altLang="en-US" sz="3200" b="1" dirty="0" smtClean="0">
                <a:solidFill>
                  <a:srgbClr val="0000FF"/>
                </a:solidFill>
                <a:latin typeface="Times New Roman" pitchFamily="18" charset="0"/>
              </a:rPr>
              <a:t>有唯一解；</a:t>
            </a:r>
            <a:r>
              <a:rPr kumimoji="1" lang="en-US" altLang="zh-CN" sz="3200" b="1" dirty="0" smtClean="0">
                <a:solidFill>
                  <a:srgbClr val="0000FF"/>
                </a:solidFill>
                <a:latin typeface="Times New Roman" pitchFamily="18" charset="0"/>
              </a:rPr>
              <a:t>(2)</a:t>
            </a:r>
            <a:r>
              <a:rPr kumimoji="1" lang="zh-CN" altLang="en-US" sz="3200" b="1" dirty="0" smtClean="0">
                <a:solidFill>
                  <a:srgbClr val="0000FF"/>
                </a:solidFill>
                <a:latin typeface="Times New Roman" pitchFamily="18" charset="0"/>
              </a:rPr>
              <a:t>无解；</a:t>
            </a:r>
            <a:r>
              <a:rPr kumimoji="1" lang="en-US" altLang="zh-CN" sz="3200" b="1" dirty="0" smtClean="0">
                <a:solidFill>
                  <a:srgbClr val="0000FF"/>
                </a:solidFill>
                <a:latin typeface="Times New Roman" pitchFamily="18" charset="0"/>
              </a:rPr>
              <a:t>(3) </a:t>
            </a:r>
            <a:r>
              <a:rPr kumimoji="1" lang="zh-CN" altLang="en-US" sz="3200" b="1" dirty="0" smtClean="0">
                <a:solidFill>
                  <a:srgbClr val="0000FF"/>
                </a:solidFill>
                <a:latin typeface="Times New Roman" pitchFamily="18" charset="0"/>
              </a:rPr>
              <a:t>有无穷多解，求其通解</a:t>
            </a:r>
            <a:r>
              <a:rPr kumimoji="1" lang="en-US" altLang="zh-CN" sz="3200" b="1" dirty="0" smtClean="0">
                <a:solidFill>
                  <a:srgbClr val="0000FF"/>
                </a:solidFill>
                <a:latin typeface="Times New Roman" pitchFamily="18" charset="0"/>
              </a:rPr>
              <a:t>.</a:t>
            </a:r>
            <a:endParaRPr kumimoji="1" lang="zh-CN" altLang="en-US" sz="3200" b="1" dirty="0">
              <a:solidFill>
                <a:srgbClr val="0000FF"/>
              </a:solidFill>
              <a:latin typeface="Times New Roman" pitchFamily="18" charset="0"/>
            </a:endParaRPr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1214414" y="3857628"/>
          <a:ext cx="7260688" cy="1706572"/>
        </p:xfrm>
        <a:graphic>
          <a:graphicData uri="http://schemas.openxmlformats.org/presentationml/2006/ole">
            <p:oleObj spid="_x0000_s30785" name="公式" r:id="rId4" imgW="2971800" imgH="698400" progId="Equation.3">
              <p:embed/>
            </p:oleObj>
          </a:graphicData>
        </a:graphic>
      </p:graphicFrame>
      <p:cxnSp>
        <p:nvCxnSpPr>
          <p:cNvPr id="10" name="直接连接符 9"/>
          <p:cNvCxnSpPr/>
          <p:nvPr/>
        </p:nvCxnSpPr>
        <p:spPr>
          <a:xfrm rot="5400000">
            <a:off x="7000097" y="4714090"/>
            <a:ext cx="1714512" cy="1588"/>
          </a:xfrm>
          <a:prstGeom prst="line">
            <a:avLst/>
          </a:prstGeom>
          <a:ln w="22225">
            <a:solidFill>
              <a:srgbClr val="0000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7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7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17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9" grpId="0"/>
      <p:bldP spid="8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F4A1C3-8616-41A2-9ADC-A985605854B0}" type="slidenum">
              <a:rPr lang="zh-CN" altLang="en-US" smtClean="0"/>
              <a:pPr>
                <a:defRPr/>
              </a:pPr>
              <a:t>33</a:t>
            </a:fld>
            <a:endParaRPr lang="en-US" altLang="zh-CN"/>
          </a:p>
        </p:txBody>
      </p:sp>
      <p:graphicFrame>
        <p:nvGraphicFramePr>
          <p:cNvPr id="31804" name="Object 60"/>
          <p:cNvGraphicFramePr>
            <a:graphicFrameLocks noChangeAspect="1"/>
          </p:cNvGraphicFramePr>
          <p:nvPr/>
        </p:nvGraphicFramePr>
        <p:xfrm>
          <a:off x="1071538" y="571480"/>
          <a:ext cx="5367337" cy="1706563"/>
        </p:xfrm>
        <a:graphic>
          <a:graphicData uri="http://schemas.openxmlformats.org/presentationml/2006/ole">
            <p:oleObj spid="_x0000_s31804" name="公式" r:id="rId3" imgW="2197080" imgH="698400" progId="Equation.3">
              <p:embed/>
            </p:oleObj>
          </a:graphicData>
        </a:graphic>
      </p:graphicFrame>
      <p:graphicFrame>
        <p:nvGraphicFramePr>
          <p:cNvPr id="31805" name="Object 61"/>
          <p:cNvGraphicFramePr>
            <a:graphicFrameLocks noChangeAspect="1"/>
          </p:cNvGraphicFramePr>
          <p:nvPr/>
        </p:nvGraphicFramePr>
        <p:xfrm>
          <a:off x="571472" y="2500306"/>
          <a:ext cx="7135812" cy="1706563"/>
        </p:xfrm>
        <a:graphic>
          <a:graphicData uri="http://schemas.openxmlformats.org/presentationml/2006/ole">
            <p:oleObj spid="_x0000_s31805" name="公式" r:id="rId4" imgW="2920680" imgH="698400" progId="Equation.3">
              <p:embed/>
            </p:oleObj>
          </a:graphicData>
        </a:graphic>
      </p:graphicFrame>
      <p:graphicFrame>
        <p:nvGraphicFramePr>
          <p:cNvPr id="31806" name="Object 62"/>
          <p:cNvGraphicFramePr>
            <a:graphicFrameLocks noChangeAspect="1"/>
          </p:cNvGraphicFramePr>
          <p:nvPr/>
        </p:nvGraphicFramePr>
        <p:xfrm>
          <a:off x="1135086" y="4429132"/>
          <a:ext cx="6794500" cy="1706563"/>
        </p:xfrm>
        <a:graphic>
          <a:graphicData uri="http://schemas.openxmlformats.org/presentationml/2006/ole">
            <p:oleObj spid="_x0000_s31806" name="公式" r:id="rId5" imgW="2781000" imgH="698400" progId="Equation.3">
              <p:embed/>
            </p:oleObj>
          </a:graphicData>
        </a:graphic>
      </p:graphicFrame>
      <p:sp>
        <p:nvSpPr>
          <p:cNvPr id="6" name="椭圆 5"/>
          <p:cNvSpPr/>
          <p:nvPr/>
        </p:nvSpPr>
        <p:spPr>
          <a:xfrm>
            <a:off x="2928926" y="5072074"/>
            <a:ext cx="642942" cy="428628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" name="椭圆 6"/>
          <p:cNvSpPr/>
          <p:nvPr/>
        </p:nvSpPr>
        <p:spPr>
          <a:xfrm>
            <a:off x="3643306" y="5572140"/>
            <a:ext cx="1857388" cy="500066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>
            <a:off x="5572132" y="5572140"/>
            <a:ext cx="2214578" cy="571504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9" name="直接连接符 8"/>
          <p:cNvCxnSpPr/>
          <p:nvPr/>
        </p:nvCxnSpPr>
        <p:spPr>
          <a:xfrm rot="5400000">
            <a:off x="4928396" y="1427942"/>
            <a:ext cx="1714512" cy="1588"/>
          </a:xfrm>
          <a:prstGeom prst="line">
            <a:avLst/>
          </a:prstGeom>
          <a:ln w="22225">
            <a:solidFill>
              <a:srgbClr val="0000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rot="5400000">
            <a:off x="4929984" y="3356768"/>
            <a:ext cx="1714512" cy="1588"/>
          </a:xfrm>
          <a:prstGeom prst="line">
            <a:avLst/>
          </a:prstGeom>
          <a:ln w="22225">
            <a:solidFill>
              <a:srgbClr val="0000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rot="5400000">
            <a:off x="4715670" y="5357032"/>
            <a:ext cx="1714512" cy="1588"/>
          </a:xfrm>
          <a:prstGeom prst="line">
            <a:avLst/>
          </a:prstGeom>
          <a:ln w="22225">
            <a:solidFill>
              <a:srgbClr val="0000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2"/>
          <p:cNvSpPr txBox="1">
            <a:spLocks noChangeArrowheads="1"/>
          </p:cNvSpPr>
          <p:nvPr/>
        </p:nvSpPr>
        <p:spPr bwMode="auto">
          <a:xfrm>
            <a:off x="357158" y="142852"/>
            <a:ext cx="62484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3600">
                <a:solidFill>
                  <a:srgbClr val="FFFFCC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3600">
                <a:solidFill>
                  <a:srgbClr val="FFFFCC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3600">
                <a:solidFill>
                  <a:srgbClr val="FFFFCC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3600">
                <a:solidFill>
                  <a:srgbClr val="FFFFCC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3600">
                <a:solidFill>
                  <a:srgbClr val="FFFFCC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Char char="n"/>
              <a:defRPr sz="3600">
                <a:solidFill>
                  <a:srgbClr val="FFFFCC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Char char="n"/>
              <a:defRPr sz="3600">
                <a:solidFill>
                  <a:srgbClr val="FFFFCC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Char char="n"/>
              <a:defRPr sz="3600">
                <a:solidFill>
                  <a:srgbClr val="FFFFCC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Char char="n"/>
              <a:defRPr sz="3600">
                <a:solidFill>
                  <a:srgbClr val="FFFFCC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3200" b="1" dirty="0">
                <a:solidFill>
                  <a:srgbClr val="0000FF"/>
                </a:solidFill>
                <a:latin typeface="Times New Roman" pitchFamily="18" charset="0"/>
              </a:rPr>
              <a:t>考虑</a:t>
            </a:r>
            <a:r>
              <a:rPr kumimoji="1" lang="en-US" altLang="zh-CN" sz="3200" b="1" dirty="0">
                <a:solidFill>
                  <a:srgbClr val="0000FF"/>
                </a:solidFill>
                <a:latin typeface="Times New Roman" pitchFamily="18" charset="0"/>
              </a:rPr>
              <a:t>: 1.</a:t>
            </a:r>
            <a:r>
              <a:rPr kumimoji="1" lang="zh-CN" altLang="en-US" sz="3200" b="1" dirty="0">
                <a:solidFill>
                  <a:srgbClr val="0000FF"/>
                </a:solidFill>
                <a:latin typeface="Times New Roman" pitchFamily="18" charset="0"/>
              </a:rPr>
              <a:t>有无解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3200" b="1" dirty="0">
                <a:solidFill>
                  <a:srgbClr val="0000FF"/>
                </a:solidFill>
                <a:latin typeface="Times New Roman" pitchFamily="18" charset="0"/>
              </a:rPr>
              <a:t>          2.</a:t>
            </a:r>
            <a:r>
              <a:rPr kumimoji="1" lang="zh-CN" altLang="en-US" sz="3200" b="1" dirty="0">
                <a:solidFill>
                  <a:srgbClr val="0000FF"/>
                </a:solidFill>
                <a:latin typeface="Times New Roman" pitchFamily="18" charset="0"/>
              </a:rPr>
              <a:t>有解</a:t>
            </a:r>
            <a:r>
              <a:rPr kumimoji="1" lang="en-US" altLang="zh-CN" sz="3200" b="1" dirty="0">
                <a:solidFill>
                  <a:srgbClr val="0000FF"/>
                </a:solidFill>
                <a:latin typeface="Times New Roman" pitchFamily="18" charset="0"/>
              </a:rPr>
              <a:t>(</a:t>
            </a:r>
            <a:r>
              <a:rPr kumimoji="1" lang="zh-CN" altLang="en-US" sz="3200" b="1" dirty="0">
                <a:solidFill>
                  <a:srgbClr val="0000FF"/>
                </a:solidFill>
                <a:latin typeface="Times New Roman" pitchFamily="18" charset="0"/>
              </a:rPr>
              <a:t>唯一解还是无穷多解</a:t>
            </a:r>
            <a:r>
              <a:rPr kumimoji="1" lang="en-US" altLang="zh-CN" sz="3200" b="1" dirty="0">
                <a:solidFill>
                  <a:srgbClr val="0000FF"/>
                </a:solidFill>
                <a:latin typeface="Times New Roman" pitchFamily="18" charset="0"/>
              </a:rPr>
              <a:t>)</a:t>
            </a:r>
          </a:p>
        </p:txBody>
      </p:sp>
      <p:sp>
        <p:nvSpPr>
          <p:cNvPr id="33796" name="Text Box 4"/>
          <p:cNvSpPr txBox="1">
            <a:spLocks noChangeArrowheads="1"/>
          </p:cNvSpPr>
          <p:nvPr/>
        </p:nvSpPr>
        <p:spPr bwMode="auto">
          <a:xfrm>
            <a:off x="428596" y="2714620"/>
            <a:ext cx="1905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3600">
                <a:solidFill>
                  <a:srgbClr val="FFFFCC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3600">
                <a:solidFill>
                  <a:srgbClr val="FFFFCC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3600">
                <a:solidFill>
                  <a:srgbClr val="FFFFCC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3600">
                <a:solidFill>
                  <a:srgbClr val="FFFFCC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3600">
                <a:solidFill>
                  <a:srgbClr val="FFFFCC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Char char="n"/>
              <a:defRPr sz="3600">
                <a:solidFill>
                  <a:srgbClr val="FFFFCC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Char char="n"/>
              <a:defRPr sz="3600">
                <a:solidFill>
                  <a:srgbClr val="FFFFCC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Char char="n"/>
              <a:defRPr sz="3600">
                <a:solidFill>
                  <a:srgbClr val="FFFFCC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Char char="n"/>
              <a:defRPr sz="3600">
                <a:solidFill>
                  <a:srgbClr val="FFFFCC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3200" b="1" dirty="0">
                <a:solidFill>
                  <a:srgbClr val="0000FF"/>
                </a:solidFill>
                <a:latin typeface="Times New Roman" pitchFamily="18" charset="0"/>
              </a:rPr>
              <a:t>讨论</a:t>
            </a:r>
            <a:r>
              <a:rPr kumimoji="1" lang="en-US" altLang="zh-CN" sz="3200" b="1" dirty="0">
                <a:solidFill>
                  <a:srgbClr val="0000FF"/>
                </a:solidFill>
                <a:latin typeface="Times New Roman" pitchFamily="18" charset="0"/>
              </a:rPr>
              <a:t>: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F4A1C3-8616-41A2-9ADC-A985605854B0}" type="slidenum">
              <a:rPr lang="zh-CN" altLang="en-US" smtClean="0"/>
              <a:pPr>
                <a:defRPr/>
              </a:pPr>
              <a:t>34</a:t>
            </a:fld>
            <a:endParaRPr lang="en-US" altLang="zh-CN"/>
          </a:p>
        </p:txBody>
      </p:sp>
      <p:graphicFrame>
        <p:nvGraphicFramePr>
          <p:cNvPr id="32811" name="Object 43"/>
          <p:cNvGraphicFramePr>
            <a:graphicFrameLocks noChangeAspect="1"/>
          </p:cNvGraphicFramePr>
          <p:nvPr/>
        </p:nvGraphicFramePr>
        <p:xfrm>
          <a:off x="495314" y="1500188"/>
          <a:ext cx="6076950" cy="1214437"/>
        </p:xfrm>
        <a:graphic>
          <a:graphicData uri="http://schemas.openxmlformats.org/presentationml/2006/ole">
            <p:oleObj spid="_x0000_s32811" name="公式" r:id="rId3" imgW="2286000" imgH="457200" progId="Equation.3">
              <p:embed/>
            </p:oleObj>
          </a:graphicData>
        </a:graphic>
      </p:graphicFrame>
      <p:graphicFrame>
        <p:nvGraphicFramePr>
          <p:cNvPr id="32812" name="Object 44"/>
          <p:cNvGraphicFramePr>
            <a:graphicFrameLocks noChangeAspect="1"/>
          </p:cNvGraphicFramePr>
          <p:nvPr/>
        </p:nvGraphicFramePr>
        <p:xfrm>
          <a:off x="500035" y="2516156"/>
          <a:ext cx="8286807" cy="2555918"/>
        </p:xfrm>
        <a:graphic>
          <a:graphicData uri="http://schemas.openxmlformats.org/presentationml/2006/ole">
            <p:oleObj spid="_x0000_s32812" name="公式" r:id="rId4" imgW="3784320" imgH="1168200" progId="Equation.3">
              <p:embed/>
            </p:oleObj>
          </a:graphicData>
        </a:graphic>
      </p:graphicFrame>
      <p:graphicFrame>
        <p:nvGraphicFramePr>
          <p:cNvPr id="32813" name="Object 45"/>
          <p:cNvGraphicFramePr>
            <a:graphicFrameLocks noChangeAspect="1"/>
          </p:cNvGraphicFramePr>
          <p:nvPr/>
        </p:nvGraphicFramePr>
        <p:xfrm>
          <a:off x="536587" y="5045090"/>
          <a:ext cx="5678487" cy="527050"/>
        </p:xfrm>
        <a:graphic>
          <a:graphicData uri="http://schemas.openxmlformats.org/presentationml/2006/ole">
            <p:oleObj spid="_x0000_s32813" name="公式" r:id="rId5" imgW="2323800" imgH="215640" progId="Equation.3">
              <p:embed/>
            </p:oleObj>
          </a:graphicData>
        </a:graphic>
      </p:graphicFrame>
      <p:graphicFrame>
        <p:nvGraphicFramePr>
          <p:cNvPr id="32814" name="Object 46"/>
          <p:cNvGraphicFramePr>
            <a:graphicFrameLocks noChangeAspect="1"/>
          </p:cNvGraphicFramePr>
          <p:nvPr/>
        </p:nvGraphicFramePr>
        <p:xfrm>
          <a:off x="500034" y="5786454"/>
          <a:ext cx="6361113" cy="527050"/>
        </p:xfrm>
        <a:graphic>
          <a:graphicData uri="http://schemas.openxmlformats.org/presentationml/2006/ole">
            <p:oleObj spid="_x0000_s32814" name="公式" r:id="rId6" imgW="2603160" imgH="2156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4" grpId="0"/>
      <p:bldP spid="33796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611188" y="2492375"/>
            <a:ext cx="72739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3600">
                <a:solidFill>
                  <a:srgbClr val="FFFFCC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3600">
                <a:solidFill>
                  <a:srgbClr val="FFFFCC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3600">
                <a:solidFill>
                  <a:srgbClr val="FFFFCC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3600">
                <a:solidFill>
                  <a:srgbClr val="FFFFCC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3600">
                <a:solidFill>
                  <a:srgbClr val="FFFFCC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Char char="n"/>
              <a:defRPr sz="3600">
                <a:solidFill>
                  <a:srgbClr val="FFFFCC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Char char="n"/>
              <a:defRPr sz="3600">
                <a:solidFill>
                  <a:srgbClr val="FFFFCC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Char char="n"/>
              <a:defRPr sz="3600">
                <a:solidFill>
                  <a:srgbClr val="FFFFCC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Char char="n"/>
              <a:defRPr sz="3600">
                <a:solidFill>
                  <a:srgbClr val="FFFFCC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3200" b="1" dirty="0">
                <a:solidFill>
                  <a:srgbClr val="0000FF"/>
                </a:solidFill>
                <a:latin typeface="Times New Roman" pitchFamily="18" charset="0"/>
              </a:rPr>
              <a:t>最后的阶梯型矩阵对应的线性方程组为</a:t>
            </a:r>
          </a:p>
        </p:txBody>
      </p:sp>
      <p:sp>
        <p:nvSpPr>
          <p:cNvPr id="34820" name="Text Box 8"/>
          <p:cNvSpPr txBox="1">
            <a:spLocks noChangeArrowheads="1"/>
          </p:cNvSpPr>
          <p:nvPr/>
        </p:nvSpPr>
        <p:spPr bwMode="auto">
          <a:xfrm>
            <a:off x="611188" y="4797425"/>
            <a:ext cx="18716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3600">
                <a:solidFill>
                  <a:srgbClr val="FFFFCC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3600">
                <a:solidFill>
                  <a:srgbClr val="FFFFCC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3600">
                <a:solidFill>
                  <a:srgbClr val="FFFFCC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3600">
                <a:solidFill>
                  <a:srgbClr val="FFFFCC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3600">
                <a:solidFill>
                  <a:srgbClr val="FFFFCC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Char char="n"/>
              <a:defRPr sz="3600">
                <a:solidFill>
                  <a:srgbClr val="FFFFCC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Char char="n"/>
              <a:defRPr sz="3600">
                <a:solidFill>
                  <a:srgbClr val="FFFFCC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Char char="n"/>
              <a:defRPr sz="3600">
                <a:solidFill>
                  <a:srgbClr val="FFFFCC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Char char="n"/>
              <a:defRPr sz="3600">
                <a:solidFill>
                  <a:srgbClr val="FFFFCC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3200" b="1" dirty="0">
                <a:solidFill>
                  <a:srgbClr val="0000FF"/>
                </a:solidFill>
                <a:latin typeface="Times New Roman" pitchFamily="18" charset="0"/>
              </a:rPr>
              <a:t>其通解为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F4A1C3-8616-41A2-9ADC-A985605854B0}" type="slidenum">
              <a:rPr lang="zh-CN" altLang="en-US" smtClean="0"/>
              <a:pPr>
                <a:defRPr/>
              </a:pPr>
              <a:t>35</a:t>
            </a:fld>
            <a:endParaRPr lang="en-US" altLang="zh-CN"/>
          </a:p>
        </p:txBody>
      </p:sp>
      <p:graphicFrame>
        <p:nvGraphicFramePr>
          <p:cNvPr id="33857" name="Object 65"/>
          <p:cNvGraphicFramePr>
            <a:graphicFrameLocks noChangeAspect="1"/>
          </p:cNvGraphicFramePr>
          <p:nvPr/>
        </p:nvGraphicFramePr>
        <p:xfrm>
          <a:off x="674713" y="571480"/>
          <a:ext cx="7540625" cy="1706563"/>
        </p:xfrm>
        <a:graphic>
          <a:graphicData uri="http://schemas.openxmlformats.org/presentationml/2006/ole">
            <p:oleObj spid="_x0000_s33857" name="公式" r:id="rId3" imgW="3085920" imgH="698400" progId="Equation.3">
              <p:embed/>
            </p:oleObj>
          </a:graphicData>
        </a:graphic>
      </p:graphicFrame>
      <p:graphicFrame>
        <p:nvGraphicFramePr>
          <p:cNvPr id="33858" name="Object 66"/>
          <p:cNvGraphicFramePr>
            <a:graphicFrameLocks noChangeAspect="1"/>
          </p:cNvGraphicFramePr>
          <p:nvPr/>
        </p:nvGraphicFramePr>
        <p:xfrm>
          <a:off x="2357422" y="3143248"/>
          <a:ext cx="2263775" cy="1177925"/>
        </p:xfrm>
        <a:graphic>
          <a:graphicData uri="http://schemas.openxmlformats.org/presentationml/2006/ole">
            <p:oleObj spid="_x0000_s33858" name="公式" r:id="rId4" imgW="927000" imgH="482400" progId="Equation.3">
              <p:embed/>
            </p:oleObj>
          </a:graphicData>
        </a:graphic>
      </p:graphicFrame>
      <p:graphicFrame>
        <p:nvGraphicFramePr>
          <p:cNvPr id="33859" name="Object 67"/>
          <p:cNvGraphicFramePr>
            <a:graphicFrameLocks noChangeAspect="1"/>
          </p:cNvGraphicFramePr>
          <p:nvPr/>
        </p:nvGraphicFramePr>
        <p:xfrm>
          <a:off x="2428860" y="4500570"/>
          <a:ext cx="4992687" cy="1736725"/>
        </p:xfrm>
        <a:graphic>
          <a:graphicData uri="http://schemas.openxmlformats.org/presentationml/2006/ole">
            <p:oleObj spid="_x0000_s33859" name="公式" r:id="rId5" imgW="2044440" imgH="711000" progId="Equation.3">
              <p:embed/>
            </p:oleObj>
          </a:graphicData>
        </a:graphic>
      </p:graphicFrame>
      <p:cxnSp>
        <p:nvCxnSpPr>
          <p:cNvPr id="8" name="直接连接符 7"/>
          <p:cNvCxnSpPr/>
          <p:nvPr/>
        </p:nvCxnSpPr>
        <p:spPr>
          <a:xfrm rot="5400000">
            <a:off x="3286910" y="1427942"/>
            <a:ext cx="1714512" cy="1588"/>
          </a:xfrm>
          <a:prstGeom prst="line">
            <a:avLst/>
          </a:prstGeom>
          <a:ln w="22225">
            <a:solidFill>
              <a:srgbClr val="0000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rot="5400000">
            <a:off x="6571470" y="1427942"/>
            <a:ext cx="1714512" cy="1588"/>
          </a:xfrm>
          <a:prstGeom prst="line">
            <a:avLst/>
          </a:prstGeom>
          <a:ln w="22225">
            <a:solidFill>
              <a:srgbClr val="0000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9" grpId="0"/>
      <p:bldP spid="34820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2"/>
          <p:cNvSpPr txBox="1">
            <a:spLocks noChangeArrowheads="1"/>
          </p:cNvSpPr>
          <p:nvPr/>
        </p:nvSpPr>
        <p:spPr bwMode="auto">
          <a:xfrm>
            <a:off x="684213" y="908050"/>
            <a:ext cx="777240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3600">
                <a:solidFill>
                  <a:srgbClr val="FFFFCC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3600">
                <a:solidFill>
                  <a:srgbClr val="FFFFCC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3600">
                <a:solidFill>
                  <a:srgbClr val="FFFFCC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3600">
                <a:solidFill>
                  <a:srgbClr val="FFFFCC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3600">
                <a:solidFill>
                  <a:srgbClr val="FFFFCC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Char char="n"/>
              <a:defRPr sz="3600">
                <a:solidFill>
                  <a:srgbClr val="FFFFCC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Char char="n"/>
              <a:defRPr sz="3600">
                <a:solidFill>
                  <a:srgbClr val="FFFFCC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Char char="n"/>
              <a:defRPr sz="3600">
                <a:solidFill>
                  <a:srgbClr val="FFFFCC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Char char="n"/>
              <a:defRPr sz="3600">
                <a:solidFill>
                  <a:srgbClr val="FFFFCC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3200" b="1" dirty="0">
                <a:solidFill>
                  <a:srgbClr val="FF0000"/>
                </a:solidFill>
                <a:latin typeface="Times New Roman" pitchFamily="18" charset="0"/>
              </a:rPr>
              <a:t>方法</a:t>
            </a:r>
            <a:r>
              <a:rPr kumimoji="1" lang="en-US" altLang="zh-CN" sz="3200" b="1" dirty="0" smtClean="0">
                <a:solidFill>
                  <a:srgbClr val="FF0000"/>
                </a:solidFill>
                <a:latin typeface="Times New Roman" pitchFamily="18" charset="0"/>
              </a:rPr>
              <a:t>2</a:t>
            </a:r>
            <a:r>
              <a:rPr kumimoji="1" lang="zh-CN" altLang="en-US" sz="3200" b="1" dirty="0" smtClean="0">
                <a:solidFill>
                  <a:srgbClr val="FF0000"/>
                </a:solidFill>
                <a:latin typeface="Times New Roman" pitchFamily="18" charset="0"/>
              </a:rPr>
              <a:t>：</a:t>
            </a:r>
            <a:r>
              <a:rPr kumimoji="1" lang="zh-CN" altLang="en-US" sz="3200" b="1" dirty="0" smtClean="0">
                <a:solidFill>
                  <a:schemeClr val="tx1"/>
                </a:solidFill>
                <a:latin typeface="Times New Roman" pitchFamily="18" charset="0"/>
              </a:rPr>
              <a:t>由</a:t>
            </a:r>
            <a:r>
              <a:rPr kumimoji="1" lang="zh-CN" altLang="en-US" sz="3200" b="1" dirty="0">
                <a:solidFill>
                  <a:schemeClr val="tx1"/>
                </a:solidFill>
                <a:latin typeface="Times New Roman" pitchFamily="18" charset="0"/>
              </a:rPr>
              <a:t>本题的</a:t>
            </a:r>
            <a:r>
              <a:rPr kumimoji="1" lang="zh-CN" altLang="en-US" sz="3200" b="1" dirty="0" smtClean="0">
                <a:solidFill>
                  <a:schemeClr val="tx1"/>
                </a:solidFill>
                <a:latin typeface="Times New Roman" pitchFamily="18" charset="0"/>
              </a:rPr>
              <a:t>特点，方程组</a:t>
            </a:r>
            <a:r>
              <a:rPr kumimoji="1" lang="zh-CN" altLang="en-US" sz="3200" b="1" dirty="0">
                <a:solidFill>
                  <a:schemeClr val="tx1"/>
                </a:solidFill>
                <a:latin typeface="Times New Roman" pitchFamily="18" charset="0"/>
              </a:rPr>
              <a:t>中方程的个数与未知量个数一样</a:t>
            </a:r>
            <a:r>
              <a:rPr kumimoji="1" lang="en-US" altLang="zh-CN" sz="3200" b="1" dirty="0">
                <a:solidFill>
                  <a:schemeClr val="tx1"/>
                </a:solidFill>
                <a:latin typeface="Times New Roman" pitchFamily="18" charset="0"/>
              </a:rPr>
              <a:t>,</a:t>
            </a:r>
            <a:r>
              <a:rPr kumimoji="1" lang="zh-CN" altLang="en-US" sz="3200" b="1" dirty="0">
                <a:solidFill>
                  <a:schemeClr val="tx1"/>
                </a:solidFill>
                <a:latin typeface="Times New Roman" pitchFamily="18" charset="0"/>
              </a:rPr>
              <a:t>可想到先求系数行列式</a:t>
            </a:r>
            <a:r>
              <a:rPr kumimoji="1" lang="en-US" altLang="zh-CN" sz="3200" b="1" dirty="0" smtClean="0">
                <a:solidFill>
                  <a:schemeClr val="tx1"/>
                </a:solidFill>
                <a:latin typeface="Times New Roman" pitchFamily="18" charset="0"/>
              </a:rPr>
              <a:t>,</a:t>
            </a:r>
            <a:r>
              <a:rPr kumimoji="1" lang="zh-CN" altLang="en-US" sz="3200" b="1" dirty="0" smtClean="0">
                <a:solidFill>
                  <a:schemeClr val="tx1"/>
                </a:solidFill>
                <a:latin typeface="Times New Roman" pitchFamily="18" charset="0"/>
              </a:rPr>
              <a:t>然后利用</a:t>
            </a:r>
            <a:r>
              <a:rPr kumimoji="1" lang="zh-CN" altLang="en-US" sz="3200" b="1" dirty="0">
                <a:solidFill>
                  <a:schemeClr val="tx1"/>
                </a:solidFill>
                <a:latin typeface="Times New Roman" pitchFamily="18" charset="0"/>
              </a:rPr>
              <a:t>克莱姆法则</a:t>
            </a:r>
          </a:p>
        </p:txBody>
      </p:sp>
      <p:graphicFrame>
        <p:nvGraphicFramePr>
          <p:cNvPr id="3481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580222505"/>
              </p:ext>
            </p:extLst>
          </p:nvPr>
        </p:nvGraphicFramePr>
        <p:xfrm>
          <a:off x="121542" y="2492375"/>
          <a:ext cx="8770938" cy="1563688"/>
        </p:xfrm>
        <a:graphic>
          <a:graphicData uri="http://schemas.openxmlformats.org/presentationml/2006/ole">
            <p:oleObj spid="_x0000_s34877" name="Equation" r:id="rId3" imgW="3987720" imgH="711000" progId="">
              <p:embed/>
            </p:oleObj>
          </a:graphicData>
        </a:graphic>
      </p:graphicFrame>
      <p:graphicFrame>
        <p:nvGraphicFramePr>
          <p:cNvPr id="3482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52525833"/>
              </p:ext>
            </p:extLst>
          </p:nvPr>
        </p:nvGraphicFramePr>
        <p:xfrm>
          <a:off x="1006475" y="4057650"/>
          <a:ext cx="3994153" cy="591726"/>
        </p:xfrm>
        <a:graphic>
          <a:graphicData uri="http://schemas.openxmlformats.org/presentationml/2006/ole">
            <p:oleObj spid="_x0000_s34878" name="Equation" r:id="rId4" imgW="1371600" imgH="203040" progId="">
              <p:embed/>
            </p:oleObj>
          </a:graphicData>
        </a:graphic>
      </p:graphicFrame>
      <p:graphicFrame>
        <p:nvGraphicFramePr>
          <p:cNvPr id="3482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644397022"/>
              </p:ext>
            </p:extLst>
          </p:nvPr>
        </p:nvGraphicFramePr>
        <p:xfrm>
          <a:off x="1000101" y="4714885"/>
          <a:ext cx="4929221" cy="1228627"/>
        </p:xfrm>
        <a:graphic>
          <a:graphicData uri="http://schemas.openxmlformats.org/presentationml/2006/ole">
            <p:oleObj spid="_x0000_s34879" name="Equation" r:id="rId5" imgW="1726920" imgH="431640" progId="">
              <p:embed/>
            </p:oleObj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F4A1C3-8616-41A2-9ADC-A985605854B0}" type="slidenum">
              <a:rPr lang="zh-CN" altLang="en-US" smtClean="0"/>
              <a:pPr>
                <a:defRPr/>
              </a:pPr>
              <a:t>36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84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588779557"/>
              </p:ext>
            </p:extLst>
          </p:nvPr>
        </p:nvGraphicFramePr>
        <p:xfrm>
          <a:off x="1196975" y="838200"/>
          <a:ext cx="7053263" cy="2036763"/>
        </p:xfrm>
        <a:graphic>
          <a:graphicData uri="http://schemas.openxmlformats.org/presentationml/2006/ole">
            <p:oleObj spid="_x0000_s35879" name="Equation" r:id="rId3" imgW="2463480" imgH="711000" progId="">
              <p:embed/>
            </p:oleObj>
          </a:graphicData>
        </a:graphic>
      </p:graphicFrame>
      <p:graphicFrame>
        <p:nvGraphicFramePr>
          <p:cNvPr id="3686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343805904"/>
              </p:ext>
            </p:extLst>
          </p:nvPr>
        </p:nvGraphicFramePr>
        <p:xfrm>
          <a:off x="1176338" y="3200400"/>
          <a:ext cx="6789737" cy="2716213"/>
        </p:xfrm>
        <a:graphic>
          <a:graphicData uri="http://schemas.openxmlformats.org/presentationml/2006/ole">
            <p:oleObj spid="_x0000_s35880" name="Equation" r:id="rId4" imgW="2349360" imgH="939600" progId="">
              <p:embed/>
            </p:oleObj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F4A1C3-8616-41A2-9ADC-A985605854B0}" type="slidenum">
              <a:rPr lang="zh-CN" altLang="en-US" smtClean="0"/>
              <a:pPr>
                <a:defRPr/>
              </a:pPr>
              <a:t>37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>
          <a:xfrm>
            <a:off x="467544" y="1412776"/>
            <a:ext cx="8219256" cy="4020914"/>
          </a:xfrm>
        </p:spPr>
        <p:txBody>
          <a:bodyPr>
            <a:normAutofit fontScale="85000" lnSpcReduction="10000"/>
          </a:bodyPr>
          <a:lstStyle/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dirty="0" smtClean="0"/>
              <a:t>本周作业：</a:t>
            </a:r>
            <a:endParaRPr lang="en-US" altLang="zh-CN" dirty="0" smtClean="0"/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dirty="0" smtClean="0"/>
              <a:t>自习课本例题</a:t>
            </a:r>
            <a:r>
              <a:rPr lang="en-US" altLang="zh-CN" dirty="0" smtClean="0"/>
              <a:t>1.1—</a:t>
            </a:r>
            <a:r>
              <a:rPr lang="zh-CN" altLang="en-US" dirty="0" smtClean="0"/>
              <a:t>例题</a:t>
            </a:r>
            <a:r>
              <a:rPr lang="en-US" altLang="zh-CN" dirty="0" smtClean="0"/>
              <a:t>1.5</a:t>
            </a:r>
            <a:r>
              <a:rPr lang="zh-CN" altLang="en-US" dirty="0" smtClean="0"/>
              <a:t>，准确表达方程组的通解 </a:t>
            </a:r>
            <a:endParaRPr lang="en-US" altLang="zh-CN" dirty="0" smtClean="0"/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endParaRPr lang="en-US" altLang="zh-CN" dirty="0" smtClean="0"/>
          </a:p>
          <a:p>
            <a:pPr>
              <a:lnSpc>
                <a:spcPct val="150000"/>
              </a:lnSpc>
              <a:buNone/>
            </a:pPr>
            <a:r>
              <a:rPr lang="zh-CN" altLang="en-US" dirty="0"/>
              <a:t>习题四 </a:t>
            </a:r>
            <a:r>
              <a:rPr lang="en-US" altLang="zh-CN" dirty="0"/>
              <a:t>P110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dirty="0" smtClean="0"/>
              <a:t>1(1)</a:t>
            </a:r>
            <a:r>
              <a:rPr lang="zh-CN" altLang="en-US" dirty="0" smtClean="0"/>
              <a:t>，</a:t>
            </a:r>
            <a:r>
              <a:rPr lang="en-US" altLang="zh-CN" dirty="0" smtClean="0"/>
              <a:t>3</a:t>
            </a:r>
            <a:r>
              <a:rPr lang="zh-CN" altLang="en-US" dirty="0" smtClean="0"/>
              <a:t>，</a:t>
            </a:r>
            <a:r>
              <a:rPr lang="en-US" altLang="zh-CN" dirty="0" smtClean="0"/>
              <a:t>5</a:t>
            </a:r>
            <a:r>
              <a:rPr lang="zh-CN" altLang="en-US" dirty="0"/>
              <a:t>，</a:t>
            </a:r>
            <a:r>
              <a:rPr lang="en-US" altLang="zh-CN" dirty="0" smtClean="0"/>
              <a:t>6</a:t>
            </a:r>
            <a:r>
              <a:rPr lang="zh-CN" altLang="en-US" dirty="0" smtClean="0"/>
              <a:t>，</a:t>
            </a:r>
            <a:r>
              <a:rPr lang="en-US" altLang="zh-CN" dirty="0" smtClean="0"/>
              <a:t>20(2)</a:t>
            </a:r>
            <a:endParaRPr lang="zh-CN" altLang="en-US" dirty="0" smtClean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5BDF6D-7225-4E3F-8508-0D5452D39796}" type="slidenum">
              <a:rPr lang="zh-CN" altLang="en-US" smtClean="0"/>
              <a:pPr>
                <a:defRPr/>
              </a:pPr>
              <a:t>38</a:t>
            </a:fld>
            <a:endParaRPr lang="en-US" altLang="zh-CN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8639" name="Object 31"/>
          <p:cNvGraphicFramePr>
            <a:graphicFrameLocks noChangeAspect="1"/>
          </p:cNvGraphicFramePr>
          <p:nvPr/>
        </p:nvGraphicFramePr>
        <p:xfrm>
          <a:off x="735013" y="1196975"/>
          <a:ext cx="8097837" cy="4241800"/>
        </p:xfrm>
        <a:graphic>
          <a:graphicData uri="http://schemas.openxmlformats.org/presentationml/2006/ole">
            <p:oleObj spid="_x0000_s53261" name="文档" r:id="rId3" imgW="8183094" imgH="4295048" progId="Word.Document.8">
              <p:embed/>
            </p:oleObj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F4A1C3-8616-41A2-9ADC-A985605854B0}" type="slidenum">
              <a:rPr lang="zh-CN" altLang="en-US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8089556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8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040" name="Object 2104"/>
          <p:cNvGraphicFramePr>
            <a:graphicFrameLocks noChangeAspect="1"/>
          </p:cNvGraphicFramePr>
          <p:nvPr/>
        </p:nvGraphicFramePr>
        <p:xfrm>
          <a:off x="719138" y="981075"/>
          <a:ext cx="7853362" cy="5000625"/>
        </p:xfrm>
        <a:graphic>
          <a:graphicData uri="http://schemas.openxmlformats.org/presentationml/2006/ole">
            <p:oleObj spid="_x0000_s54285" name="Document" r:id="rId3" imgW="7885720" imgH="5005490" progId="Word.Document.8">
              <p:embed/>
            </p:oleObj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F4A1C3-8616-41A2-9ADC-A985605854B0}" type="slidenum">
              <a:rPr lang="zh-CN" altLang="en-US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6283099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2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6820" name="Object 20"/>
          <p:cNvGraphicFramePr>
            <a:graphicFrameLocks noChangeAspect="1"/>
          </p:cNvGraphicFramePr>
          <p:nvPr/>
        </p:nvGraphicFramePr>
        <p:xfrm>
          <a:off x="750888" y="287338"/>
          <a:ext cx="7532687" cy="6659562"/>
        </p:xfrm>
        <a:graphic>
          <a:graphicData uri="http://schemas.openxmlformats.org/presentationml/2006/ole">
            <p:oleObj spid="_x0000_s55320" name="Document" r:id="rId3" imgW="7863356" imgH="6832572" progId="Word.Document.8">
              <p:embed/>
            </p:oleObj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F4A1C3-8616-41A2-9ADC-A985605854B0}" type="slidenum">
              <a:rPr lang="zh-CN" altLang="en-US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40363689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6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8596" y="1139033"/>
            <a:ext cx="38908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zh-CN" altLang="en-US" b="1" dirty="0" smtClean="0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两个方程组同解</a:t>
            </a:r>
            <a:r>
              <a:rPr lang="zh-CN" altLang="en-US" b="1" dirty="0" smtClean="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：</a:t>
            </a:r>
          </a:p>
        </p:txBody>
      </p:sp>
      <p:sp>
        <p:nvSpPr>
          <p:cNvPr id="4" name="矩形 3"/>
          <p:cNvSpPr/>
          <p:nvPr/>
        </p:nvSpPr>
        <p:spPr>
          <a:xfrm>
            <a:off x="3571900" y="1200589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 smtClean="0">
                <a:solidFill>
                  <a:srgbClr val="000000"/>
                </a:solidFill>
                <a:latin typeface="幼圆" pitchFamily="49" charset="-122"/>
                <a:ea typeface="幼圆" pitchFamily="49" charset="-122"/>
              </a:rPr>
              <a:t>方程组有相同解集合</a:t>
            </a:r>
            <a:endParaRPr lang="zh-CN" altLang="en-US" sz="2800" b="1" dirty="0">
              <a:solidFill>
                <a:srgbClr val="000000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64718" y="2132856"/>
            <a:ext cx="296427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b="1" dirty="0" smtClean="0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相容方程组</a:t>
            </a:r>
            <a:r>
              <a:rPr lang="zh-CN" altLang="en-US" b="1" dirty="0" smtClean="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：</a:t>
            </a:r>
            <a:endParaRPr lang="zh-CN" altLang="en-US" b="1" dirty="0">
              <a:solidFill>
                <a:schemeClr val="tx1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456384" y="2060848"/>
            <a:ext cx="514806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 smtClean="0">
                <a:solidFill>
                  <a:srgbClr val="000000"/>
                </a:solidFill>
                <a:latin typeface="幼圆" pitchFamily="49" charset="-122"/>
                <a:ea typeface="幼圆" pitchFamily="49" charset="-122"/>
              </a:rPr>
              <a:t>方程组有解，</a:t>
            </a:r>
            <a:endParaRPr lang="en-US" altLang="zh-CN" sz="2800" b="1" dirty="0" smtClean="0">
              <a:solidFill>
                <a:srgbClr val="000000"/>
              </a:solidFill>
              <a:latin typeface="幼圆" pitchFamily="49" charset="-122"/>
              <a:ea typeface="幼圆" pitchFamily="49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 smtClean="0">
                <a:solidFill>
                  <a:srgbClr val="000000"/>
                </a:solidFill>
                <a:latin typeface="幼圆" pitchFamily="49" charset="-122"/>
                <a:ea typeface="幼圆" pitchFamily="49" charset="-122"/>
              </a:rPr>
              <a:t>或者说解集合不为空集</a:t>
            </a:r>
            <a:endParaRPr lang="en-US" altLang="zh-CN" sz="2800" b="1" dirty="0" smtClean="0">
              <a:solidFill>
                <a:srgbClr val="000000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76917" y="3284984"/>
            <a:ext cx="342754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b="1" dirty="0" smtClean="0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不相容方程组</a:t>
            </a:r>
            <a:r>
              <a:rPr lang="zh-CN" altLang="en-US" b="1" dirty="0" smtClean="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：</a:t>
            </a:r>
            <a:endParaRPr lang="zh-CN" altLang="en-US" b="1" dirty="0">
              <a:solidFill>
                <a:schemeClr val="tx1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563888" y="3212976"/>
            <a:ext cx="4572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 smtClean="0">
                <a:solidFill>
                  <a:srgbClr val="000000"/>
                </a:solidFill>
                <a:latin typeface="幼圆" pitchFamily="49" charset="-122"/>
                <a:ea typeface="幼圆" pitchFamily="49" charset="-122"/>
              </a:rPr>
              <a:t>方程组无解，</a:t>
            </a:r>
            <a:endParaRPr lang="en-US" altLang="zh-CN" sz="2800" b="1" dirty="0" smtClean="0">
              <a:solidFill>
                <a:srgbClr val="000000"/>
              </a:solidFill>
              <a:latin typeface="幼圆" pitchFamily="49" charset="-122"/>
              <a:ea typeface="幼圆" pitchFamily="49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 smtClean="0">
                <a:solidFill>
                  <a:srgbClr val="000000"/>
                </a:solidFill>
                <a:latin typeface="幼圆" pitchFamily="49" charset="-122"/>
                <a:ea typeface="幼圆" pitchFamily="49" charset="-122"/>
              </a:rPr>
              <a:t>或者说解集合为空集</a:t>
            </a:r>
            <a:endParaRPr lang="en-US" altLang="zh-CN" sz="2800" b="1" dirty="0" smtClean="0">
              <a:solidFill>
                <a:srgbClr val="000000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411760" y="18864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 dirty="0" smtClean="0">
                <a:solidFill>
                  <a:srgbClr val="000000"/>
                </a:solidFill>
                <a:latin typeface="幼圆" pitchFamily="49" charset="-122"/>
                <a:ea typeface="幼圆" pitchFamily="49" charset="-122"/>
              </a:rPr>
              <a:t>一些基本概念</a:t>
            </a:r>
            <a:endParaRPr lang="en-US" altLang="zh-CN" b="1" dirty="0" smtClean="0">
              <a:solidFill>
                <a:srgbClr val="000000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19" name="Rectangle 11"/>
          <p:cNvSpPr>
            <a:spLocks noChangeArrowheads="1"/>
          </p:cNvSpPr>
          <p:nvPr/>
        </p:nvSpPr>
        <p:spPr bwMode="auto">
          <a:xfrm>
            <a:off x="517276" y="4797152"/>
            <a:ext cx="8231188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r>
              <a:rPr lang="zh-CN" altLang="en-US" sz="2400" b="1" dirty="0" smtClean="0">
                <a:solidFill>
                  <a:srgbClr val="0000FF"/>
                </a:solidFill>
              </a:rPr>
              <a:t>问题</a:t>
            </a:r>
            <a:r>
              <a:rPr lang="en-US" altLang="zh-CN" sz="2400" b="1" dirty="0" smtClean="0">
                <a:solidFill>
                  <a:srgbClr val="0000FF"/>
                </a:solidFill>
              </a:rPr>
              <a:t>1</a:t>
            </a:r>
            <a:r>
              <a:rPr lang="zh-CN" altLang="en-US" sz="2400" b="1" dirty="0" smtClean="0">
                <a:solidFill>
                  <a:srgbClr val="0000FF"/>
                </a:solidFill>
              </a:rPr>
              <a:t>：</a:t>
            </a:r>
            <a:r>
              <a:rPr lang="zh-CN" altLang="en-US" sz="2400" b="1" dirty="0" smtClean="0">
                <a:solidFill>
                  <a:srgbClr val="000000"/>
                </a:solidFill>
              </a:rPr>
              <a:t>方程组是否有解？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r>
              <a:rPr lang="zh-CN" altLang="en-US" sz="2400" b="1" dirty="0" smtClean="0">
                <a:solidFill>
                  <a:srgbClr val="0000FF"/>
                </a:solidFill>
              </a:rPr>
              <a:t>问题</a:t>
            </a:r>
            <a:r>
              <a:rPr lang="en-US" altLang="zh-CN" sz="2400" b="1" dirty="0" smtClean="0">
                <a:solidFill>
                  <a:srgbClr val="0000FF"/>
                </a:solidFill>
              </a:rPr>
              <a:t>2</a:t>
            </a:r>
            <a:r>
              <a:rPr lang="zh-CN" altLang="en-US" sz="2400" b="1" dirty="0" smtClean="0">
                <a:solidFill>
                  <a:srgbClr val="0000FF"/>
                </a:solidFill>
              </a:rPr>
              <a:t>：</a:t>
            </a:r>
            <a:r>
              <a:rPr lang="zh-CN" altLang="en-US" sz="2400" b="1" dirty="0" smtClean="0">
                <a:solidFill>
                  <a:srgbClr val="000000"/>
                </a:solidFill>
              </a:rPr>
              <a:t>若方程组有解，则解是否唯一？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r>
              <a:rPr lang="zh-CN" altLang="en-US" sz="2400" b="1" dirty="0" smtClean="0">
                <a:solidFill>
                  <a:srgbClr val="0000FF"/>
                </a:solidFill>
              </a:rPr>
              <a:t>问题</a:t>
            </a:r>
            <a:r>
              <a:rPr lang="en-US" altLang="zh-CN" sz="2400" b="1" dirty="0" smtClean="0">
                <a:solidFill>
                  <a:srgbClr val="0000FF"/>
                </a:solidFill>
              </a:rPr>
              <a:t>3</a:t>
            </a:r>
            <a:r>
              <a:rPr lang="zh-CN" altLang="en-US" sz="2400" b="1" dirty="0" smtClean="0">
                <a:solidFill>
                  <a:srgbClr val="0000FF"/>
                </a:solidFill>
              </a:rPr>
              <a:t>：</a:t>
            </a:r>
            <a:r>
              <a:rPr lang="zh-CN" altLang="en-US" sz="2400" b="1" dirty="0" smtClean="0">
                <a:solidFill>
                  <a:srgbClr val="000000"/>
                </a:solidFill>
              </a:rPr>
              <a:t>若方程组有解且不唯一，则如何掌握解的全体？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BACEC8-7281-47E4-A2C4-7A3AAED75C3F}" type="slidenum">
              <a:rPr lang="zh-CN" altLang="en-US" smtClean="0"/>
              <a:pPr>
                <a:defRPr/>
              </a:pPr>
              <a:t>7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50825" y="333375"/>
            <a:ext cx="7861300" cy="1008063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sz="3600" b="1" smtClean="0">
                <a:solidFill>
                  <a:srgbClr val="FF0000"/>
                </a:solidFill>
                <a:latin typeface="Calibri" pitchFamily="34" charset="0"/>
                <a:ea typeface="宋体" charset="-122"/>
              </a:rPr>
              <a:t>方程组的初等变换：高斯消元法</a:t>
            </a:r>
          </a:p>
        </p:txBody>
      </p:sp>
      <p:sp>
        <p:nvSpPr>
          <p:cNvPr id="14336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611188" y="1630363"/>
            <a:ext cx="7826375" cy="2519362"/>
          </a:xfrm>
        </p:spPr>
        <p:txBody>
          <a:bodyPr/>
          <a:lstStyle/>
          <a:p>
            <a:pPr marL="0" indent="0" eaLnBrk="1" hangingPunct="1">
              <a:buFont typeface="Arial" charset="0"/>
              <a:buNone/>
            </a:pPr>
            <a:r>
              <a:rPr lang="zh-CN" altLang="en-US" sz="2800" b="1" smtClean="0">
                <a:latin typeface="Calibri" pitchFamily="34" charset="0"/>
                <a:ea typeface="宋体" charset="-122"/>
              </a:rPr>
              <a:t>（</a:t>
            </a:r>
            <a:r>
              <a:rPr lang="en-US" altLang="zh-CN" sz="2800" b="1" smtClean="0">
                <a:latin typeface="Calibri" pitchFamily="34" charset="0"/>
                <a:ea typeface="宋体" charset="-122"/>
              </a:rPr>
              <a:t>1</a:t>
            </a:r>
            <a:r>
              <a:rPr lang="zh-CN" altLang="en-US" sz="2800" b="1" smtClean="0">
                <a:latin typeface="Calibri" pitchFamily="34" charset="0"/>
                <a:ea typeface="宋体" charset="-122"/>
              </a:rPr>
              <a:t>）    互换两个方程的位置；</a:t>
            </a:r>
          </a:p>
          <a:p>
            <a:pPr marL="0" indent="0" eaLnBrk="1" hangingPunct="1">
              <a:buFont typeface="Arial" charset="0"/>
              <a:buNone/>
            </a:pPr>
            <a:r>
              <a:rPr lang="zh-CN" altLang="en-US" sz="2800" b="1" smtClean="0">
                <a:latin typeface="Calibri" pitchFamily="34" charset="0"/>
                <a:ea typeface="宋体" charset="-122"/>
              </a:rPr>
              <a:t>（</a:t>
            </a:r>
            <a:r>
              <a:rPr lang="en-US" altLang="zh-CN" sz="2800" b="1" smtClean="0">
                <a:latin typeface="Calibri" pitchFamily="34" charset="0"/>
                <a:ea typeface="宋体" charset="-122"/>
              </a:rPr>
              <a:t>2</a:t>
            </a:r>
            <a:r>
              <a:rPr lang="zh-CN" altLang="en-US" sz="2800" b="1" smtClean="0">
                <a:latin typeface="Calibri" pitchFamily="34" charset="0"/>
                <a:ea typeface="宋体" charset="-122"/>
              </a:rPr>
              <a:t>）    用一个非零数乘某个方程；</a:t>
            </a:r>
          </a:p>
          <a:p>
            <a:pPr marL="0" indent="0" eaLnBrk="1" hangingPunct="1">
              <a:buFont typeface="Arial" charset="0"/>
              <a:buNone/>
            </a:pPr>
            <a:r>
              <a:rPr lang="zh-CN" altLang="en-US" sz="2800" b="1" smtClean="0">
                <a:latin typeface="Calibri" pitchFamily="34" charset="0"/>
                <a:ea typeface="宋体" charset="-122"/>
              </a:rPr>
              <a:t>（</a:t>
            </a:r>
            <a:r>
              <a:rPr lang="en-US" altLang="zh-CN" sz="2800" b="1" smtClean="0">
                <a:latin typeface="Calibri" pitchFamily="34" charset="0"/>
                <a:ea typeface="宋体" charset="-122"/>
              </a:rPr>
              <a:t>3</a:t>
            </a:r>
            <a:r>
              <a:rPr lang="zh-CN" altLang="en-US" sz="2800" b="1" smtClean="0">
                <a:latin typeface="Calibri" pitchFamily="34" charset="0"/>
                <a:ea typeface="宋体" charset="-122"/>
              </a:rPr>
              <a:t>）    将一个方程的两边同乘以某个常数          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zh-CN" altLang="en-US" sz="2800" b="1" smtClean="0">
                <a:latin typeface="Calibri" pitchFamily="34" charset="0"/>
                <a:ea typeface="宋体" charset="-122"/>
              </a:rPr>
              <a:t>                加到另一个方程</a:t>
            </a:r>
            <a:r>
              <a:rPr lang="en-US" altLang="zh-CN" sz="2800" b="1" smtClean="0">
                <a:latin typeface="Calibri" pitchFamily="34" charset="0"/>
                <a:ea typeface="宋体" charset="-122"/>
              </a:rPr>
              <a:t>.</a:t>
            </a:r>
          </a:p>
        </p:txBody>
      </p:sp>
      <p:sp>
        <p:nvSpPr>
          <p:cNvPr id="5" name="Text Box 11"/>
          <p:cNvSpPr txBox="1">
            <a:spLocks noChangeArrowheads="1"/>
          </p:cNvSpPr>
          <p:nvPr/>
        </p:nvSpPr>
        <p:spPr bwMode="auto">
          <a:xfrm>
            <a:off x="1763713" y="4292600"/>
            <a:ext cx="7129462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chemeClr val="tx1"/>
                </a:solidFill>
                <a:latin typeface="Arial" charset="0"/>
              </a:rPr>
              <a:t>对线性方程组施行初等变换后，新方程组与原方程组同解。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119063" y="4019550"/>
            <a:ext cx="1789112" cy="1065213"/>
            <a:chOff x="1156" y="572"/>
            <a:chExt cx="1951" cy="1270"/>
          </a:xfrm>
        </p:grpSpPr>
        <p:sp>
          <p:nvSpPr>
            <p:cNvPr id="143366" name="AutoShape 13"/>
            <p:cNvSpPr>
              <a:spLocks noChangeArrowheads="1"/>
            </p:cNvSpPr>
            <p:nvPr/>
          </p:nvSpPr>
          <p:spPr bwMode="auto">
            <a:xfrm>
              <a:off x="1156" y="572"/>
              <a:ext cx="1951" cy="1270"/>
            </a:xfrm>
            <a:prstGeom prst="irregularSeal2">
              <a:avLst/>
            </a:prstGeom>
            <a:solidFill>
              <a:srgbClr val="CCFF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3367" name="WordArt 14" descr="窄竖线"/>
            <p:cNvSpPr>
              <a:spLocks noChangeArrowheads="1" noChangeShapeType="1" noTextEdit="1"/>
            </p:cNvSpPr>
            <p:nvPr/>
          </p:nvSpPr>
          <p:spPr bwMode="auto">
            <a:xfrm>
              <a:off x="1655" y="935"/>
              <a:ext cx="756" cy="482"/>
            </a:xfrm>
            <a:prstGeom prst="rect">
              <a:avLst/>
            </a:prstGeom>
          </p:spPr>
          <p:txBody>
            <a:bodyPr wrap="none" fromWordArt="1">
              <a:prstTxWarp prst="textInflate">
                <a:avLst>
                  <a:gd name="adj" fmla="val 13634"/>
                </a:avLst>
              </a:prstTxWarp>
            </a:bodyPr>
            <a:lstStyle/>
            <a:p>
              <a:pPr algn="dist"/>
              <a:r>
                <a:rPr lang="zh-CN" altLang="en-US" kern="10" normalizeH="1">
                  <a:ln w="41275">
                    <a:solidFill>
                      <a:srgbClr val="800000"/>
                    </a:solidFill>
                    <a:round/>
                    <a:headEnd/>
                    <a:tailEnd/>
                  </a:ln>
                  <a:pattFill prst="dashHorz">
                    <a:fgClr>
                      <a:srgbClr val="808080">
                        <a:alpha val="94116"/>
                      </a:srgbClr>
                    </a:fgClr>
                    <a:bgClr>
                      <a:srgbClr val="FFFF00">
                        <a:alpha val="94116"/>
                      </a:srgbClr>
                    </a:bgClr>
                  </a:pattFill>
                  <a:effectLst>
                    <a:outerShdw dist="45791" dir="2021404" algn="ctr" rotWithShape="0">
                      <a:srgbClr val="808080">
                        <a:alpha val="79999"/>
                      </a:srgbClr>
                    </a:outerShdw>
                  </a:effectLst>
                  <a:latin typeface="宋体"/>
                  <a:ea typeface="宋体"/>
                </a:rPr>
                <a:t>性质</a:t>
              </a:r>
            </a:p>
          </p:txBody>
        </p:sp>
      </p:grpSp>
      <p:sp>
        <p:nvSpPr>
          <p:cNvPr id="3" name="灯片编号占位符 2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Char char="n"/>
              <a:defRPr/>
            </a:pPr>
            <a:fld id="{E1AC4B3C-D503-4604-B2A2-44CA11180356}" type="slidenum">
              <a:rPr lang="zh-CN" altLang="en-US" sz="1200">
                <a:solidFill>
                  <a:schemeClr val="tx1">
                    <a:tint val="75000"/>
                  </a:schemeClr>
                </a:solidFill>
                <a:ea typeface="宋体" pitchFamily="2" charset="-122"/>
              </a:rPr>
              <a:pPr algn="r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Char char="n"/>
                <a:defRPr/>
              </a:pPr>
              <a:t>8</a:t>
            </a:fld>
            <a:endParaRPr lang="en-US" altLang="zh-CN" sz="1200">
              <a:solidFill>
                <a:schemeClr val="tx1">
                  <a:tint val="75000"/>
                </a:schemeClr>
              </a:solidFill>
              <a:ea typeface="宋体" pitchFamily="2" charset="-122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3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3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3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3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3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3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43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43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3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43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3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43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80CF9A-9679-4DBB-81AA-DC91CFE2A507}" type="slidenum">
              <a:rPr lang="zh-CN" altLang="en-US" smtClean="0"/>
              <a:pPr>
                <a:defRPr/>
              </a:pPr>
              <a:t>9</a:t>
            </a:fld>
            <a:endParaRPr lang="en-US" altLang="zh-CN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785786" y="428604"/>
          <a:ext cx="4786346" cy="1696427"/>
        </p:xfrm>
        <a:graphic>
          <a:graphicData uri="http://schemas.openxmlformats.org/presentationml/2006/ole">
            <p:oleObj spid="_x0000_s72708" name="公式" r:id="rId4" imgW="2006280" imgH="711000" progId="Equation.3">
              <p:embed/>
            </p:oleObj>
          </a:graphicData>
        </a:graphic>
      </p:graphicFrame>
      <p:graphicFrame>
        <p:nvGraphicFramePr>
          <p:cNvPr id="72709" name="Object 5"/>
          <p:cNvGraphicFramePr>
            <a:graphicFrameLocks noChangeAspect="1"/>
          </p:cNvGraphicFramePr>
          <p:nvPr/>
        </p:nvGraphicFramePr>
        <p:xfrm>
          <a:off x="803275" y="2143125"/>
          <a:ext cx="6605588" cy="2243138"/>
        </p:xfrm>
        <a:graphic>
          <a:graphicData uri="http://schemas.openxmlformats.org/presentationml/2006/ole">
            <p:oleObj spid="_x0000_s72709" name="公式" r:id="rId5" imgW="2768400" imgH="939600" progId="Equation.3">
              <p:embed/>
            </p:oleObj>
          </a:graphicData>
        </a:graphic>
      </p:graphicFrame>
      <p:graphicFrame>
        <p:nvGraphicFramePr>
          <p:cNvPr id="72710" name="Object 6"/>
          <p:cNvGraphicFramePr>
            <a:graphicFrameLocks noChangeAspect="1"/>
          </p:cNvGraphicFramePr>
          <p:nvPr/>
        </p:nvGraphicFramePr>
        <p:xfrm>
          <a:off x="857224" y="4429132"/>
          <a:ext cx="4968875" cy="1697037"/>
        </p:xfrm>
        <a:graphic>
          <a:graphicData uri="http://schemas.openxmlformats.org/presentationml/2006/ole">
            <p:oleObj spid="_x0000_s72710" name="公式" r:id="rId6" imgW="2082600" imgH="71100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2196</TotalTime>
  <Words>786</Words>
  <Application>Microsoft Office PowerPoint</Application>
  <PresentationFormat>全屏显示(4:3)</PresentationFormat>
  <Paragraphs>151</Paragraphs>
  <Slides>38</Slides>
  <Notes>13</Notes>
  <HiddenSlides>1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38</vt:i4>
      </vt:variant>
    </vt:vector>
  </HeadingPairs>
  <TitlesOfParts>
    <vt:vector size="43" baseType="lpstr">
      <vt:lpstr>Office 主题​​</vt:lpstr>
      <vt:lpstr>Equation</vt:lpstr>
      <vt:lpstr>文档</vt:lpstr>
      <vt:lpstr>Document</vt:lpstr>
      <vt:lpstr>公式</vt:lpstr>
      <vt:lpstr>    线性代数课程结构简图</vt:lpstr>
      <vt:lpstr>第四章   线性方程组</vt:lpstr>
      <vt:lpstr>幻灯片 3</vt:lpstr>
      <vt:lpstr>幻灯片 4</vt:lpstr>
      <vt:lpstr>幻灯片 5</vt:lpstr>
      <vt:lpstr>幻灯片 6</vt:lpstr>
      <vt:lpstr>幻灯片 7</vt:lpstr>
      <vt:lpstr>方程组的初等变换：高斯消元法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线性方程组解法讨论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  <vt:lpstr>幻灯片 35</vt:lpstr>
      <vt:lpstr>幻灯片 36</vt:lpstr>
      <vt:lpstr>幻灯片 37</vt:lpstr>
      <vt:lpstr>幻灯片 38</vt:lpstr>
    </vt:vector>
  </TitlesOfParts>
  <Company>2ndSpAcE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第三章   线性方程组</dc:title>
  <dc:creator>sherry</dc:creator>
  <cp:lastModifiedBy>SkyUN.Org</cp:lastModifiedBy>
  <cp:revision>169</cp:revision>
  <cp:lastPrinted>1601-01-01T00:00:00Z</cp:lastPrinted>
  <dcterms:created xsi:type="dcterms:W3CDTF">2004-11-11T04:01:58Z</dcterms:created>
  <dcterms:modified xsi:type="dcterms:W3CDTF">2017-11-06T14:29:19Z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