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24" y="1821610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Griffin Lim Algorithm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Zero</a:t>
            </a:r>
            <a:r>
              <a: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padding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D6372-2728-452F-B516-9DEF7395034E}"/>
              </a:ext>
            </a:extLst>
          </p:cNvPr>
          <p:cNvSpPr txBox="1"/>
          <p:nvPr/>
        </p:nvSpPr>
        <p:spPr>
          <a:xfrm>
            <a:off x="1091680" y="2782669"/>
            <a:ext cx="521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Front : </a:t>
            </a:r>
          </a:p>
          <a:p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window_length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- (shift+1)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57078-5BB6-40C7-AAF6-939F32DD1AC2}"/>
              </a:ext>
            </a:extLst>
          </p:cNvPr>
          <p:cNvSpPr txBox="1"/>
          <p:nvPr/>
        </p:nvSpPr>
        <p:spPr>
          <a:xfrm>
            <a:off x="7400300" y="2887439"/>
            <a:ext cx="521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Back : </a:t>
            </a:r>
          </a:p>
          <a:p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math.ceil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len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(sig)/shift)*shift - (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len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(sig)-1)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F0FAF-C384-4A9F-8F6B-6F38154912C4}"/>
              </a:ext>
            </a:extLst>
          </p:cNvPr>
          <p:cNvSpPr txBox="1"/>
          <p:nvPr/>
        </p:nvSpPr>
        <p:spPr>
          <a:xfrm>
            <a:off x="2184488" y="4157517"/>
            <a:ext cx="521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31DAC-40A1-4691-915B-AD0FBC8E034E}"/>
              </a:ext>
            </a:extLst>
          </p:cNvPr>
          <p:cNvSpPr txBox="1"/>
          <p:nvPr/>
        </p:nvSpPr>
        <p:spPr>
          <a:xfrm>
            <a:off x="9168884" y="4157517"/>
            <a:ext cx="101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22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D870C8-9A8D-40B4-A951-5AE874D82A56}"/>
              </a:ext>
            </a:extLst>
          </p:cNvPr>
          <p:cNvGrpSpPr/>
          <p:nvPr/>
        </p:nvGrpSpPr>
        <p:grpSpPr>
          <a:xfrm>
            <a:off x="1775927" y="3694922"/>
            <a:ext cx="7819980" cy="265922"/>
            <a:chOff x="1775927" y="3694922"/>
            <a:chExt cx="7819980" cy="2659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A5A9FE-AAEB-48DC-B7D0-F322EDB2B3EB}"/>
                </a:ext>
              </a:extLst>
            </p:cNvPr>
            <p:cNvSpPr/>
            <p:nvPr/>
          </p:nvSpPr>
          <p:spPr>
            <a:xfrm>
              <a:off x="3105539" y="3694922"/>
              <a:ext cx="5980922" cy="265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F0E453-75E8-4EA0-B1C1-0AD57359EE44}"/>
                </a:ext>
              </a:extLst>
            </p:cNvPr>
            <p:cNvSpPr/>
            <p:nvPr/>
          </p:nvSpPr>
          <p:spPr>
            <a:xfrm>
              <a:off x="9168884" y="3694922"/>
              <a:ext cx="427023" cy="265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411C99-F30C-4D2D-AC72-50D726D8675F}"/>
                </a:ext>
              </a:extLst>
            </p:cNvPr>
            <p:cNvSpPr/>
            <p:nvPr/>
          </p:nvSpPr>
          <p:spPr>
            <a:xfrm>
              <a:off x="1775927" y="3694922"/>
              <a:ext cx="1247189" cy="265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7AADD8-B9BD-4284-B6A2-70B28922A870}"/>
              </a:ext>
            </a:extLst>
          </p:cNvPr>
          <p:cNvSpPr txBox="1"/>
          <p:nvPr/>
        </p:nvSpPr>
        <p:spPr>
          <a:xfrm>
            <a:off x="5422937" y="4157517"/>
            <a:ext cx="176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Sig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36843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3AF2D-E672-4EB3-93CA-0C7759C634BA}"/>
              </a:ext>
            </a:extLst>
          </p:cNvPr>
          <p:cNvSpPr txBox="1"/>
          <p:nvPr/>
        </p:nvSpPr>
        <p:spPr>
          <a:xfrm>
            <a:off x="1091680" y="5641912"/>
            <a:ext cx="521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Window_length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: 512</a:t>
            </a:r>
          </a:p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Shift : 256</a:t>
            </a:r>
          </a:p>
        </p:txBody>
      </p:sp>
    </p:spTree>
    <p:extLst>
      <p:ext uri="{BB962C8B-B14F-4D97-AF65-F5344CB8AC3E}">
        <p14:creationId xmlns:p14="http://schemas.microsoft.com/office/powerpoint/2010/main" val="17587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31DAC-40A1-4691-915B-AD0FBC8E034E}"/>
              </a:ext>
            </a:extLst>
          </p:cNvPr>
          <p:cNvSpPr txBox="1"/>
          <p:nvPr/>
        </p:nvSpPr>
        <p:spPr>
          <a:xfrm>
            <a:off x="9630954" y="3664098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 : 37,120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D870C8-9A8D-40B4-A951-5AE874D82A56}"/>
              </a:ext>
            </a:extLst>
          </p:cNvPr>
          <p:cNvGrpSpPr/>
          <p:nvPr/>
        </p:nvGrpSpPr>
        <p:grpSpPr>
          <a:xfrm>
            <a:off x="1775927" y="3694922"/>
            <a:ext cx="7819980" cy="265922"/>
            <a:chOff x="1775927" y="3694922"/>
            <a:chExt cx="7819980" cy="2659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A5A9FE-AAEB-48DC-B7D0-F322EDB2B3EB}"/>
                </a:ext>
              </a:extLst>
            </p:cNvPr>
            <p:cNvSpPr/>
            <p:nvPr/>
          </p:nvSpPr>
          <p:spPr>
            <a:xfrm>
              <a:off x="3105539" y="3694922"/>
              <a:ext cx="5980922" cy="265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9F0E453-75E8-4EA0-B1C1-0AD57359EE44}"/>
                </a:ext>
              </a:extLst>
            </p:cNvPr>
            <p:cNvSpPr/>
            <p:nvPr/>
          </p:nvSpPr>
          <p:spPr>
            <a:xfrm>
              <a:off x="9168884" y="3694922"/>
              <a:ext cx="427023" cy="265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411C99-F30C-4D2D-AC72-50D726D8675F}"/>
                </a:ext>
              </a:extLst>
            </p:cNvPr>
            <p:cNvSpPr/>
            <p:nvPr/>
          </p:nvSpPr>
          <p:spPr>
            <a:xfrm>
              <a:off x="1775927" y="3694922"/>
              <a:ext cx="1247189" cy="2659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막힌 원호 2">
            <a:extLst>
              <a:ext uri="{FF2B5EF4-FFF2-40B4-BE49-F238E27FC236}">
                <a16:creationId xmlns:a16="http://schemas.microsoft.com/office/drawing/2014/main" id="{00B2CDA9-B6CE-412A-AF1F-A3967599AE95}"/>
              </a:ext>
            </a:extLst>
          </p:cNvPr>
          <p:cNvSpPr/>
          <p:nvPr/>
        </p:nvSpPr>
        <p:spPr>
          <a:xfrm>
            <a:off x="1813751" y="3263107"/>
            <a:ext cx="833718" cy="564776"/>
          </a:xfrm>
          <a:prstGeom prst="blockArc">
            <a:avLst>
              <a:gd name="adj1" fmla="val 10800000"/>
              <a:gd name="adj2" fmla="val 21255222"/>
              <a:gd name="adj3" fmla="val 103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E5A64-73FA-4411-B6D8-214554A1FCDD}"/>
              </a:ext>
            </a:extLst>
          </p:cNvPr>
          <p:cNvSpPr txBox="1"/>
          <p:nvPr/>
        </p:nvSpPr>
        <p:spPr>
          <a:xfrm>
            <a:off x="1720092" y="4106273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</a:t>
            </a:r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AB1F4E9B-69EA-4737-B5F9-A8534D56A309}"/>
              </a:ext>
            </a:extLst>
          </p:cNvPr>
          <p:cNvSpPr/>
          <p:nvPr/>
        </p:nvSpPr>
        <p:spPr>
          <a:xfrm>
            <a:off x="2146890" y="3263107"/>
            <a:ext cx="833718" cy="564776"/>
          </a:xfrm>
          <a:prstGeom prst="blockArc">
            <a:avLst>
              <a:gd name="adj1" fmla="val 10800000"/>
              <a:gd name="adj2" fmla="val 21255222"/>
              <a:gd name="adj3" fmla="val 103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797E0-C0D1-4DB2-91F6-FE070207707C}"/>
              </a:ext>
            </a:extLst>
          </p:cNvPr>
          <p:cNvSpPr txBox="1"/>
          <p:nvPr/>
        </p:nvSpPr>
        <p:spPr>
          <a:xfrm>
            <a:off x="2184185" y="4106273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256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125E6E92-D3B1-4AF8-8462-7DD84FD96110}"/>
              </a:ext>
            </a:extLst>
          </p:cNvPr>
          <p:cNvSpPr/>
          <p:nvPr/>
        </p:nvSpPr>
        <p:spPr>
          <a:xfrm>
            <a:off x="2626345" y="3263107"/>
            <a:ext cx="833718" cy="564776"/>
          </a:xfrm>
          <a:prstGeom prst="blockArc">
            <a:avLst>
              <a:gd name="adj1" fmla="val 10800000"/>
              <a:gd name="adj2" fmla="val 21255222"/>
              <a:gd name="adj3" fmla="val 103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538B8-6DB1-42EE-A003-90BE8D35EFCD}"/>
              </a:ext>
            </a:extLst>
          </p:cNvPr>
          <p:cNvSpPr txBox="1"/>
          <p:nvPr/>
        </p:nvSpPr>
        <p:spPr>
          <a:xfrm>
            <a:off x="2795795" y="4106273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512</a:t>
            </a:r>
          </a:p>
        </p:txBody>
      </p:sp>
      <p:sp>
        <p:nvSpPr>
          <p:cNvPr id="21" name="막힌 원호 20">
            <a:extLst>
              <a:ext uri="{FF2B5EF4-FFF2-40B4-BE49-F238E27FC236}">
                <a16:creationId xmlns:a16="http://schemas.microsoft.com/office/drawing/2014/main" id="{14148238-91E1-47FF-8338-11C5B55050BE}"/>
              </a:ext>
            </a:extLst>
          </p:cNvPr>
          <p:cNvSpPr/>
          <p:nvPr/>
        </p:nvSpPr>
        <p:spPr>
          <a:xfrm>
            <a:off x="8743946" y="3331759"/>
            <a:ext cx="833718" cy="564776"/>
          </a:xfrm>
          <a:prstGeom prst="blockArc">
            <a:avLst>
              <a:gd name="adj1" fmla="val 10800000"/>
              <a:gd name="adj2" fmla="val 21255222"/>
              <a:gd name="adj3" fmla="val 103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11164-4449-4037-8461-BFDB1312C410}"/>
              </a:ext>
            </a:extLst>
          </p:cNvPr>
          <p:cNvSpPr txBox="1"/>
          <p:nvPr/>
        </p:nvSpPr>
        <p:spPr>
          <a:xfrm>
            <a:off x="8487629" y="4106016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36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608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DE054-1841-4213-8E8B-7B1556DF4181}"/>
              </a:ext>
            </a:extLst>
          </p:cNvPr>
          <p:cNvSpPr txBox="1"/>
          <p:nvPr/>
        </p:nvSpPr>
        <p:spPr>
          <a:xfrm>
            <a:off x="1835431" y="2862534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CED422-E8E3-41D0-97B0-6556A830F297}"/>
              </a:ext>
            </a:extLst>
          </p:cNvPr>
          <p:cNvSpPr txBox="1"/>
          <p:nvPr/>
        </p:nvSpPr>
        <p:spPr>
          <a:xfrm>
            <a:off x="2867346" y="2869944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D0A97-9010-4A5D-AE1B-0F846D5A32AA}"/>
              </a:ext>
            </a:extLst>
          </p:cNvPr>
          <p:cNvSpPr txBox="1"/>
          <p:nvPr/>
        </p:nvSpPr>
        <p:spPr>
          <a:xfrm>
            <a:off x="8864734" y="2933975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8B2BF-1C60-4E59-8222-FBFA0ACAEC9E}"/>
              </a:ext>
            </a:extLst>
          </p:cNvPr>
          <p:cNvSpPr txBox="1"/>
          <p:nvPr/>
        </p:nvSpPr>
        <p:spPr>
          <a:xfrm>
            <a:off x="5318741" y="2092640"/>
            <a:ext cx="1687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Number of Window :</a:t>
            </a:r>
          </a:p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144</a:t>
            </a:r>
          </a:p>
          <a:p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530B3-A224-4441-981E-C0B1E1C25D3D}"/>
              </a:ext>
            </a:extLst>
          </p:cNvPr>
          <p:cNvSpPr txBox="1"/>
          <p:nvPr/>
        </p:nvSpPr>
        <p:spPr>
          <a:xfrm>
            <a:off x="5318741" y="4968364"/>
            <a:ext cx="1687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Window Length :</a:t>
            </a:r>
          </a:p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512</a:t>
            </a:r>
          </a:p>
          <a:p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56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FEF460-9FEB-4644-AAA4-50228F1305AE}"/>
              </a:ext>
            </a:extLst>
          </p:cNvPr>
          <p:cNvGrpSpPr/>
          <p:nvPr/>
        </p:nvGrpSpPr>
        <p:grpSpPr>
          <a:xfrm>
            <a:off x="1114113" y="2324645"/>
            <a:ext cx="4240781" cy="2732777"/>
            <a:chOff x="907925" y="2252928"/>
            <a:chExt cx="4240781" cy="2732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811164-4449-4037-8461-BFDB1312C410}"/>
                </a:ext>
              </a:extLst>
            </p:cNvPr>
            <p:cNvSpPr txBox="1"/>
            <p:nvPr/>
          </p:nvSpPr>
          <p:spPr>
            <a:xfrm>
              <a:off x="3099298" y="2252928"/>
              <a:ext cx="168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512</a:t>
              </a:r>
              <a:endPara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3D0A97-9010-4A5D-AE1B-0F846D5A32AA}"/>
                </a:ext>
              </a:extLst>
            </p:cNvPr>
            <p:cNvSpPr txBox="1"/>
            <p:nvPr/>
          </p:nvSpPr>
          <p:spPr>
            <a:xfrm>
              <a:off x="907925" y="3754094"/>
              <a:ext cx="168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144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75A61E-ABB7-4F3E-861C-EB82741929C7}"/>
                </a:ext>
              </a:extLst>
            </p:cNvPr>
            <p:cNvSpPr/>
            <p:nvPr/>
          </p:nvSpPr>
          <p:spPr>
            <a:xfrm>
              <a:off x="1661436" y="2833995"/>
              <a:ext cx="3487270" cy="21517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30CAC71-03BF-413B-AF58-0E18410F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60" y="2576746"/>
            <a:ext cx="5197327" cy="24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11164-4449-4037-8461-BFDB1312C410}"/>
              </a:ext>
            </a:extLst>
          </p:cNvPr>
          <p:cNvSpPr txBox="1"/>
          <p:nvPr/>
        </p:nvSpPr>
        <p:spPr>
          <a:xfrm>
            <a:off x="6247426" y="3938892"/>
            <a:ext cx="16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D0A97-9010-4A5D-AE1B-0F846D5A32AA}"/>
              </a:ext>
            </a:extLst>
          </p:cNvPr>
          <p:cNvSpPr txBox="1"/>
          <p:nvPr/>
        </p:nvSpPr>
        <p:spPr>
          <a:xfrm>
            <a:off x="1437386" y="3754226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5A61E-ABB7-4F3E-861C-EB82741929C7}"/>
              </a:ext>
            </a:extLst>
          </p:cNvPr>
          <p:cNvSpPr/>
          <p:nvPr/>
        </p:nvSpPr>
        <p:spPr>
          <a:xfrm>
            <a:off x="2190897" y="2834127"/>
            <a:ext cx="3487270" cy="2151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D1851-5D3A-451A-A143-C23827FF8C2F}"/>
              </a:ext>
            </a:extLst>
          </p:cNvPr>
          <p:cNvSpPr txBox="1"/>
          <p:nvPr/>
        </p:nvSpPr>
        <p:spPr>
          <a:xfrm>
            <a:off x="7019365" y="45910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Mask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= </a:t>
            </a:r>
            <a:r>
              <a:rPr lang="ko-KR" altLang="en-US" dirty="0" err="1"/>
              <a:t>complex</a:t>
            </a:r>
            <a:r>
              <a:rPr lang="ko-KR" altLang="en-US" dirty="0"/>
              <a:t>(</a:t>
            </a:r>
            <a:r>
              <a:rPr lang="ko-KR" altLang="en-US" dirty="0" err="1"/>
              <a:t>np.cos</a:t>
            </a:r>
            <a:r>
              <a:rPr lang="ko-KR" altLang="en-US" dirty="0"/>
              <a:t>(10),</a:t>
            </a:r>
            <a:r>
              <a:rPr lang="ko-KR" altLang="en-US" dirty="0" err="1"/>
              <a:t>np.sin</a:t>
            </a:r>
            <a:r>
              <a:rPr lang="ko-KR" altLang="en-US" dirty="0"/>
              <a:t>(10))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28B12-072C-429D-84E7-88CB88DA76CA}"/>
              </a:ext>
            </a:extLst>
          </p:cNvPr>
          <p:cNvSpPr/>
          <p:nvPr/>
        </p:nvSpPr>
        <p:spPr>
          <a:xfrm>
            <a:off x="7091083" y="3612777"/>
            <a:ext cx="788894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6E313-F5FA-4BBE-93AA-30A7D35CF3C9}"/>
              </a:ext>
            </a:extLst>
          </p:cNvPr>
          <p:cNvSpPr txBox="1"/>
          <p:nvPr/>
        </p:nvSpPr>
        <p:spPr>
          <a:xfrm>
            <a:off x="3781159" y="2405460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512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D0A97-9010-4A5D-AE1B-0F846D5A32AA}"/>
              </a:ext>
            </a:extLst>
          </p:cNvPr>
          <p:cNvSpPr txBox="1"/>
          <p:nvPr/>
        </p:nvSpPr>
        <p:spPr>
          <a:xfrm>
            <a:off x="3275151" y="3673543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5A61E-ABB7-4F3E-861C-EB82741929C7}"/>
              </a:ext>
            </a:extLst>
          </p:cNvPr>
          <p:cNvSpPr/>
          <p:nvPr/>
        </p:nvSpPr>
        <p:spPr>
          <a:xfrm>
            <a:off x="4028662" y="2753444"/>
            <a:ext cx="3487270" cy="21517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6E313-F5FA-4BBE-93AA-30A7D35CF3C9}"/>
              </a:ext>
            </a:extLst>
          </p:cNvPr>
          <p:cNvSpPr txBox="1"/>
          <p:nvPr/>
        </p:nvSpPr>
        <p:spPr>
          <a:xfrm>
            <a:off x="5618924" y="2324777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512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8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IMSTFT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D0A97-9010-4A5D-AE1B-0F846D5A32AA}"/>
              </a:ext>
            </a:extLst>
          </p:cNvPr>
          <p:cNvSpPr txBox="1"/>
          <p:nvPr/>
        </p:nvSpPr>
        <p:spPr>
          <a:xfrm>
            <a:off x="838200" y="3727332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144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5A61E-ABB7-4F3E-861C-EB82741929C7}"/>
              </a:ext>
            </a:extLst>
          </p:cNvPr>
          <p:cNvSpPr/>
          <p:nvPr/>
        </p:nvSpPr>
        <p:spPr>
          <a:xfrm>
            <a:off x="1591711" y="2807233"/>
            <a:ext cx="3487270" cy="2151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6E313-F5FA-4BBE-93AA-30A7D35CF3C9}"/>
              </a:ext>
            </a:extLst>
          </p:cNvPr>
          <p:cNvSpPr txBox="1"/>
          <p:nvPr/>
        </p:nvSpPr>
        <p:spPr>
          <a:xfrm>
            <a:off x="3181973" y="2378566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512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B2527-6DAA-4E69-AE69-B78B03D2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92" y="2807233"/>
            <a:ext cx="5255065" cy="22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 – 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0112B-9397-494F-972B-7154B7DC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41" y="2715354"/>
            <a:ext cx="5350731" cy="2143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45DE2-DD8D-4C68-920C-9B53853E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28" y="2946799"/>
            <a:ext cx="3780025" cy="1550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2BC2F-119E-4354-915A-56370A463DAC}"/>
              </a:ext>
            </a:extLst>
          </p:cNvPr>
          <p:cNvSpPr txBox="1"/>
          <p:nvPr/>
        </p:nvSpPr>
        <p:spPr>
          <a:xfrm>
            <a:off x="3926044" y="2762133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IMSTFT</a:t>
            </a:r>
            <a:endParaRPr lang="en-US" altLang="ko-KR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AF46A-1F4A-45D6-B4C9-9F3D49A628C3}"/>
              </a:ext>
            </a:extLst>
          </p:cNvPr>
          <p:cNvSpPr txBox="1"/>
          <p:nvPr/>
        </p:nvSpPr>
        <p:spPr>
          <a:xfrm>
            <a:off x="1389121" y="3920359"/>
            <a:ext cx="16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Courier New" panose="02070309020205020404" pitchFamily="49" charset="0"/>
              </a:rPr>
              <a:t>512 ?</a:t>
            </a:r>
            <a:endParaRPr lang="en-US" altLang="ko-KR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1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122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AppleSDGothicNeoEB00</vt:lpstr>
      <vt:lpstr>AppleSDGothicNeoM00</vt:lpstr>
      <vt:lpstr>AppleSDGothicNeoSB00</vt:lpstr>
      <vt:lpstr>Arial Unicode MS</vt:lpstr>
      <vt:lpstr>맑은 고딕</vt:lpstr>
      <vt:lpstr>Arial</vt:lpstr>
      <vt:lpstr>Office 테마</vt:lpstr>
      <vt:lpstr>Griffin Lim Algorithm</vt:lpstr>
      <vt:lpstr>Zero padding</vt:lpstr>
      <vt:lpstr>STFT</vt:lpstr>
      <vt:lpstr>STFT</vt:lpstr>
      <vt:lpstr>MSTFT</vt:lpstr>
      <vt:lpstr>MSTFT</vt:lpstr>
      <vt:lpstr>IMSTFT</vt:lpstr>
      <vt:lpstr>Griffin – Lim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46</cp:revision>
  <dcterms:created xsi:type="dcterms:W3CDTF">2021-07-22T12:17:46Z</dcterms:created>
  <dcterms:modified xsi:type="dcterms:W3CDTF">2021-09-13T00:26:07Z</dcterms:modified>
</cp:coreProperties>
</file>