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8FE3-351A-4D36-961A-E8F3F6D1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3D1F8-B241-473E-A5AD-5A9F6B98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BD6E1-8426-4453-A9AF-07E2CBE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41FE8-D095-4365-B13F-3EAA9982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0A9-7244-4043-B083-1CF4282A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5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F7AF-D8C2-461A-9D8B-8346213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3190C-D4F5-4D94-85FD-6F9ADB8A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C3833-AE23-4CA6-82C1-D7233878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AA402-2226-4681-AA81-0F3BD7B8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92866-6164-4E3F-B7A9-3DD1978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CE4C5-0C73-4C7A-8D3D-F2E1B4BB1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A2953-2C27-4064-9395-7213172D4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D05C3-0046-40B1-B673-81D2A4C8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1EFF-6A01-40AA-80AE-6394DB10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09121-E73D-42B8-B404-4021FDAA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F3B2-701C-4DDF-8D1C-D039F2A9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B2280-018E-4A02-8067-8209629A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AF29F-AFA5-423F-A99D-0331B2F6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80FF5-8F30-45AE-AE33-3FA52542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701F-D481-4606-A748-C7D2FCAC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3540-9454-4113-A142-8478976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14546-C828-4677-A2D5-7AC0928B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E6829-8FBD-439B-B5FE-0CEDFC73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DF848-748E-44FB-B0F5-8798D8FA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252FB-8884-4075-AFBD-20CBAC48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02319-D47F-414E-9E38-CB0DD4AF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11B18-26C7-4202-9430-E55E6306D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70038-47FB-4808-A291-6F654421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87E51-D135-45D7-88BA-52D8D2C6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357D4-20B0-49AC-86AE-53F8094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6FEE3-0C0D-4BB2-AC45-DD24BDAD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6D103-8CBF-4176-8232-C8DC5FB3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83C3C-1356-4FA9-9D41-09DC3D5E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AC185-E559-4323-BFEA-3BAD91E6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7DA5D-8A8D-46EE-8D0D-4074412C6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7E6615-CD73-4A6A-9AC9-4FCF5E28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20AEA-5C5F-4306-A128-7425F15A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2A88BF-7F35-4EEB-B704-9FC1D77A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A9ED6A-C4EC-4C45-88CF-160DCC03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5DC4-38CA-4480-AE10-DD89B3B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B114A2-F3F4-4856-BE02-AD1B0AC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9D117-575E-4CBD-AA9C-216345F8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ACE3E-07A6-4359-AFFB-E7C384F3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0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93D0BB-D412-409C-B4D9-2DFA0B4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4E269-37FF-4BAA-9A56-60E46994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D6B31-D982-4FCD-9CD1-4AA520B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8E45-A0CC-42F6-B1A5-955E7207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DD4E-BC86-4A59-A007-57C23136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40B8C-6A42-4FFE-B6F6-AE4978F9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78072-FD6E-469E-8A9A-B8C5AFE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7C2D8-BF53-4B4D-84CC-6D5AAAB7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BE33-AB49-4DA5-9632-EA34796D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01C07-616F-427B-A8CF-E2B78311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0A45B-C9FE-48FF-8C5A-A4A7A910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F06CA-9DE7-4813-B83C-F044220F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BF72E-52B2-4F53-A0BC-C33A7DCD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2EC08-6CF5-40E7-A682-222DC09D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5A724-3611-4209-9915-3131C94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1558C4-3A86-43F8-87EF-15C25A9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F5EDD-C05F-4F06-A3A7-A18333B9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BB95-113A-42F5-BAA8-612562AAD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3E38-1474-427B-89F8-75090D6277EE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BA790-BD77-46B3-ADCD-3F01B761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74ED1-EEAD-4776-82C9-B5CC9BEAC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42E0-4610-4195-B5B2-649E87A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285CA-A249-4AEA-BEED-351E2EA36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C820AB-1A15-4415-B7DC-9C98BFBD6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D5EBADFE-01CD-44F9-B0D9-2828047E8B1D}"/>
              </a:ext>
            </a:extLst>
          </p:cNvPr>
          <p:cNvSpPr/>
          <p:nvPr/>
        </p:nvSpPr>
        <p:spPr>
          <a:xfrm>
            <a:off x="9288053" y="6072594"/>
            <a:ext cx="2769476" cy="368762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1F77B908-949E-4531-A06F-1F14848B874E}"/>
              </a:ext>
            </a:extLst>
          </p:cNvPr>
          <p:cNvSpPr/>
          <p:nvPr/>
        </p:nvSpPr>
        <p:spPr>
          <a:xfrm>
            <a:off x="6247153" y="6088574"/>
            <a:ext cx="2339789" cy="368762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581A48CE-9BFC-401B-892E-B4DF2C664060}"/>
              </a:ext>
            </a:extLst>
          </p:cNvPr>
          <p:cNvSpPr/>
          <p:nvPr/>
        </p:nvSpPr>
        <p:spPr>
          <a:xfrm>
            <a:off x="3110752" y="4110620"/>
            <a:ext cx="2339789" cy="368762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Process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11164-4449-4037-8461-BFDB1312C410}"/>
              </a:ext>
            </a:extLst>
          </p:cNvPr>
          <p:cNvSpPr txBox="1"/>
          <p:nvPr/>
        </p:nvSpPr>
        <p:spPr>
          <a:xfrm>
            <a:off x="2697132" y="3538719"/>
            <a:ext cx="360630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  ISTFT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  Time domain Signal </a:t>
            </a:r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FBED1-49E2-4500-B24F-62D16759C546}"/>
              </a:ext>
            </a:extLst>
          </p:cNvPr>
          <p:cNvSpPr txBox="1"/>
          <p:nvPr/>
        </p:nvSpPr>
        <p:spPr>
          <a:xfrm>
            <a:off x="4452967" y="1567165"/>
            <a:ext cx="3606303" cy="9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Signal (</a:t>
            </a: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sr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= 16000)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STFT</a:t>
            </a:r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00097-0921-4A28-B4B0-A49BD33BB25F}"/>
              </a:ext>
            </a:extLst>
          </p:cNvPr>
          <p:cNvSpPr txBox="1"/>
          <p:nvPr/>
        </p:nvSpPr>
        <p:spPr>
          <a:xfrm>
            <a:off x="6983504" y="3502191"/>
            <a:ext cx="360630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  Mask (exp(k*j)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MSTFT = Mask * STFT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6618C-263D-41D0-93D2-D4C868A1CD7C}"/>
              </a:ext>
            </a:extLst>
          </p:cNvPr>
          <p:cNvSpPr txBox="1"/>
          <p:nvPr/>
        </p:nvSpPr>
        <p:spPr>
          <a:xfrm>
            <a:off x="5745755" y="5515688"/>
            <a:ext cx="360630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Griffin – Lim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Time domain Signal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B1FD2-2AEF-4EC0-BD4A-6B694AA16EE8}"/>
              </a:ext>
            </a:extLst>
          </p:cNvPr>
          <p:cNvSpPr txBox="1"/>
          <p:nvPr/>
        </p:nvSpPr>
        <p:spPr>
          <a:xfrm>
            <a:off x="8786655" y="5515686"/>
            <a:ext cx="360630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IMSTFT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altLang="ko-KR" sz="2000" dirty="0">
                <a:solidFill>
                  <a:srgbClr val="00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Not time domain Signal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66855E-DDC0-4960-9EB9-2AA2FD659A0E}"/>
              </a:ext>
            </a:extLst>
          </p:cNvPr>
          <p:cNvCxnSpPr>
            <a:cxnSpLocks/>
          </p:cNvCxnSpPr>
          <p:nvPr/>
        </p:nvCxnSpPr>
        <p:spPr>
          <a:xfrm flipH="1">
            <a:off x="4265954" y="2689412"/>
            <a:ext cx="805577" cy="8127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2458CA-D18E-43C4-954E-2F4E60B0660A}"/>
              </a:ext>
            </a:extLst>
          </p:cNvPr>
          <p:cNvCxnSpPr>
            <a:cxnSpLocks/>
          </p:cNvCxnSpPr>
          <p:nvPr/>
        </p:nvCxnSpPr>
        <p:spPr>
          <a:xfrm>
            <a:off x="6303435" y="2689412"/>
            <a:ext cx="680069" cy="8033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1694C3-1613-48C3-AE17-0C88ED80CA3B}"/>
              </a:ext>
            </a:extLst>
          </p:cNvPr>
          <p:cNvCxnSpPr>
            <a:cxnSpLocks/>
          </p:cNvCxnSpPr>
          <p:nvPr/>
        </p:nvCxnSpPr>
        <p:spPr>
          <a:xfrm>
            <a:off x="8939055" y="4565502"/>
            <a:ext cx="662145" cy="8760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A95736-A683-4B1C-A40B-B273418D1782}"/>
              </a:ext>
            </a:extLst>
          </p:cNvPr>
          <p:cNvCxnSpPr/>
          <p:nvPr/>
        </p:nvCxnSpPr>
        <p:spPr>
          <a:xfrm flipH="1">
            <a:off x="7548907" y="4541373"/>
            <a:ext cx="805577" cy="8127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3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AppleSDGothicNeoB00</vt:lpstr>
      <vt:lpstr>AppleSDGothicNeoEB00</vt:lpstr>
      <vt:lpstr>맑은 고딕</vt:lpstr>
      <vt:lpstr>Arial</vt:lpstr>
      <vt:lpstr>Office 테마</vt:lpstr>
      <vt:lpstr>PowerPoint 프레젠테이션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예지</dc:creator>
  <cp:lastModifiedBy>조 예지</cp:lastModifiedBy>
  <cp:revision>1</cp:revision>
  <dcterms:created xsi:type="dcterms:W3CDTF">2021-09-17T06:16:17Z</dcterms:created>
  <dcterms:modified xsi:type="dcterms:W3CDTF">2021-09-17T06:16:33Z</dcterms:modified>
</cp:coreProperties>
</file>