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472ED-B4E6-4412-8B09-1E0D3BBB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EEA61-1F95-4934-BD44-E2288FA1D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F16C4-E8D5-4E46-BA77-134B444B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CB82A-86EA-4F30-83B4-508E8269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A67A4-965E-4DFD-AEE4-A82895E4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2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7CE29-2134-46C2-96BF-6C62682B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D6CFA0-9A5C-4D9D-A155-996010EB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79F8E-CEFE-4BBA-B2F1-46A86938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D809C-CA97-450A-AD30-1AE6A9C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BAE65-E304-4550-B5A1-36FE9CF5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9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3E03E2-5A79-42BE-AA08-B176B42E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943B9-1D5D-4723-AE31-9B9937A7A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EF872-E1CD-4B4D-A393-26508A34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AAA6A-3145-4EE4-BCC9-01E02637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DC122-A407-4BAB-9277-9AAEDFB1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452A8-92C2-4EDD-A945-6B9B8372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17FFD-7253-454C-8125-ED97C396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05C77-986F-496F-AC12-F9C1A479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25559-5BF1-44F8-B86D-553935EE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B0D90-2FCC-47B4-91AC-87433499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9960B-0272-47C6-810C-64963032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96EF0-74FF-4C01-9AC3-B0CAC9AE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3E1E9-2A77-4AB0-9FD6-90EF7554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60812-0C8B-408D-9CEF-A33824C2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C4366-D99C-4184-9A61-B16E2707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1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29D79-4021-4B1D-862F-17473BB4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C8676-629B-49D5-993F-83FE34ED9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385A80-EFF1-4943-A3C7-279BDDE01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3CD93-B6F7-4FB7-8DA5-C088586E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670E8-A00C-4B03-A65E-02BC7D9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192A5-74DF-4ADB-93D6-3FC5BB61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7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1AEA7-8832-4E78-9F92-FD4DB8E1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DA01E-8A44-4AB0-88B9-8AADF2018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60705B-B4BF-455F-A0E0-3A4CFFB0A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6C7309-6980-4E58-AD6E-899F7A55D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A5CA13-E49D-466C-B8EF-CDC34A0AB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D1EF67-CB01-48AA-A705-5C31BA9B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0EEB01-898F-4D9A-9CF9-9AAA8EC9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D41786-8C95-4AD8-A429-1871BE3A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2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5855D-F261-4004-B9B1-D944C9A3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4A5EE-F27C-420F-86E7-47090789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9EBCB9-8774-4500-8199-7AC90787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B6C4A-DAF6-432E-B14D-D2725B7E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8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CBC8C3-A4AF-42A6-9FD6-261EDB88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FCA388-B3BC-4159-9FB9-87A31B17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64E87-4373-4DA3-B3E1-5F466C0E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6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3A929-6AF6-48EA-AE00-5064D60D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A6549-8046-45CD-BAAD-8C01C1D8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0B4D80-1D43-441B-ACFB-4A2C65B51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BEDA4-928B-4E7C-BEA0-97E8E151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33A0C-51CA-48B4-A94E-7D32E3C2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9DFD8B-85A4-46C0-9617-FDF37164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6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EF00-00C6-4DB7-BC53-8140CCFC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5612D8-1235-4701-BA56-B59163137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40DBE9-29E4-4795-8137-ACD8BE1A9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EEB48-2C36-42B8-8BAE-7E61943F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F724-792B-44A4-8744-FB8D2F8DFDAB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157975-F64F-42AC-836F-F0B63F7F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FFF493-581F-4713-A7DA-C9E6DE67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1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101625-0321-4838-9B1E-B9FCFF4F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71D0A-3450-4191-92F2-D1C8BDE1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9CA1E-F124-4F0C-9227-BFA1A21CD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F724-792B-44A4-8744-FB8D2F8DFDAB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3A306-7A07-4588-8348-4EB9AEFA5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6441A-6CFF-41F6-9F9A-3002CEAF5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A54E3-65E0-403E-9074-716B8A32D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9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fruit/Adafruit_Python_DH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A1E846C-C8A0-4E6E-8D85-E56F7E25D860}"/>
              </a:ext>
            </a:extLst>
          </p:cNvPr>
          <p:cNvSpPr txBox="1"/>
          <p:nvPr/>
        </p:nvSpPr>
        <p:spPr>
          <a:xfrm>
            <a:off x="287384" y="2445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Python</a:t>
            </a:r>
            <a:r>
              <a:rPr lang="ko-KR" altLang="en-US" dirty="0"/>
              <a:t> 설치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48D41-41B3-4A9E-BFD3-D735C070F3B7}"/>
              </a:ext>
            </a:extLst>
          </p:cNvPr>
          <p:cNvSpPr txBox="1"/>
          <p:nvPr/>
        </p:nvSpPr>
        <p:spPr>
          <a:xfrm>
            <a:off x="6197083" y="164677"/>
            <a:ext cx="5707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https://www.sharedit.co.kr/posts/8407?fbclid=IwAR2NOSpIizw-emH4VMPeZFCidI-Nut026EFiWAgDPwVg_2LIXBmG6TOcVqU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A65F4-5ABB-448C-B577-97E0EA642983}"/>
              </a:ext>
            </a:extLst>
          </p:cNvPr>
          <p:cNvSpPr txBox="1"/>
          <p:nvPr/>
        </p:nvSpPr>
        <p:spPr>
          <a:xfrm>
            <a:off x="6197083" y="1300867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https://steemit.com/kr/@codingart/4-3-adafruit-dht11-3?fbclid=IwAR2BXuwqsvKGY1Jf143EAmSzNv_D6-Ctj1VI11Q9wuvayzJekd4RL2eTpco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880E5-D855-4EBC-9B72-27D9327FFD29}"/>
              </a:ext>
            </a:extLst>
          </p:cNvPr>
          <p:cNvSpPr txBox="1"/>
          <p:nvPr/>
        </p:nvSpPr>
        <p:spPr>
          <a:xfrm>
            <a:off x="287384" y="852212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sudo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apt-get update</a:t>
            </a:r>
            <a:endParaRPr lang="ko-KR" altLang="en-US" dirty="0">
              <a:latin typeface="source serif pro" panose="0204060305040502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0DE88-18E0-431D-8675-22214E09ECF3}"/>
              </a:ext>
            </a:extLst>
          </p:cNvPr>
          <p:cNvSpPr txBox="1"/>
          <p:nvPr/>
        </p:nvSpPr>
        <p:spPr>
          <a:xfrm>
            <a:off x="284664" y="1328841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333333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sudo apt-get upgrade</a:t>
            </a:r>
            <a:endParaRPr lang="ko-KR" altLang="en-US" dirty="0">
              <a:latin typeface="source serif pro" panose="020406030504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1D21-4935-4AAA-9C79-ACCD3BAB63EB}"/>
              </a:ext>
            </a:extLst>
          </p:cNvPr>
          <p:cNvSpPr txBox="1"/>
          <p:nvPr/>
        </p:nvSpPr>
        <p:spPr>
          <a:xfrm>
            <a:off x="284664" y="180547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777777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sudo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apt-get install python3-pip</a:t>
            </a:r>
            <a:endParaRPr lang="ko-KR" altLang="en-US" dirty="0">
              <a:latin typeface="source serif pro" panose="020406030504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9689F-0068-45BF-B9DE-AB523C2B6C53}"/>
              </a:ext>
            </a:extLst>
          </p:cNvPr>
          <p:cNvSpPr txBox="1"/>
          <p:nvPr/>
        </p:nvSpPr>
        <p:spPr>
          <a:xfrm>
            <a:off x="284664" y="2383189"/>
            <a:ext cx="7373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777777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sudo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python3 -m pip install --upgrade pip </a:t>
            </a:r>
            <a:r>
              <a:rPr lang="en-US" altLang="ko-KR" b="0" i="0" dirty="0" err="1">
                <a:solidFill>
                  <a:srgbClr val="777777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setuptools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wheel</a:t>
            </a:r>
            <a:endParaRPr lang="ko-KR" altLang="en-US" dirty="0">
              <a:latin typeface="source serif pro" panose="0204060305040502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F4CC5B-D956-46E1-A001-21D3B1D29FD7}"/>
              </a:ext>
            </a:extLst>
          </p:cNvPr>
          <p:cNvSpPr txBox="1"/>
          <p:nvPr/>
        </p:nvSpPr>
        <p:spPr>
          <a:xfrm>
            <a:off x="284664" y="2937187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777777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sudo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pip3 install </a:t>
            </a:r>
            <a:r>
              <a:rPr lang="en-US" altLang="ko-KR" b="0" i="0" dirty="0" err="1">
                <a:solidFill>
                  <a:srgbClr val="777777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Adafruit_DHT</a:t>
            </a:r>
            <a:endParaRPr lang="ko-KR" altLang="en-US" dirty="0">
              <a:latin typeface="source serif pro" panose="020406030504050202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C044E4C-3819-4C3B-9A10-EF187FFAF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64" y="3384483"/>
            <a:ext cx="66880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git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clone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  <a:hlinkClick r:id="rId2"/>
              </a:rPr>
              <a:t>https://github.com/adafruit/Adafruit_Python_DHT.git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serif pro" panose="0204060305040502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3AF03F-F65B-4153-A9BC-EEB496033D53}"/>
              </a:ext>
            </a:extLst>
          </p:cNvPr>
          <p:cNvSpPr txBox="1"/>
          <p:nvPr/>
        </p:nvSpPr>
        <p:spPr>
          <a:xfrm>
            <a:off x="284664" y="3847507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cd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Adafruit_Python_DHT</a:t>
            </a:r>
            <a:endParaRPr lang="ko-KR" altLang="en-US" dirty="0">
              <a:latin typeface="source serif pro" panose="0204060305040502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82DA7-8E76-4E40-8186-99E7C8ADA869}"/>
              </a:ext>
            </a:extLst>
          </p:cNvPr>
          <p:cNvSpPr txBox="1"/>
          <p:nvPr/>
        </p:nvSpPr>
        <p:spPr>
          <a:xfrm>
            <a:off x="284664" y="4236497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555555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sudo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apt-get update</a:t>
            </a:r>
            <a:endParaRPr lang="ko-KR" altLang="en-US" dirty="0">
              <a:latin typeface="source serif pro" panose="02040603050405020204" pitchFamily="18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269E53AF-A22C-4385-A581-95984E48D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64" y="4646368"/>
            <a:ext cx="66287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sudo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apt-get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install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build-essential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python-dev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python-openss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ource serif pro" panose="02040603050405020204" pitchFamily="18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89474-199D-4FCF-A414-11A98C8A16E0}"/>
              </a:ext>
            </a:extLst>
          </p:cNvPr>
          <p:cNvSpPr txBox="1"/>
          <p:nvPr/>
        </p:nvSpPr>
        <p:spPr>
          <a:xfrm>
            <a:off x="284664" y="5159827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555555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sudo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 python setup.py install</a:t>
            </a:r>
            <a:endParaRPr lang="ko-KR" altLang="en-US" dirty="0"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2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CF1A45-63B3-4D96-81F8-EF5DA5F34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7" y="2357461"/>
            <a:ext cx="5610225" cy="3867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9A2E0A-159E-4BAE-90FD-F42B1326AE46}"/>
              </a:ext>
            </a:extLst>
          </p:cNvPr>
          <p:cNvSpPr txBox="1"/>
          <p:nvPr/>
        </p:nvSpPr>
        <p:spPr>
          <a:xfrm>
            <a:off x="6009576" y="235933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cs typeface="Courier New" panose="02070309020205020404" pitchFamily="49" charset="0"/>
              </a:rPr>
              <a:t>import time</a:t>
            </a:r>
          </a:p>
          <a:p>
            <a:r>
              <a:rPr lang="en-US" altLang="ko-KR" dirty="0">
                <a:cs typeface="Courier New" panose="02070309020205020404" pitchFamily="49" charset="0"/>
              </a:rPr>
              <a:t>import board</a:t>
            </a:r>
          </a:p>
          <a:p>
            <a:r>
              <a:rPr lang="en-US" altLang="ko-KR" dirty="0">
                <a:cs typeface="Courier New" panose="02070309020205020404" pitchFamily="49" charset="0"/>
              </a:rPr>
              <a:t>import </a:t>
            </a:r>
            <a:r>
              <a:rPr lang="en-US" altLang="ko-KR" dirty="0" err="1">
                <a:cs typeface="Courier New" panose="02070309020205020404" pitchFamily="49" charset="0"/>
              </a:rPr>
              <a:t>adafruit_dht</a:t>
            </a:r>
            <a:endParaRPr lang="en-US" altLang="ko-KR" dirty="0"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  <a:p>
            <a:r>
              <a:rPr lang="en-US" altLang="ko-KR" dirty="0" err="1">
                <a:cs typeface="Courier New" panose="02070309020205020404" pitchFamily="49" charset="0"/>
              </a:rPr>
              <a:t>dhtDevice</a:t>
            </a:r>
            <a:r>
              <a:rPr lang="en-US" altLang="ko-KR" dirty="0">
                <a:cs typeface="Courier New" panose="02070309020205020404" pitchFamily="49" charset="0"/>
              </a:rPr>
              <a:t> = adafruit_dht.DHT11(board.D4)</a:t>
            </a:r>
          </a:p>
          <a:p>
            <a:r>
              <a:rPr lang="en-US" altLang="ko-KR" dirty="0">
                <a:cs typeface="Courier New" panose="02070309020205020404" pitchFamily="49" charset="0"/>
              </a:rPr>
              <a:t>t = </a:t>
            </a:r>
            <a:r>
              <a:rPr lang="en-US" altLang="ko-KR" dirty="0" err="1">
                <a:cs typeface="Courier New" panose="02070309020205020404" pitchFamily="49" charset="0"/>
              </a:rPr>
              <a:t>dhtDevice.temperature</a:t>
            </a:r>
            <a:endParaRPr lang="en-US" altLang="ko-KR" dirty="0">
              <a:cs typeface="Courier New" panose="02070309020205020404" pitchFamily="49" charset="0"/>
            </a:endParaRPr>
          </a:p>
          <a:p>
            <a:r>
              <a:rPr lang="en-US" altLang="ko-KR" dirty="0">
                <a:cs typeface="Courier New" panose="02070309020205020404" pitchFamily="49" charset="0"/>
              </a:rPr>
              <a:t>f = t * (9/5)+32</a:t>
            </a:r>
          </a:p>
          <a:p>
            <a:r>
              <a:rPr lang="en-US" altLang="ko-KR" dirty="0">
                <a:cs typeface="Courier New" panose="02070309020205020404" pitchFamily="49" charset="0"/>
              </a:rPr>
              <a:t>h = </a:t>
            </a:r>
            <a:r>
              <a:rPr lang="en-US" altLang="ko-KR" dirty="0" err="1">
                <a:cs typeface="Courier New" panose="02070309020205020404" pitchFamily="49" charset="0"/>
              </a:rPr>
              <a:t>dhtDevice.humidity</a:t>
            </a:r>
            <a:endParaRPr lang="en-US" altLang="ko-KR" dirty="0"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  <a:p>
            <a:r>
              <a:rPr lang="en-US" altLang="ko-KR" dirty="0">
                <a:cs typeface="Courier New" panose="02070309020205020404" pitchFamily="49" charset="0"/>
              </a:rPr>
              <a:t>print("Temp: {:.1f} F / {:.1f} C Humidity {}%".format(</a:t>
            </a:r>
            <a:r>
              <a:rPr lang="en-US" altLang="ko-KR" dirty="0" err="1">
                <a:cs typeface="Courier New" panose="02070309020205020404" pitchFamily="49" charset="0"/>
              </a:rPr>
              <a:t>f,t,h</a:t>
            </a:r>
            <a:r>
              <a:rPr lang="en-US" altLang="ko-KR" dirty="0">
                <a:cs typeface="Courier New" panose="02070309020205020404" pitchFamily="49" charset="0"/>
              </a:rPr>
              <a:t>))</a:t>
            </a:r>
            <a:endParaRPr lang="ko-KR" altLang="en-US" dirty="0"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B4449-0D68-425E-8602-5F001F50B7CB}"/>
              </a:ext>
            </a:extLst>
          </p:cNvPr>
          <p:cNvSpPr txBox="1"/>
          <p:nvPr/>
        </p:nvSpPr>
        <p:spPr>
          <a:xfrm>
            <a:off x="287384" y="2445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파일 생성 후 작동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8C795-FE60-4051-96AA-0CA98341FB96}"/>
              </a:ext>
            </a:extLst>
          </p:cNvPr>
          <p:cNvSpPr txBox="1"/>
          <p:nvPr/>
        </p:nvSpPr>
        <p:spPr>
          <a:xfrm>
            <a:off x="287384" y="78295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333333"/>
                </a:solidFill>
                <a:effectLst/>
                <a:latin typeface="source serif pro" panose="02040603050405020204" pitchFamily="18" charset="0"/>
                <a:ea typeface="source serif pro" panose="02040603050405020204" pitchFamily="18" charset="0"/>
              </a:rPr>
              <a:t>sudo </a:t>
            </a:r>
            <a:r>
              <a:rPr lang="en-US" altLang="ko-KR">
                <a:solidFill>
                  <a:srgbClr val="333333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nano</a:t>
            </a:r>
            <a:r>
              <a:rPr lang="ko-KR" altLang="en-US">
                <a:solidFill>
                  <a:srgbClr val="333333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altLang="ko-KR">
                <a:solidFill>
                  <a:srgbClr val="333333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dht.py</a:t>
            </a:r>
          </a:p>
          <a:p>
            <a:endParaRPr lang="en-US" altLang="ko-KR" dirty="0">
              <a:solidFill>
                <a:srgbClr val="333333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94CE9-3804-42D8-B312-FA11DBF37238}"/>
              </a:ext>
            </a:extLst>
          </p:cNvPr>
          <p:cNvSpPr txBox="1"/>
          <p:nvPr/>
        </p:nvSpPr>
        <p:spPr>
          <a:xfrm>
            <a:off x="287384" y="11221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코드 작성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AB6A7-D8E4-49E4-A9BA-E049DFEBB5D9}"/>
              </a:ext>
            </a:extLst>
          </p:cNvPr>
          <p:cNvSpPr txBox="1"/>
          <p:nvPr/>
        </p:nvSpPr>
        <p:spPr>
          <a:xfrm>
            <a:off x="287384" y="146134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-&gt; </a:t>
            </a:r>
            <a:r>
              <a:rPr lang="en-US" altLang="ko-KR" dirty="0" err="1">
                <a:solidFill>
                  <a:srgbClr val="333333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Ctrl+s</a:t>
            </a:r>
            <a:r>
              <a:rPr lang="en-US" altLang="ko-KR" dirty="0">
                <a:solidFill>
                  <a:srgbClr val="333333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-&gt; </a:t>
            </a:r>
            <a:r>
              <a:rPr lang="en-US" altLang="ko-KR" dirty="0" err="1">
                <a:solidFill>
                  <a:srgbClr val="333333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ctrl+x</a:t>
            </a:r>
            <a:endParaRPr lang="ko-KR" altLang="en-US" dirty="0">
              <a:latin typeface="source serif pro" panose="020406030504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B8BDC-0ADD-4BDE-A237-E15BCC4C5C27}"/>
              </a:ext>
            </a:extLst>
          </p:cNvPr>
          <p:cNvSpPr txBox="1"/>
          <p:nvPr/>
        </p:nvSpPr>
        <p:spPr>
          <a:xfrm>
            <a:off x="286607" y="183067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-&gt; python dht.py</a:t>
            </a:r>
            <a:r>
              <a:rPr lang="ko-KR" altLang="en-US" dirty="0">
                <a:solidFill>
                  <a:srgbClr val="333333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로 실행</a:t>
            </a:r>
            <a:endParaRPr lang="ko-KR" altLang="en-US" dirty="0"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7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5B6D57-60C5-4A32-A73B-7DF808D7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81" y="252549"/>
            <a:ext cx="4791075" cy="295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B73111-A405-4574-AA5F-673A72F0D261}"/>
              </a:ext>
            </a:extLst>
          </p:cNvPr>
          <p:cNvSpPr txBox="1"/>
          <p:nvPr/>
        </p:nvSpPr>
        <p:spPr>
          <a:xfrm>
            <a:off x="287384" y="889843"/>
            <a:ext cx="11129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datetime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adafruit_dht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requests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board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dhtDevice</a:t>
            </a:r>
            <a:r>
              <a:rPr lang="ko-KR" altLang="en-US" dirty="0"/>
              <a:t> = adafruit_dht.DHT11(board.D4)</a:t>
            </a:r>
          </a:p>
          <a:p>
            <a:r>
              <a:rPr lang="ko-KR" altLang="en-US" dirty="0" err="1"/>
              <a:t>temp</a:t>
            </a:r>
            <a:r>
              <a:rPr lang="ko-KR" altLang="en-US" dirty="0"/>
              <a:t> = </a:t>
            </a:r>
            <a:r>
              <a:rPr lang="ko-KR" altLang="en-US" dirty="0" err="1"/>
              <a:t>dhtDevice.temperature</a:t>
            </a:r>
            <a:endParaRPr lang="ko-KR" altLang="en-US" dirty="0"/>
          </a:p>
          <a:p>
            <a:r>
              <a:rPr lang="ko-KR" altLang="en-US" dirty="0" err="1"/>
              <a:t>hum</a:t>
            </a:r>
            <a:r>
              <a:rPr lang="ko-KR" altLang="en-US" dirty="0"/>
              <a:t> = </a:t>
            </a:r>
            <a:r>
              <a:rPr lang="ko-KR" altLang="en-US" dirty="0" err="1"/>
              <a:t>dhtDevice.humidity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print</a:t>
            </a:r>
            <a:r>
              <a:rPr lang="ko-KR" altLang="en-US" dirty="0"/>
              <a:t>("Time : {0:%</a:t>
            </a:r>
            <a:r>
              <a:rPr lang="ko-KR" altLang="en-US" dirty="0" err="1"/>
              <a:t>Y</a:t>
            </a:r>
            <a:r>
              <a:rPr lang="ko-KR" altLang="en-US" dirty="0"/>
              <a:t>-%</a:t>
            </a:r>
            <a:r>
              <a:rPr lang="ko-KR" altLang="en-US" dirty="0" err="1"/>
              <a:t>m</a:t>
            </a:r>
            <a:r>
              <a:rPr lang="ko-KR" altLang="en-US" dirty="0"/>
              <a:t>-%</a:t>
            </a:r>
            <a:r>
              <a:rPr lang="ko-KR" altLang="en-US" dirty="0" err="1"/>
              <a:t>d</a:t>
            </a:r>
            <a:r>
              <a:rPr lang="ko-KR" altLang="en-US" dirty="0"/>
              <a:t> %</a:t>
            </a:r>
            <a:r>
              <a:rPr lang="ko-KR" altLang="en-US" dirty="0" err="1"/>
              <a:t>H</a:t>
            </a:r>
            <a:r>
              <a:rPr lang="ko-KR" altLang="en-US" dirty="0"/>
              <a:t>:%</a:t>
            </a:r>
            <a:r>
              <a:rPr lang="ko-KR" altLang="en-US" dirty="0" err="1"/>
              <a:t>M</a:t>
            </a:r>
            <a:r>
              <a:rPr lang="ko-KR" altLang="en-US" dirty="0"/>
              <a:t>:%</a:t>
            </a:r>
            <a:r>
              <a:rPr lang="ko-KR" altLang="en-US" dirty="0" err="1"/>
              <a:t>S</a:t>
            </a:r>
            <a:r>
              <a:rPr lang="ko-KR" altLang="en-US" dirty="0"/>
              <a:t>} </a:t>
            </a:r>
            <a:r>
              <a:rPr lang="ko-KR" altLang="en-US" dirty="0" err="1"/>
              <a:t>Temperature</a:t>
            </a:r>
            <a:r>
              <a:rPr lang="ko-KR" altLang="en-US" dirty="0"/>
              <a:t> = {1:0.1f}*C </a:t>
            </a:r>
            <a:r>
              <a:rPr lang="ko-KR" altLang="en-US" dirty="0" err="1"/>
              <a:t>Humidity</a:t>
            </a:r>
            <a:r>
              <a:rPr lang="ko-KR" altLang="en-US" dirty="0"/>
              <a:t> = {2:0.1f}%".</a:t>
            </a:r>
            <a:r>
              <a:rPr lang="ko-KR" altLang="en-US" dirty="0" err="1"/>
              <a:t>format</a:t>
            </a:r>
            <a:r>
              <a:rPr lang="ko-KR" altLang="en-US" dirty="0"/>
              <a:t>(</a:t>
            </a:r>
            <a:r>
              <a:rPr lang="ko-KR" altLang="en-US" dirty="0" err="1"/>
              <a:t>datetime.datetime.now</a:t>
            </a:r>
            <a:r>
              <a:rPr lang="ko-KR" altLang="en-US" dirty="0"/>
              <a:t>(), </a:t>
            </a:r>
            <a:r>
              <a:rPr lang="ko-KR" altLang="en-US" dirty="0" err="1"/>
              <a:t>temp</a:t>
            </a:r>
            <a:r>
              <a:rPr lang="ko-KR" altLang="en-US" dirty="0"/>
              <a:t>, </a:t>
            </a:r>
            <a:r>
              <a:rPr lang="ko-KR" altLang="en-US" dirty="0" err="1"/>
              <a:t>hum</a:t>
            </a:r>
            <a:r>
              <a:rPr lang="ko-KR" altLang="en-US" dirty="0"/>
              <a:t>))</a:t>
            </a:r>
          </a:p>
          <a:p>
            <a:endParaRPr lang="ko-KR" altLang="en-US" dirty="0"/>
          </a:p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hum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None</a:t>
            </a:r>
            <a:r>
              <a:rPr lang="ko-KR" altLang="en-US" dirty="0"/>
              <a:t> and </a:t>
            </a:r>
            <a:r>
              <a:rPr lang="ko-KR" altLang="en-US" dirty="0" err="1"/>
              <a:t>temp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None</a:t>
            </a:r>
            <a:r>
              <a:rPr lang="ko-KR" altLang="en-US" dirty="0"/>
              <a:t> 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params</a:t>
            </a:r>
            <a:r>
              <a:rPr lang="ko-KR" altLang="en-US" dirty="0"/>
              <a:t> = {'dev':1, '</a:t>
            </a:r>
            <a:r>
              <a:rPr lang="ko-KR" altLang="en-US" dirty="0" err="1"/>
              <a:t>t</a:t>
            </a:r>
            <a:r>
              <a:rPr lang="ko-KR" altLang="en-US" dirty="0"/>
              <a:t>':</a:t>
            </a:r>
            <a:r>
              <a:rPr lang="ko-KR" altLang="en-US" dirty="0" err="1"/>
              <a:t>temp</a:t>
            </a:r>
            <a:r>
              <a:rPr lang="ko-KR" altLang="en-US" dirty="0"/>
              <a:t>, '</a:t>
            </a:r>
            <a:r>
              <a:rPr lang="ko-KR" altLang="en-US" dirty="0" err="1"/>
              <a:t>h</a:t>
            </a:r>
            <a:r>
              <a:rPr lang="ko-KR" altLang="en-US" dirty="0"/>
              <a:t>':</a:t>
            </a:r>
            <a:r>
              <a:rPr lang="ko-KR" altLang="en-US" dirty="0" err="1"/>
              <a:t>hum</a:t>
            </a:r>
            <a:r>
              <a:rPr lang="ko-KR" altLang="en-US" dirty="0"/>
              <a:t>}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</a:t>
            </a:r>
            <a:r>
              <a:rPr lang="ko-KR" altLang="en-US" dirty="0"/>
              <a:t> = </a:t>
            </a:r>
            <a:r>
              <a:rPr lang="ko-KR" altLang="en-US" dirty="0" err="1"/>
              <a:t>requests.get</a:t>
            </a:r>
            <a:r>
              <a:rPr lang="ko-KR" altLang="en-US" dirty="0"/>
              <a:t>(</a:t>
            </a:r>
            <a:r>
              <a:rPr lang="ko-KR" altLang="en-US" dirty="0" err="1"/>
              <a:t>url</a:t>
            </a:r>
            <a:r>
              <a:rPr lang="ko-KR" altLang="en-US" dirty="0"/>
              <a:t>='http://xxx.co.kr/raspberyPI/setDevInfo.php', </a:t>
            </a:r>
            <a:r>
              <a:rPr lang="ko-KR" altLang="en-US" dirty="0" err="1"/>
              <a:t>params</a:t>
            </a:r>
            <a:r>
              <a:rPr lang="ko-KR" altLang="en-US" dirty="0"/>
              <a:t>=</a:t>
            </a:r>
            <a:r>
              <a:rPr lang="ko-KR" altLang="en-US" dirty="0" err="1"/>
              <a:t>params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r.status_code</a:t>
            </a:r>
            <a:r>
              <a:rPr lang="ko-KR" altLang="en-US" dirty="0"/>
              <a:t>)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589CB-487F-4D1F-9925-5429C7DFF692}"/>
              </a:ext>
            </a:extLst>
          </p:cNvPr>
          <p:cNvSpPr txBox="1"/>
          <p:nvPr/>
        </p:nvSpPr>
        <p:spPr>
          <a:xfrm>
            <a:off x="287384" y="2445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번째 예제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2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F553EA-5F17-43D0-9E1F-43E7CF733DE2}"/>
              </a:ext>
            </a:extLst>
          </p:cNvPr>
          <p:cNvSpPr txBox="1"/>
          <p:nvPr/>
        </p:nvSpPr>
        <p:spPr>
          <a:xfrm>
            <a:off x="6096000" y="982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https://github.com/adafruit/Adafruit_CircuitPython_DHT/issues/28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AC811-6547-46A4-9E5D-23654D5E22EA}"/>
              </a:ext>
            </a:extLst>
          </p:cNvPr>
          <p:cNvSpPr txBox="1"/>
          <p:nvPr/>
        </p:nvSpPr>
        <p:spPr>
          <a:xfrm>
            <a:off x="535850" y="42141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오류 </a:t>
            </a:r>
            <a:r>
              <a:rPr lang="en-US" altLang="ko-KR" dirty="0"/>
              <a:t>1 : </a:t>
            </a:r>
            <a:r>
              <a:rPr lang="en-US" altLang="ko-KR" dirty="0" err="1"/>
              <a:t>py</a:t>
            </a:r>
            <a:r>
              <a:rPr lang="ko-KR" altLang="en-US" dirty="0"/>
              <a:t>파일 작동 시 아래와 같은 오류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sudo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apt-get install libgpiod2</a:t>
            </a:r>
            <a:endParaRPr lang="ko-KR" alt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527E7A2-7BD1-4C5F-9705-F9F01698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" y="1809775"/>
            <a:ext cx="7306492" cy="16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05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00A744-8E95-4FEA-A685-98DF3D56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0" y="1701573"/>
            <a:ext cx="4362450" cy="180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F553EA-5F17-43D0-9E1F-43E7CF733DE2}"/>
              </a:ext>
            </a:extLst>
          </p:cNvPr>
          <p:cNvSpPr txBox="1"/>
          <p:nvPr/>
        </p:nvSpPr>
        <p:spPr>
          <a:xfrm>
            <a:off x="6353176" y="4214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https://forums.adafruit.com/viewtopic.php?t=169472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B55522-16C0-4AC5-A79D-E5F88D4C3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99" y="1717766"/>
            <a:ext cx="3333750" cy="180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FAC811-6547-46A4-9E5D-23654D5E22EA}"/>
              </a:ext>
            </a:extLst>
          </p:cNvPr>
          <p:cNvSpPr txBox="1"/>
          <p:nvPr/>
        </p:nvSpPr>
        <p:spPr>
          <a:xfrm>
            <a:off x="535849" y="421413"/>
            <a:ext cx="84339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오류 </a:t>
            </a:r>
            <a:r>
              <a:rPr lang="en-US" altLang="ko-KR" dirty="0"/>
              <a:t>2 : </a:t>
            </a:r>
            <a:r>
              <a:rPr lang="en-US" altLang="ko-KR" dirty="0" err="1"/>
              <a:t>py</a:t>
            </a:r>
            <a:r>
              <a:rPr lang="ko-KR" altLang="en-US" dirty="0"/>
              <a:t>파일 작동 후 </a:t>
            </a:r>
            <a:r>
              <a:rPr lang="ko-KR" altLang="en-US" dirty="0" err="1"/>
              <a:t>재동작</a:t>
            </a:r>
            <a:r>
              <a:rPr lang="ko-KR" altLang="en-US" dirty="0"/>
              <a:t> 시 </a:t>
            </a:r>
            <a:r>
              <a:rPr lang="en-US" altLang="ko-KR" dirty="0"/>
              <a:t>unable </a:t>
            </a:r>
            <a:r>
              <a:rPr lang="ko-KR" altLang="en-US" dirty="0"/>
              <a:t>오류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en-US" altLang="ko-KR" b="0" i="0" dirty="0" err="1">
                <a:solidFill>
                  <a:srgbClr val="2E8B57"/>
                </a:solidFill>
                <a:effectLst/>
                <a:latin typeface="Monaco"/>
              </a:rPr>
              <a:t>pgrep</a:t>
            </a:r>
            <a:r>
              <a:rPr lang="en-US" altLang="ko-KR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b="0" i="0" dirty="0" err="1">
                <a:solidFill>
                  <a:srgbClr val="2E8B57"/>
                </a:solidFill>
                <a:effectLst/>
                <a:latin typeface="Monaco"/>
              </a:rPr>
              <a:t>libgpiod_pulsein</a:t>
            </a:r>
            <a:r>
              <a:rPr lang="ko-KR" altLang="en-US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b="0" i="0" dirty="0">
                <a:solidFill>
                  <a:srgbClr val="2E8B57"/>
                </a:solidFill>
                <a:effectLst/>
                <a:latin typeface="Monaco"/>
              </a:rPr>
              <a:t>	</a:t>
            </a:r>
            <a:r>
              <a:rPr lang="en-US" altLang="ko-KR" dirty="0">
                <a:solidFill>
                  <a:srgbClr val="2E8B57"/>
                </a:solidFill>
                <a:latin typeface="Monaco"/>
              </a:rPr>
              <a:t>-&gt;</a:t>
            </a:r>
            <a:r>
              <a:rPr lang="en-US" altLang="ko-KR" b="0" i="0" dirty="0">
                <a:solidFill>
                  <a:srgbClr val="2E8B57"/>
                </a:solidFill>
                <a:effectLst/>
                <a:latin typeface="Monaco"/>
              </a:rPr>
              <a:t>	</a:t>
            </a:r>
            <a:r>
              <a:rPr lang="en-US" altLang="ko-KR" b="0" i="0" dirty="0" err="1">
                <a:solidFill>
                  <a:srgbClr val="2E8B57"/>
                </a:solidFill>
                <a:effectLst/>
                <a:latin typeface="Monaco"/>
              </a:rPr>
              <a:t>killall</a:t>
            </a:r>
            <a:r>
              <a:rPr lang="en-US" altLang="ko-KR" b="0" i="0" dirty="0">
                <a:solidFill>
                  <a:srgbClr val="2E8B57"/>
                </a:solidFill>
                <a:effectLst/>
                <a:latin typeface="Monaco"/>
              </a:rPr>
              <a:t> </a:t>
            </a:r>
            <a:r>
              <a:rPr lang="en-US" altLang="ko-KR" b="0" i="0" dirty="0" err="1">
                <a:solidFill>
                  <a:srgbClr val="2E8B57"/>
                </a:solidFill>
                <a:effectLst/>
                <a:latin typeface="Monaco"/>
              </a:rPr>
              <a:t>libgpiod_pulsein</a:t>
            </a:r>
            <a:endParaRPr lang="en-US" altLang="ko-KR" b="0" i="0" dirty="0">
              <a:solidFill>
                <a:srgbClr val="2E8B57"/>
              </a:solidFill>
              <a:effectLst/>
              <a:latin typeface="Monaco"/>
            </a:endParaRP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3FAF9D-FB39-4F38-AC10-2DEEF2C52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35" y="4104731"/>
            <a:ext cx="5934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5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6FAC811-6547-46A4-9E5D-23654D5E22EA}"/>
              </a:ext>
            </a:extLst>
          </p:cNvPr>
          <p:cNvSpPr txBox="1"/>
          <p:nvPr/>
        </p:nvSpPr>
        <p:spPr>
          <a:xfrm>
            <a:off x="535850" y="4214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파이썬 오류 시 참고 자료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4225A-BC37-4DE9-9F12-A578BC8FBCBC}"/>
              </a:ext>
            </a:extLst>
          </p:cNvPr>
          <p:cNvSpPr txBox="1"/>
          <p:nvPr/>
        </p:nvSpPr>
        <p:spPr>
          <a:xfrm>
            <a:off x="535850" y="114030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https://bradheo.tistory.com/entry/%EB%9D%BC%EC%A6%88%EB%B2%A0%EB%A6%AC%ED%8C%8C%EC%9D%B4-%EC%98%A8%EC%8A%B5%EB%8F%84-%EC%84%BC%EC%84%9Cdht11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FD320-D36D-41C2-B537-5F7507957442}"/>
              </a:ext>
            </a:extLst>
          </p:cNvPr>
          <p:cNvSpPr txBox="1"/>
          <p:nvPr/>
        </p:nvSpPr>
        <p:spPr>
          <a:xfrm>
            <a:off x="535850" y="255025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https://stackoverflow.com/questions/64093805/adafruit-python-dht-raspberry-pi-in-get-platform-runtimeerror-unknown-platf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C1B40-F33D-431F-8082-01FEE9DD43B2}"/>
              </a:ext>
            </a:extLst>
          </p:cNvPr>
          <p:cNvSpPr txBox="1"/>
          <p:nvPr/>
        </p:nvSpPr>
        <p:spPr>
          <a:xfrm>
            <a:off x="535850" y="3683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https://gorakgarak.tistory.com/686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6E948-AD1D-47EE-A177-F5EB2BA2D571}"/>
              </a:ext>
            </a:extLst>
          </p:cNvPr>
          <p:cNvSpPr txBox="1"/>
          <p:nvPr/>
        </p:nvSpPr>
        <p:spPr>
          <a:xfrm>
            <a:off x="535850" y="43856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https://forums.adafruit.com/viewtopic.php?p=688382&amp;sid=2e3352f4d9928c57fd3fdeacd07bff6b#p688382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EFF7E-9B07-4556-8FAF-ACCC6D967F63}"/>
              </a:ext>
            </a:extLst>
          </p:cNvPr>
          <p:cNvSpPr txBox="1"/>
          <p:nvPr/>
        </p:nvSpPr>
        <p:spPr>
          <a:xfrm>
            <a:off x="535850" y="53651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https://m.blog.naver.com/PostView.naver?isHttpsRedirect=true&amp;blogId=top60331&amp;logNo=221282025014</a:t>
            </a:r>
          </a:p>
        </p:txBody>
      </p:sp>
    </p:spTree>
    <p:extLst>
      <p:ext uri="{BB962C8B-B14F-4D97-AF65-F5344CB8AC3E}">
        <p14:creationId xmlns:p14="http://schemas.microsoft.com/office/powerpoint/2010/main" val="377159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549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-apple-system</vt:lpstr>
      <vt:lpstr>Monaco</vt:lpstr>
      <vt:lpstr>맑은 고딕</vt:lpstr>
      <vt:lpstr>Arial</vt:lpstr>
      <vt:lpstr>source serif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예진</dc:creator>
  <cp:lastModifiedBy>문 예진</cp:lastModifiedBy>
  <cp:revision>7</cp:revision>
  <dcterms:created xsi:type="dcterms:W3CDTF">2022-09-26T14:05:32Z</dcterms:created>
  <dcterms:modified xsi:type="dcterms:W3CDTF">2022-09-27T05:51:30Z</dcterms:modified>
</cp:coreProperties>
</file>