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64" r:id="rId6"/>
    <p:sldId id="263" r:id="rId7"/>
    <p:sldId id="267" r:id="rId8"/>
    <p:sldId id="268" r:id="rId9"/>
    <p:sldId id="269" r:id="rId10"/>
    <p:sldId id="270" r:id="rId11"/>
    <p:sldId id="273" r:id="rId12"/>
    <p:sldId id="271" r:id="rId13"/>
    <p:sldId id="272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472ED-B4E6-4412-8B09-1E0D3BBBE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EEA61-1F95-4934-BD44-E2288FA1D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F16C4-E8D5-4E46-BA77-134B444B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F724-792B-44A4-8744-FB8D2F8DFDA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CB82A-86EA-4F30-83B4-508E8269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A67A4-965E-4DFD-AEE4-A82895E4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32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7CE29-2134-46C2-96BF-6C62682B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D6CFA0-9A5C-4D9D-A155-996010EBD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79F8E-CEFE-4BBA-B2F1-46A86938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F724-792B-44A4-8744-FB8D2F8DFDA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D809C-CA97-450A-AD30-1AE6A9C8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BAE65-E304-4550-B5A1-36FE9CF5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9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3E03E2-5A79-42BE-AA08-B176B42E3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943B9-1D5D-4723-AE31-9B9937A7A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EF872-E1CD-4B4D-A393-26508A34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F724-792B-44A4-8744-FB8D2F8DFDA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AAA6A-3145-4EE4-BCC9-01E02637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DC122-A407-4BAB-9277-9AAEDFB1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3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452A8-92C2-4EDD-A945-6B9B8372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17FFD-7253-454C-8125-ED97C396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05C77-986F-496F-AC12-F9C1A479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F724-792B-44A4-8744-FB8D2F8DFDA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25559-5BF1-44F8-B86D-553935EE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B0D90-2FCC-47B4-91AC-87433499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0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9960B-0272-47C6-810C-64963032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A96EF0-74FF-4C01-9AC3-B0CAC9AE5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3E1E9-2A77-4AB0-9FD6-90EF7554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F724-792B-44A4-8744-FB8D2F8DFDA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60812-0C8B-408D-9CEF-A33824C2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C4366-D99C-4184-9A61-B16E2707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1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29D79-4021-4B1D-862F-17473BB4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C8676-629B-49D5-993F-83FE34ED9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385A80-EFF1-4943-A3C7-279BDDE01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3CD93-B6F7-4FB7-8DA5-C088586E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F724-792B-44A4-8744-FB8D2F8DFDA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7670E8-A00C-4B03-A65E-02BC7D9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192A5-74DF-4ADB-93D6-3FC5BB61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7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1AEA7-8832-4E78-9F92-FD4DB8E1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DA01E-8A44-4AB0-88B9-8AADF2018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60705B-B4BF-455F-A0E0-3A4CFFB0A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6C7309-6980-4E58-AD6E-899F7A55D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A5CA13-E49D-466C-B8EF-CDC34A0AB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D1EF67-CB01-48AA-A705-5C31BA9B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F724-792B-44A4-8744-FB8D2F8DFDA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0EEB01-898F-4D9A-9CF9-9AAA8EC9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D41786-8C95-4AD8-A429-1871BE3A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72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5855D-F261-4004-B9B1-D944C9A3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B4A5EE-F27C-420F-86E7-47090789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F724-792B-44A4-8744-FB8D2F8DFDA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9EBCB9-8774-4500-8199-7AC90787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DB6C4A-DAF6-432E-B14D-D2725B7E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8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CBC8C3-A4AF-42A6-9FD6-261EDB88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F724-792B-44A4-8744-FB8D2F8DFDA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FCA388-B3BC-4159-9FB9-87A31B17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E64E87-4373-4DA3-B3E1-5F466C0E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6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3A929-6AF6-48EA-AE00-5064D60D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A6549-8046-45CD-BAAD-8C01C1D8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0B4D80-1D43-441B-ACFB-4A2C65B51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BEDA4-928B-4E7C-BEA0-97E8E151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F724-792B-44A4-8744-FB8D2F8DFDA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133A0C-51CA-48B4-A94E-7D32E3C2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9DFD8B-85A4-46C0-9617-FDF37164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6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8EF00-00C6-4DB7-BC53-8140CCFC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5612D8-1235-4701-BA56-B59163137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40DBE9-29E4-4795-8137-ACD8BE1A9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EEB48-2C36-42B8-8BAE-7E61943F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F724-792B-44A4-8744-FB8D2F8DFDA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157975-F64F-42AC-836F-F0B63F7F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FFF493-581F-4713-A7DA-C9E6DE67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1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101625-0321-4838-9B1E-B9FCFF4F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D71D0A-3450-4191-92F2-D1C8BDE1C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9CA1E-F124-4F0C-9227-BFA1A21CD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F724-792B-44A4-8744-FB8D2F8DFDA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3A306-7A07-4588-8348-4EB9AEFA5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6441A-6CFF-41F6-9F9A-3002CEAF5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9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elepartsblog/222095467744" TargetMode="External"/><Relationship Id="rId2" Type="http://schemas.openxmlformats.org/officeDocument/2006/relationships/hyperlink" Target="https://m.blog.naver.com/roboholic84/22123406049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google/aiyprojects-raspbian/issues/" TargetMode="External"/><Relationship Id="rId4" Type="http://schemas.openxmlformats.org/officeDocument/2006/relationships/hyperlink" Target="https://jeongchul.tistory.com/59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A1E846C-C8A0-4E6E-8D85-E56F7E25D860}"/>
              </a:ext>
            </a:extLst>
          </p:cNvPr>
          <p:cNvSpPr txBox="1"/>
          <p:nvPr/>
        </p:nvSpPr>
        <p:spPr>
          <a:xfrm>
            <a:off x="287384" y="2445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Voice kit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E55EA-5CBA-4DB6-A8B1-F4B9EA6C25FF}"/>
              </a:ext>
            </a:extLst>
          </p:cNvPr>
          <p:cNvSpPr txBox="1"/>
          <p:nvPr/>
        </p:nvSpPr>
        <p:spPr>
          <a:xfrm>
            <a:off x="408412" y="928811"/>
            <a:ext cx="95657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Voice kit</a:t>
            </a:r>
            <a:r>
              <a:rPr lang="ko-KR" altLang="en-US" dirty="0"/>
              <a:t>에 </a:t>
            </a:r>
            <a:r>
              <a:rPr lang="ko-KR" altLang="en-US" dirty="0" err="1"/>
              <a:t>랜선</a:t>
            </a:r>
            <a:r>
              <a:rPr lang="ko-KR" altLang="en-US" dirty="0"/>
              <a:t> 연결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각 공유기에 맞게 </a:t>
            </a:r>
            <a:r>
              <a:rPr lang="en-US" altLang="ko-KR" dirty="0"/>
              <a:t>AP </a:t>
            </a:r>
            <a:r>
              <a:rPr lang="ko-KR" altLang="en-US" dirty="0"/>
              <a:t>설정 웹페이지 접속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DHCP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할당 정보에서 </a:t>
            </a:r>
            <a:r>
              <a:rPr lang="ko-KR" altLang="en-US" i="0" dirty="0" err="1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라즈베리파이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접속 확인</a:t>
            </a:r>
            <a:endParaRPr lang="en-US" altLang="ko-KR" i="0" dirty="0">
              <a:solidFill>
                <a:srgbClr val="333333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Putty </a:t>
            </a:r>
            <a:r>
              <a:rPr lang="en-US" altLang="ko-KR" dirty="0">
                <a:solidFill>
                  <a:srgbClr val="333333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-&gt;</a:t>
            </a:r>
            <a:r>
              <a:rPr lang="ko-KR" altLang="en-US" dirty="0">
                <a:solidFill>
                  <a:srgbClr val="333333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IP</a:t>
            </a:r>
            <a:r>
              <a:rPr lang="ko-KR" altLang="en-US" dirty="0">
                <a:solidFill>
                  <a:srgbClr val="333333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 입력 후 접속</a:t>
            </a:r>
            <a:endParaRPr lang="ko-KR" altLang="en-US" i="0" dirty="0">
              <a:solidFill>
                <a:srgbClr val="333333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F0A457-7419-4481-8443-7B02B003C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54" y="2244037"/>
            <a:ext cx="8258175" cy="495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97254F-3678-4E2E-975D-767616059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54" y="2854235"/>
            <a:ext cx="4035891" cy="364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28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A1E846C-C8A0-4E6E-8D85-E56F7E25D860}"/>
              </a:ext>
            </a:extLst>
          </p:cNvPr>
          <p:cNvSpPr txBox="1"/>
          <p:nvPr/>
        </p:nvSpPr>
        <p:spPr>
          <a:xfrm>
            <a:off x="287384" y="24456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라즈베리파이</a:t>
            </a:r>
            <a:r>
              <a:rPr lang="ko-KR" altLang="en-US" dirty="0"/>
              <a:t> 터미널에서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nano assistant.py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다운로드 받았던 </a:t>
            </a:r>
            <a:r>
              <a:rPr lang="en-US" altLang="ko-KR" dirty="0"/>
              <a:t>json </a:t>
            </a:r>
            <a:r>
              <a:rPr lang="ko-KR" altLang="en-US" dirty="0"/>
              <a:t>파일 복사하여 붙여 넣기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Ctrl + s -&gt; Ctrl + z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78B86C-4417-4482-BFDC-DC072A97C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04" y="830224"/>
            <a:ext cx="3067050" cy="171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154692-D165-460E-A69D-D68569B35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30" y="1788666"/>
            <a:ext cx="6096000" cy="479480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110504B-2F84-489E-94C0-72F7F576F5ED}"/>
              </a:ext>
            </a:extLst>
          </p:cNvPr>
          <p:cNvSpPr/>
          <p:nvPr/>
        </p:nvSpPr>
        <p:spPr>
          <a:xfrm>
            <a:off x="2214562" y="3948255"/>
            <a:ext cx="4330267" cy="735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EC7608-B7FA-4F39-A6CC-7C4F3DA8F7F6}"/>
              </a:ext>
            </a:extLst>
          </p:cNvPr>
          <p:cNvSpPr txBox="1"/>
          <p:nvPr/>
        </p:nvSpPr>
        <p:spPr>
          <a:xfrm>
            <a:off x="287384" y="244566"/>
            <a:ext cx="8208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예제 실행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터미널 실행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/home/pi/AIY-projects-python/checkpoints/check_audio.py</a:t>
            </a: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입력 후 기기에서 소리 나오면 </a:t>
            </a:r>
            <a:r>
              <a:rPr lang="en-US" altLang="ko-KR" dirty="0"/>
              <a:t>y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Enter</a:t>
            </a:r>
            <a:r>
              <a:rPr lang="ko-KR" altLang="en-US" dirty="0"/>
              <a:t> 누르고 </a:t>
            </a:r>
            <a:r>
              <a:rPr lang="en-US" altLang="ko-KR" dirty="0"/>
              <a:t>testing 1 2 3 </a:t>
            </a:r>
            <a:r>
              <a:rPr lang="ko-KR" altLang="en-US" dirty="0"/>
              <a:t>음성으로 말한 후 다시 재생되는 거 확인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78C9EA-B1AF-45DC-AEA8-21F590776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51" t="27299"/>
          <a:stretch/>
        </p:blipFill>
        <p:spPr>
          <a:xfrm>
            <a:off x="438539" y="2444620"/>
            <a:ext cx="5541868" cy="380492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C6909C-BE54-41B4-8CED-B9F59449EECC}"/>
              </a:ext>
            </a:extLst>
          </p:cNvPr>
          <p:cNvSpPr/>
          <p:nvPr/>
        </p:nvSpPr>
        <p:spPr>
          <a:xfrm>
            <a:off x="1007168" y="3153671"/>
            <a:ext cx="3984193" cy="138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57001B-699E-40B3-81A0-519C3EEDFCB6}"/>
              </a:ext>
            </a:extLst>
          </p:cNvPr>
          <p:cNvSpPr/>
          <p:nvPr/>
        </p:nvSpPr>
        <p:spPr>
          <a:xfrm>
            <a:off x="1016500" y="3456164"/>
            <a:ext cx="2024764" cy="138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4F8FD9-E0E5-4BC8-B091-CA4F7463CAB7}"/>
              </a:ext>
            </a:extLst>
          </p:cNvPr>
          <p:cNvSpPr/>
          <p:nvPr/>
        </p:nvSpPr>
        <p:spPr>
          <a:xfrm>
            <a:off x="3041264" y="3563426"/>
            <a:ext cx="1147665" cy="138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3EF631-FEA0-40F6-B061-EA7D8B98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075" y="4760790"/>
            <a:ext cx="6979835" cy="72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A1E846C-C8A0-4E6E-8D85-E56F7E25D860}"/>
              </a:ext>
            </a:extLst>
          </p:cNvPr>
          <p:cNvSpPr txBox="1"/>
          <p:nvPr/>
        </p:nvSpPr>
        <p:spPr>
          <a:xfrm>
            <a:off x="287384" y="2445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다른 예제 실행 시 아래와 같은 오류 발견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E3D295-942D-4074-87C8-5044F36AF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66" y="858761"/>
            <a:ext cx="7400525" cy="49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5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64F17E8-A1FB-4ED4-88D7-33D754CA8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47" y="1444895"/>
            <a:ext cx="6263436" cy="41967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EC7608-B7FA-4F39-A6CC-7C4F3DA8F7F6}"/>
              </a:ext>
            </a:extLst>
          </p:cNvPr>
          <p:cNvSpPr txBox="1"/>
          <p:nvPr/>
        </p:nvSpPr>
        <p:spPr>
          <a:xfrm>
            <a:off x="287384" y="244566"/>
            <a:ext cx="8208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다른 예제 실행 시 아래와 같은 오류 발견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아래 파일 경로로 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 오픈</a:t>
            </a:r>
            <a:endParaRPr lang="en-US" altLang="ko-KR" dirty="0"/>
          </a:p>
          <a:p>
            <a:r>
              <a:rPr lang="en-US" altLang="ko-KR" dirty="0"/>
              <a:t>- 75</a:t>
            </a:r>
            <a:r>
              <a:rPr lang="ko-KR" altLang="en-US" dirty="0"/>
              <a:t>번 줄에 </a:t>
            </a:r>
            <a:r>
              <a:rPr lang="en-US" altLang="ko-KR" dirty="0"/>
              <a:t>-1 </a:t>
            </a:r>
            <a:r>
              <a:rPr lang="ko-KR" altLang="en-US" dirty="0"/>
              <a:t>대신 아래와 같이 </a:t>
            </a:r>
            <a:r>
              <a:rPr lang="en-US" altLang="ko-KR" dirty="0"/>
              <a:t>preferred=True</a:t>
            </a:r>
            <a:r>
              <a:rPr lang="ko-KR" altLang="en-US" dirty="0"/>
              <a:t>로 변경 후 저장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10504B-2F84-489E-94C0-72F7F576F5ED}"/>
              </a:ext>
            </a:extLst>
          </p:cNvPr>
          <p:cNvSpPr/>
          <p:nvPr/>
        </p:nvSpPr>
        <p:spPr>
          <a:xfrm>
            <a:off x="3088411" y="2184796"/>
            <a:ext cx="1947863" cy="213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3D0821-C114-454E-AFAB-516BAF29CCA9}"/>
              </a:ext>
            </a:extLst>
          </p:cNvPr>
          <p:cNvSpPr/>
          <p:nvPr/>
        </p:nvSpPr>
        <p:spPr>
          <a:xfrm>
            <a:off x="3878986" y="2417799"/>
            <a:ext cx="614363" cy="561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2AD30F-EEFF-4643-A87E-A2EA0D636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068" y="2979242"/>
            <a:ext cx="5566464" cy="372973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352D49-1B4D-45B2-B94C-1CDA0B60FC30}"/>
              </a:ext>
            </a:extLst>
          </p:cNvPr>
          <p:cNvSpPr/>
          <p:nvPr/>
        </p:nvSpPr>
        <p:spPr>
          <a:xfrm>
            <a:off x="6117361" y="5160999"/>
            <a:ext cx="4605338" cy="113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3A7E2E-CB07-448D-A4D0-CD202D121569}"/>
              </a:ext>
            </a:extLst>
          </p:cNvPr>
          <p:cNvSpPr txBox="1"/>
          <p:nvPr/>
        </p:nvSpPr>
        <p:spPr>
          <a:xfrm>
            <a:off x="6892990" y="14902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https://github.com/facebook/prophet/issues/419</a:t>
            </a:r>
          </a:p>
        </p:txBody>
      </p:sp>
    </p:spTree>
    <p:extLst>
      <p:ext uri="{BB962C8B-B14F-4D97-AF65-F5344CB8AC3E}">
        <p14:creationId xmlns:p14="http://schemas.microsoft.com/office/powerpoint/2010/main" val="3754081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EC7608-B7FA-4F39-A6CC-7C4F3DA8F7F6}"/>
              </a:ext>
            </a:extLst>
          </p:cNvPr>
          <p:cNvSpPr txBox="1"/>
          <p:nvPr/>
        </p:nvSpPr>
        <p:spPr>
          <a:xfrm>
            <a:off x="287384" y="244566"/>
            <a:ext cx="8208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7. Putty</a:t>
            </a:r>
            <a:r>
              <a:rPr lang="ko-KR" altLang="en-US" dirty="0"/>
              <a:t> 터미널에서 아래 명령어 실행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cd AIY-voice-kit-python</a:t>
            </a: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src/examples/voice/assistant_grpc_demo.py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-&gt; 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url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입력되는데 윈도우 크롬에서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엑세스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허용하기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9268FA-53FD-48F3-AD8B-43308D8FBA02}"/>
              </a:ext>
            </a:extLst>
          </p:cNvPr>
          <p:cNvSpPr txBox="1"/>
          <p:nvPr/>
        </p:nvSpPr>
        <p:spPr>
          <a:xfrm>
            <a:off x="8526935" y="59900"/>
            <a:ext cx="675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https://jeongchul.tistory.com/591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6A5048F-FF9C-448E-A890-9F874B62E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20" y="2286362"/>
            <a:ext cx="3049956" cy="41715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649909F-6999-4E76-B1F9-8C6D54C6CA8A}"/>
              </a:ext>
            </a:extLst>
          </p:cNvPr>
          <p:cNvSpPr txBox="1"/>
          <p:nvPr/>
        </p:nvSpPr>
        <p:spPr>
          <a:xfrm>
            <a:off x="3114675" y="6088618"/>
            <a:ext cx="7639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코드 복사하여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putty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터미널에 입력</a:t>
            </a:r>
            <a:endParaRPr lang="en-US" altLang="ko-KR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6690B19-EC81-4757-A990-5A1A1E6C8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217" y="2791274"/>
            <a:ext cx="4745084" cy="277338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209C95-77EE-447E-B79F-C93489D2F741}"/>
              </a:ext>
            </a:extLst>
          </p:cNvPr>
          <p:cNvSpPr/>
          <p:nvPr/>
        </p:nvSpPr>
        <p:spPr>
          <a:xfrm>
            <a:off x="735736" y="5313134"/>
            <a:ext cx="256943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7D609A-60A4-4AE8-898B-0F79CAA6C979}"/>
              </a:ext>
            </a:extLst>
          </p:cNvPr>
          <p:cNvSpPr/>
          <p:nvPr/>
        </p:nvSpPr>
        <p:spPr>
          <a:xfrm>
            <a:off x="6418217" y="4956570"/>
            <a:ext cx="2849608" cy="244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54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EC7608-B7FA-4F39-A6CC-7C4F3DA8F7F6}"/>
              </a:ext>
            </a:extLst>
          </p:cNvPr>
          <p:cNvSpPr txBox="1"/>
          <p:nvPr/>
        </p:nvSpPr>
        <p:spPr>
          <a:xfrm>
            <a:off x="287384" y="244566"/>
            <a:ext cx="95424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 err="1"/>
              <a:t>라즈베리파이</a:t>
            </a:r>
            <a:r>
              <a:rPr lang="ko-KR" altLang="en-US" dirty="0"/>
              <a:t> 터미널 실행 후 예제 확인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cd ~/AIY-voice-kit-python/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/examples/voice/</a:t>
            </a:r>
          </a:p>
          <a:p>
            <a:pPr marL="285750" indent="-285750">
              <a:buFontTx/>
              <a:buChar char="-"/>
            </a:pPr>
            <a:r>
              <a:rPr lang="fr-FR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python3 assistant_grpc_demo.py</a:t>
            </a:r>
          </a:p>
          <a:p>
            <a:pPr marL="285750" indent="-285750">
              <a:buFontTx/>
              <a:buChar char="-"/>
            </a:pPr>
            <a:endParaRPr lang="fr-FR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altLang="ko-KR" dirty="0">
                <a:latin typeface="Arial" panose="020B0604020202020204" pitchFamily="34" charset="0"/>
                <a:cs typeface="Arial" panose="020B0604020202020204" pitchFamily="34" charset="0"/>
              </a:rPr>
              <a:t>Voic kit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버튼이 빨간색이면 버튼 누르면서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안녕하세요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음성 인식하여 작동 확인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CED215-5604-4B76-98FF-505A93D3C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82" t="42721"/>
          <a:stretch/>
        </p:blipFill>
        <p:spPr>
          <a:xfrm>
            <a:off x="287384" y="2275891"/>
            <a:ext cx="5668942" cy="39281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E14C5C-9CC5-4809-9C4C-50D038677D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61" t="43849"/>
          <a:stretch/>
        </p:blipFill>
        <p:spPr>
          <a:xfrm>
            <a:off x="5911423" y="3259246"/>
            <a:ext cx="5819010" cy="38508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9268FA-53FD-48F3-AD8B-43308D8FBA02}"/>
              </a:ext>
            </a:extLst>
          </p:cNvPr>
          <p:cNvSpPr txBox="1"/>
          <p:nvPr/>
        </p:nvSpPr>
        <p:spPr>
          <a:xfrm>
            <a:off x="5295603" y="52755"/>
            <a:ext cx="6755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작동 영상 </a:t>
            </a:r>
            <a:r>
              <a:rPr lang="en-US" altLang="ko-KR" dirty="0"/>
              <a:t>URL</a:t>
            </a:r>
          </a:p>
          <a:p>
            <a:pPr algn="r"/>
            <a:r>
              <a:rPr lang="en-US" altLang="ko-KR" dirty="0"/>
              <a:t>https://youtube.com/shorts/_sRYUT2RnL8?feature=share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F96D14-4AFE-4E4F-AB80-A41C9DE27D0F}"/>
              </a:ext>
            </a:extLst>
          </p:cNvPr>
          <p:cNvSpPr/>
          <p:nvPr/>
        </p:nvSpPr>
        <p:spPr>
          <a:xfrm>
            <a:off x="287384" y="3026955"/>
            <a:ext cx="5599066" cy="355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E21073-BCFD-4027-81C9-6DA052B1150C}"/>
              </a:ext>
            </a:extLst>
          </p:cNvPr>
          <p:cNvSpPr/>
          <p:nvPr/>
        </p:nvSpPr>
        <p:spPr>
          <a:xfrm>
            <a:off x="6164986" y="3844022"/>
            <a:ext cx="2950439" cy="615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EC7608-B7FA-4F39-A6CC-7C4F3DA8F7F6}"/>
              </a:ext>
            </a:extLst>
          </p:cNvPr>
          <p:cNvSpPr txBox="1"/>
          <p:nvPr/>
        </p:nvSpPr>
        <p:spPr>
          <a:xfrm>
            <a:off x="287384" y="244566"/>
            <a:ext cx="95424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정리</a:t>
            </a:r>
            <a:endParaRPr lang="en-US" altLang="ko-KR" dirty="0"/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Voice kit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작동 확인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https://m.blog.naver.com/roboholic84/221234060490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https://m.blog.naver.com/elepartsblog/222095467744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https://jeongchul.tistory.com/591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오류 확인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https://github.com/google/aiyprojects-raspbian/issues/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0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A1E846C-C8A0-4E6E-8D85-E56F7E25D860}"/>
              </a:ext>
            </a:extLst>
          </p:cNvPr>
          <p:cNvSpPr txBox="1"/>
          <p:nvPr/>
        </p:nvSpPr>
        <p:spPr>
          <a:xfrm>
            <a:off x="287384" y="2445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VNC </a:t>
            </a:r>
            <a:r>
              <a:rPr lang="ko-KR" altLang="en-US" dirty="0"/>
              <a:t>활성화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E55EA-5CBA-4DB6-A8B1-F4B9EA6C25FF}"/>
              </a:ext>
            </a:extLst>
          </p:cNvPr>
          <p:cNvSpPr txBox="1"/>
          <p:nvPr/>
        </p:nvSpPr>
        <p:spPr>
          <a:xfrm>
            <a:off x="287383" y="1003456"/>
            <a:ext cx="9565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아래 명령어 입력 후 </a:t>
            </a:r>
            <a:r>
              <a:rPr lang="en-US" altLang="ko-KR" dirty="0" err="1"/>
              <a:t>vnc</a:t>
            </a:r>
            <a:r>
              <a:rPr lang="en-US" altLang="ko-KR" dirty="0"/>
              <a:t> </a:t>
            </a:r>
            <a:r>
              <a:rPr lang="ko-KR" altLang="en-US" dirty="0"/>
              <a:t>활성화 </a:t>
            </a:r>
            <a:r>
              <a:rPr lang="en-US" altLang="ko-KR" dirty="0"/>
              <a:t>5</a:t>
            </a:r>
            <a:r>
              <a:rPr lang="ko-KR" altLang="en-US" dirty="0"/>
              <a:t>번 </a:t>
            </a:r>
            <a:r>
              <a:rPr lang="en-US" altLang="ko-KR" dirty="0"/>
              <a:t>-&gt; 3</a:t>
            </a:r>
            <a:r>
              <a:rPr lang="ko-KR" altLang="en-US" dirty="0"/>
              <a:t>번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CAF4A7-2C5B-4471-BFC0-8576B46D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762346"/>
            <a:ext cx="7753379" cy="22877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5789C8-50A7-483C-9CAA-66084917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4195593"/>
            <a:ext cx="6687302" cy="22877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8FCE79-EE2D-451D-AFEA-DB818128B9BA}"/>
              </a:ext>
            </a:extLst>
          </p:cNvPr>
          <p:cNvSpPr txBox="1"/>
          <p:nvPr/>
        </p:nvSpPr>
        <p:spPr>
          <a:xfrm>
            <a:off x="740227" y="1320271"/>
            <a:ext cx="6135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sudo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raspi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-config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0724A4-FD0F-4E5F-B65F-DD3CD15B36D1}"/>
              </a:ext>
            </a:extLst>
          </p:cNvPr>
          <p:cNvSpPr/>
          <p:nvPr/>
        </p:nvSpPr>
        <p:spPr>
          <a:xfrm>
            <a:off x="1603957" y="2560320"/>
            <a:ext cx="3647312" cy="148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89EDDE-8503-4ABD-A43F-FAC3418CEFC9}"/>
              </a:ext>
            </a:extLst>
          </p:cNvPr>
          <p:cNvSpPr/>
          <p:nvPr/>
        </p:nvSpPr>
        <p:spPr>
          <a:xfrm>
            <a:off x="1603957" y="4915988"/>
            <a:ext cx="3934694" cy="143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DB5B2F-D27A-4FA9-B6B1-FE04720F2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050" y="2200275"/>
            <a:ext cx="30099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4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A1E846C-C8A0-4E6E-8D85-E56F7E25D860}"/>
              </a:ext>
            </a:extLst>
          </p:cNvPr>
          <p:cNvSpPr txBox="1"/>
          <p:nvPr/>
        </p:nvSpPr>
        <p:spPr>
          <a:xfrm>
            <a:off x="287384" y="2445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VNC </a:t>
            </a:r>
            <a:r>
              <a:rPr lang="ko-KR" altLang="en-US" dirty="0"/>
              <a:t>활성화 </a:t>
            </a:r>
            <a:r>
              <a:rPr lang="en-US" altLang="ko-KR" dirty="0"/>
              <a:t>– </a:t>
            </a:r>
            <a:r>
              <a:rPr lang="ko-KR" altLang="en-US" dirty="0"/>
              <a:t>화면 </a:t>
            </a:r>
            <a:r>
              <a:rPr lang="ko-KR" altLang="en-US" dirty="0" err="1"/>
              <a:t>안나옴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DB5B2F-D27A-4FA9-B6B1-FE04720F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84" y="633619"/>
            <a:ext cx="30099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0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A1E846C-C8A0-4E6E-8D85-E56F7E25D860}"/>
              </a:ext>
            </a:extLst>
          </p:cNvPr>
          <p:cNvSpPr txBox="1"/>
          <p:nvPr/>
        </p:nvSpPr>
        <p:spPr>
          <a:xfrm>
            <a:off x="287384" y="2445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VNC </a:t>
            </a:r>
            <a:r>
              <a:rPr lang="ko-KR" altLang="en-US" dirty="0"/>
              <a:t>활성화 </a:t>
            </a:r>
            <a:r>
              <a:rPr lang="en-US" altLang="ko-KR" dirty="0"/>
              <a:t>– </a:t>
            </a:r>
            <a:r>
              <a:rPr lang="ko-KR" altLang="en-US" dirty="0"/>
              <a:t>화면 </a:t>
            </a:r>
            <a:r>
              <a:rPr lang="ko-KR" altLang="en-US" dirty="0" err="1"/>
              <a:t>안나옴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439AD7-1CCC-42D0-88FF-C58D137D7634}"/>
              </a:ext>
            </a:extLst>
          </p:cNvPr>
          <p:cNvSpPr txBox="1"/>
          <p:nvPr/>
        </p:nvSpPr>
        <p:spPr>
          <a:xfrm>
            <a:off x="287384" y="763872"/>
            <a:ext cx="6135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sudo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raspi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-config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6B6D61-0A6E-481B-B668-897B4789E46A}"/>
              </a:ext>
            </a:extLst>
          </p:cNvPr>
          <p:cNvSpPr txBox="1"/>
          <p:nvPr/>
        </p:nvSpPr>
        <p:spPr>
          <a:xfrm>
            <a:off x="2852707" y="753303"/>
            <a:ext cx="9565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명령어 실행 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F11DAD-8EA6-4450-81C4-E063A85F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37" y="1133204"/>
            <a:ext cx="4961140" cy="31330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B7B17B-8EA8-4E39-A994-6FBAB977B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632" y="1133204"/>
            <a:ext cx="5051605" cy="31901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9ECC91-9F81-44D7-AB81-52A37B3E2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572" y="3282181"/>
            <a:ext cx="5239391" cy="33087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A4B4A5-1C35-452C-97EF-7A5DD0B8406C}"/>
              </a:ext>
            </a:extLst>
          </p:cNvPr>
          <p:cNvSpPr txBox="1"/>
          <p:nvPr/>
        </p:nvSpPr>
        <p:spPr>
          <a:xfrm>
            <a:off x="372137" y="4635571"/>
            <a:ext cx="95657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7 Advanced Options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A5 Resolution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1920X1080 </a:t>
            </a:r>
            <a:r>
              <a:rPr lang="ko-KR" altLang="en-US" dirty="0"/>
              <a:t>선택 후 </a:t>
            </a:r>
            <a:r>
              <a:rPr lang="ko-KR" altLang="en-US" dirty="0" err="1"/>
              <a:t>재접속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025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1E22355-FD60-4974-B2C5-7D155EEBBB8E}"/>
              </a:ext>
            </a:extLst>
          </p:cNvPr>
          <p:cNvSpPr txBox="1"/>
          <p:nvPr/>
        </p:nvSpPr>
        <p:spPr>
          <a:xfrm>
            <a:off x="288938" y="2413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sudo</a:t>
            </a:r>
            <a:r>
              <a:rPr lang="en-US" altLang="ko-KR" sz="18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apt install fonts-</a:t>
            </a:r>
            <a:r>
              <a:rPr lang="en-US" altLang="ko-KR" sz="1800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unfonts</a:t>
            </a:r>
            <a:r>
              <a:rPr lang="en-US" altLang="ko-KR" sz="18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-core</a:t>
            </a:r>
            <a:endParaRPr lang="ko-KR" alt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A29F24-6C02-49BF-86F2-87D2E09A3C5C}"/>
              </a:ext>
            </a:extLst>
          </p:cNvPr>
          <p:cNvSpPr txBox="1"/>
          <p:nvPr/>
        </p:nvSpPr>
        <p:spPr>
          <a:xfrm>
            <a:off x="287384" y="24456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VNC </a:t>
            </a:r>
            <a:r>
              <a:rPr lang="ko-KR" altLang="en-US" dirty="0"/>
              <a:t>활성화 </a:t>
            </a:r>
            <a:r>
              <a:rPr lang="en-US" altLang="ko-KR" dirty="0"/>
              <a:t>– </a:t>
            </a:r>
            <a:r>
              <a:rPr lang="ko-KR" altLang="en-US" dirty="0"/>
              <a:t>기타 </a:t>
            </a:r>
            <a:r>
              <a:rPr lang="en-US" altLang="ko-KR" dirty="0"/>
              <a:t>– </a:t>
            </a:r>
            <a:r>
              <a:rPr lang="ko-KR" altLang="en-US" dirty="0"/>
              <a:t>한글 설치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라즈베리파이</a:t>
            </a:r>
            <a:r>
              <a:rPr lang="ko-KR" altLang="en-US" dirty="0"/>
              <a:t> 터미널에서 아래 명령어 입력 후 실행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한글 설정 후 재부팅 </a:t>
            </a:r>
            <a:r>
              <a:rPr lang="en-US" altLang="ko-KR" dirty="0"/>
              <a:t>-&gt; </a:t>
            </a:r>
            <a:r>
              <a:rPr lang="ko-KR" altLang="en-US" dirty="0" err="1"/>
              <a:t>재접속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4CD83-8244-4DC2-AEB1-00C403F73552}"/>
              </a:ext>
            </a:extLst>
          </p:cNvPr>
          <p:cNvSpPr txBox="1"/>
          <p:nvPr/>
        </p:nvSpPr>
        <p:spPr>
          <a:xfrm>
            <a:off x="287384" y="1595667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effectLst/>
                <a:latin typeface="Source Code Pro" panose="020B0509030403020204" pitchFamily="49" charset="0"/>
              </a:rPr>
              <a:t>sudo</a:t>
            </a:r>
            <a:r>
              <a:rPr lang="en-US" altLang="ko-KR" b="0" i="0" dirty="0">
                <a:effectLst/>
                <a:latin typeface="Source Code Pro" panose="020B0509030403020204" pitchFamily="49" charset="0"/>
              </a:rPr>
              <a:t> apt-get update </a:t>
            </a:r>
          </a:p>
          <a:p>
            <a:r>
              <a:rPr lang="en-US" altLang="ko-KR" b="0" i="0" dirty="0" err="1">
                <a:effectLst/>
                <a:latin typeface="Source Code Pro" panose="020B0509030403020204" pitchFamily="49" charset="0"/>
              </a:rPr>
              <a:t>sudo</a:t>
            </a:r>
            <a:r>
              <a:rPr lang="en-US" altLang="ko-KR" b="0" i="0" dirty="0">
                <a:effectLst/>
                <a:latin typeface="Source Code Pro" panose="020B0509030403020204" pitchFamily="49" charset="0"/>
              </a:rPr>
              <a:t> apt-get upgrade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05CD55-CA0F-47E7-8B3C-F8A412ABBBA5}"/>
              </a:ext>
            </a:extLst>
          </p:cNvPr>
          <p:cNvSpPr txBox="1"/>
          <p:nvPr/>
        </p:nvSpPr>
        <p:spPr>
          <a:xfrm>
            <a:off x="287384" y="2136298"/>
            <a:ext cx="7880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effectLst/>
                <a:latin typeface="Source Code Pro" panose="020B0509030403020204" pitchFamily="49" charset="0"/>
              </a:rPr>
              <a:t>sudo</a:t>
            </a:r>
            <a:r>
              <a:rPr lang="en-US" altLang="ko-KR" b="0" i="0" dirty="0">
                <a:effectLst/>
                <a:latin typeface="Source Code Pro" panose="020B0509030403020204" pitchFamily="49" charset="0"/>
              </a:rPr>
              <a:t> apt-get install fonts-</a:t>
            </a:r>
            <a:r>
              <a:rPr lang="en-US" altLang="ko-KR" b="0" i="0" dirty="0" err="1">
                <a:effectLst/>
                <a:latin typeface="Source Code Pro" panose="020B0509030403020204" pitchFamily="49" charset="0"/>
              </a:rPr>
              <a:t>unfonts</a:t>
            </a:r>
            <a:r>
              <a:rPr lang="en-US" altLang="ko-KR" b="0" i="0" dirty="0">
                <a:effectLst/>
                <a:latin typeface="Source Code Pro" panose="020B0509030403020204" pitchFamily="49" charset="0"/>
              </a:rPr>
              <a:t>-core </a:t>
            </a:r>
            <a:r>
              <a:rPr lang="en-US" altLang="ko-KR" b="0" i="0" dirty="0" err="1">
                <a:effectLst/>
                <a:latin typeface="Source Code Pro" panose="020B0509030403020204" pitchFamily="49" charset="0"/>
              </a:rPr>
              <a:t>ibus</a:t>
            </a:r>
            <a:r>
              <a:rPr lang="en-US" altLang="ko-KR" b="0" i="0" dirty="0">
                <a:effectLst/>
                <a:latin typeface="Source Code Pro" panose="020B0509030403020204" pitchFamily="49" charset="0"/>
              </a:rPr>
              <a:t> </a:t>
            </a:r>
            <a:r>
              <a:rPr lang="en-US" altLang="ko-KR" b="0" i="0" dirty="0" err="1">
                <a:effectLst/>
                <a:latin typeface="Source Code Pro" panose="020B0509030403020204" pitchFamily="49" charset="0"/>
              </a:rPr>
              <a:t>ibus</a:t>
            </a:r>
            <a:r>
              <a:rPr lang="en-US" altLang="ko-KR" b="0" i="0" dirty="0">
                <a:effectLst/>
                <a:latin typeface="Source Code Pro" panose="020B0509030403020204" pitchFamily="49" charset="0"/>
              </a:rPr>
              <a:t>-hangul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041BEA8-01C8-4FE1-B058-ECD6DDDB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69" y="2857477"/>
            <a:ext cx="3311979" cy="383492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283D0F2-630E-4DED-A74B-951BE44D7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52" y="3091875"/>
            <a:ext cx="3928188" cy="352155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1A4214-6E39-4CBD-9B31-302EDDC2129C}"/>
              </a:ext>
            </a:extLst>
          </p:cNvPr>
          <p:cNvSpPr/>
          <p:nvPr/>
        </p:nvSpPr>
        <p:spPr>
          <a:xfrm>
            <a:off x="2127769" y="2783453"/>
            <a:ext cx="288860" cy="308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9AD7E9-A372-4836-895F-7D746FF27D06}"/>
              </a:ext>
            </a:extLst>
          </p:cNvPr>
          <p:cNvSpPr/>
          <p:nvPr/>
        </p:nvSpPr>
        <p:spPr>
          <a:xfrm>
            <a:off x="2127768" y="4695672"/>
            <a:ext cx="1464517" cy="233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DCC9DA-D728-4B39-AED6-AFE33725E057}"/>
              </a:ext>
            </a:extLst>
          </p:cNvPr>
          <p:cNvSpPr/>
          <p:nvPr/>
        </p:nvSpPr>
        <p:spPr>
          <a:xfrm>
            <a:off x="3592284" y="5656563"/>
            <a:ext cx="1847463" cy="308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556C83-7AD2-4F8A-9BE9-227FE03BE072}"/>
              </a:ext>
            </a:extLst>
          </p:cNvPr>
          <p:cNvSpPr/>
          <p:nvPr/>
        </p:nvSpPr>
        <p:spPr>
          <a:xfrm>
            <a:off x="8304553" y="3342477"/>
            <a:ext cx="830115" cy="308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2323985-3260-4C40-9A4B-71F5564A1488}"/>
              </a:ext>
            </a:extLst>
          </p:cNvPr>
          <p:cNvSpPr/>
          <p:nvPr/>
        </p:nvSpPr>
        <p:spPr>
          <a:xfrm>
            <a:off x="7197402" y="4620728"/>
            <a:ext cx="1937266" cy="24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1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A1E846C-C8A0-4E6E-8D85-E56F7E25D860}"/>
              </a:ext>
            </a:extLst>
          </p:cNvPr>
          <p:cNvSpPr txBox="1"/>
          <p:nvPr/>
        </p:nvSpPr>
        <p:spPr>
          <a:xfrm>
            <a:off x="287384" y="24456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윈도우에서</a:t>
            </a:r>
            <a:r>
              <a:rPr lang="en-US" altLang="ko-KR" dirty="0"/>
              <a:t> google key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google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접속 후 새프로젝트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검색창에 </a:t>
            </a:r>
            <a:r>
              <a:rPr lang="en-US" altLang="ko-KR" dirty="0"/>
              <a:t>assistant </a:t>
            </a:r>
            <a:r>
              <a:rPr lang="ko-KR" altLang="en-US" dirty="0"/>
              <a:t>검색 후 클릭하여 사용하기 클릭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146753-2479-411A-85C0-AAC0CBE52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37" r="56891" b="26543"/>
          <a:stretch/>
        </p:blipFill>
        <p:spPr>
          <a:xfrm>
            <a:off x="287384" y="1492898"/>
            <a:ext cx="3741576" cy="28458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C85176-736F-4DAC-8C25-C70199A40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85" r="21633" b="11177"/>
          <a:stretch/>
        </p:blipFill>
        <p:spPr>
          <a:xfrm>
            <a:off x="4245429" y="1492898"/>
            <a:ext cx="6606073" cy="343206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254A2B-63AF-48E3-8E54-76EF2FCFF1FE}"/>
              </a:ext>
            </a:extLst>
          </p:cNvPr>
          <p:cNvSpPr/>
          <p:nvPr/>
        </p:nvSpPr>
        <p:spPr>
          <a:xfrm>
            <a:off x="381648" y="2915816"/>
            <a:ext cx="2940050" cy="181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97C790-F66B-4417-8286-3CAAB4B3B0AB}"/>
              </a:ext>
            </a:extLst>
          </p:cNvPr>
          <p:cNvSpPr/>
          <p:nvPr/>
        </p:nvSpPr>
        <p:spPr>
          <a:xfrm>
            <a:off x="395334" y="3805334"/>
            <a:ext cx="369776" cy="181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206CAD-288B-4AAA-BE43-0712FDD4B9B9}"/>
              </a:ext>
            </a:extLst>
          </p:cNvPr>
          <p:cNvSpPr/>
          <p:nvPr/>
        </p:nvSpPr>
        <p:spPr>
          <a:xfrm>
            <a:off x="6962840" y="1530222"/>
            <a:ext cx="2940050" cy="181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5A758C-7772-4DD0-95A7-A8A3FF641402}"/>
              </a:ext>
            </a:extLst>
          </p:cNvPr>
          <p:cNvSpPr/>
          <p:nvPr/>
        </p:nvSpPr>
        <p:spPr>
          <a:xfrm>
            <a:off x="6962840" y="3292150"/>
            <a:ext cx="1229438" cy="262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03029A-9263-4DF3-B277-DF282A37C8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21" r="55767" b="45946"/>
          <a:stretch/>
        </p:blipFill>
        <p:spPr>
          <a:xfrm>
            <a:off x="4245429" y="4041286"/>
            <a:ext cx="6251510" cy="218731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164F80-6254-4AF8-A4D4-CCFC11F808FC}"/>
              </a:ext>
            </a:extLst>
          </p:cNvPr>
          <p:cNvSpPr/>
          <p:nvPr/>
        </p:nvSpPr>
        <p:spPr>
          <a:xfrm>
            <a:off x="6004897" y="5555341"/>
            <a:ext cx="470548" cy="238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5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A1E846C-C8A0-4E6E-8D85-E56F7E25D860}"/>
              </a:ext>
            </a:extLst>
          </p:cNvPr>
          <p:cNvSpPr txBox="1"/>
          <p:nvPr/>
        </p:nvSpPr>
        <p:spPr>
          <a:xfrm>
            <a:off x="287384" y="24456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윈도우에서</a:t>
            </a:r>
            <a:r>
              <a:rPr lang="en-US" altLang="ko-KR" dirty="0"/>
              <a:t> google key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 인증 정보 만들기 클릭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8261B4-074C-4CC9-B7C4-B98A27C87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81"/>
          <a:stretch/>
        </p:blipFill>
        <p:spPr>
          <a:xfrm>
            <a:off x="354563" y="1653330"/>
            <a:ext cx="8749417" cy="402149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164F80-6254-4AF8-A4D4-CCFC11F808FC}"/>
              </a:ext>
            </a:extLst>
          </p:cNvPr>
          <p:cNvSpPr/>
          <p:nvPr/>
        </p:nvSpPr>
        <p:spPr>
          <a:xfrm>
            <a:off x="8080309" y="1931437"/>
            <a:ext cx="933061" cy="186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7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A1E846C-C8A0-4E6E-8D85-E56F7E25D860}"/>
              </a:ext>
            </a:extLst>
          </p:cNvPr>
          <p:cNvSpPr txBox="1"/>
          <p:nvPr/>
        </p:nvSpPr>
        <p:spPr>
          <a:xfrm>
            <a:off x="287384" y="24456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윈도우에서</a:t>
            </a:r>
            <a:r>
              <a:rPr lang="en-US" altLang="ko-KR" dirty="0"/>
              <a:t> google key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아래와 같이 설정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D6A9BE-750F-417A-88B2-5DFFF704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58" y="1718547"/>
            <a:ext cx="4619625" cy="2324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CBEC61-4C6B-435A-9B00-F3EEB631A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384" y="1255114"/>
            <a:ext cx="3986311" cy="30611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164F80-6254-4AF8-A4D4-CCFC11F808FC}"/>
              </a:ext>
            </a:extLst>
          </p:cNvPr>
          <p:cNvSpPr/>
          <p:nvPr/>
        </p:nvSpPr>
        <p:spPr>
          <a:xfrm>
            <a:off x="801557" y="2286000"/>
            <a:ext cx="4619626" cy="578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994DD2-E52D-43DF-AD26-D3A081770E52}"/>
              </a:ext>
            </a:extLst>
          </p:cNvPr>
          <p:cNvSpPr/>
          <p:nvPr/>
        </p:nvSpPr>
        <p:spPr>
          <a:xfrm>
            <a:off x="6645630" y="3712920"/>
            <a:ext cx="1070786" cy="233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54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A1E846C-C8A0-4E6E-8D85-E56F7E25D860}"/>
              </a:ext>
            </a:extLst>
          </p:cNvPr>
          <p:cNvSpPr txBox="1"/>
          <p:nvPr/>
        </p:nvSpPr>
        <p:spPr>
          <a:xfrm>
            <a:off x="287384" y="24456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윈도우에서</a:t>
            </a:r>
            <a:r>
              <a:rPr lang="en-US" altLang="ko-KR" dirty="0"/>
              <a:t> google key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다운로드 후 동의화면에서 </a:t>
            </a:r>
            <a:r>
              <a:rPr lang="ko-KR" altLang="en-US" dirty="0" err="1"/>
              <a:t>접속자</a:t>
            </a:r>
            <a:r>
              <a:rPr lang="en-US" altLang="ko-KR" dirty="0"/>
              <a:t>(</a:t>
            </a:r>
            <a:r>
              <a:rPr lang="ko-KR" altLang="en-US" dirty="0"/>
              <a:t>본인</a:t>
            </a:r>
            <a:r>
              <a:rPr lang="en-US" altLang="ko-KR" dirty="0"/>
              <a:t>) </a:t>
            </a:r>
            <a:r>
              <a:rPr lang="ko-KR" altLang="en-US" dirty="0"/>
              <a:t>이메일 추가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0B2B45-D8FF-4016-B35C-DF98F0DAF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0" y="1444895"/>
            <a:ext cx="4676775" cy="4086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22F542-E918-4E35-89E8-47CC6A922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837" y="1409718"/>
            <a:ext cx="6774195" cy="479912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164F80-6254-4AF8-A4D4-CCFC11F808FC}"/>
              </a:ext>
            </a:extLst>
          </p:cNvPr>
          <p:cNvSpPr/>
          <p:nvPr/>
        </p:nvSpPr>
        <p:spPr>
          <a:xfrm>
            <a:off x="368062" y="4413495"/>
            <a:ext cx="1246134" cy="391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648248-F2D3-42B1-82BE-835D90557E2C}"/>
              </a:ext>
            </a:extLst>
          </p:cNvPr>
          <p:cNvSpPr/>
          <p:nvPr/>
        </p:nvSpPr>
        <p:spPr>
          <a:xfrm>
            <a:off x="1660849" y="2639002"/>
            <a:ext cx="1246134" cy="391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10504B-2F84-489E-94C0-72F7F576F5ED}"/>
              </a:ext>
            </a:extLst>
          </p:cNvPr>
          <p:cNvSpPr/>
          <p:nvPr/>
        </p:nvSpPr>
        <p:spPr>
          <a:xfrm>
            <a:off x="6604021" y="3516055"/>
            <a:ext cx="3165130" cy="1544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97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439</Words>
  <Application>Microsoft Office PowerPoint</Application>
  <PresentationFormat>와이드스크린</PresentationFormat>
  <Paragraphs>78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NanumGothic</vt:lpstr>
      <vt:lpstr>맑은 고딕</vt:lpstr>
      <vt:lpstr>Arial</vt:lpstr>
      <vt:lpstr>Courier New</vt:lpstr>
      <vt:lpstr>Segoe UI Historic</vt:lpstr>
      <vt:lpstr>Source Code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예진</dc:creator>
  <cp:lastModifiedBy>문 예진</cp:lastModifiedBy>
  <cp:revision>14</cp:revision>
  <dcterms:created xsi:type="dcterms:W3CDTF">2022-09-26T14:05:32Z</dcterms:created>
  <dcterms:modified xsi:type="dcterms:W3CDTF">2022-10-28T09:44:57Z</dcterms:modified>
</cp:coreProperties>
</file>