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79" r:id="rId4"/>
    <p:sldId id="294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예진" initials="문예" lastIdx="1" clrIdx="0">
    <p:extLst>
      <p:ext uri="{19B8F6BF-5375-455C-9EA6-DF929625EA0E}">
        <p15:presenceInfo xmlns:p15="http://schemas.microsoft.com/office/powerpoint/2012/main" userId="0de496da279ac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4517C-AD75-4CA6-BB70-291649925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E32EC-6B3D-4422-925E-38CB0276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A7562-4B59-4E9B-B857-D159164D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FE32A-E6D6-4CBF-9CF7-23E59AE4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B5EA6-D6B1-4A05-9B24-91E8AAD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E2D0-1A0D-453F-AE7B-02E32E81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E636C-A4A3-4698-8F95-18B0F0AB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C2D3E-0466-4B59-953B-58B04002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44246-5858-468E-9B27-A950115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CC3C9-C341-435E-9AC8-F342E696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9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89CA64-1AE1-43DE-8F41-5E0E5F061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29E1F-2D5E-4B4A-8873-9E8F2D3F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1AED4-0E91-4126-98C0-A6EA0957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7198F-702F-4EFE-BAB4-205A0ED5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A3595-A44A-40D9-A9CF-EEA9A372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831CD-6C85-44EA-85B8-7106FFE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4F2E3-F75E-4763-AAF7-B03F97FE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89E1C-1040-4202-B2AA-32B0B0AA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1BBDB-0CE5-47AA-A6A5-27C27DED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0AC6F-77EE-41B2-B455-794EF7B1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2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6F96-248D-4DC0-8503-7020DA9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95E0F-ED45-401F-A4C6-BCE0D56B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48D1A-67F3-4F99-BE91-F5E7D424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D2C46-396E-4256-B3A6-FC09894C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E27C8-C2DB-4325-B15A-1DE92070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68E8-BC54-474C-8DF5-C8E7DB5A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CE22F-DF86-44E9-80B0-E10C3268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4B7AE-4D09-4BA1-834D-3BF4130C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5E36-9226-4AE3-9652-DDBC0FC8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09CC8-FAB4-45BF-A4BD-DA405707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5FC2E-2424-4611-89F6-1BFEF19E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C26A-16AE-424B-BE60-1C45CA2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43910-A144-4B68-B9FC-DDCDEBE4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78354-EC1A-4D05-941B-520933E8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9D751C-F4AD-41B0-B90F-387B6EF24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2F1A7-635F-480A-8B6A-09AD11D6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BB65E-5642-4844-AAD4-BD7F5F3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47F18-0F03-412A-B854-B6157FB3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DDF61C-4F18-4D20-BBCA-C8B595F3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BE11-C9FB-4FAF-B1C5-079CC9B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EBA8A-69BC-42F2-AFEE-8EEA6D97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C6050-2F1C-4CAC-8A81-0F0984B0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CAF5C0-39A3-4F5F-A46F-4CA384BC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2B418-872D-471B-B559-B429D675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792C27-4B74-4A1B-8D67-645F3AC9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D1206-BDCE-46D1-923D-B2196A50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8B61-1383-4753-AC41-51FECA2D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85825-BE66-4C48-959D-4EF8CC85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6C4FB-7B5C-4E6B-99A0-63334FDD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AEB7-F58A-48C3-9A69-EFE302F9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41FD3-846F-436A-9604-7890B80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8688A-249F-4AC1-B16D-A6E7FC36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5C88-CFF0-4107-8723-87DC77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414853-E3E8-4A13-878A-618DC4087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C713B-BF4C-41EF-8A42-1CEADE23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24C3B-5660-494A-B313-CBFB16BD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21663-FA7B-4676-9F91-F9BB6041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FC1EE-D996-484D-8D23-DB9C7B5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9B159-E570-4978-BAA1-2C2DD3B4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7A267-F664-4292-9194-F04BCC5F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8DAA0-D0CB-48E5-A868-CA15F15DF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C235C-2276-420D-9E30-00053C5F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ACD7-4F13-4909-BFC0-1BF0AA47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76B74F-2374-4138-843C-D976DD5605CA}"/>
              </a:ext>
            </a:extLst>
          </p:cNvPr>
          <p:cNvSpPr txBox="1"/>
          <p:nvPr/>
        </p:nvSpPr>
        <p:spPr>
          <a:xfrm>
            <a:off x="520182" y="8650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https://m.blog.naver.com/fullofspirit/221856127044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76C27-A90F-49CA-9D24-6B95A7E51156}"/>
              </a:ext>
            </a:extLst>
          </p:cNvPr>
          <p:cNvSpPr txBox="1"/>
          <p:nvPr/>
        </p:nvSpPr>
        <p:spPr>
          <a:xfrm>
            <a:off x="520182" y="4023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웹캠</a:t>
            </a:r>
            <a:r>
              <a:rPr lang="ko-KR" altLang="en-US" dirty="0"/>
              <a:t> 드라이브 설치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129B7-B5E0-4CB4-ADA3-B6A5764B8905}"/>
              </a:ext>
            </a:extLst>
          </p:cNvPr>
          <p:cNvSpPr txBox="1"/>
          <p:nvPr/>
        </p:nvSpPr>
        <p:spPr>
          <a:xfrm>
            <a:off x="520182" y="2015804"/>
            <a:ext cx="1071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장치관리자 </a:t>
            </a:r>
            <a:r>
              <a:rPr lang="en-US" altLang="ko-KR" dirty="0"/>
              <a:t>-&gt; </a:t>
            </a:r>
            <a:r>
              <a:rPr lang="ko-KR" altLang="en-US" dirty="0" err="1"/>
              <a:t>웹캠</a:t>
            </a:r>
            <a:r>
              <a:rPr lang="ko-KR" altLang="en-US" dirty="0"/>
              <a:t> 확인 </a:t>
            </a:r>
            <a:r>
              <a:rPr lang="en-US" altLang="ko-KR" dirty="0"/>
              <a:t>-&gt; 1)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3000 </a:t>
            </a:r>
            <a:r>
              <a:rPr lang="ko-KR" altLang="en-US" dirty="0"/>
              <a:t>다운로드 </a:t>
            </a:r>
            <a:r>
              <a:rPr lang="en-US" altLang="ko-KR" dirty="0"/>
              <a:t>-&gt; </a:t>
            </a:r>
            <a:r>
              <a:rPr lang="ko-KR" altLang="en-US" dirty="0"/>
              <a:t>드라이브 업데이트 </a:t>
            </a:r>
            <a:r>
              <a:rPr lang="en-US" altLang="ko-KR" dirty="0"/>
              <a:t>2)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참고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4DE0A-895D-4D5D-86F5-08F25F5CB364}"/>
              </a:ext>
            </a:extLst>
          </p:cNvPr>
          <p:cNvSpPr txBox="1"/>
          <p:nvPr/>
        </p:nvSpPr>
        <p:spPr>
          <a:xfrm>
            <a:off x="520182" y="13276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https://blog.naver.com/fullofspirit/221891816815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FB808-51ED-4156-B70C-FCE1EDB06CCD}"/>
              </a:ext>
            </a:extLst>
          </p:cNvPr>
          <p:cNvSpPr txBox="1"/>
          <p:nvPr/>
        </p:nvSpPr>
        <p:spPr>
          <a:xfrm>
            <a:off x="520182" y="296733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내장 캠 사용 안 함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카메라 </a:t>
            </a:r>
            <a:r>
              <a:rPr lang="en-US" altLang="ko-KR" dirty="0"/>
              <a:t>-&gt; </a:t>
            </a:r>
            <a:r>
              <a:rPr lang="ko-KR" altLang="en-US" dirty="0"/>
              <a:t>내장 캠 사용 안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69AC7A-8C9C-41E8-A717-EDF9ADFF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2" y="4115288"/>
            <a:ext cx="5902973" cy="256799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3210C8-80F4-47B0-A61E-16143B66B669}"/>
              </a:ext>
            </a:extLst>
          </p:cNvPr>
          <p:cNvSpPr/>
          <p:nvPr/>
        </p:nvSpPr>
        <p:spPr>
          <a:xfrm>
            <a:off x="3913829" y="5399288"/>
            <a:ext cx="1115371" cy="2923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5B04FD1-5480-4C3A-919E-A44F34DD026E}"/>
              </a:ext>
            </a:extLst>
          </p:cNvPr>
          <p:cNvSpPr txBox="1"/>
          <p:nvPr/>
        </p:nvSpPr>
        <p:spPr>
          <a:xfrm>
            <a:off x="361562" y="38275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node-red</a:t>
            </a:r>
          </a:p>
          <a:p>
            <a:endParaRPr lang="en-US" altLang="ko-KR" dirty="0"/>
          </a:p>
          <a:p>
            <a:r>
              <a:rPr lang="en-US" altLang="ko-KR" dirty="0"/>
              <a:t>Node-red</a:t>
            </a:r>
            <a:r>
              <a:rPr lang="ko-KR" altLang="en-US" dirty="0"/>
              <a:t>에서 아래와 같은 팔레트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4600F-1208-4618-8F3E-82D1EC4B3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86"/>
          <a:stretch/>
        </p:blipFill>
        <p:spPr>
          <a:xfrm>
            <a:off x="509004" y="1726552"/>
            <a:ext cx="6657975" cy="204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0F0CEE-11DB-4E8A-9E51-124F858B4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62"/>
          <a:stretch/>
        </p:blipFill>
        <p:spPr>
          <a:xfrm>
            <a:off x="509003" y="3760236"/>
            <a:ext cx="6657975" cy="10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1B4AA0-85D1-4C95-A616-BA7A06A2B4F5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티처블</a:t>
            </a:r>
            <a:r>
              <a:rPr lang="ko-KR" altLang="en-US" dirty="0"/>
              <a:t>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DA6BF-FEFA-45FB-B578-ED51A502E429}"/>
              </a:ext>
            </a:extLst>
          </p:cNvPr>
          <p:cNvSpPr txBox="1"/>
          <p:nvPr/>
        </p:nvSpPr>
        <p:spPr>
          <a:xfrm>
            <a:off x="361562" y="8836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https://teachablemachine.withgoogle.com/train/image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002E4-E342-40E4-BDB2-230E81E96C2F}"/>
              </a:ext>
            </a:extLst>
          </p:cNvPr>
          <p:cNvSpPr txBox="1"/>
          <p:nvPr/>
        </p:nvSpPr>
        <p:spPr>
          <a:xfrm>
            <a:off x="350254" y="1738313"/>
            <a:ext cx="1189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-&gt; </a:t>
            </a:r>
            <a:r>
              <a:rPr lang="ko-KR" altLang="en-US" dirty="0"/>
              <a:t>이미지 등록 </a:t>
            </a:r>
            <a:r>
              <a:rPr lang="en-US" altLang="ko-KR" dirty="0"/>
              <a:t>-&gt; </a:t>
            </a:r>
            <a:r>
              <a:rPr lang="ko-KR" altLang="en-US" dirty="0"/>
              <a:t>모델 학습시키기 클릭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7C01D-CDCD-45CB-B89C-C9E23146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2" y="2191615"/>
            <a:ext cx="6307848" cy="24747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E3516-90F6-494A-A76E-8773CCA2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10" y="3168637"/>
            <a:ext cx="5658628" cy="326627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4334E8-0754-4B1E-89D5-4194E392D347}"/>
              </a:ext>
            </a:extLst>
          </p:cNvPr>
          <p:cNvSpPr/>
          <p:nvPr/>
        </p:nvSpPr>
        <p:spPr>
          <a:xfrm>
            <a:off x="1002678" y="2794296"/>
            <a:ext cx="2375004" cy="7326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2A6077-4163-4F38-A012-57E13BD42C7D}"/>
              </a:ext>
            </a:extLst>
          </p:cNvPr>
          <p:cNvSpPr/>
          <p:nvPr/>
        </p:nvSpPr>
        <p:spPr>
          <a:xfrm>
            <a:off x="3745878" y="3581983"/>
            <a:ext cx="751477" cy="1595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53E6E-A7DB-4B7C-96A7-47C15AAE800F}"/>
              </a:ext>
            </a:extLst>
          </p:cNvPr>
          <p:cNvSpPr/>
          <p:nvPr/>
        </p:nvSpPr>
        <p:spPr>
          <a:xfrm>
            <a:off x="5056440" y="3380779"/>
            <a:ext cx="963752" cy="2768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F85D26-7E07-4C7B-85A5-700C1F06CB0F}"/>
              </a:ext>
            </a:extLst>
          </p:cNvPr>
          <p:cNvSpPr/>
          <p:nvPr/>
        </p:nvSpPr>
        <p:spPr>
          <a:xfrm>
            <a:off x="8560474" y="4374000"/>
            <a:ext cx="1479265" cy="3846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187323-B94C-440F-ADA0-C74DE1C73E1A}"/>
              </a:ext>
            </a:extLst>
          </p:cNvPr>
          <p:cNvSpPr/>
          <p:nvPr/>
        </p:nvSpPr>
        <p:spPr>
          <a:xfrm>
            <a:off x="6310993" y="5112070"/>
            <a:ext cx="5324280" cy="2623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5FBC2-1BCF-4B58-8101-3F53356476BE}"/>
              </a:ext>
            </a:extLst>
          </p:cNvPr>
          <p:cNvSpPr txBox="1"/>
          <p:nvPr/>
        </p:nvSpPr>
        <p:spPr>
          <a:xfrm>
            <a:off x="4688632" y="6419037"/>
            <a:ext cx="812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모델 내보내기 후 클라우드 모델 업데이트 클릭 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 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7CA14-52EE-4F5D-A688-DF0AC5FF8F40}"/>
              </a:ext>
            </a:extLst>
          </p:cNvPr>
          <p:cNvSpPr txBox="1"/>
          <p:nvPr/>
        </p:nvSpPr>
        <p:spPr>
          <a:xfrm>
            <a:off x="203137" y="5084738"/>
            <a:ext cx="6405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https://flows.nodered.org/node/node-red-contrib-teachable-machine?fbclid=IwAR3GYVByPR5kaKzzenw8xUAZstc-pRWKcI59IRnac0ZkP4qStM_l9Nnsd3s</a:t>
            </a:r>
          </a:p>
        </p:txBody>
      </p:sp>
    </p:spTree>
    <p:extLst>
      <p:ext uri="{BB962C8B-B14F-4D97-AF65-F5344CB8AC3E}">
        <p14:creationId xmlns:p14="http://schemas.microsoft.com/office/powerpoint/2010/main" val="27903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1B4AA0-85D1-4C95-A616-BA7A06A2B4F5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4-1. </a:t>
            </a:r>
            <a:r>
              <a:rPr lang="ko-KR" altLang="en-US" dirty="0"/>
              <a:t>이미지 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DA6BF-FEFA-45FB-B578-ED51A502E429}"/>
              </a:ext>
            </a:extLst>
          </p:cNvPr>
          <p:cNvSpPr txBox="1"/>
          <p:nvPr/>
        </p:nvSpPr>
        <p:spPr>
          <a:xfrm>
            <a:off x="361562" y="8836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아래와 같이 브이 </a:t>
            </a:r>
            <a:r>
              <a:rPr lang="en-US" altLang="ko-KR" dirty="0"/>
              <a:t>/ </a:t>
            </a:r>
            <a:r>
              <a:rPr lang="ko-KR" altLang="en-US" dirty="0"/>
              <a:t>손바닥으로 학습 후 인식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4DF95D-07D8-4BCC-A249-4286B497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622"/>
            <a:ext cx="12192000" cy="53675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7D610B-F7FA-40EC-AE8D-0EB7D3670DEF}"/>
              </a:ext>
            </a:extLst>
          </p:cNvPr>
          <p:cNvSpPr/>
          <p:nvPr/>
        </p:nvSpPr>
        <p:spPr>
          <a:xfrm>
            <a:off x="8672441" y="5784980"/>
            <a:ext cx="2263037" cy="7371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50E9B-9D88-4070-9C78-22075DF7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72"/>
          <a:stretch/>
        </p:blipFill>
        <p:spPr>
          <a:xfrm>
            <a:off x="382312" y="1007368"/>
            <a:ext cx="7940351" cy="3145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D2719-211F-499F-A67E-C0389319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06" y="2476403"/>
            <a:ext cx="4113831" cy="4120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52AF1B-2E15-4ADE-B6BA-556A9ED6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121" y="2221123"/>
            <a:ext cx="1966912" cy="510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D91E1-C059-4934-B667-1201B832F1A1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node-red </a:t>
            </a:r>
            <a:r>
              <a:rPr lang="ko-KR" altLang="en-US" dirty="0"/>
              <a:t>아래와 같이 작업 후 노드 수정에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551FE-840E-481B-A12D-C27F4BFB2463}"/>
              </a:ext>
            </a:extLst>
          </p:cNvPr>
          <p:cNvSpPr/>
          <p:nvPr/>
        </p:nvSpPr>
        <p:spPr>
          <a:xfrm>
            <a:off x="8191525" y="4014812"/>
            <a:ext cx="2855920" cy="18358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B17905-7D4C-4177-AF6B-42DD4BAF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2" y="1013433"/>
            <a:ext cx="8305243" cy="4783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F120EF-EE92-4833-86E8-C0B21CF967E4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카메라 및 파일 클릭하여 작동 여부 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015BB4-1053-471B-83B1-EDB97DD553AB}"/>
              </a:ext>
            </a:extLst>
          </p:cNvPr>
          <p:cNvSpPr/>
          <p:nvPr/>
        </p:nvSpPr>
        <p:spPr>
          <a:xfrm>
            <a:off x="1165574" y="2511090"/>
            <a:ext cx="290002" cy="344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4B600-4AE4-4C15-B20E-935BFCEC5427}"/>
              </a:ext>
            </a:extLst>
          </p:cNvPr>
          <p:cNvSpPr/>
          <p:nvPr/>
        </p:nvSpPr>
        <p:spPr>
          <a:xfrm>
            <a:off x="1165574" y="3175399"/>
            <a:ext cx="290002" cy="344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218BD-AC1E-47D6-98EE-A7A5E6F0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051" y="2894354"/>
            <a:ext cx="6213508" cy="35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56F0-0FE5-4AD9-AAAB-BDD1BF860ECB}"/>
              </a:ext>
            </a:extLst>
          </p:cNvPr>
          <p:cNvSpPr txBox="1"/>
          <p:nvPr/>
        </p:nvSpPr>
        <p:spPr>
          <a:xfrm>
            <a:off x="361562" y="382756"/>
            <a:ext cx="84465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r>
              <a:rPr lang="ko-KR" altLang="en-US" dirty="0"/>
              <a:t>카메라 버튼 클릭 시 작동 안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node-red</a:t>
            </a:r>
            <a:r>
              <a:rPr lang="ko-KR" altLang="en-US" dirty="0"/>
              <a:t> 재설치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 -&gt;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Spoqa Han Sans"/>
              </a:rPr>
              <a:t>npm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 install -g --unsafe-perm node-red </a:t>
            </a:r>
            <a:r>
              <a:rPr lang="en-US" altLang="ko-KR" dirty="0"/>
              <a:t>-&gt; </a:t>
            </a:r>
            <a:r>
              <a:rPr lang="ko-KR" altLang="en-US" dirty="0"/>
              <a:t>입력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재실행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83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191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예진</dc:creator>
  <cp:lastModifiedBy>문 예진</cp:lastModifiedBy>
  <cp:revision>24</cp:revision>
  <dcterms:created xsi:type="dcterms:W3CDTF">2022-08-28T04:52:33Z</dcterms:created>
  <dcterms:modified xsi:type="dcterms:W3CDTF">2022-09-17T05:52:51Z</dcterms:modified>
</cp:coreProperties>
</file>