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E795C-B000-B8BC-994E-4974DD5CC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807B89-4CD8-0FC3-FEA3-BC70A925A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12F70-F2F2-AFBE-92FA-D1A8357C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851-3846-45F8-9FBA-AB9D9000935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72A9C-B966-CB2C-41F6-3A86903F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F76D5-9B4D-D90F-1533-52BB1B06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E9-EC8B-4665-B3B0-8F964886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5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E941-8731-43D9-EBC5-7E24A849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296C40-F107-2EDB-17F3-23399AC7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60954-D7C6-0D85-A198-47BDED0E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851-3846-45F8-9FBA-AB9D9000935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B490F0-41F0-CFF3-714F-C49D99371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8DA97-B4BE-EE0C-5BB8-D2F18152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E9-EC8B-4665-B3B0-8F964886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9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2F17AF-5E56-DC14-430D-E97CB23E5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25E3A8-FC02-27BC-F56D-836995856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7F25D-E3C5-C051-6486-5F88F605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851-3846-45F8-9FBA-AB9D9000935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54D42A-6C91-4FE3-EE5C-9A64160A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E60FA-0FE6-C75B-6F04-ADCFCD10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E9-EC8B-4665-B3B0-8F964886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46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8ED4E-DEB4-20AA-5886-C13C688F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FFDEF-ACB8-644C-C292-7D262547F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5688A-DAA0-1E58-8DB8-1211E150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851-3846-45F8-9FBA-AB9D9000935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30A57-CFEA-8E81-D394-9115DC11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25F00-665E-B4B5-2B40-CFA83AE6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E9-EC8B-4665-B3B0-8F964886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47BE7-55AB-F788-36F1-537475F0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8EC8A4-2975-3248-FC1B-29D18A692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126666-375E-65C5-69DF-72153E14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851-3846-45F8-9FBA-AB9D9000935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99534-B864-C616-50C1-633BAB54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3D8EB-1E1E-7AC0-2733-7E769C9D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E9-EC8B-4665-B3B0-8F964886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70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B9736-BB43-26A4-1670-1C2C2AFD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C8355-DC8A-1BD9-0D10-DAA3D0D94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AE9CC-0623-E98E-B86E-BFFD779E5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C6B5A0-BFC7-9F44-9373-6C86DB65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851-3846-45F8-9FBA-AB9D9000935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25DFB8-0CCA-2E61-138C-D7188A3D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D74785-9AAE-BB3D-FADB-2AF603F5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E9-EC8B-4665-B3B0-8F964886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7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7ADB6-6423-4FD9-0DE3-C0AFDA74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03051-B406-DEBB-EB09-11A4FB897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5560ED-A2F6-4694-64D8-8293B83FC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0E8989-CAF4-3883-02BC-DF8C0C1A1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4543F4-E7A2-1EF7-EC40-9F9725530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AD1207-961E-BA29-6D14-1B5051D7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851-3846-45F8-9FBA-AB9D9000935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E766F6-4627-8428-682B-B83121CD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8BFC7-62B4-C5B8-B20B-C886501DB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E9-EC8B-4665-B3B0-8F964886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CE000-7CD5-E6DB-CD66-A78A73CD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246234-E2D9-4F7C-5EEF-E265C899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851-3846-45F8-9FBA-AB9D9000935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14C860-A3F3-AF9E-ECC2-6DA40708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EB13E1-EE81-6899-E00C-59A073D2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E9-EC8B-4665-B3B0-8F964886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7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1CE475-4018-A812-7E63-0BFF710AA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851-3846-45F8-9FBA-AB9D9000935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DC9606-9069-B6BF-17DC-AAC404EA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93BF17-D8AA-0278-B437-E2AC5EF2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E9-EC8B-4665-B3B0-8F964886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43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6EC61-425C-67AC-7E65-A22CC1403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9FE04-8A3D-D98E-B698-C14F2503D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78EC89-8F23-D98F-8DAB-8F3F108A8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3E213-F73A-C054-E0D2-04F4DAC3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851-3846-45F8-9FBA-AB9D9000935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2BA209-6397-B766-415C-5C17C06E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CD7638-1C26-B26E-4F40-48F943E9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E9-EC8B-4665-B3B0-8F964886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62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D804B-11D4-D923-4E81-9A22230D5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22B15B-7EB5-C2A7-9841-1BF34FEB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1FB8C8-2C9C-846D-DF0B-E123B2C6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9A439F-A504-3505-D583-AFE19E5C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E851-3846-45F8-9FBA-AB9D9000935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3103E-5863-55CC-1AD0-08A73395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E6D239-6C3B-C390-2069-8A4B7F1E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EEAE9-EC8B-4665-B3B0-8F964886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7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461EB5-FEF9-1E50-D129-EB83EEE1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30136-083C-9F4C-D5A4-761290534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6242A-D68E-8259-9DE7-CA6A4DB14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8E851-3846-45F8-9FBA-AB9D90009357}" type="datetimeFigureOut">
              <a:rPr lang="ko-KR" altLang="en-US" smtClean="0"/>
              <a:t>2022-08-03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CCFE1-A576-00FB-AFC6-A956D44D2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945C3-E37F-4FBB-3D86-503AFE444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EEAE9-EC8B-4665-B3B0-8F9648860B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10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4B945-5A56-EA37-0AD7-C8B61EE2F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HTTP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01B5D9-C27C-0462-59B3-9AAFE35736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김예진</a:t>
            </a:r>
          </a:p>
        </p:txBody>
      </p:sp>
    </p:spTree>
    <p:extLst>
      <p:ext uri="{BB962C8B-B14F-4D97-AF65-F5344CB8AC3E}">
        <p14:creationId xmlns:p14="http://schemas.microsoft.com/office/powerpoint/2010/main" val="96485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0F2F-EA40-EF78-975E-BECBD986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</a:t>
            </a:r>
            <a:r>
              <a:rPr lang="en-US" altLang="ko-KR" dirty="0"/>
              <a:t>Request &amp; HTTP Response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D66CD6-2B61-21CA-A7BA-046C13DC5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76" y="1690688"/>
            <a:ext cx="9648098" cy="43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4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0F2F-EA40-EF78-975E-BECBD986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URL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A27AE-9A49-FCCE-B204-FC4C21AFC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브라우저가 서버에 </a:t>
            </a: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요청을 할 때 </a:t>
            </a: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사용하여 요청 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091F0A-B587-73B3-56C1-920A13E5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436"/>
            <a:ext cx="10515599" cy="26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4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EF8FF-D879-2CB1-6FBF-4049BAC1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요청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DA5BEE-4A93-2969-2AA1-340B2B3F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</a:p>
          <a:p>
            <a:r>
              <a:rPr lang="en-US" altLang="ko-KR" dirty="0"/>
              <a:t>POST</a:t>
            </a:r>
          </a:p>
          <a:p>
            <a:r>
              <a:rPr lang="en-US" altLang="ko-KR" dirty="0"/>
              <a:t>HEAD</a:t>
            </a:r>
          </a:p>
          <a:p>
            <a:r>
              <a:rPr lang="en-US" altLang="ko-KR" dirty="0"/>
              <a:t>PUT</a:t>
            </a:r>
          </a:p>
          <a:p>
            <a:r>
              <a:rPr lang="en-US" altLang="ko-KR" dirty="0"/>
              <a:t>DELETE</a:t>
            </a:r>
          </a:p>
          <a:p>
            <a:r>
              <a:rPr lang="en-US" altLang="ko-KR" dirty="0"/>
              <a:t>CONNECT</a:t>
            </a:r>
          </a:p>
          <a:p>
            <a:r>
              <a:rPr lang="en-US" altLang="ko-KR" dirty="0"/>
              <a:t>OPTIONS</a:t>
            </a:r>
          </a:p>
          <a:p>
            <a:pPr marL="0" indent="0">
              <a:buNone/>
            </a:pPr>
            <a:r>
              <a:rPr lang="ko-KR" altLang="en-US" dirty="0"/>
              <a:t>등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82432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AE0A6-9C29-87E9-C0FC-418DDDE7F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3E227-7965-8796-EFEB-4565F7DA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URL</a:t>
            </a:r>
            <a:r>
              <a:rPr lang="ko-KR" altLang="en-US" dirty="0"/>
              <a:t>을 통해 모든 전송 데이터를 전달하기 때문에 전달되는 값이 </a:t>
            </a:r>
            <a:r>
              <a:rPr lang="en-US" altLang="ko-KR" dirty="0"/>
              <a:t>URL</a:t>
            </a:r>
            <a:r>
              <a:rPr lang="ko-KR" altLang="en-US" dirty="0"/>
              <a:t>에 노출됨</a:t>
            </a:r>
          </a:p>
        </p:txBody>
      </p:sp>
    </p:spTree>
    <p:extLst>
      <p:ext uri="{BB962C8B-B14F-4D97-AF65-F5344CB8AC3E}">
        <p14:creationId xmlns:p14="http://schemas.microsoft.com/office/powerpoint/2010/main" val="182443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33136CE-4D2E-8333-78D4-494D408F4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A30C23F-A1A8-BB00-474F-109BB502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 descr="텍스트, 화면, 스크린샷, 은색이(가) 표시된 사진&#10;&#10;자동 생성된 설명">
            <a:extLst>
              <a:ext uri="{FF2B5EF4-FFF2-40B4-BE49-F238E27FC236}">
                <a16:creationId xmlns:a16="http://schemas.microsoft.com/office/drawing/2014/main" id="{F8DB3923-8CD9-9BF6-9EE3-B166013ED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498" y="623887"/>
            <a:ext cx="9452853" cy="39263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4E162E-954F-179D-EE9D-347B0A790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8" y="5113561"/>
            <a:ext cx="13035355" cy="7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D1883-5782-1243-0877-C52B574C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F657A-947C-4077-A82A-036D29BB5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</a:t>
            </a:r>
            <a:r>
              <a:rPr lang="ko-KR" altLang="en-US" dirty="0"/>
              <a:t>은 </a:t>
            </a:r>
            <a:r>
              <a:rPr lang="ko-KR" altLang="en-US" dirty="0" err="1"/>
              <a:t>멱등성</a:t>
            </a:r>
            <a:r>
              <a:rPr lang="en-US" altLang="ko-KR" dirty="0"/>
              <a:t>(idempotent)</a:t>
            </a:r>
            <a:r>
              <a:rPr lang="ko-KR" altLang="en-US" dirty="0"/>
              <a:t>을 가지고 있음 </a:t>
            </a:r>
            <a:r>
              <a:rPr lang="en-US" altLang="ko-KR" dirty="0"/>
              <a:t>(</a:t>
            </a:r>
            <a:r>
              <a:rPr lang="ko-KR" altLang="en-US" dirty="0"/>
              <a:t>서버에게 동일한 요청을 여러 번 전송하더라도 동일한 응답이 돌아옴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설계 원칙에 따라 서버의 데이터나 상태를 변경시키지 않아야 하기 때문에 주로 조회를 할 때 사용해야 함</a:t>
            </a:r>
            <a:endParaRPr lang="en-US" altLang="ko-KR" dirty="0"/>
          </a:p>
          <a:p>
            <a:r>
              <a:rPr lang="ko-KR" altLang="en-US" dirty="0"/>
              <a:t>예를 들어 브라우저에서 웹페이지를 열어보거나 게시글을 읽는 등 조회를 하는 행위는 </a:t>
            </a:r>
            <a:r>
              <a:rPr lang="en-US" altLang="ko-KR" dirty="0"/>
              <a:t>GET </a:t>
            </a:r>
            <a:r>
              <a:rPr lang="ko-KR" altLang="en-US" dirty="0"/>
              <a:t>으로 요청</a:t>
            </a:r>
          </a:p>
        </p:txBody>
      </p:sp>
    </p:spTree>
    <p:extLst>
      <p:ext uri="{BB962C8B-B14F-4D97-AF65-F5344CB8AC3E}">
        <p14:creationId xmlns:p14="http://schemas.microsoft.com/office/powerpoint/2010/main" val="172722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15B04-62D5-5F31-399E-12688462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F1E245-38D7-6107-D091-57816F4F6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는 </a:t>
            </a:r>
            <a:r>
              <a:rPr lang="en-US" altLang="ko-KR" dirty="0"/>
              <a:t>HTTP BODY</a:t>
            </a:r>
            <a:r>
              <a:rPr lang="ko-KR" altLang="en-US" dirty="0"/>
              <a:t>에 전송 데이터를 담아서 전달하기 때문에 전송 데이터가 노출되지 않음</a:t>
            </a:r>
          </a:p>
        </p:txBody>
      </p:sp>
    </p:spTree>
    <p:extLst>
      <p:ext uri="{BB962C8B-B14F-4D97-AF65-F5344CB8AC3E}">
        <p14:creationId xmlns:p14="http://schemas.microsoft.com/office/powerpoint/2010/main" val="65395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CAEBC-70B8-1851-C084-5F3C6C25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DD964-195B-54E6-5513-FD79CF17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383AFEA9-427E-EFA1-A25E-ACF2A828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86" y="307632"/>
            <a:ext cx="8974310" cy="40935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895933-C17F-9FCB-467A-5030E497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3" y="4984056"/>
            <a:ext cx="14244431" cy="108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4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BFB5C-95AF-B831-DF03-D9866C06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A104D-AAC8-2D12-CA93-DA2827A63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POST</a:t>
            </a:r>
            <a:r>
              <a:rPr lang="ko-KR" altLang="en-US" dirty="0"/>
              <a:t>는 서버에게 동일한 요청을 여러 번 전송해도 응답은 항상 다를 수 있음</a:t>
            </a:r>
            <a:endParaRPr lang="en-US" altLang="ko-KR" dirty="0"/>
          </a:p>
          <a:p>
            <a:r>
              <a:rPr lang="ko-KR" altLang="en-US" dirty="0"/>
              <a:t>이에 따라 </a:t>
            </a:r>
            <a:r>
              <a:rPr lang="en-US" altLang="ko-KR" dirty="0"/>
              <a:t>POST</a:t>
            </a:r>
            <a:r>
              <a:rPr lang="ko-KR" altLang="en-US" dirty="0"/>
              <a:t>는 서버의 상태가 데이터를 변경시킬 때 사용됨</a:t>
            </a:r>
            <a:endParaRPr lang="en-US" altLang="ko-KR" dirty="0"/>
          </a:p>
          <a:p>
            <a:r>
              <a:rPr lang="ko-KR" altLang="en-US" dirty="0"/>
              <a:t>예를 들어 게시글을 쓰면 서버에 게시글이 저장되고</a:t>
            </a:r>
            <a:r>
              <a:rPr lang="en-US" altLang="ko-KR" dirty="0"/>
              <a:t>, </a:t>
            </a:r>
            <a:r>
              <a:rPr lang="ko-KR" altLang="en-US" dirty="0"/>
              <a:t>게시글을 작성하면 해당 데이터가 없어지는 등 </a:t>
            </a:r>
            <a:r>
              <a:rPr lang="en-US" altLang="ko-KR" dirty="0"/>
              <a:t>POST</a:t>
            </a:r>
            <a:r>
              <a:rPr lang="ko-KR" altLang="en-US" dirty="0"/>
              <a:t>로 요청을 하게 되면 서버의 무언가는 변경되도록 사용됨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880098-06FF-08AE-8F8F-E45E37EDF281}"/>
              </a:ext>
            </a:extLst>
          </p:cNvPr>
          <p:cNvSpPr/>
          <p:nvPr/>
        </p:nvSpPr>
        <p:spPr>
          <a:xfrm>
            <a:off x="165915" y="5262406"/>
            <a:ext cx="118601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GET</a:t>
            </a:r>
            <a:r>
              <a:rPr lang="ko-KR" altLang="en-US" sz="2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과 </a:t>
            </a:r>
            <a:r>
              <a:rPr lang="en-US" altLang="ko-KR" sz="2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POST</a:t>
            </a:r>
            <a:r>
              <a:rPr lang="ko-KR" altLang="en-US" sz="2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는 이런 차이가 있기 때문에 설계원칙에 따라 적절한 용도로 사용해야함</a:t>
            </a:r>
            <a:endParaRPr lang="en-US" altLang="ko-KR" sz="2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715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0F2F-EA40-EF78-975E-BECBD986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</a:t>
            </a:r>
            <a:r>
              <a:rPr lang="en-US" altLang="ko-KR" dirty="0"/>
              <a:t>Request &amp; HTTP Response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D66CD6-2B61-21CA-A7BA-046C13DC5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476" y="1690688"/>
            <a:ext cx="9648098" cy="43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4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0F2F-EA40-EF78-975E-BECBD986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개발에서 </a:t>
            </a:r>
            <a:r>
              <a:rPr lang="en-US" altLang="ko-KR" dirty="0"/>
              <a:t>HTTP</a:t>
            </a:r>
            <a:r>
              <a:rPr lang="ko-KR" altLang="en-US" dirty="0"/>
              <a:t>가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A27AE-9A49-FCCE-B204-FC4C21AF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</a:t>
            </a:r>
            <a:r>
              <a:rPr lang="en-US" altLang="ko-KR" dirty="0"/>
              <a:t>, </a:t>
            </a:r>
            <a:r>
              <a:rPr lang="ko-KR" altLang="en-US" dirty="0"/>
              <a:t>서버 모두 </a:t>
            </a:r>
            <a:r>
              <a:rPr lang="en-US" altLang="ko-KR" dirty="0"/>
              <a:t>HTTP</a:t>
            </a:r>
            <a:r>
              <a:rPr lang="ko-KR" altLang="en-US" dirty="0"/>
              <a:t>를 이용해 통신하므로 웹 개발자라면 </a:t>
            </a:r>
            <a:r>
              <a:rPr lang="en-US" altLang="ko-KR" dirty="0"/>
              <a:t>HTTP</a:t>
            </a:r>
            <a:r>
              <a:rPr lang="ko-KR" altLang="en-US" dirty="0"/>
              <a:t>를 잘 알아야함</a:t>
            </a:r>
            <a:endParaRPr lang="en-US" altLang="ko-KR" dirty="0"/>
          </a:p>
          <a:p>
            <a:r>
              <a:rPr lang="ko-KR" altLang="en-US" dirty="0"/>
              <a:t>에러를 해결하는데도 </a:t>
            </a:r>
            <a:r>
              <a:rPr lang="en-US" altLang="ko-KR" dirty="0"/>
              <a:t>HTTP </a:t>
            </a:r>
            <a:r>
              <a:rPr lang="ko-KR" altLang="en-US" dirty="0"/>
              <a:t>지식이 중요</a:t>
            </a:r>
          </a:p>
        </p:txBody>
      </p:sp>
    </p:spTree>
    <p:extLst>
      <p:ext uri="{BB962C8B-B14F-4D97-AF65-F5344CB8AC3E}">
        <p14:creationId xmlns:p14="http://schemas.microsoft.com/office/powerpoint/2010/main" val="4220037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36DCB-4DFB-4152-FAB1-5EAB6C19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상태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9EBA9-1D6F-DFB7-BEFD-CEE87FC4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상태 코드는 서버에서 설정해주는 응답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989F02-A633-902B-950D-E4D5422E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5409"/>
            <a:ext cx="5464013" cy="2568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97081D-5F7A-0473-FA12-DB008F5A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917" y="3361582"/>
            <a:ext cx="661473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69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36DCB-4DFB-4152-FAB1-5EAB6C19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상태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9EBA9-1D6F-DFB7-BEFD-CEE87FC4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상태 코드는 서버에서 설정해주는 응답 정보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4D3E7A-A0D3-B1E0-AAC9-8446B917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" y="2697023"/>
            <a:ext cx="6607113" cy="3452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9FC214-F762-F634-5A03-0CB7E0B30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463" y="2629727"/>
            <a:ext cx="5235394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7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80C04-BA8A-FD81-BBCB-A0D6D4D2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8F6CD-73C0-7F07-AD3B-329E8DF4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하이퍼텍스트 전송 프로토콜</a:t>
            </a:r>
            <a:endParaRPr lang="en-US" altLang="ko-KR" dirty="0"/>
          </a:p>
          <a:p>
            <a:r>
              <a:rPr lang="en-US" altLang="ko-KR" dirty="0"/>
              <a:t>1989</a:t>
            </a:r>
            <a:r>
              <a:rPr lang="ko-KR" altLang="en-US" dirty="0"/>
              <a:t>년부터 </a:t>
            </a:r>
            <a:r>
              <a:rPr lang="en-US" altLang="ko-KR" dirty="0"/>
              <a:t>1991</a:t>
            </a:r>
            <a:r>
              <a:rPr lang="ko-KR" altLang="en-US" dirty="0"/>
              <a:t>년에 발명</a:t>
            </a:r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는 월드 와이드 웹</a:t>
            </a:r>
            <a:r>
              <a:rPr lang="en-US" altLang="ko-KR" dirty="0"/>
              <a:t>(WWW)</a:t>
            </a:r>
            <a:r>
              <a:rPr lang="ko-KR" altLang="en-US" dirty="0"/>
              <a:t>에 내재된 프로토콜임</a:t>
            </a:r>
            <a:endParaRPr lang="en-US" altLang="ko-KR" dirty="0"/>
          </a:p>
          <a:p>
            <a:r>
              <a:rPr lang="ko-KR" altLang="en-US" dirty="0"/>
              <a:t>웹 페이지를 방문할 때마다 컴퓨터는 </a:t>
            </a:r>
            <a:r>
              <a:rPr lang="en-US" altLang="ko-KR" dirty="0"/>
              <a:t>HTTP</a:t>
            </a:r>
            <a:r>
              <a:rPr lang="ko-KR" altLang="en-US" dirty="0"/>
              <a:t>를 사용하여 인터넷  </a:t>
            </a:r>
            <a:r>
              <a:rPr lang="ko-KR" altLang="en-US" dirty="0" err="1"/>
              <a:t>어딘가에</a:t>
            </a:r>
            <a:r>
              <a:rPr lang="ko-KR" altLang="en-US" dirty="0"/>
              <a:t> 있는 다른 컴퓨터에서 해당 페이지를 다운로드함</a:t>
            </a:r>
          </a:p>
        </p:txBody>
      </p:sp>
    </p:spTree>
    <p:extLst>
      <p:ext uri="{BB962C8B-B14F-4D97-AF65-F5344CB8AC3E}">
        <p14:creationId xmlns:p14="http://schemas.microsoft.com/office/powerpoint/2010/main" val="3008418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0F2F-EA40-EF78-975E-BECBD986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프로토콜이란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A27AE-9A49-FCCE-B204-FC4C21AF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프로토콜은 규칙이라는 의미</a:t>
            </a:r>
            <a:endParaRPr lang="en-US" altLang="ko-KR" dirty="0"/>
          </a:p>
          <a:p>
            <a:r>
              <a:rPr lang="ko-KR" altLang="en-US" dirty="0"/>
              <a:t>컴퓨터 네트워크에서 데이터를 주고받을 때</a:t>
            </a:r>
            <a:r>
              <a:rPr lang="en-US" altLang="ko-KR" dirty="0"/>
              <a:t>, </a:t>
            </a:r>
            <a:r>
              <a:rPr lang="ko-KR" altLang="en-US" dirty="0"/>
              <a:t>이러한 규칙에 맞춰 개발함으로써 서로 정보를 교환할 수 있게 된 것</a:t>
            </a:r>
            <a:endParaRPr lang="en-US" altLang="ko-KR" dirty="0"/>
          </a:p>
          <a:p>
            <a:r>
              <a:rPr lang="ko-KR" altLang="en-US" dirty="0"/>
              <a:t>컴퓨터 네트워크에서 데이터를 보내고 받는 성격에 따라 프로토콜이 만들어짐</a:t>
            </a:r>
            <a:endParaRPr lang="en-US" altLang="ko-KR" dirty="0"/>
          </a:p>
          <a:p>
            <a:r>
              <a:rPr lang="ko-KR" altLang="en-US" dirty="0"/>
              <a:t>웹 문서를 주고 받을 때는 </a:t>
            </a:r>
            <a:r>
              <a:rPr lang="en-US" altLang="ko-KR" dirty="0"/>
              <a:t>HTTP</a:t>
            </a:r>
            <a:r>
              <a:rPr lang="ko-KR" altLang="en-US" dirty="0"/>
              <a:t>를 사용해야 하고 파일을 주고 받을 때는 </a:t>
            </a:r>
            <a:r>
              <a:rPr lang="en-US" altLang="ko-KR" dirty="0"/>
              <a:t>FTP, </a:t>
            </a:r>
            <a:r>
              <a:rPr lang="ko-KR" altLang="en-US" dirty="0"/>
              <a:t>메일은 </a:t>
            </a:r>
            <a:r>
              <a:rPr lang="en-US" altLang="ko-KR" dirty="0"/>
              <a:t>SMTP,POP </a:t>
            </a:r>
            <a:r>
              <a:rPr lang="ko-KR" altLang="en-US" dirty="0"/>
              <a:t>등 전송 계층과 유형에 따라 다양하게 만들어져 있음</a:t>
            </a:r>
          </a:p>
        </p:txBody>
      </p:sp>
    </p:spTree>
    <p:extLst>
      <p:ext uri="{BB962C8B-B14F-4D97-AF65-F5344CB8AC3E}">
        <p14:creationId xmlns:p14="http://schemas.microsoft.com/office/powerpoint/2010/main" val="290166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0F2F-EA40-EF78-975E-BECBD986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WWW</a:t>
            </a:r>
            <a:r>
              <a:rPr lang="ko-KR" altLang="en-US" dirty="0"/>
              <a:t>의 발명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A27AE-9A49-FCCE-B204-FC4C21AF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WWW</a:t>
            </a:r>
            <a:r>
              <a:rPr lang="ko-KR" altLang="en-US" dirty="0"/>
              <a:t>란 웹 페이지를 네트워크 상에서 이용하기 위한 구조를 말함</a:t>
            </a:r>
            <a:endParaRPr lang="en-US" altLang="ko-KR" dirty="0"/>
          </a:p>
          <a:p>
            <a:r>
              <a:rPr lang="en-US" altLang="ko-KR" dirty="0"/>
              <a:t>WWW</a:t>
            </a:r>
            <a:r>
              <a:rPr lang="ko-KR" altLang="en-US" dirty="0"/>
              <a:t>는 실험실에서 파일을 교환하기 위해 </a:t>
            </a:r>
            <a:r>
              <a:rPr lang="en-US" altLang="ko-KR" dirty="0"/>
              <a:t>1989</a:t>
            </a:r>
            <a:r>
              <a:rPr lang="ko-KR" altLang="en-US" dirty="0"/>
              <a:t>년 </a:t>
            </a:r>
            <a:r>
              <a:rPr lang="en-US" altLang="ko-KR" dirty="0"/>
              <a:t>1991</a:t>
            </a:r>
            <a:r>
              <a:rPr lang="ko-KR" altLang="en-US" dirty="0"/>
              <a:t>에 발명됨</a:t>
            </a:r>
            <a:endParaRPr lang="en-US" altLang="ko-KR" dirty="0"/>
          </a:p>
          <a:p>
            <a:r>
              <a:rPr lang="en-US" altLang="ko-KR" dirty="0"/>
              <a:t>WWW </a:t>
            </a:r>
            <a:r>
              <a:rPr lang="ko-KR" altLang="en-US" dirty="0"/>
              <a:t>에서는 </a:t>
            </a:r>
            <a:r>
              <a:rPr lang="en-US" altLang="ko-KR" dirty="0"/>
              <a:t>HTTP</a:t>
            </a:r>
            <a:r>
              <a:rPr lang="ko-KR" altLang="en-US" dirty="0"/>
              <a:t>라는 통신방식</a:t>
            </a:r>
            <a:r>
              <a:rPr lang="en-US" altLang="ko-KR" dirty="0"/>
              <a:t>(</a:t>
            </a:r>
            <a:r>
              <a:rPr lang="ko-KR" altLang="en-US" dirty="0"/>
              <a:t>프로토콜</a:t>
            </a:r>
            <a:r>
              <a:rPr lang="en-US" altLang="ko-KR" dirty="0"/>
              <a:t>)</a:t>
            </a:r>
            <a:r>
              <a:rPr lang="ko-KR" altLang="en-US" dirty="0"/>
              <a:t>에 기초하여 주고받기가 실행됨</a:t>
            </a:r>
            <a:endParaRPr lang="en-US" altLang="ko-KR" dirty="0"/>
          </a:p>
          <a:p>
            <a:r>
              <a:rPr lang="en-US" altLang="ko-KR" dirty="0"/>
              <a:t>WWW </a:t>
            </a:r>
            <a:r>
              <a:rPr lang="ko-KR" altLang="en-US" dirty="0"/>
              <a:t>발명으로 </a:t>
            </a:r>
            <a:r>
              <a:rPr lang="en-US" altLang="ko-KR" dirty="0"/>
              <a:t>HTTP</a:t>
            </a:r>
            <a:r>
              <a:rPr lang="ko-KR" altLang="en-US" dirty="0"/>
              <a:t>프로토콜이 개발되었고 또 발전함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542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0F2F-EA40-EF78-975E-BECBD986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WWW</a:t>
            </a:r>
            <a:r>
              <a:rPr lang="ko-KR" altLang="en-US" dirty="0"/>
              <a:t>의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A27AE-9A49-FCCE-B204-FC4C21AF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하이텍스트</a:t>
            </a:r>
            <a:r>
              <a:rPr lang="ko-KR" altLang="en-US" dirty="0"/>
              <a:t> 문서를 표현하기 위한 텍스트 형식의 언어 및 파일인 </a:t>
            </a:r>
            <a:r>
              <a:rPr lang="en-US" altLang="ko-KR" dirty="0"/>
              <a:t>HTML</a:t>
            </a:r>
          </a:p>
          <a:p>
            <a:r>
              <a:rPr lang="ko-KR" altLang="en-US" dirty="0"/>
              <a:t>인터넷 상에서 문서 등을 교환하기 위한 프로토콜인 </a:t>
            </a:r>
            <a:r>
              <a:rPr lang="en-US" altLang="ko-KR" dirty="0"/>
              <a:t>HTTP</a:t>
            </a:r>
          </a:p>
          <a:p>
            <a:r>
              <a:rPr lang="ko-KR" altLang="en-US" dirty="0"/>
              <a:t>문서를 디스플레이하기 위한 웹 브라우저 </a:t>
            </a:r>
            <a:endParaRPr lang="en-US" altLang="ko-KR" dirty="0"/>
          </a:p>
          <a:p>
            <a:r>
              <a:rPr lang="en-US" altLang="ko-KR" dirty="0"/>
              <a:t>HTTP</a:t>
            </a:r>
            <a:r>
              <a:rPr lang="ko-KR" altLang="en-US" dirty="0"/>
              <a:t>를 지원하는 서버</a:t>
            </a:r>
          </a:p>
        </p:txBody>
      </p:sp>
    </p:spTree>
    <p:extLst>
      <p:ext uri="{BB962C8B-B14F-4D97-AF65-F5344CB8AC3E}">
        <p14:creationId xmlns:p14="http://schemas.microsoft.com/office/powerpoint/2010/main" val="232035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0F2F-EA40-EF78-975E-BECBD986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</a:t>
            </a:r>
            <a:r>
              <a:rPr lang="ko-KR" altLang="en-US" dirty="0"/>
              <a:t> 프로토콜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A27AE-9A49-FCCE-B204-FC4C21AF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클라이언트 서버 구조 </a:t>
            </a:r>
            <a:r>
              <a:rPr lang="en-US" altLang="ko-KR" dirty="0"/>
              <a:t>: </a:t>
            </a:r>
            <a:r>
              <a:rPr lang="ko-KR" altLang="en-US" dirty="0"/>
              <a:t>클라이언트가 서버에 요청을 보내면 서버는 그에 대한 응답을 보내는 클라이언트 서버 구조로 이루어져 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CF62E9-564C-BFD5-1209-125291377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52" y="3314040"/>
            <a:ext cx="7028096" cy="299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9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0F2F-EA40-EF78-975E-BECBD986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프로토콜 특징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A27AE-9A49-FCCE-B204-FC4C21AF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무상태</a:t>
            </a:r>
            <a:r>
              <a:rPr lang="ko-KR" altLang="en-US" dirty="0"/>
              <a:t> 프로토콜 </a:t>
            </a:r>
            <a:r>
              <a:rPr lang="en-US" altLang="ko-KR" dirty="0"/>
              <a:t>: HTTP</a:t>
            </a:r>
            <a:r>
              <a:rPr lang="ko-KR" altLang="en-US" dirty="0"/>
              <a:t>에서 서버가 클라이언트의 상태를 보존하지 않는 </a:t>
            </a:r>
            <a:r>
              <a:rPr lang="ko-KR" altLang="en-US" dirty="0" err="1"/>
              <a:t>무상태</a:t>
            </a:r>
            <a:r>
              <a:rPr lang="ko-KR" altLang="en-US" dirty="0"/>
              <a:t> 프로토콜임 서버 확장성이 높다는 장점이 있고</a:t>
            </a:r>
            <a:r>
              <a:rPr lang="en-US" altLang="ko-KR" dirty="0"/>
              <a:t>, </a:t>
            </a:r>
            <a:r>
              <a:rPr lang="ko-KR" altLang="en-US" dirty="0"/>
              <a:t>클라이언트가 추가 데이터를 </a:t>
            </a:r>
            <a:r>
              <a:rPr lang="ko-KR" altLang="en-US" dirty="0" err="1"/>
              <a:t>전송해야한다는</a:t>
            </a:r>
            <a:r>
              <a:rPr lang="ko-KR" altLang="en-US" dirty="0"/>
              <a:t> 단점이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DA4694-5A26-F968-4A67-3E7D2838B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10" y="3429000"/>
            <a:ext cx="6437536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0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60F2F-EA40-EF78-975E-BECBD986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프로토콜 특징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A27AE-9A49-FCCE-B204-FC4C21AFC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 연결성 </a:t>
            </a:r>
            <a:r>
              <a:rPr lang="en-US" altLang="ko-KR" dirty="0"/>
              <a:t>: </a:t>
            </a:r>
            <a:r>
              <a:rPr lang="ko-KR" altLang="en-US" dirty="0"/>
              <a:t>비 연결성을 가지는 </a:t>
            </a:r>
            <a:r>
              <a:rPr lang="en-US" altLang="ko-KR" dirty="0"/>
              <a:t>HTTP</a:t>
            </a:r>
            <a:r>
              <a:rPr lang="ko-KR" altLang="en-US" dirty="0"/>
              <a:t>에서는 실제로 요청을 주고 받을 때만 연결을 유지하고 응답을 </a:t>
            </a:r>
            <a:r>
              <a:rPr lang="ko-KR" altLang="en-US" dirty="0" err="1"/>
              <a:t>주고나면</a:t>
            </a:r>
            <a:r>
              <a:rPr lang="ko-KR" altLang="en-US" dirty="0"/>
              <a:t> 연결을 끊음 이를 통해 최소한의 자원으로 서버 유지를 가능하게 함</a:t>
            </a:r>
          </a:p>
        </p:txBody>
      </p:sp>
    </p:spTree>
    <p:extLst>
      <p:ext uri="{BB962C8B-B14F-4D97-AF65-F5344CB8AC3E}">
        <p14:creationId xmlns:p14="http://schemas.microsoft.com/office/powerpoint/2010/main" val="384716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469</Words>
  <Application>Microsoft Office PowerPoint</Application>
  <PresentationFormat>와이드스크린</PresentationFormat>
  <Paragraphs>61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HTTP </vt:lpstr>
      <vt:lpstr>웹 개발에서 HTTP가 중요한 이유</vt:lpstr>
      <vt:lpstr>HTTP란?</vt:lpstr>
      <vt:lpstr>프로토콜이란?</vt:lpstr>
      <vt:lpstr>WWW의 발명</vt:lpstr>
      <vt:lpstr>WWW의 구성</vt:lpstr>
      <vt:lpstr>HTTP 프로토콜 특징</vt:lpstr>
      <vt:lpstr>HTTP 프로토콜 특징 </vt:lpstr>
      <vt:lpstr>HTTP 프로토콜 특징 </vt:lpstr>
      <vt:lpstr>HTTP Request &amp; HTTP Response</vt:lpstr>
      <vt:lpstr>URL</vt:lpstr>
      <vt:lpstr>HTTP 요청 메서드</vt:lpstr>
      <vt:lpstr>GET</vt:lpstr>
      <vt:lpstr>PowerPoint 프레젠테이션</vt:lpstr>
      <vt:lpstr>GET</vt:lpstr>
      <vt:lpstr>POST</vt:lpstr>
      <vt:lpstr>PowerPoint 프레젠테이션</vt:lpstr>
      <vt:lpstr>POST</vt:lpstr>
      <vt:lpstr>HTTP Request &amp; HTTP Response</vt:lpstr>
      <vt:lpstr>HTTP 상태 코드</vt:lpstr>
      <vt:lpstr>HTTP 상태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</dc:title>
  <dc:creator>kim daejin</dc:creator>
  <cp:lastModifiedBy>kim daejin</cp:lastModifiedBy>
  <cp:revision>12</cp:revision>
  <dcterms:created xsi:type="dcterms:W3CDTF">2022-08-02T23:41:03Z</dcterms:created>
  <dcterms:modified xsi:type="dcterms:W3CDTF">2022-08-03T06:33:52Z</dcterms:modified>
</cp:coreProperties>
</file>