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3501-D946-F945-C2B6-32B6B1A9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6966A-39D8-BEEF-2CD6-DE866AE92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78CB0-C501-E56A-03FF-64833C78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11D4D-219D-57DE-941C-3BB26B5F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AFF29-BEB9-4579-9C78-446AD67B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63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C8B09-6A56-25E6-E580-79F56D4F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E7BB3D-8D22-E168-331A-360E3A244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3CB31-1305-E986-C43D-5F483ED3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818F8-C266-97BD-7A38-BA6B94D3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926F0-9DD3-0B89-E0CB-05F6315E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5858B-2D73-A323-3A76-9983C29D8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01EAFA-3995-BFE1-5D76-519BE59B6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43DF1-FBC1-47A1-9187-69AB89F1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ABF08-147F-45AB-6FEC-98BB54EC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1EC28-F979-FF15-A15F-92425C51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28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0F4CF-5FB6-E4FD-3280-FC98716B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EEC1-D03B-593B-428B-5927E89F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270FAE-8258-BF68-0AB7-EA2E888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75B89-09B1-3439-79DE-8D27C12A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657D5-9727-C11F-DB36-B9C7D9FD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0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31A8E-6C83-BDD7-4F80-572AFC5C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E4C04C-78EE-33E2-741F-24F43505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07100-FA9B-8E8B-A9CD-08E86320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CCC06-ECF1-3055-1EAF-46114D1D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8348C-D229-3217-3D07-E2598CEC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79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0FF48-9721-3EBE-8D97-EF0A72BD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3EA0D-B263-D309-6D00-62B1D7FF8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2384DE-BF24-7E1B-99F7-6E9555B93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F8342A-CA42-E16D-385F-7536F615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FC69B-7CF0-D165-A8AF-82905617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E695D-56C8-DC6A-ABBD-2E5AE6DF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D5D96-2A16-AE4B-830F-1069803B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ABE378-FC16-CBB9-ED81-9ECA166F2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C33A2-627B-0159-1A15-BF7C98A0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4FB08-31C8-DBA3-76E9-316AA57AD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88B8B1-A63C-0FBD-998E-E658F865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88DAC2-0D1E-93B4-B52D-2A265527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20E42-82E4-07B7-EA12-9C6A0757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20B5-BB79-3F85-709F-1E3DB2B9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07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C1C3C-7E67-D0EF-140B-9CA8229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E9B0E5-A078-7AA9-3E1E-9F71CFCB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E6070A-6E16-3C04-C83C-E1E437E9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BB05B-32CC-1982-3B28-76EA8FC7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4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FA4F15-D5FE-BC33-BE2F-8843D9A2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87BA9B-D512-4304-04DB-5122E7DA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7F0EF-1A87-67F3-E09F-77F5B47E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7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F7C26-AC67-092B-A397-36832D26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31949-97A4-2BB7-0C2F-D7F84ABBC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71C921-A769-95C6-F0D1-02D24B608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C51B4-C626-9388-89A3-1D8EC8BE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4D289-EBE4-401D-6856-836E4B05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27D2A4-C266-B388-BD23-5CB9D974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6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3CAD-DF00-4337-B42B-E274038E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8DEDE6-523A-A0A7-1CA4-1EAE6B4E7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0D0CA-B7E6-4A37-6A57-C40772FEF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77E90-DC55-225E-9298-80541117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C93C2-E162-A396-E1B2-B0D1D885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79D69-562F-DB2C-14FA-32BCAF56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3FB419-475D-AA7D-9C7C-BBD71851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4245F-DB0B-BD5F-3830-DD6B4301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89BDC-662D-C3F6-2F88-2BF4E7B4C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5987A-AFD0-4AB4-BE40-E58CDC272E9E}" type="datetimeFigureOut">
              <a:rPr lang="ko-KR" altLang="en-US" smtClean="0"/>
              <a:t>2022-08-17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AFD0DD-60FC-BF37-2B8C-83C69F121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36E5E-4219-933B-FD71-EBEB91186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ADC77-49BC-457C-8483-E9C505EFDE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5DDC4-0EE9-4CEB-590C-4E8075A3F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절차지향과 객체지향이란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3F89E-253C-291D-76EF-1DD73E3C3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178685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0A67-307F-F33F-2185-3434824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생산성 향상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코드의 재사용성이 높음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쉬운 유지보수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실행 시 느린 처리 속도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많은 개발 비용 및 시간 필요</a:t>
            </a:r>
          </a:p>
        </p:txBody>
      </p:sp>
    </p:spTree>
    <p:extLst>
      <p:ext uri="{BB962C8B-B14F-4D97-AF65-F5344CB8AC3E}">
        <p14:creationId xmlns:p14="http://schemas.microsoft.com/office/powerpoint/2010/main" val="78065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절차지향과 객체지향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EF2A9-A19F-0868-2DE2-0E30D0124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39" y="1947863"/>
            <a:ext cx="7794313" cy="46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485BC-2509-0122-44B3-A38803EE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68CE7-3F9A-CAF7-0836-ABF8874B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주체에 따른 분류</a:t>
            </a:r>
            <a:endParaRPr lang="en-US" altLang="ko-KR" dirty="0"/>
          </a:p>
          <a:p>
            <a:r>
              <a:rPr lang="ko-KR" altLang="en-US" dirty="0"/>
              <a:t>실행에 따른 분류</a:t>
            </a:r>
            <a:endParaRPr lang="en-US" altLang="ko-KR" dirty="0"/>
          </a:p>
          <a:p>
            <a:r>
              <a:rPr lang="ko-KR" altLang="en-US" dirty="0"/>
              <a:t>절차지향과 객체지향</a:t>
            </a:r>
          </a:p>
        </p:txBody>
      </p:sp>
    </p:spTree>
    <p:extLst>
      <p:ext uri="{BB962C8B-B14F-4D97-AF65-F5344CB8AC3E}">
        <p14:creationId xmlns:p14="http://schemas.microsoft.com/office/powerpoint/2010/main" val="59296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절차지향 언어의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0A67-307F-F33F-2185-3434824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일련의 처리 절차를 정해진 문법에 따라 순서대로 기술하는 프로그래밍 방법</a:t>
            </a:r>
            <a:endParaRPr lang="en-US" altLang="ko-KR" dirty="0"/>
          </a:p>
          <a:p>
            <a:r>
              <a:rPr lang="en-US" altLang="ko-KR" dirty="0"/>
              <a:t>Procedure(</a:t>
            </a:r>
            <a:r>
              <a:rPr lang="ko-KR" altLang="en-US" dirty="0"/>
              <a:t>프로시저</a:t>
            </a:r>
            <a:r>
              <a:rPr lang="en-US" altLang="ko-KR" dirty="0"/>
              <a:t>)</a:t>
            </a:r>
            <a:r>
              <a:rPr lang="ko-KR" altLang="en-US" dirty="0"/>
              <a:t>라고 하는 루틴</a:t>
            </a:r>
            <a:r>
              <a:rPr lang="en-US" altLang="ko-KR" dirty="0"/>
              <a:t>, </a:t>
            </a:r>
            <a:r>
              <a:rPr lang="ko-KR" altLang="en-US" dirty="0"/>
              <a:t>서브루틴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함수 등을 이용하여 작성</a:t>
            </a:r>
          </a:p>
        </p:txBody>
      </p:sp>
    </p:spTree>
    <p:extLst>
      <p:ext uri="{BB962C8B-B14F-4D97-AF65-F5344CB8AC3E}">
        <p14:creationId xmlns:p14="http://schemas.microsoft.com/office/powerpoint/2010/main" val="324480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절차지향 사용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0A67-307F-F33F-2185-3434824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  <a:p>
            <a:r>
              <a:rPr lang="en-US" altLang="ko-KR" dirty="0"/>
              <a:t>Pascal</a:t>
            </a:r>
          </a:p>
          <a:p>
            <a:r>
              <a:rPr lang="en-US" altLang="ko-KR" dirty="0"/>
              <a:t>Visual basic</a:t>
            </a:r>
          </a:p>
          <a:p>
            <a:r>
              <a:rPr lang="en-US" altLang="ko-KR" dirty="0"/>
              <a:t>Fortran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15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절차지향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0A67-307F-F33F-2185-3434824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TOP-DOWN </a:t>
            </a:r>
            <a:r>
              <a:rPr lang="ko-KR" altLang="en-US" dirty="0"/>
              <a:t>접근방식</a:t>
            </a:r>
            <a:endParaRPr lang="en-US" altLang="ko-KR" dirty="0"/>
          </a:p>
          <a:p>
            <a:r>
              <a:rPr lang="ko-KR" altLang="en-US" dirty="0"/>
              <a:t>순차적으로 진행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A1A2529-A484-4FCC-FEDC-536C779A1FCB}"/>
              </a:ext>
            </a:extLst>
          </p:cNvPr>
          <p:cNvSpPr/>
          <p:nvPr/>
        </p:nvSpPr>
        <p:spPr>
          <a:xfrm>
            <a:off x="7813611" y="1623527"/>
            <a:ext cx="1968759" cy="386287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F3CDA-021D-FD03-740E-287DD890397C}"/>
              </a:ext>
            </a:extLst>
          </p:cNvPr>
          <p:cNvSpPr txBox="1"/>
          <p:nvPr/>
        </p:nvSpPr>
        <p:spPr>
          <a:xfrm flipH="1">
            <a:off x="8303310" y="842259"/>
            <a:ext cx="184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TOP</a:t>
            </a:r>
            <a:endParaRPr lang="ko-KR" alt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371DF-2D57-A905-9573-F632823E7F9A}"/>
              </a:ext>
            </a:extLst>
          </p:cNvPr>
          <p:cNvSpPr txBox="1"/>
          <p:nvPr/>
        </p:nvSpPr>
        <p:spPr>
          <a:xfrm flipH="1">
            <a:off x="8032722" y="5641032"/>
            <a:ext cx="184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DOWN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7277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절차지향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0A67-307F-F33F-2185-3434824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빠른 실행 속도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적은 개발 비용 및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버그 발생 시 디버깅의 어려움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순서 변경 시 실행의 어려움</a:t>
            </a:r>
          </a:p>
        </p:txBody>
      </p:sp>
    </p:spTree>
    <p:extLst>
      <p:ext uri="{BB962C8B-B14F-4D97-AF65-F5344CB8AC3E}">
        <p14:creationId xmlns:p14="http://schemas.microsoft.com/office/powerpoint/2010/main" val="415368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0A67-307F-F33F-2185-3434824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프로그램을 다수의 독립적인 객체로 만든 후 서로 상호작용하도록 하는 방법</a:t>
            </a:r>
            <a:endParaRPr lang="en-US" altLang="ko-KR" dirty="0"/>
          </a:p>
          <a:p>
            <a:r>
              <a:rPr lang="ko-KR" altLang="en-US" dirty="0"/>
              <a:t>실제 세계를 모델링하여 프로그래밍 하는 방식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817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사용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0A67-307F-F33F-2185-3434824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</a:t>
            </a:r>
            <a:endParaRPr lang="en-US" altLang="ko-KR" dirty="0"/>
          </a:p>
          <a:p>
            <a:r>
              <a:rPr lang="en-US" altLang="ko-KR" dirty="0"/>
              <a:t>PYTHON</a:t>
            </a:r>
          </a:p>
          <a:p>
            <a:r>
              <a:rPr lang="en-US" altLang="ko-KR" dirty="0" err="1"/>
              <a:t>Puby</a:t>
            </a:r>
            <a:endParaRPr lang="en-US" altLang="ko-KR" dirty="0"/>
          </a:p>
          <a:p>
            <a:r>
              <a:rPr lang="en-US" altLang="ko-KR" dirty="0" err="1"/>
              <a:t>php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27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C75F-F63C-2274-A001-823BA7F5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F0A67-307F-F33F-2185-34348249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</a:t>
            </a:r>
            <a:endParaRPr lang="en-US" altLang="ko-KR" dirty="0"/>
          </a:p>
          <a:p>
            <a:r>
              <a:rPr lang="ko-KR" altLang="en-US" dirty="0"/>
              <a:t>캡슐화</a:t>
            </a:r>
            <a:endParaRPr lang="en-US" altLang="ko-KR" dirty="0"/>
          </a:p>
          <a:p>
            <a:r>
              <a:rPr lang="ko-KR" altLang="en-US" dirty="0"/>
              <a:t>상속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76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138</Words>
  <Application>Microsoft Office PowerPoint</Application>
  <PresentationFormat>와이드스크린</PresentationFormat>
  <Paragraphs>48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절차지향과 객체지향이란?</vt:lpstr>
      <vt:lpstr>프로그래밍</vt:lpstr>
      <vt:lpstr>절차지향 언어의 정의</vt:lpstr>
      <vt:lpstr>절차지향 사용 언어</vt:lpstr>
      <vt:lpstr>절차지향 특징</vt:lpstr>
      <vt:lpstr>절차지향 장단점</vt:lpstr>
      <vt:lpstr>객체지향 정의</vt:lpstr>
      <vt:lpstr>객체지향 사용 언어</vt:lpstr>
      <vt:lpstr>객체지향 특징</vt:lpstr>
      <vt:lpstr>객체지향 장단점</vt:lpstr>
      <vt:lpstr>절차지향과 객체지향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절차지향과 객체지향이란?</dc:title>
  <dc:creator>kim daejin</dc:creator>
  <cp:lastModifiedBy>kim daejin</cp:lastModifiedBy>
  <cp:revision>4</cp:revision>
  <dcterms:created xsi:type="dcterms:W3CDTF">2022-08-16T21:36:49Z</dcterms:created>
  <dcterms:modified xsi:type="dcterms:W3CDTF">2022-08-17T01:22:21Z</dcterms:modified>
</cp:coreProperties>
</file>