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75" r:id="rId6"/>
    <p:sldId id="289" r:id="rId7"/>
    <p:sldId id="293" r:id="rId8"/>
    <p:sldId id="288" r:id="rId9"/>
    <p:sldId id="294" r:id="rId10"/>
    <p:sldId id="295" r:id="rId11"/>
    <p:sldId id="29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6217-1D07-4A55-BA4B-3DBB7BD5A0D9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286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3143248"/>
            <a:ext cx="795754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빅데이터</a:t>
            </a:r>
            <a:r>
              <a:rPr lang="ko-KR" altLang="en-US" sz="3200" dirty="0" smtClean="0"/>
              <a:t> </a:t>
            </a:r>
            <a:r>
              <a:rPr lang="ko-KR" altLang="en-US" sz="3200" dirty="0" smtClean="0"/>
              <a:t>수집</a:t>
            </a:r>
            <a:r>
              <a:rPr lang="ko-KR" altLang="en-US" sz="3200" dirty="0" smtClean="0"/>
              <a:t> </a:t>
            </a:r>
            <a:r>
              <a:rPr lang="ko-KR" altLang="en-US" sz="3200" dirty="0" smtClean="0"/>
              <a:t>구현 평가</a:t>
            </a:r>
            <a:endParaRPr lang="en-US" altLang="ko-KR" sz="3200" dirty="0"/>
          </a:p>
          <a:p>
            <a:endParaRPr lang="en-US" altLang="ko-KR" sz="1100" dirty="0"/>
          </a:p>
          <a:p>
            <a:r>
              <a:rPr lang="en-US" altLang="ko-KR" sz="1600" dirty="0"/>
              <a:t>KDT)</a:t>
            </a:r>
            <a:r>
              <a:rPr lang="ko-KR" altLang="en-US" sz="1600" dirty="0" err="1"/>
              <a:t>빅데이터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분석 과정 </a:t>
            </a:r>
            <a:r>
              <a:rPr lang="ko-KR" altLang="en-US" sz="1600" dirty="0"/>
              <a:t>김예진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56EAD99-FE3F-42FB-AB75-B7DF44B71A98}"/>
              </a:ext>
            </a:extLst>
          </p:cNvPr>
          <p:cNvSpPr txBox="1"/>
          <p:nvPr/>
        </p:nvSpPr>
        <p:spPr>
          <a:xfrm>
            <a:off x="7740352" y="63093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2022.08.04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 smtClean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시각화</a:t>
            </a:r>
            <a:endParaRPr lang="ko-KR" altLang="en-US" dirty="0" smtClean="0"/>
          </a:p>
          <a:p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980728"/>
            <a:ext cx="806489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워드클라우드를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시각화 구현한다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2674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 smtClean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시각화</a:t>
            </a:r>
            <a:endParaRPr lang="ko-KR" altLang="en-US" dirty="0" smtClean="0"/>
          </a:p>
          <a:p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980728"/>
            <a:ext cx="806489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ph</a:t>
            </a:r>
            <a:r>
              <a:rPr lang="ko-KR" altLang="en-US" dirty="0" smtClean="0"/>
              <a:t>농도를 막대그래프로 나타낸다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556792"/>
            <a:ext cx="5112568" cy="506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게시판 구현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064896" cy="13388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CRUD </a:t>
            </a:r>
            <a:r>
              <a:rPr lang="ko-KR" altLang="en-US" dirty="0" smtClean="0"/>
              <a:t>기능을 구현한다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장고의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기능을 사용하여 </a:t>
            </a:r>
            <a:r>
              <a:rPr lang="ko-KR" altLang="en-US" dirty="0" err="1" smtClean="0"/>
              <a:t>페이징한다</a:t>
            </a:r>
            <a:r>
              <a:rPr lang="en-US" altLang="ko-KR" dirty="0" smtClean="0"/>
              <a:t>)</a:t>
            </a: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err="1" smtClean="0"/>
              <a:t>댓글</a:t>
            </a:r>
            <a:r>
              <a:rPr lang="ko-KR" altLang="en-US" dirty="0" smtClean="0"/>
              <a:t> 기능을 구현한다</a:t>
            </a:r>
            <a:r>
              <a:rPr lang="en-US" altLang="ko-KR" dirty="0" smtClean="0"/>
              <a:t>(Board </a:t>
            </a:r>
            <a:r>
              <a:rPr lang="ko-KR" altLang="en-US" dirty="0" smtClean="0"/>
              <a:t>와 외래키를 설정한다</a:t>
            </a:r>
            <a:r>
              <a:rPr lang="en-US" altLang="ko-KR" dirty="0" smtClean="0"/>
              <a:t>.)</a:t>
            </a: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로그인 </a:t>
            </a:r>
            <a:r>
              <a:rPr lang="ko-KR" altLang="en-US" dirty="0" smtClean="0"/>
              <a:t>로그아웃 회원 가입 기능을 구현한다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장고의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.)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212976"/>
            <a:ext cx="266629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게시판 구현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064896" cy="4542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00050" indent="-4000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로그인 </a:t>
            </a:r>
            <a:r>
              <a:rPr lang="ko-KR" altLang="en-US" dirty="0" smtClean="0"/>
              <a:t>로그아웃 회원 가입 기능을 구현한다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장고의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.)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8115300" cy="35242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게시판 구현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064896" cy="4542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00050" indent="-4000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로그인 </a:t>
            </a:r>
            <a:r>
              <a:rPr lang="ko-KR" altLang="en-US" dirty="0" smtClean="0"/>
              <a:t>로그아웃 회원 가입 기능을 구현한다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장고의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.)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099895" cy="444745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게시판 구현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064896" cy="4542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CRUD </a:t>
            </a:r>
            <a:r>
              <a:rPr lang="ko-KR" altLang="en-US" dirty="0" smtClean="0"/>
              <a:t>기능을 구현한다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장고의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기능을 사용하여 </a:t>
            </a:r>
            <a:r>
              <a:rPr lang="ko-KR" altLang="en-US" dirty="0" err="1" smtClean="0"/>
              <a:t>페이징한다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040560" cy="354219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게시판 구현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064896" cy="4542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CRUD </a:t>
            </a:r>
            <a:r>
              <a:rPr lang="ko-KR" altLang="en-US" dirty="0" smtClean="0"/>
              <a:t>기능을 구현한다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장고의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기능을 사용하여 </a:t>
            </a:r>
            <a:r>
              <a:rPr lang="ko-KR" altLang="en-US" dirty="0" err="1" smtClean="0"/>
              <a:t>페이징한다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2"/>
            <a:ext cx="8280920" cy="341437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게시판 구현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064896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CRUD </a:t>
            </a:r>
            <a:r>
              <a:rPr lang="ko-KR" altLang="en-US" dirty="0" smtClean="0"/>
              <a:t>기능을 구현한다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장고의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기능을 사용하여 </a:t>
            </a:r>
            <a:r>
              <a:rPr lang="ko-KR" altLang="en-US" dirty="0" err="1" smtClean="0"/>
              <a:t>페이징한다</a:t>
            </a:r>
            <a:r>
              <a:rPr lang="en-US" altLang="ko-KR" dirty="0" smtClean="0"/>
              <a:t>)</a:t>
            </a:r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/>
              <a:t>댓글</a:t>
            </a:r>
            <a:r>
              <a:rPr lang="ko-KR" altLang="en-US" dirty="0" smtClean="0"/>
              <a:t> 기능을 구현한다</a:t>
            </a:r>
            <a:r>
              <a:rPr lang="en-US" altLang="ko-KR" dirty="0" smtClean="0"/>
              <a:t>(Board </a:t>
            </a:r>
            <a:r>
              <a:rPr lang="ko-KR" altLang="en-US" dirty="0" smtClean="0"/>
              <a:t>와 외래키를 설정한다</a:t>
            </a:r>
            <a:r>
              <a:rPr lang="en-US" altLang="ko-KR" dirty="0" smtClean="0"/>
              <a:t>.)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7380312" cy="453882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 smtClean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시각화</a:t>
            </a:r>
            <a:endParaRPr lang="ko-KR" altLang="en-US" dirty="0" smtClean="0"/>
          </a:p>
          <a:p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980728"/>
            <a:ext cx="8064896" cy="4542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영화정보를 </a:t>
            </a:r>
            <a:r>
              <a:rPr lang="ko-KR" altLang="en-US" dirty="0" err="1" smtClean="0"/>
              <a:t>크롤링하여</a:t>
            </a:r>
            <a:r>
              <a:rPr lang="ko-KR" altLang="en-US" dirty="0" smtClean="0"/>
              <a:t> 시각화를 구현한다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5616624" cy="460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 smtClean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시각화</a:t>
            </a:r>
            <a:endParaRPr lang="ko-KR" altLang="en-US" dirty="0" smtClean="0"/>
          </a:p>
          <a:p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980728"/>
            <a:ext cx="806489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0" indent="-342900" fontAlgn="base">
              <a:buFont typeface="Arial" pitchFamily="34" charset="0"/>
              <a:buChar char="•"/>
            </a:pPr>
            <a:r>
              <a:rPr lang="ko-KR" altLang="en-US" dirty="0" smtClean="0"/>
              <a:t>날씨정보를 </a:t>
            </a:r>
            <a:r>
              <a:rPr lang="ko-KR" altLang="en-US" dirty="0" err="1" smtClean="0"/>
              <a:t>크롤링하여</a:t>
            </a:r>
            <a:r>
              <a:rPr lang="ko-KR" altLang="en-US" dirty="0" smtClean="0"/>
              <a:t> 시각화를 구현한다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r="13356"/>
          <a:stretch>
            <a:fillRect/>
          </a:stretch>
        </p:blipFill>
        <p:spPr bwMode="auto">
          <a:xfrm>
            <a:off x="323528" y="2348880"/>
            <a:ext cx="4104456" cy="294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556792"/>
            <a:ext cx="356828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167</Words>
  <Application>Microsoft Office PowerPoint</Application>
  <PresentationFormat>화면 슬라이드 쇼(4:3)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86</cp:revision>
  <dcterms:created xsi:type="dcterms:W3CDTF">2022-04-05T06:45:12Z</dcterms:created>
  <dcterms:modified xsi:type="dcterms:W3CDTF">2022-08-04T06:01:52Z</dcterms:modified>
</cp:coreProperties>
</file>