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5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6217-1D07-4A55-BA4B-3DBB7BD5A0D9}" type="datetimeFigureOut">
              <a:rPr lang="ko-KR" altLang="en-US" smtClean="0"/>
              <a:t>2022-04-05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C1662-608B-48DB-8D9A-2411E1FB076A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2862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44" y="3143248"/>
            <a:ext cx="6000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JAVA </a:t>
            </a:r>
            <a:r>
              <a:rPr lang="ko-KR" altLang="en-US" sz="3200" dirty="0" smtClean="0"/>
              <a:t>프로그래밍 평가지</a:t>
            </a:r>
            <a:endParaRPr lang="en-US" altLang="ko-KR" sz="3200" dirty="0" smtClean="0"/>
          </a:p>
          <a:p>
            <a:endParaRPr lang="en-US" altLang="ko-KR" sz="1100" dirty="0" smtClean="0"/>
          </a:p>
          <a:p>
            <a:r>
              <a:rPr lang="en-US" altLang="ko-KR" sz="1600" dirty="0" smtClean="0"/>
              <a:t>KDT)</a:t>
            </a:r>
            <a:r>
              <a:rPr lang="ko-KR" altLang="en-US" sz="1600" dirty="0" err="1" smtClean="0"/>
              <a:t>빅데이터</a:t>
            </a:r>
            <a:r>
              <a:rPr lang="ko-KR" altLang="en-US" sz="1600" dirty="0" smtClean="0"/>
              <a:t> 분석반 김예진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00958" y="2142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Exam02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2_3. </a:t>
            </a:r>
            <a:r>
              <a:rPr lang="ko-KR" altLang="en-US" b="1" dirty="0" smtClean="0"/>
              <a:t>실행화면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저장 및 종료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23907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14422"/>
            <a:ext cx="4000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2428868"/>
            <a:ext cx="24193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직선 화살표 연결선 10"/>
          <p:cNvCxnSpPr/>
          <p:nvPr/>
        </p:nvCxnSpPr>
        <p:spPr>
          <a:xfrm>
            <a:off x="3428992" y="3857628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1. Exam01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714744" y="2786058"/>
            <a:ext cx="4857752" cy="328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>
                <a:latin typeface="+mn-ea"/>
              </a:rPr>
              <a:t> </a:t>
            </a:r>
            <a:r>
              <a:rPr lang="en-US" altLang="ko-KR" sz="1400" b="1" dirty="0" smtClean="0">
                <a:latin typeface="+mn-ea"/>
              </a:rPr>
              <a:t>Student.java</a:t>
            </a:r>
          </a:p>
          <a:p>
            <a:pPr fontAlgn="base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이름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학과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학번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학점 정보를 </a:t>
            </a:r>
            <a:r>
              <a:rPr lang="ko-KR" altLang="en-US" sz="1400" b="1" dirty="0" smtClean="0">
                <a:latin typeface="+mn-ea"/>
              </a:rPr>
              <a:t>가진 </a:t>
            </a:r>
            <a:r>
              <a:rPr lang="en-US" altLang="ko-KR" sz="1400" b="1" dirty="0" smtClean="0">
                <a:latin typeface="+mn-ea"/>
              </a:rPr>
              <a:t>Student</a:t>
            </a:r>
            <a:r>
              <a:rPr lang="ko-KR" altLang="en-US" sz="1400" b="1" dirty="0" smtClean="0">
                <a:latin typeface="+mn-ea"/>
              </a:rPr>
              <a:t>클래스 파</a:t>
            </a:r>
            <a:r>
              <a:rPr lang="ko-KR" altLang="en-US" sz="1400" b="1" dirty="0">
                <a:latin typeface="+mn-ea"/>
              </a:rPr>
              <a:t>일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 StudentManager.java</a:t>
            </a:r>
            <a:endParaRPr lang="ko-KR" altLang="en-US" sz="1400" b="1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400" b="1" dirty="0" err="1">
                <a:latin typeface="+mn-ea"/>
              </a:rPr>
              <a:t>ArrayList</a:t>
            </a:r>
            <a:r>
              <a:rPr lang="en-US" altLang="ko-KR" sz="1400" b="1" dirty="0">
                <a:latin typeface="+mn-ea"/>
              </a:rPr>
              <a:t>&lt;Student&gt; </a:t>
            </a:r>
            <a:r>
              <a:rPr lang="ko-KR" altLang="en-US" sz="1400" b="1" dirty="0">
                <a:latin typeface="+mn-ea"/>
              </a:rPr>
              <a:t>컬렉션을 만들고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사용자로부터 </a:t>
            </a:r>
            <a:r>
              <a:rPr lang="ko-KR" altLang="en-US" sz="1400" b="1" dirty="0" err="1">
                <a:latin typeface="+mn-ea"/>
              </a:rPr>
              <a:t>입력받아</a:t>
            </a:r>
            <a:r>
              <a:rPr lang="ko-KR" altLang="en-US" sz="1400" b="1" dirty="0">
                <a:latin typeface="+mn-ea"/>
              </a:rPr>
              <a:t> 저장하고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학생 </a:t>
            </a:r>
            <a:r>
              <a:rPr lang="ko-KR" altLang="en-US" sz="1400" b="1" dirty="0" err="1">
                <a:latin typeface="+mn-ea"/>
              </a:rPr>
              <a:t>이름으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ko-KR" altLang="en-US" sz="1400" b="1" dirty="0" err="1">
                <a:latin typeface="+mn-ea"/>
              </a:rPr>
              <a:t>로</a:t>
            </a:r>
            <a:r>
              <a:rPr lang="ko-KR" altLang="en-US" sz="1400" b="1" dirty="0">
                <a:latin typeface="+mn-ea"/>
              </a:rPr>
              <a:t> 검색하는 </a:t>
            </a:r>
            <a:r>
              <a:rPr lang="en-US" altLang="ko-KR" sz="1400" b="1" dirty="0" err="1">
                <a:latin typeface="+mn-ea"/>
              </a:rPr>
              <a:t>StudentManager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 smtClean="0">
                <a:latin typeface="+mn-ea"/>
              </a:rPr>
              <a:t>클래스 파일</a:t>
            </a:r>
            <a:r>
              <a:rPr lang="en-US" altLang="ko-KR" sz="1400" b="1" dirty="0" smtClean="0"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endParaRPr lang="en-US" altLang="ko-KR" sz="1400" b="1" dirty="0">
              <a:latin typeface="+mn-ea"/>
            </a:endParaRPr>
          </a:p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1" dirty="0" smtClean="0">
                <a:latin typeface="+mn-ea"/>
              </a:rPr>
              <a:t> student.txt</a:t>
            </a:r>
          </a:p>
          <a:p>
            <a:pPr fontAlgn="base">
              <a:lnSpc>
                <a:spcPct val="150000"/>
              </a:lnSpc>
            </a:pPr>
            <a:r>
              <a:rPr lang="ko-KR" altLang="en-US" sz="1400" b="1" dirty="0" smtClean="0">
                <a:latin typeface="+mn-ea"/>
              </a:rPr>
              <a:t>저장된 학생 정보가 있는 텍스트 파일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3357562"/>
            <a:ext cx="246697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14282" y="928670"/>
            <a:ext cx="8715436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① 메뉴선택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학생정보입력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입력한 학생 전체 목록보기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학생 이름으로 찾기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파일로 </a:t>
            </a:r>
            <a:r>
              <a:rPr lang="ko-KR" altLang="en-US" sz="1400" b="1" dirty="0" smtClean="0">
                <a:latin typeface="+mn-ea"/>
              </a:rPr>
              <a:t>저장하기</a:t>
            </a:r>
            <a:r>
              <a:rPr lang="en-US" altLang="ko-KR" sz="1400" b="1" dirty="0" smtClean="0">
                <a:latin typeface="+mn-ea"/>
              </a:rPr>
              <a:t/>
            </a:r>
            <a:br>
              <a:rPr lang="en-US" altLang="ko-KR" sz="1400" b="1" dirty="0" smtClean="0">
                <a:latin typeface="+mn-ea"/>
              </a:rPr>
            </a:br>
            <a:r>
              <a:rPr lang="en-US" altLang="ko-KR" sz="1400" b="1" dirty="0" smtClean="0">
                <a:latin typeface="+mn-ea"/>
              </a:rPr>
              <a:t>   </a:t>
            </a:r>
            <a:r>
              <a:rPr lang="ko-KR" altLang="en-US" sz="1400" b="1" dirty="0" smtClean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5</a:t>
            </a:r>
            <a:r>
              <a:rPr lang="ko-KR" altLang="en-US" sz="1400" b="1" dirty="0">
                <a:latin typeface="+mn-ea"/>
              </a:rPr>
              <a:t>개의 </a:t>
            </a:r>
            <a:r>
              <a:rPr lang="ko-KR" altLang="en-US" sz="1400" b="1" dirty="0" err="1">
                <a:latin typeface="+mn-ea"/>
              </a:rPr>
              <a:t>메소드를</a:t>
            </a:r>
            <a:r>
              <a:rPr lang="ko-KR" altLang="en-US" sz="1400" b="1" dirty="0">
                <a:latin typeface="+mn-ea"/>
              </a:rPr>
              <a:t> 구현한다</a:t>
            </a:r>
            <a:r>
              <a:rPr lang="en-US" altLang="ko-KR" sz="1400" b="1" dirty="0">
                <a:latin typeface="+mn-ea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② 메뉴선택 </a:t>
            </a:r>
            <a:r>
              <a:rPr lang="ko-KR" altLang="en-US" sz="1400" b="1" dirty="0" err="1">
                <a:latin typeface="+mn-ea"/>
              </a:rPr>
              <a:t>메소드는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static</a:t>
            </a:r>
            <a:r>
              <a:rPr lang="ko-KR" altLang="en-US" sz="1400" b="1" dirty="0">
                <a:latin typeface="+mn-ea"/>
              </a:rPr>
              <a:t>를 사용한다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③ 학생입력 </a:t>
            </a:r>
            <a:r>
              <a:rPr lang="ko-KR" altLang="en-US" sz="1400" b="1" dirty="0" err="1">
                <a:latin typeface="+mn-ea"/>
              </a:rPr>
              <a:t>메소드는</a:t>
            </a:r>
            <a:r>
              <a:rPr lang="ko-KR" altLang="en-US" sz="1400" b="1" dirty="0">
                <a:latin typeface="+mn-ea"/>
              </a:rPr>
              <a:t> 한 라인으로 학생정보를 </a:t>
            </a:r>
            <a:r>
              <a:rPr lang="ko-KR" altLang="en-US" sz="1400" b="1" dirty="0" err="1">
                <a:latin typeface="+mn-ea"/>
              </a:rPr>
              <a:t>입력받아</a:t>
            </a:r>
            <a:r>
              <a:rPr lang="ko-KR" altLang="en-US" sz="1400" b="1" dirty="0">
                <a:latin typeface="+mn-ea"/>
              </a:rPr>
              <a:t> </a:t>
            </a:r>
            <a:r>
              <a:rPr lang="en-US" altLang="ko-KR" sz="1400" b="1" dirty="0">
                <a:latin typeface="+mn-ea"/>
              </a:rPr>
              <a:t>,</a:t>
            </a:r>
            <a:r>
              <a:rPr lang="ko-KR" altLang="en-US" sz="1400" b="1" dirty="0">
                <a:latin typeface="+mn-ea"/>
              </a:rPr>
              <a:t>로 구분하여 처리한다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00958" y="2142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Exam01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1_1. </a:t>
            </a:r>
            <a:r>
              <a:rPr lang="ko-KR" altLang="en-US" b="1" dirty="0" smtClean="0"/>
              <a:t>실행화면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학생 정보 입력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61150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00958" y="2142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Exam01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1_2. </a:t>
            </a:r>
            <a:r>
              <a:rPr lang="ko-KR" altLang="en-US" b="1" dirty="0" smtClean="0"/>
              <a:t>실행화면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전체 학생 정보 보기</a:t>
            </a:r>
            <a:endParaRPr lang="ko-KR" altLang="en-US" b="1" dirty="0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4162425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00958" y="2142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Exam01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1_3. </a:t>
            </a:r>
            <a:r>
              <a:rPr lang="ko-KR" altLang="en-US" b="1" dirty="0" smtClean="0"/>
              <a:t>실행화면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학생 찾기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44672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00958" y="2142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Exam01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1_4. </a:t>
            </a:r>
            <a:r>
              <a:rPr lang="ko-KR" altLang="en-US" b="1" dirty="0" smtClean="0"/>
              <a:t>실행화면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저장 및 종료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85860"/>
            <a:ext cx="4214842" cy="720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그룹 6"/>
          <p:cNvGrpSpPr/>
          <p:nvPr/>
        </p:nvGrpSpPr>
        <p:grpSpPr>
          <a:xfrm>
            <a:off x="5357818" y="2643182"/>
            <a:ext cx="2928958" cy="2071702"/>
            <a:chOff x="642910" y="1571612"/>
            <a:chExt cx="2928958" cy="2071702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 r="2706" b="80357"/>
            <a:stretch>
              <a:fillRect/>
            </a:stretch>
          </p:blipFill>
          <p:spPr bwMode="auto">
            <a:xfrm>
              <a:off x="642910" y="1571612"/>
              <a:ext cx="2928958" cy="785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/>
            <a:srcRect t="73214" r="2706"/>
            <a:stretch>
              <a:fillRect/>
            </a:stretch>
          </p:blipFill>
          <p:spPr bwMode="auto">
            <a:xfrm>
              <a:off x="642910" y="2571744"/>
              <a:ext cx="2928958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285992"/>
            <a:ext cx="392487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6357950" y="4357694"/>
            <a:ext cx="1357322" cy="2857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2844" y="214290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</a:t>
            </a:r>
            <a:r>
              <a:rPr lang="en-US" altLang="ko-KR" b="1" dirty="0" smtClean="0"/>
              <a:t>. Exam02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643306" y="3429000"/>
            <a:ext cx="5214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b="1" dirty="0" smtClean="0">
                <a:latin typeface="+mj-lt"/>
              </a:rPr>
              <a:t> CapitalTest.java</a:t>
            </a:r>
          </a:p>
          <a:p>
            <a:pPr fontAlgn="base">
              <a:lnSpc>
                <a:spcPct val="150000"/>
              </a:lnSpc>
            </a:pPr>
            <a:r>
              <a:rPr lang="en-US" altLang="ko-KR" b="1" dirty="0" smtClean="0">
                <a:latin typeface="+mj-lt"/>
              </a:rPr>
              <a:t>Map</a:t>
            </a:r>
            <a:r>
              <a:rPr lang="ko-KR" altLang="en-US" b="1" dirty="0">
                <a:latin typeface="+mj-lt"/>
              </a:rPr>
              <a:t>컬렉션을 만들고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사용자로부터 나라와 수도를 </a:t>
            </a:r>
            <a:r>
              <a:rPr lang="ko-KR" altLang="en-US" b="1" dirty="0" smtClean="0">
                <a:latin typeface="+mj-lt"/>
              </a:rPr>
              <a:t>입력 받고 </a:t>
            </a:r>
            <a:r>
              <a:rPr lang="ko-KR" altLang="en-US" b="1" dirty="0">
                <a:latin typeface="+mj-lt"/>
              </a:rPr>
              <a:t>수도 퀴즈를 제시하는 </a:t>
            </a:r>
            <a:r>
              <a:rPr lang="en-US" altLang="ko-KR" b="1" dirty="0" err="1">
                <a:latin typeface="+mj-lt"/>
              </a:rPr>
              <a:t>CapitalTest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 smtClean="0">
                <a:latin typeface="+mj-lt"/>
              </a:rPr>
              <a:t>클래스 파</a:t>
            </a:r>
            <a:r>
              <a:rPr lang="ko-KR" altLang="en-US" b="1" dirty="0">
                <a:latin typeface="+mj-lt"/>
              </a:rPr>
              <a:t>일</a:t>
            </a:r>
            <a:r>
              <a:rPr lang="en-US" altLang="ko-KR" b="1" dirty="0" smtClean="0">
                <a:latin typeface="+mj-lt"/>
              </a:rPr>
              <a:t>. </a:t>
            </a:r>
            <a:endParaRPr lang="ko-KR" altLang="en-US" dirty="0">
              <a:latin typeface="+mj-lt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42910" y="3643314"/>
            <a:ext cx="2786082" cy="1428760"/>
            <a:chOff x="571472" y="1428736"/>
            <a:chExt cx="2786082" cy="142876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/>
            <a:srcRect r="1226" b="84906"/>
            <a:stretch>
              <a:fillRect/>
            </a:stretch>
          </p:blipFill>
          <p:spPr bwMode="auto">
            <a:xfrm>
              <a:off x="571472" y="1428736"/>
              <a:ext cx="2786082" cy="571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2"/>
            <a:srcRect t="81132" r="1226"/>
            <a:stretch>
              <a:fillRect/>
            </a:stretch>
          </p:blipFill>
          <p:spPr bwMode="auto">
            <a:xfrm>
              <a:off x="571472" y="2143116"/>
              <a:ext cx="2786082" cy="714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TextBox 12"/>
          <p:cNvSpPr txBox="1"/>
          <p:nvPr/>
        </p:nvSpPr>
        <p:spPr>
          <a:xfrm>
            <a:off x="214282" y="928670"/>
            <a:ext cx="8715436" cy="127727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400" b="1" dirty="0" smtClean="0"/>
              <a:t> 나라와 </a:t>
            </a:r>
            <a:r>
              <a:rPr lang="ko-KR" altLang="en-US" sz="1400" b="1" dirty="0"/>
              <a:t>수도 맞추기 게임 프로그램을 구현한다</a:t>
            </a:r>
            <a:r>
              <a:rPr lang="en-US" altLang="ko-KR" sz="1400" b="1" dirty="0" smtClean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1400" dirty="0"/>
              <a:t>① 메뉴선택</a:t>
            </a:r>
            <a:r>
              <a:rPr lang="en-US" altLang="ko-KR" sz="1400" dirty="0"/>
              <a:t>,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, </a:t>
            </a:r>
            <a:r>
              <a:rPr lang="ko-KR" altLang="en-US" sz="1400" dirty="0"/>
              <a:t>퀴즈 </a:t>
            </a:r>
            <a:r>
              <a:rPr lang="ko-KR" altLang="en-US" sz="1400" dirty="0" err="1"/>
              <a:t>메소드</a:t>
            </a:r>
            <a:r>
              <a:rPr lang="en-US" altLang="ko-KR" sz="1400" dirty="0"/>
              <a:t>, </a:t>
            </a:r>
            <a:r>
              <a:rPr lang="ko-KR" altLang="en-US" sz="1400" dirty="0"/>
              <a:t>파일 저장 </a:t>
            </a:r>
            <a:r>
              <a:rPr lang="ko-KR" altLang="en-US" sz="1400" dirty="0" err="1"/>
              <a:t>메소드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구현한다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>
              <a:lnSpc>
                <a:spcPct val="150000"/>
              </a:lnSpc>
            </a:pPr>
            <a:r>
              <a:rPr lang="ko-KR" altLang="en-US" sz="1400" dirty="0"/>
              <a:t>② 파일저장은 </a:t>
            </a:r>
            <a:r>
              <a:rPr lang="en-US" altLang="ko-KR" sz="1400" dirty="0" err="1"/>
              <a:t>FileWriter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사용한다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fontAlgn="base">
              <a:lnSpc>
                <a:spcPct val="150000"/>
              </a:lnSpc>
            </a:pPr>
            <a:r>
              <a:rPr lang="ko-KR" altLang="en-US" sz="1400" dirty="0"/>
              <a:t>③ 랜덤변수 생성은 </a:t>
            </a:r>
            <a:r>
              <a:rPr lang="en-US" altLang="ko-KR" sz="1400" dirty="0" err="1"/>
              <a:t>Math.random</a:t>
            </a:r>
            <a:r>
              <a:rPr lang="en-US" altLang="ko-KR" sz="1400" dirty="0"/>
              <a:t>() </a:t>
            </a:r>
            <a:r>
              <a:rPr lang="ko-KR" altLang="en-US" sz="1400" dirty="0" err="1"/>
              <a:t>메소드를</a:t>
            </a:r>
            <a:r>
              <a:rPr lang="ko-KR" altLang="en-US" sz="1400" dirty="0"/>
              <a:t> 사용한다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00958" y="2142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Exam02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2_1. </a:t>
            </a:r>
            <a:r>
              <a:rPr lang="ko-KR" altLang="en-US" b="1" dirty="0" smtClean="0"/>
              <a:t>실행화면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문제 입력</a:t>
            </a:r>
            <a:endParaRPr lang="ko-KR" alt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41910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00958" y="21429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Exam02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214290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2_2. </a:t>
            </a:r>
            <a:r>
              <a:rPr lang="ko-KR" altLang="en-US" b="1" dirty="0" smtClean="0"/>
              <a:t>실행화면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퀴즈 풀기</a:t>
            </a:r>
            <a:endParaRPr lang="ko-KR" alt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357298"/>
            <a:ext cx="415290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197</Words>
  <Application>Microsoft Office PowerPoint</Application>
  <PresentationFormat>화면 슬라이드 쇼(4:3)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</dc:creator>
  <cp:lastModifiedBy>admin</cp:lastModifiedBy>
  <cp:revision>11</cp:revision>
  <dcterms:created xsi:type="dcterms:W3CDTF">2022-04-05T06:45:12Z</dcterms:created>
  <dcterms:modified xsi:type="dcterms:W3CDTF">2022-04-05T07:19:34Z</dcterms:modified>
</cp:coreProperties>
</file>