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9" r:id="rId4"/>
    <p:sldId id="270" r:id="rId5"/>
    <p:sldId id="269" r:id="rId6"/>
    <p:sldId id="271" r:id="rId7"/>
    <p:sldId id="272" r:id="rId8"/>
    <p:sldId id="285" r:id="rId9"/>
    <p:sldId id="273" r:id="rId10"/>
    <p:sldId id="274" r:id="rId11"/>
    <p:sldId id="26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6217-1D07-4A55-BA4B-3DBB7BD5A0D9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28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314324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JSP </a:t>
            </a:r>
            <a:r>
              <a:rPr lang="ko-KR" altLang="en-US" sz="3200" dirty="0"/>
              <a:t>평가지</a:t>
            </a:r>
            <a:endParaRPr lang="en-US" altLang="ko-KR" sz="3200" dirty="0"/>
          </a:p>
          <a:p>
            <a:endParaRPr lang="en-US" altLang="ko-KR" sz="1100" dirty="0"/>
          </a:p>
          <a:p>
            <a:r>
              <a:rPr lang="en-US" altLang="ko-KR" sz="1600" dirty="0"/>
              <a:t>KDT)</a:t>
            </a:r>
            <a:r>
              <a:rPr lang="ko-KR" altLang="en-US" sz="1600" dirty="0" err="1"/>
              <a:t>빅데이터</a:t>
            </a:r>
            <a:r>
              <a:rPr lang="ko-KR" altLang="en-US" sz="1600" dirty="0"/>
              <a:t> 분석반 김예진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EAD99-FE3F-42FB-AB75-B7DF44B71A98}"/>
              </a:ext>
            </a:extLst>
          </p:cNvPr>
          <p:cNvSpPr txBox="1"/>
          <p:nvPr/>
        </p:nvSpPr>
        <p:spPr>
          <a:xfrm>
            <a:off x="7740352" y="63093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2022.04.20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게시판 </a:t>
            </a:r>
            <a:r>
              <a:rPr lang="en-US" altLang="ko-KR" b="1" dirty="0"/>
              <a:t>(Board) </a:t>
            </a:r>
            <a:r>
              <a:rPr lang="ko-KR" altLang="en-US" b="1" dirty="0"/>
              <a:t>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959524"/>
            <a:ext cx="8715436" cy="219290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>
                <a:latin typeface="+mn-ea"/>
              </a:rPr>
              <a:t>게시글 작성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>
                <a:latin typeface="+mn-ea"/>
              </a:rPr>
              <a:t>게시글 수정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>
                <a:latin typeface="+mn-ea"/>
              </a:rPr>
              <a:t>게시글 목록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err="1">
                <a:latin typeface="+mn-ea"/>
              </a:rPr>
              <a:t>게시글</a:t>
            </a:r>
            <a:r>
              <a:rPr lang="ko-KR" altLang="en-US" sz="1300" dirty="0">
                <a:latin typeface="+mn-ea"/>
              </a:rPr>
              <a:t> 검색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err="1">
                <a:latin typeface="+mn-ea"/>
              </a:rPr>
              <a:t>댓글</a:t>
            </a:r>
            <a:r>
              <a:rPr lang="ko-KR" altLang="en-US" sz="1300" dirty="0">
                <a:latin typeface="+mn-ea"/>
              </a:rPr>
              <a:t> 추가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err="1">
                <a:latin typeface="+mn-ea"/>
              </a:rPr>
              <a:t>페이징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3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2_1. </a:t>
            </a:r>
            <a:r>
              <a:rPr lang="ko-KR" altLang="en-US" b="1" dirty="0">
                <a:latin typeface="+mn-ea"/>
              </a:rPr>
              <a:t>게시글 작성</a:t>
            </a:r>
            <a:endParaRPr lang="ko-KR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3"/>
            <a:ext cx="5832648" cy="40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852936"/>
            <a:ext cx="494603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2_2. </a:t>
            </a:r>
            <a:r>
              <a:rPr lang="ko-KR" altLang="en-US" b="1" dirty="0">
                <a:latin typeface="+mn-ea"/>
              </a:rPr>
              <a:t>게시글 삭제</a:t>
            </a:r>
            <a:endParaRPr lang="ko-KR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6480720" cy="464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2AD02B-9B90-4423-9704-D360CF7E9F8B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2_3. </a:t>
            </a:r>
            <a:r>
              <a:rPr lang="ko-KR" altLang="en-US" b="1" dirty="0">
                <a:latin typeface="+mn-ea"/>
              </a:rPr>
              <a:t>게시글 수정</a:t>
            </a:r>
            <a:endParaRPr lang="ko-KR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4935526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204864"/>
            <a:ext cx="6403256" cy="413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96C9F-0B2E-4D5F-9FB9-3F9053225B7F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2_4. </a:t>
            </a:r>
            <a:r>
              <a:rPr lang="ko-KR" altLang="en-US" b="1" dirty="0">
                <a:latin typeface="+mn-ea"/>
              </a:rPr>
              <a:t>게시글 목록</a:t>
            </a:r>
            <a:endParaRPr lang="ko-KR" alt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992605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EAACE-1997-4946-9F3E-2997A896344F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2_5. </a:t>
            </a:r>
            <a:r>
              <a:rPr lang="ko-KR" altLang="en-US" b="1" dirty="0">
                <a:latin typeface="+mn-ea"/>
              </a:rPr>
              <a:t>게시글 검색</a:t>
            </a:r>
            <a:endParaRPr lang="ko-KR" altLang="en-US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89927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0E39E-8585-4CA7-9FC6-4D04092BF7FE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2_6. </a:t>
            </a:r>
            <a:r>
              <a:rPr lang="ko-KR" altLang="en-US" b="1" dirty="0"/>
              <a:t>댓글 추가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148544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837F-F9A5-41C5-BB60-55F98C3BB1E0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2_7.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8028384" cy="394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6D13E-37A9-429D-A000-72F225A70979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상품 </a:t>
            </a:r>
            <a:r>
              <a:rPr lang="en-US" altLang="ko-KR" b="1" dirty="0"/>
              <a:t>(Board) </a:t>
            </a:r>
            <a:r>
              <a:rPr lang="ko-KR" altLang="en-US" b="1" dirty="0"/>
              <a:t>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959524"/>
            <a:ext cx="8715436" cy="12926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>
                <a:latin typeface="+mn-ea"/>
              </a:rPr>
              <a:t>상품 목록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>
                <a:latin typeface="+mn-ea"/>
              </a:rPr>
              <a:t>상품 상세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>
                <a:latin typeface="+mn-ea"/>
              </a:rPr>
              <a:t>상품 등록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 </a:t>
            </a:r>
            <a:endParaRPr lang="en-US" altLang="ko-KR" sz="13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3_1. </a:t>
            </a:r>
            <a:r>
              <a:rPr lang="ko-KR" altLang="en-US" b="1" dirty="0"/>
              <a:t>상품목록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6612959" cy="49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1C3165-4C53-4B45-8B64-F63AD670A628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/>
              <a:t>. </a:t>
            </a:r>
            <a:r>
              <a:rPr lang="ko-KR" altLang="en-US" sz="1400" dirty="0"/>
              <a:t>상품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회원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5A994-A238-4CC4-96D3-E5B6BE366602}"/>
              </a:ext>
            </a:extLst>
          </p:cNvPr>
          <p:cNvSpPr txBox="1"/>
          <p:nvPr/>
        </p:nvSpPr>
        <p:spPr>
          <a:xfrm>
            <a:off x="179512" y="959524"/>
            <a:ext cx="8715436" cy="15540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①  회원 가입</a:t>
            </a:r>
            <a:r>
              <a:rPr lang="en-US" altLang="ko-KR" sz="1300" dirty="0">
                <a:latin typeface="+mn-ea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②  로그인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로그아웃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300" dirty="0">
                <a:latin typeface="+mn-ea"/>
              </a:rPr>
              <a:t>③</a:t>
            </a:r>
            <a:r>
              <a:rPr lang="en-US" altLang="ko-KR" sz="1300" dirty="0">
                <a:latin typeface="+mn-ea"/>
              </a:rPr>
              <a:t>  </a:t>
            </a:r>
            <a:r>
              <a:rPr lang="ko-KR" altLang="en-US" sz="1300" dirty="0">
                <a:latin typeface="+mn-ea"/>
              </a:rPr>
              <a:t>회원 리스트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AutoNum type="circleNumDbPlain" startAt="4"/>
            </a:pPr>
            <a:r>
              <a:rPr lang="ko-KR" altLang="en-US" sz="1300" dirty="0">
                <a:latin typeface="+mn-ea"/>
              </a:rPr>
              <a:t>회원 변경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AutoNum type="circleNumDbPlain" startAt="4"/>
            </a:pPr>
            <a:r>
              <a:rPr lang="ko-KR" altLang="en-US" sz="1300" dirty="0">
                <a:latin typeface="+mn-ea"/>
              </a:rPr>
              <a:t>회원 삭제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381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3_2. </a:t>
            </a:r>
            <a:r>
              <a:rPr lang="ko-KR" altLang="en-US" b="1" dirty="0"/>
              <a:t>상품 상세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7360623" cy="449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9D93A-D25F-47ED-9D25-EA26CF109801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/>
              <a:t>. </a:t>
            </a:r>
            <a:r>
              <a:rPr lang="ko-KR" altLang="en-US" sz="1400" dirty="0"/>
              <a:t>상품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3_3. </a:t>
            </a:r>
            <a:r>
              <a:rPr lang="ko-KR" altLang="en-US" b="1" dirty="0"/>
              <a:t>상품 등록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9"/>
            <a:ext cx="5832648" cy="425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901725"/>
            <a:ext cx="447547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68458-3BE9-4665-A6CB-D10F079C2310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/>
              <a:t>. </a:t>
            </a:r>
            <a:r>
              <a:rPr lang="ko-KR" altLang="en-US" sz="1400" dirty="0"/>
              <a:t>상품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1_1_1. </a:t>
            </a:r>
            <a:r>
              <a:rPr lang="ko-KR" altLang="en-US" b="1" dirty="0"/>
              <a:t>회원 가입 폼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6408712" cy="519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1_1_2. </a:t>
            </a:r>
            <a:r>
              <a:rPr lang="ko-KR" altLang="en-US" b="1" dirty="0"/>
              <a:t>회원 가입 유효성 검사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149080"/>
            <a:ext cx="3744416" cy="195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4305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9552" y="1124744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/>
              <a:t>  </a:t>
            </a:r>
            <a:r>
              <a:rPr lang="ko-KR" altLang="en-US" sz="1600" dirty="0"/>
              <a:t>필수 입력 값 </a:t>
            </a:r>
            <a:r>
              <a:rPr lang="ko-KR" altLang="en-US" sz="1600" dirty="0" err="1"/>
              <a:t>미입력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알림창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3573016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/>
              <a:t>  </a:t>
            </a:r>
            <a:r>
              <a:rPr lang="ko-KR" altLang="en-US" sz="1600" dirty="0"/>
              <a:t>아이디 중복 확인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149080"/>
            <a:ext cx="3672408" cy="191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BF367D-22E2-47CA-BFA6-7B2225C5BF99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1_2_1. </a:t>
            </a:r>
            <a:r>
              <a:rPr lang="ko-KR" altLang="en-US" b="1" dirty="0"/>
              <a:t>로그인 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7538421" cy="340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C10F9-3A49-4DB3-BF7E-2C2D2C1CC45A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1_2_2. </a:t>
            </a:r>
            <a:r>
              <a:rPr lang="ko-KR" altLang="en-US" b="1" dirty="0"/>
              <a:t>로그인 검사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3"/>
            <a:ext cx="3672408" cy="109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5" y="1844824"/>
            <a:ext cx="3942531" cy="114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1196752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/>
              <a:t>  </a:t>
            </a:r>
            <a:r>
              <a:rPr lang="ko-KR" altLang="en-US" sz="1600" dirty="0"/>
              <a:t>아이디 비밀번호 일치 검사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3789040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/>
              <a:t>  </a:t>
            </a:r>
            <a:r>
              <a:rPr lang="ko-KR" altLang="en-US" sz="1600" dirty="0"/>
              <a:t>회원 구분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4509120"/>
            <a:ext cx="3672408" cy="111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437112"/>
            <a:ext cx="4032448" cy="115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D47C51-507F-448E-893E-9B92B84F9990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1_3. </a:t>
            </a:r>
            <a:r>
              <a:rPr lang="ko-KR" altLang="en-US" b="1" dirty="0"/>
              <a:t>회원 리스트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7845792" cy="414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CE92C-1743-467C-A629-F362F321BB7C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1_4. </a:t>
            </a:r>
            <a:r>
              <a:rPr lang="ko-KR" altLang="en-US" b="1" dirty="0"/>
              <a:t>회원 수정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09471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D3D3C-CC89-4F98-9E7C-BC3B24EE5C3F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1_5. </a:t>
            </a:r>
            <a:r>
              <a:rPr lang="ko-KR" altLang="en-US" b="1" dirty="0"/>
              <a:t>회원 삭제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490143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501008"/>
            <a:ext cx="5295136" cy="267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72C72E-CCE1-405A-94E7-DFBFFF61499B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200</Words>
  <Application>Microsoft Office PowerPoint</Application>
  <PresentationFormat>화면 슬라이드 쇼(4:3)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김 예진</cp:lastModifiedBy>
  <cp:revision>53</cp:revision>
  <dcterms:created xsi:type="dcterms:W3CDTF">2022-04-05T06:45:12Z</dcterms:created>
  <dcterms:modified xsi:type="dcterms:W3CDTF">2022-04-23T12:01:35Z</dcterms:modified>
</cp:coreProperties>
</file>