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9" r:id="rId4"/>
    <p:sldId id="270" r:id="rId5"/>
    <p:sldId id="269" r:id="rId6"/>
    <p:sldId id="271" r:id="rId7"/>
    <p:sldId id="27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6217-1D07-4A55-BA4B-3DBB7BD5A0D9}" type="datetimeFigureOut">
              <a:rPr lang="ko-KR" altLang="en-US" smtClean="0"/>
              <a:pPr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28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314324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React</a:t>
            </a:r>
            <a:r>
              <a:rPr lang="en-US" altLang="ko-KR" sz="3200" dirty="0" smtClean="0"/>
              <a:t> </a:t>
            </a:r>
            <a:r>
              <a:rPr lang="ko-KR" altLang="en-US" sz="3200" dirty="0"/>
              <a:t>평가지</a:t>
            </a:r>
            <a:endParaRPr lang="en-US" altLang="ko-KR" sz="3200" dirty="0"/>
          </a:p>
          <a:p>
            <a:endParaRPr lang="en-US" altLang="ko-KR" sz="1100" dirty="0"/>
          </a:p>
          <a:p>
            <a:r>
              <a:rPr lang="en-US" altLang="ko-KR" sz="1600" dirty="0"/>
              <a:t>KDT)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분석반 김예진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6EAD99-FE3F-42FB-AB75-B7DF44B71A98}"/>
              </a:ext>
            </a:extLst>
          </p:cNvPr>
          <p:cNvSpPr txBox="1"/>
          <p:nvPr/>
        </p:nvSpPr>
        <p:spPr>
          <a:xfrm>
            <a:off x="7740352" y="63093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2022.06.14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 smtClean="0"/>
              <a:t>Todo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기능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A5A994-A238-4CC4-96D3-E5B6BE366602}"/>
              </a:ext>
            </a:extLst>
          </p:cNvPr>
          <p:cNvSpPr txBox="1"/>
          <p:nvPr/>
        </p:nvSpPr>
        <p:spPr>
          <a:xfrm>
            <a:off x="179512" y="959524"/>
            <a:ext cx="8715436" cy="15927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smtClean="0">
                <a:latin typeface="+mn-ea"/>
              </a:rPr>
              <a:t>추가</a:t>
            </a:r>
            <a:endParaRPr lang="en-US" altLang="ko-KR" sz="13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smtClean="0">
                <a:latin typeface="+mn-ea"/>
              </a:rPr>
              <a:t>전체 보기</a:t>
            </a:r>
            <a:endParaRPr lang="en-US" altLang="ko-KR" sz="13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smtClean="0">
                <a:latin typeface="+mn-ea"/>
              </a:rPr>
              <a:t>수정</a:t>
            </a:r>
            <a:endParaRPr lang="en-US" altLang="ko-KR" sz="13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smtClean="0">
                <a:latin typeface="+mn-ea"/>
              </a:rPr>
              <a:t>삭제</a:t>
            </a:r>
            <a:endParaRPr lang="en-US" altLang="ko-KR" sz="1300" dirty="0" smtClean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smtClean="0">
                <a:latin typeface="+mn-ea"/>
              </a:rPr>
              <a:t>검</a:t>
            </a:r>
            <a:r>
              <a:rPr lang="ko-KR" altLang="en-US" sz="1300" dirty="0" smtClean="0">
                <a:latin typeface="+mn-ea"/>
              </a:rPr>
              <a:t>색</a:t>
            </a:r>
            <a:endParaRPr lang="en-US" altLang="ko-KR" sz="1300" dirty="0" smtClean="0">
              <a:latin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307657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140968"/>
            <a:ext cx="2876550" cy="294322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8381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추가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7504"/>
          <a:stretch>
            <a:fillRect/>
          </a:stretch>
        </p:blipFill>
        <p:spPr bwMode="auto">
          <a:xfrm>
            <a:off x="467544" y="1052736"/>
            <a:ext cx="7580783" cy="2277616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b="9710"/>
          <a:stretch>
            <a:fillRect/>
          </a:stretch>
        </p:blipFill>
        <p:spPr bwMode="auto">
          <a:xfrm>
            <a:off x="467544" y="3429000"/>
            <a:ext cx="7632848" cy="309309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전체보기</a:t>
            </a:r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140303" cy="40663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수정</a:t>
            </a:r>
            <a:endParaRPr lang="ko-KR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33558"/>
          <a:stretch>
            <a:fillRect/>
          </a:stretch>
        </p:blipFill>
        <p:spPr bwMode="auto">
          <a:xfrm>
            <a:off x="611559" y="1988840"/>
            <a:ext cx="7704857" cy="213854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93096"/>
            <a:ext cx="7704856" cy="232675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11560" y="980728"/>
            <a:ext cx="655272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수정 버튼을 누르면 수정 폼으로 이동한다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오늘 할 일 </a:t>
            </a:r>
            <a:r>
              <a:rPr lang="en-US" altLang="ko-KR" dirty="0" smtClean="0"/>
              <a:t>content</a:t>
            </a:r>
            <a:r>
              <a:rPr lang="ko-KR" altLang="en-US" dirty="0" smtClean="0"/>
              <a:t> </a:t>
            </a:r>
            <a:r>
              <a:rPr lang="ko-KR" altLang="en-US" dirty="0" smtClean="0"/>
              <a:t>내용을 변경하였다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삭제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8676456" cy="124182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67544" y="1556792"/>
            <a:ext cx="655272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삭제 버튼을 누르면 </a:t>
            </a:r>
            <a:r>
              <a:rPr lang="en-US" altLang="ko-KR" dirty="0" err="1" smtClean="0"/>
              <a:t>TodoItem</a:t>
            </a:r>
            <a:r>
              <a:rPr lang="ko-KR" altLang="en-US" dirty="0" smtClean="0"/>
              <a:t>이 삭제된다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6336704" cy="230722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980728"/>
            <a:ext cx="8676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검색하면 </a:t>
            </a:r>
            <a:r>
              <a:rPr lang="en-US" altLang="ko-KR" dirty="0" smtClean="0"/>
              <a:t>title, content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</a:t>
            </a:r>
            <a:r>
              <a:rPr lang="ko-KR" altLang="en-US" dirty="0" smtClean="0"/>
              <a:t> 포함되어있는 </a:t>
            </a:r>
            <a:r>
              <a:rPr lang="en-US" altLang="ko-KR" dirty="0" err="1" smtClean="0"/>
              <a:t>TodoItem</a:t>
            </a:r>
            <a:r>
              <a:rPr lang="ko-KR" altLang="en-US" dirty="0" smtClean="0"/>
              <a:t>을 리스트로 보여준다</a:t>
            </a:r>
            <a:endParaRPr lang="en-US" altLang="ko-KR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2"/>
            <a:ext cx="6264696" cy="230425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73</Words>
  <Application>Microsoft Office PowerPoint</Application>
  <PresentationFormat>화면 슬라이드 쇼(4:3)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59</cp:revision>
  <dcterms:created xsi:type="dcterms:W3CDTF">2022-04-05T06:45:12Z</dcterms:created>
  <dcterms:modified xsi:type="dcterms:W3CDTF">2022-06-14T06:04:23Z</dcterms:modified>
</cp:coreProperties>
</file>