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6" r:id="rId4"/>
    <p:sldId id="259" r:id="rId5"/>
    <p:sldId id="270" r:id="rId6"/>
    <p:sldId id="269" r:id="rId7"/>
    <p:sldId id="271" r:id="rId8"/>
    <p:sldId id="285" r:id="rId9"/>
    <p:sldId id="273" r:id="rId10"/>
    <p:sldId id="274" r:id="rId11"/>
    <p:sldId id="264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3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217-1D07-4A55-BA4B-3DBB7BD5A0D9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662-608B-48DB-8D9A-2411E1FB0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28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Spring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구현 평가</a:t>
            </a:r>
            <a:endParaRPr lang="en-US" altLang="ko-KR" sz="3200" dirty="0"/>
          </a:p>
          <a:p>
            <a:endParaRPr lang="en-US" altLang="ko-KR" sz="1100" dirty="0"/>
          </a:p>
          <a:p>
            <a:r>
              <a:rPr lang="en-US" altLang="ko-KR" sz="1600" dirty="0"/>
              <a:t>KDT)</a:t>
            </a:r>
            <a:r>
              <a:rPr lang="ko-KR" altLang="en-US" sz="1600" dirty="0" err="1"/>
              <a:t>빅데이터</a:t>
            </a:r>
            <a:r>
              <a:rPr lang="ko-KR" altLang="en-US" sz="1600" dirty="0"/>
              <a:t> 분석반 김예진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56EAD99-FE3F-42FB-AB75-B7DF44B71A98}"/>
              </a:ext>
            </a:extLst>
          </p:cNvPr>
          <p:cNvSpPr txBox="1"/>
          <p:nvPr/>
        </p:nvSpPr>
        <p:spPr>
          <a:xfrm>
            <a:off x="7740352" y="63093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2022.05.03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게시판 </a:t>
            </a:r>
            <a:r>
              <a:rPr lang="en-US" altLang="ko-KR" b="1" dirty="0"/>
              <a:t>(Board) </a:t>
            </a:r>
            <a:r>
              <a:rPr lang="ko-KR" altLang="en-US" b="1" dirty="0"/>
              <a:t>기능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512" y="959524"/>
            <a:ext cx="8715436" cy="219290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게시글 작성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삭제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게시글 수정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게시글 목록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err="1">
                <a:latin typeface="+mn-ea"/>
              </a:rPr>
              <a:t>게시글</a:t>
            </a:r>
            <a:r>
              <a:rPr lang="ko-KR" altLang="en-US" sz="1300" dirty="0">
                <a:latin typeface="+mn-ea"/>
              </a:rPr>
              <a:t> 검색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err="1">
                <a:latin typeface="+mn-ea"/>
              </a:rPr>
              <a:t>댓글</a:t>
            </a:r>
            <a:r>
              <a:rPr lang="ko-KR" altLang="en-US" sz="1300" dirty="0">
                <a:latin typeface="+mn-ea"/>
              </a:rPr>
              <a:t> 추가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err="1">
                <a:latin typeface="+mn-ea"/>
              </a:rPr>
              <a:t>페이징</a:t>
            </a:r>
            <a:endParaRPr lang="en-US" altLang="ko-KR" sz="1300" dirty="0"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3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2_1. </a:t>
            </a:r>
            <a:r>
              <a:rPr lang="ko-KR" altLang="en-US" b="1" dirty="0">
                <a:latin typeface="+mn-ea"/>
              </a:rPr>
              <a:t>게시글 작성</a:t>
            </a:r>
            <a:endParaRPr lang="ko-KR" altLang="en-US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6362139" cy="37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517232"/>
            <a:ext cx="7920880" cy="78989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2_2. </a:t>
            </a:r>
            <a:r>
              <a:rPr lang="ko-KR" altLang="en-US" b="1" dirty="0">
                <a:latin typeface="+mn-ea"/>
              </a:rPr>
              <a:t>게시글 삭제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52AD02B-9B90-4423-9704-D360CF7E9F8B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980728"/>
            <a:ext cx="6048672" cy="2900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 r="1136" b="45151"/>
          <a:stretch>
            <a:fillRect/>
          </a:stretch>
        </p:blipFill>
        <p:spPr bwMode="auto">
          <a:xfrm>
            <a:off x="1043608" y="4221088"/>
            <a:ext cx="62646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2_3. </a:t>
            </a:r>
            <a:r>
              <a:rPr lang="ko-KR" altLang="en-US" b="1" dirty="0">
                <a:latin typeface="+mn-ea"/>
              </a:rPr>
              <a:t>게시글 수정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E296C9F-0B2E-4D5F-9FB9-3F9053225B7F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 r="26207"/>
          <a:stretch>
            <a:fillRect/>
          </a:stretch>
        </p:blipFill>
        <p:spPr bwMode="auto">
          <a:xfrm>
            <a:off x="539552" y="908720"/>
            <a:ext cx="3816425" cy="356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 r="22222"/>
          <a:stretch>
            <a:fillRect/>
          </a:stretch>
        </p:blipFill>
        <p:spPr bwMode="auto">
          <a:xfrm>
            <a:off x="4572000" y="980728"/>
            <a:ext cx="4104456" cy="32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653136"/>
            <a:ext cx="7250212" cy="198572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2_4. </a:t>
            </a:r>
            <a:r>
              <a:rPr lang="ko-KR" altLang="en-US" b="1" dirty="0">
                <a:latin typeface="+mn-ea"/>
              </a:rPr>
              <a:t>게시글 목록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91EAACE-1997-4946-9F3E-2997A896344F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840760" cy="434839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2_5. </a:t>
            </a:r>
            <a:r>
              <a:rPr lang="ko-KR" altLang="en-US" b="1" dirty="0">
                <a:latin typeface="+mn-ea"/>
              </a:rPr>
              <a:t>게시글 검색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560E39E-8585-4CA7-9FC6-4D04092BF7FE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484784"/>
            <a:ext cx="8149555" cy="401962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2_6. </a:t>
            </a:r>
            <a:r>
              <a:rPr lang="ko-KR" altLang="en-US" b="1" dirty="0"/>
              <a:t>댓글 추가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797837F-F9A5-41C5-BB60-55F98C3BB1E0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r="-12435"/>
          <a:stretch>
            <a:fillRect/>
          </a:stretch>
        </p:blipFill>
        <p:spPr bwMode="auto">
          <a:xfrm>
            <a:off x="683568" y="1124744"/>
            <a:ext cx="6840760" cy="290008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 t="53587"/>
          <a:stretch>
            <a:fillRect/>
          </a:stretch>
        </p:blipFill>
        <p:spPr bwMode="auto">
          <a:xfrm>
            <a:off x="611560" y="4437112"/>
            <a:ext cx="6912768" cy="162154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2_7. </a:t>
            </a:r>
            <a:r>
              <a:rPr lang="ko-KR" altLang="en-US" b="1" dirty="0" err="1"/>
              <a:t>페이징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16D13E-37A9-429D-A000-72F225A70979}"/>
              </a:ext>
            </a:extLst>
          </p:cNvPr>
          <p:cNvSpPr txBox="1"/>
          <p:nvPr/>
        </p:nvSpPr>
        <p:spPr>
          <a:xfrm>
            <a:off x="8065052" y="203289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게시판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524328" cy="388437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0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프로젝트 파일 구조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17392"/>
          <a:stretch>
            <a:fillRect/>
          </a:stretch>
        </p:blipFill>
        <p:spPr bwMode="auto">
          <a:xfrm>
            <a:off x="467544" y="980728"/>
            <a:ext cx="2376264" cy="50387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13601"/>
          <a:stretch>
            <a:fillRect/>
          </a:stretch>
        </p:blipFill>
        <p:spPr bwMode="auto">
          <a:xfrm>
            <a:off x="3059832" y="980728"/>
            <a:ext cx="2592288" cy="140017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836712"/>
            <a:ext cx="2448272" cy="583889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8381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회원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5A5A994-A238-4CC4-96D3-E5B6BE366602}"/>
              </a:ext>
            </a:extLst>
          </p:cNvPr>
          <p:cNvSpPr txBox="1"/>
          <p:nvPr/>
        </p:nvSpPr>
        <p:spPr>
          <a:xfrm>
            <a:off x="179512" y="959524"/>
            <a:ext cx="8715436" cy="12926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회원 </a:t>
            </a:r>
            <a:r>
              <a:rPr lang="ko-KR" altLang="en-US" sz="1300" dirty="0">
                <a:latin typeface="+mn-ea"/>
              </a:rPr>
              <a:t>가입</a:t>
            </a:r>
            <a:r>
              <a:rPr lang="en-US" altLang="ko-KR" sz="1300" dirty="0">
                <a:latin typeface="+mn-ea"/>
              </a:rPr>
              <a:t> </a:t>
            </a: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로그인</a:t>
            </a:r>
            <a:r>
              <a:rPr lang="en-US" altLang="ko-KR" sz="1300" dirty="0">
                <a:latin typeface="+mn-ea"/>
              </a:rPr>
              <a:t>, </a:t>
            </a:r>
            <a:r>
              <a:rPr lang="ko-KR" altLang="en-US" sz="1300" dirty="0">
                <a:latin typeface="+mn-ea"/>
              </a:rPr>
              <a:t>로그아웃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 smtClean="0">
                <a:latin typeface="+mn-ea"/>
              </a:rPr>
              <a:t>회원 </a:t>
            </a:r>
            <a:r>
              <a:rPr lang="ko-KR" altLang="en-US" sz="1300" dirty="0">
                <a:latin typeface="+mn-ea"/>
              </a:rPr>
              <a:t>변경</a:t>
            </a:r>
            <a:endParaRPr lang="en-US" altLang="ko-KR" sz="1300" dirty="0">
              <a:latin typeface="+mn-ea"/>
            </a:endParaRPr>
          </a:p>
          <a:p>
            <a:pPr marL="342900" indent="-342900" fontAlgn="base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300" dirty="0">
                <a:latin typeface="+mn-ea"/>
              </a:rPr>
              <a:t>회원 삭제</a:t>
            </a:r>
            <a:endParaRPr lang="en-US" altLang="ko-KR" sz="1300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381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1_1_1. </a:t>
            </a:r>
            <a:r>
              <a:rPr lang="ko-KR" altLang="en-US" b="1" dirty="0"/>
              <a:t>회원 가입 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105828" cy="496855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1_1_2. </a:t>
            </a:r>
            <a:r>
              <a:rPr lang="ko-KR" altLang="en-US" b="1" dirty="0"/>
              <a:t>회원 가입 유효성 검사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9552" y="1124744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필수 입력 값 </a:t>
            </a:r>
            <a:r>
              <a:rPr lang="ko-KR" altLang="en-US" sz="1600" dirty="0" err="1"/>
              <a:t>미입력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알림창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560" y="3573016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아이디 중복 확인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4BF367D-22E2-47CA-BFA6-7B2225C5BF99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77072"/>
            <a:ext cx="7848872" cy="84874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5085184"/>
            <a:ext cx="7848872" cy="79208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1" y="1772816"/>
            <a:ext cx="3888432" cy="116046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1772816"/>
            <a:ext cx="4104456" cy="121309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1_2_1. </a:t>
            </a:r>
            <a:r>
              <a:rPr lang="ko-KR" altLang="en-US" b="1" dirty="0"/>
              <a:t>로그인 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D2C10F9-3A49-4DB3-BF7E-2C2D2C1CC45A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340768"/>
            <a:ext cx="8820472" cy="4130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1_2_2. </a:t>
            </a:r>
            <a:r>
              <a:rPr lang="ko-KR" altLang="en-US" b="1" dirty="0"/>
              <a:t>로그인 검사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716" y="1677169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/>
              <a:t>  </a:t>
            </a:r>
            <a:r>
              <a:rPr lang="ko-KR" altLang="en-US" sz="1600" dirty="0"/>
              <a:t>아이디 비밀번호 일치 검사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2D47C51-507F-448E-893E-9B92B84F9990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708" y="2253233"/>
            <a:ext cx="4104456" cy="118048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5172" y="2253233"/>
            <a:ext cx="4305300" cy="124777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869160"/>
            <a:ext cx="4267200" cy="127635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39552" y="4314582"/>
            <a:ext cx="446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로그인 성공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1_3. </a:t>
            </a:r>
            <a:r>
              <a:rPr lang="ko-KR" altLang="en-US" b="1" dirty="0"/>
              <a:t>회원 수정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BD3D3C-CC89-4F98-9E7C-BC3B24EE5C3F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618241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1628800"/>
            <a:ext cx="6859381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1_4. </a:t>
            </a:r>
            <a:r>
              <a:rPr lang="ko-KR" altLang="en-US" b="1" dirty="0"/>
              <a:t>회원 삭제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E72C72E-CCE1-405A-94E7-DFBFFF61499B}"/>
              </a:ext>
            </a:extLst>
          </p:cNvPr>
          <p:cNvSpPr txBox="1"/>
          <p:nvPr/>
        </p:nvSpPr>
        <p:spPr>
          <a:xfrm>
            <a:off x="8100392" y="20328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회원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908720"/>
            <a:ext cx="4968552" cy="3686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2204864"/>
            <a:ext cx="5872444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160</Words>
  <Application>Microsoft Office PowerPoint</Application>
  <PresentationFormat>화면 슬라이드 쇼(4:3)</PresentationFormat>
  <Paragraphs>48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81</cp:revision>
  <dcterms:created xsi:type="dcterms:W3CDTF">2022-04-05T06:45:12Z</dcterms:created>
  <dcterms:modified xsi:type="dcterms:W3CDTF">2022-05-03T08:38:23Z</dcterms:modified>
</cp:coreProperties>
</file>