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7" r:id="rId3"/>
    <p:sldId id="286" r:id="rId4"/>
    <p:sldId id="259" r:id="rId5"/>
    <p:sldId id="269" r:id="rId6"/>
    <p:sldId id="288" r:id="rId7"/>
    <p:sldId id="289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2664" y="-8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36217-1D07-4A55-BA4B-3DBB7BD5A0D9}" type="datetimeFigureOut">
              <a:rPr lang="ko-KR" altLang="en-US" smtClean="0"/>
              <a:pPr/>
              <a:t>2022-06-30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C1662-608B-48DB-8D9A-2411E1FB076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36217-1D07-4A55-BA4B-3DBB7BD5A0D9}" type="datetimeFigureOut">
              <a:rPr lang="ko-KR" altLang="en-US" smtClean="0"/>
              <a:pPr/>
              <a:t>2022-06-30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C1662-608B-48DB-8D9A-2411E1FB076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36217-1D07-4A55-BA4B-3DBB7BD5A0D9}" type="datetimeFigureOut">
              <a:rPr lang="ko-KR" altLang="en-US" smtClean="0"/>
              <a:pPr/>
              <a:t>2022-06-30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C1662-608B-48DB-8D9A-2411E1FB076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36217-1D07-4A55-BA4B-3DBB7BD5A0D9}" type="datetimeFigureOut">
              <a:rPr lang="ko-KR" altLang="en-US" smtClean="0"/>
              <a:pPr/>
              <a:t>2022-06-30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C1662-608B-48DB-8D9A-2411E1FB076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36217-1D07-4A55-BA4B-3DBB7BD5A0D9}" type="datetimeFigureOut">
              <a:rPr lang="ko-KR" altLang="en-US" smtClean="0"/>
              <a:pPr/>
              <a:t>2022-06-30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C1662-608B-48DB-8D9A-2411E1FB076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36217-1D07-4A55-BA4B-3DBB7BD5A0D9}" type="datetimeFigureOut">
              <a:rPr lang="ko-KR" altLang="en-US" smtClean="0"/>
              <a:pPr/>
              <a:t>2022-06-30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C1662-608B-48DB-8D9A-2411E1FB076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36217-1D07-4A55-BA4B-3DBB7BD5A0D9}" type="datetimeFigureOut">
              <a:rPr lang="ko-KR" altLang="en-US" smtClean="0"/>
              <a:pPr/>
              <a:t>2022-06-30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C1662-608B-48DB-8D9A-2411E1FB076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36217-1D07-4A55-BA4B-3DBB7BD5A0D9}" type="datetimeFigureOut">
              <a:rPr lang="ko-KR" altLang="en-US" smtClean="0"/>
              <a:pPr/>
              <a:t>2022-06-30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C1662-608B-48DB-8D9A-2411E1FB076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36217-1D07-4A55-BA4B-3DBB7BD5A0D9}" type="datetimeFigureOut">
              <a:rPr lang="ko-KR" altLang="en-US" smtClean="0"/>
              <a:pPr/>
              <a:t>2022-06-30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C1662-608B-48DB-8D9A-2411E1FB076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36217-1D07-4A55-BA4B-3DBB7BD5A0D9}" type="datetimeFigureOut">
              <a:rPr lang="ko-KR" altLang="en-US" smtClean="0"/>
              <a:pPr/>
              <a:t>2022-06-30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C1662-608B-48DB-8D9A-2411E1FB076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36217-1D07-4A55-BA4B-3DBB7BD5A0D9}" type="datetimeFigureOut">
              <a:rPr lang="ko-KR" altLang="en-US" smtClean="0"/>
              <a:pPr/>
              <a:t>2022-06-30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C1662-608B-48DB-8D9A-2411E1FB076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036217-1D07-4A55-BA4B-3DBB7BD5A0D9}" type="datetimeFigureOut">
              <a:rPr lang="ko-KR" altLang="en-US" smtClean="0"/>
              <a:pPr/>
              <a:t>2022-06-30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0C1662-608B-48DB-8D9A-2411E1FB076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42862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42844" y="3143248"/>
            <a:ext cx="60007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Android</a:t>
            </a:r>
            <a:r>
              <a:rPr lang="ko-KR" altLang="en-US" sz="3200" dirty="0" smtClean="0"/>
              <a:t>구현 평가</a:t>
            </a:r>
            <a:endParaRPr lang="en-US" altLang="ko-KR" sz="3200" dirty="0"/>
          </a:p>
          <a:p>
            <a:endParaRPr lang="en-US" altLang="ko-KR" sz="1100" dirty="0"/>
          </a:p>
          <a:p>
            <a:r>
              <a:rPr lang="en-US" altLang="ko-KR" sz="1600" dirty="0"/>
              <a:t>KDT)</a:t>
            </a:r>
            <a:r>
              <a:rPr lang="ko-KR" altLang="en-US" sz="1600" dirty="0" err="1"/>
              <a:t>빅데이터</a:t>
            </a:r>
            <a:r>
              <a:rPr lang="ko-KR" altLang="en-US" sz="1600" dirty="0"/>
              <a:t> 분석반 김예진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A56EAD99-FE3F-42FB-AB75-B7DF44B71A98}"/>
              </a:ext>
            </a:extLst>
          </p:cNvPr>
          <p:cNvSpPr txBox="1"/>
          <p:nvPr/>
        </p:nvSpPr>
        <p:spPr>
          <a:xfrm>
            <a:off x="7740352" y="6309320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</a:rPr>
              <a:t>2022.06.30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7143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42844" y="214290"/>
            <a:ext cx="5072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0</a:t>
            </a:r>
            <a:r>
              <a:rPr lang="en-US" altLang="ko-KR" b="1" dirty="0" smtClean="0"/>
              <a:t>. </a:t>
            </a:r>
            <a:r>
              <a:rPr lang="ko-KR" altLang="en-US" b="1" dirty="0" smtClean="0"/>
              <a:t>프로젝트 파일 구조</a:t>
            </a:r>
            <a:endParaRPr lang="ko-KR" altLang="en-US" b="1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988840"/>
            <a:ext cx="2800350" cy="420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27984" y="1988840"/>
            <a:ext cx="3095625" cy="2314575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899592" y="1340768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Android( myapp11 )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499992" y="1412776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Spring (</a:t>
            </a:r>
            <a:r>
              <a:rPr lang="en-US" altLang="ko-KR" dirty="0" err="1" smtClean="0"/>
              <a:t>Retrofit_phone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983814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7143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42844" y="214290"/>
            <a:ext cx="5072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1. </a:t>
            </a:r>
            <a:r>
              <a:rPr lang="en-US" altLang="ko-KR" b="1" dirty="0" smtClean="0"/>
              <a:t>CRUD</a:t>
            </a:r>
            <a:endParaRPr lang="ko-KR" alt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05A5A994-A238-4CC4-96D3-E5B6BE366602}"/>
              </a:ext>
            </a:extLst>
          </p:cNvPr>
          <p:cNvSpPr txBox="1"/>
          <p:nvPr/>
        </p:nvSpPr>
        <p:spPr>
          <a:xfrm>
            <a:off x="179512" y="959524"/>
            <a:ext cx="8715436" cy="129266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 fontAlgn="base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1300" dirty="0" smtClean="0">
                <a:latin typeface="+mn-ea"/>
              </a:rPr>
              <a:t>Insert</a:t>
            </a:r>
          </a:p>
          <a:p>
            <a:pPr marL="342900" indent="-342900" fontAlgn="base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1300" dirty="0" smtClean="0">
                <a:latin typeface="+mn-ea"/>
              </a:rPr>
              <a:t>Update</a:t>
            </a:r>
            <a:endParaRPr lang="en-US" altLang="ko-KR" sz="1300" dirty="0">
              <a:latin typeface="+mn-ea"/>
            </a:endParaRPr>
          </a:p>
          <a:p>
            <a:pPr marL="342900" indent="-342900" fontAlgn="base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1300" dirty="0" smtClean="0">
                <a:latin typeface="+mn-ea"/>
              </a:rPr>
              <a:t>Delete</a:t>
            </a:r>
          </a:p>
          <a:p>
            <a:pPr marL="342900" indent="-342900" fontAlgn="base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1300" dirty="0" smtClean="0">
                <a:latin typeface="+mn-ea"/>
              </a:rPr>
              <a:t>List</a:t>
            </a:r>
            <a:endParaRPr lang="en-US" altLang="ko-KR" sz="1300" dirty="0">
              <a:latin typeface="+mn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83814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7143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42844" y="214290"/>
            <a:ext cx="5072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1. </a:t>
            </a:r>
            <a:r>
              <a:rPr lang="en-US" altLang="ko-KR" dirty="0" smtClean="0">
                <a:latin typeface="+mn-ea"/>
              </a:rPr>
              <a:t>Insert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980728"/>
            <a:ext cx="2376264" cy="49465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3851920" y="3212976"/>
            <a:ext cx="50405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dirty="0" smtClean="0"/>
              <a:t> </a:t>
            </a:r>
            <a:r>
              <a:rPr lang="en-US" altLang="ko-KR" dirty="0" err="1" smtClean="0"/>
              <a:t>TextView</a:t>
            </a:r>
            <a:r>
              <a:rPr lang="ko-KR" altLang="en-US" dirty="0" smtClean="0"/>
              <a:t>에 이름과 전화 번호를 입력한다</a:t>
            </a:r>
            <a:endParaRPr lang="en-US" altLang="ko-KR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dirty="0" smtClean="0"/>
              <a:t> Insert </a:t>
            </a:r>
            <a:r>
              <a:rPr lang="ko-KR" altLang="en-US" dirty="0" smtClean="0"/>
              <a:t>버튼을 누르면 아래 리스트에 추가된다</a:t>
            </a:r>
            <a:endParaRPr lang="ko-KR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7143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42844" y="214290"/>
            <a:ext cx="5072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2. </a:t>
            </a:r>
            <a:r>
              <a:rPr lang="en-US" altLang="ko-KR" dirty="0" smtClean="0">
                <a:latin typeface="+mn-ea"/>
              </a:rPr>
              <a:t>Update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263305"/>
            <a:ext cx="2045273" cy="4325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39752" y="1196752"/>
            <a:ext cx="2124539" cy="4392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4716016" y="2420888"/>
            <a:ext cx="41764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dirty="0" smtClean="0"/>
              <a:t> </a:t>
            </a:r>
            <a:r>
              <a:rPr lang="ko-KR" altLang="en-US" dirty="0" smtClean="0"/>
              <a:t>리스트에서 수정할 아이템을 누른다</a:t>
            </a:r>
            <a:endParaRPr lang="en-US" altLang="ko-KR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dirty="0" smtClean="0"/>
              <a:t> </a:t>
            </a:r>
            <a:r>
              <a:rPr lang="ko-KR" altLang="en-US" dirty="0" smtClean="0"/>
              <a:t>아이템 정보가 </a:t>
            </a:r>
            <a:r>
              <a:rPr lang="en-US" altLang="ko-KR" dirty="0" err="1" smtClean="0"/>
              <a:t>TextView</a:t>
            </a:r>
            <a:r>
              <a:rPr lang="ko-KR" altLang="en-US" dirty="0" smtClean="0"/>
              <a:t>에 띄워진다</a:t>
            </a:r>
            <a:endParaRPr lang="en-US" altLang="ko-KR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dirty="0" smtClean="0"/>
              <a:t> </a:t>
            </a:r>
            <a:r>
              <a:rPr lang="ko-KR" altLang="en-US" dirty="0" smtClean="0"/>
              <a:t>내용을 수정한다</a:t>
            </a:r>
            <a:endParaRPr lang="en-US" altLang="ko-KR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dirty="0" smtClean="0"/>
              <a:t> </a:t>
            </a:r>
            <a:r>
              <a:rPr lang="ko-KR" altLang="en-US" dirty="0" smtClean="0"/>
              <a:t>수정 버튼을 누른다</a:t>
            </a:r>
            <a:r>
              <a:rPr lang="en-US" altLang="ko-KR" dirty="0" smtClean="0"/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7143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42844" y="214290"/>
            <a:ext cx="5072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3</a:t>
            </a:r>
            <a:r>
              <a:rPr lang="en-US" altLang="ko-KR" dirty="0" smtClean="0"/>
              <a:t>. Delete</a:t>
            </a:r>
            <a:endParaRPr lang="en-US" altLang="ko-KR" dirty="0" smtClean="0">
              <a:latin typeface="+mn-ea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55776" y="1412776"/>
            <a:ext cx="2045445" cy="4320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1340768"/>
            <a:ext cx="2106319" cy="4354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4716016" y="2420888"/>
            <a:ext cx="4176464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dirty="0" smtClean="0"/>
              <a:t> </a:t>
            </a:r>
            <a:r>
              <a:rPr lang="ko-KR" altLang="en-US" dirty="0" smtClean="0"/>
              <a:t>리스트에서 삭제할 아이템을 누른다</a:t>
            </a:r>
            <a:endParaRPr lang="en-US" altLang="ko-KR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dirty="0" smtClean="0"/>
              <a:t> </a:t>
            </a:r>
            <a:r>
              <a:rPr lang="ko-KR" altLang="en-US" dirty="0" smtClean="0"/>
              <a:t>아이템 정보가 </a:t>
            </a:r>
            <a:r>
              <a:rPr lang="en-US" altLang="ko-KR" dirty="0" err="1" smtClean="0"/>
              <a:t>TextView</a:t>
            </a:r>
            <a:r>
              <a:rPr lang="ko-KR" altLang="en-US" dirty="0" smtClean="0"/>
              <a:t>에 띄워진다</a:t>
            </a:r>
            <a:endParaRPr lang="en-US" altLang="ko-KR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dirty="0" smtClean="0"/>
              <a:t> </a:t>
            </a:r>
            <a:r>
              <a:rPr lang="ko-KR" altLang="en-US" dirty="0" smtClean="0"/>
              <a:t>삭제버튼을 누른다</a:t>
            </a:r>
            <a:endParaRPr lang="en-US" altLang="ko-KR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7143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42844" y="214290"/>
            <a:ext cx="5072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3</a:t>
            </a:r>
            <a:r>
              <a:rPr lang="en-US" altLang="ko-KR" dirty="0" smtClean="0"/>
              <a:t>. List</a:t>
            </a:r>
            <a:endParaRPr lang="en-US" altLang="ko-KR" dirty="0" smtClean="0">
              <a:latin typeface="+mn-ea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340768"/>
            <a:ext cx="2232248" cy="4715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3995936" y="2852936"/>
            <a:ext cx="45365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dirty="0" smtClean="0"/>
              <a:t>  </a:t>
            </a:r>
            <a:r>
              <a:rPr lang="ko-KR" altLang="en-US" dirty="0" err="1" smtClean="0"/>
              <a:t>앱이</a:t>
            </a:r>
            <a:r>
              <a:rPr lang="ko-KR" altLang="en-US" dirty="0" smtClean="0"/>
              <a:t> 실행될 때 초기화면에 </a:t>
            </a:r>
            <a:r>
              <a:rPr lang="en-US" altLang="ko-KR" dirty="0" smtClean="0"/>
              <a:t>DB</a:t>
            </a:r>
            <a:r>
              <a:rPr lang="ko-KR" altLang="en-US" dirty="0" smtClean="0"/>
              <a:t>에 있는                회원 정보를 불러와 리스트에 띄운다</a:t>
            </a:r>
            <a:r>
              <a:rPr lang="en-US" altLang="ko-KR" dirty="0" smtClean="0"/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835</TotalTime>
  <Words>102</Words>
  <Application>Microsoft Office PowerPoint</Application>
  <PresentationFormat>화면 슬라이드 쇼(4:3)</PresentationFormat>
  <Paragraphs>26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admin</dc:creator>
  <cp:lastModifiedBy>admin</cp:lastModifiedBy>
  <cp:revision>93</cp:revision>
  <dcterms:created xsi:type="dcterms:W3CDTF">2022-04-05T06:45:12Z</dcterms:created>
  <dcterms:modified xsi:type="dcterms:W3CDTF">2022-06-30T02:28:03Z</dcterms:modified>
</cp:coreProperties>
</file>