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311" r:id="rId3"/>
    <p:sldId id="312" r:id="rId4"/>
    <p:sldId id="313" r:id="rId5"/>
    <p:sldId id="314" r:id="rId6"/>
    <p:sldId id="316" r:id="rId7"/>
    <p:sldId id="315" r:id="rId8"/>
    <p:sldId id="319" r:id="rId9"/>
    <p:sldId id="320" r:id="rId10"/>
    <p:sldId id="317" r:id="rId11"/>
    <p:sldId id="31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162" d="100"/>
          <a:sy n="162" d="100"/>
        </p:scale>
        <p:origin x="4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7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1D86A-E2EF-42FF-BA63-90F068E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9" y="1098884"/>
            <a:ext cx="4797408" cy="4600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D56C85-ACF3-422D-9E50-45AE8F7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28" y="1412708"/>
            <a:ext cx="39017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-&gt;??...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3F50E-9F2D-4E6A-9070-837270FF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-1"/>
          <a:stretch/>
        </p:blipFill>
        <p:spPr>
          <a:xfrm>
            <a:off x="289037" y="1129337"/>
            <a:ext cx="4267199" cy="3098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7057696" y="1755227"/>
            <a:ext cx="409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Coco dataset </a:t>
            </a:r>
            <a:r>
              <a:rPr lang="ko-KR" altLang="en-US" dirty="0"/>
              <a:t>받아서</a:t>
            </a:r>
            <a:r>
              <a:rPr lang="en-US" altLang="ko-KR" dirty="0"/>
              <a:t> </a:t>
            </a:r>
            <a:r>
              <a:rPr lang="ko-KR" altLang="en-US" dirty="0"/>
              <a:t>이미지와 이미지에 해당하는 </a:t>
            </a:r>
            <a:r>
              <a:rPr lang="en-US" altLang="ko-KR" dirty="0"/>
              <a:t>caption</a:t>
            </a:r>
            <a:r>
              <a:rPr lang="ko-KR" altLang="en-US" dirty="0"/>
              <a:t>을 </a:t>
            </a:r>
            <a:r>
              <a:rPr lang="en-US" altLang="ko-KR" dirty="0" err="1"/>
              <a:t>captio</a:t>
            </a:r>
            <a:r>
              <a:rPr lang="ko-KR" altLang="en-US" dirty="0"/>
              <a:t>의 단어에 해당하는 </a:t>
            </a:r>
            <a:r>
              <a:rPr lang="en-US" altLang="ko-KR" dirty="0"/>
              <a:t>index</a:t>
            </a:r>
            <a:r>
              <a:rPr lang="ko-KR" altLang="en-US" dirty="0"/>
              <a:t>로 변환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AFA9E-5DD1-4A21-85CC-0270BE4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" y="4863662"/>
            <a:ext cx="5975131" cy="1441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A83A6-ADA0-4247-B7B6-054F6C1D711D}"/>
              </a:ext>
            </a:extLst>
          </p:cNvPr>
          <p:cNvSpPr txBox="1"/>
          <p:nvPr/>
        </p:nvSpPr>
        <p:spPr>
          <a:xfrm>
            <a:off x="5658929" y="3681934"/>
            <a:ext cx="66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들을 </a:t>
            </a:r>
            <a:r>
              <a:rPr lang="en-US" altLang="ko-KR" dirty="0"/>
              <a:t>Batch</a:t>
            </a:r>
            <a:r>
              <a:rPr lang="ko-KR" altLang="en-US" dirty="0"/>
              <a:t> 단위로 </a:t>
            </a:r>
            <a:r>
              <a:rPr lang="en-US" altLang="ko-KR" dirty="0"/>
              <a:t> </a:t>
            </a:r>
            <a:r>
              <a:rPr lang="ko-KR" altLang="en-US" dirty="0"/>
              <a:t>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Lengths = batch</a:t>
            </a:r>
            <a:r>
              <a:rPr lang="ko-KR" altLang="en-US" dirty="0"/>
              <a:t>단위로 묶인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6D73B-0508-47E2-BEAA-EC122EA9C0C8}"/>
              </a:ext>
            </a:extLst>
          </p:cNvPr>
          <p:cNvSpPr/>
          <p:nvPr/>
        </p:nvSpPr>
        <p:spPr>
          <a:xfrm>
            <a:off x="9079027" y="4634427"/>
            <a:ext cx="1382110" cy="127968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FABD40-3A31-4CEC-A8E2-B1ADCD66CC00}"/>
              </a:ext>
            </a:extLst>
          </p:cNvPr>
          <p:cNvCxnSpPr/>
          <p:nvPr/>
        </p:nvCxnSpPr>
        <p:spPr>
          <a:xfrm>
            <a:off x="8603411" y="4687018"/>
            <a:ext cx="3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227E20-1515-4989-B08C-D9FCD41C2484}"/>
              </a:ext>
            </a:extLst>
          </p:cNvPr>
          <p:cNvCxnSpPr/>
          <p:nvPr/>
        </p:nvCxnSpPr>
        <p:spPr>
          <a:xfrm>
            <a:off x="8609162" y="5844453"/>
            <a:ext cx="39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E2FD64-DE78-49DC-9C18-6AF116F1AD58}"/>
              </a:ext>
            </a:extLst>
          </p:cNvPr>
          <p:cNvSpPr txBox="1"/>
          <p:nvPr/>
        </p:nvSpPr>
        <p:spPr>
          <a:xfrm>
            <a:off x="7568405" y="4492758"/>
            <a:ext cx="107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29932-0338-42AA-8253-BC71887BD489}"/>
              </a:ext>
            </a:extLst>
          </p:cNvPr>
          <p:cNvSpPr txBox="1"/>
          <p:nvPr/>
        </p:nvSpPr>
        <p:spPr>
          <a:xfrm>
            <a:off x="6381528" y="5654975"/>
            <a:ext cx="21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Caption( 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C35FDB7E-E345-4473-B608-609BC5167DC9}"/>
              </a:ext>
            </a:extLst>
          </p:cNvPr>
          <p:cNvSpPr/>
          <p:nvPr/>
        </p:nvSpPr>
        <p:spPr>
          <a:xfrm rot="5400000">
            <a:off x="9754005" y="5378069"/>
            <a:ext cx="124317" cy="1382109"/>
          </a:xfrm>
          <a:prstGeom prst="rightBrace">
            <a:avLst>
              <a:gd name="adj1" fmla="val 134869"/>
              <a:gd name="adj2" fmla="val 50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E285B-6712-44AE-89E5-F350A6BE6142}"/>
              </a:ext>
            </a:extLst>
          </p:cNvPr>
          <p:cNvSpPr txBox="1"/>
          <p:nvPr/>
        </p:nvSpPr>
        <p:spPr>
          <a:xfrm>
            <a:off x="8747185" y="6121715"/>
            <a:ext cx="26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</a:t>
            </a:r>
            <a:r>
              <a:rPr lang="en-US" altLang="ko-KR" dirty="0" err="1"/>
              <a:t>caption_lengths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1710E-3116-47D9-A3B9-52A264FD1591}"/>
              </a:ext>
            </a:extLst>
          </p:cNvPr>
          <p:cNvSpPr/>
          <p:nvPr/>
        </p:nvSpPr>
        <p:spPr>
          <a:xfrm>
            <a:off x="7568405" y="6408543"/>
            <a:ext cx="356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&lt;Target : batch</a:t>
            </a:r>
            <a:r>
              <a:rPr lang="ko-KR" altLang="en-US" dirty="0"/>
              <a:t>로 묶인 </a:t>
            </a:r>
            <a:r>
              <a:rPr lang="en-US" altLang="ko-KR" dirty="0"/>
              <a:t>caption&gt;</a:t>
            </a:r>
          </a:p>
        </p:txBody>
      </p:sp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8B8F9-7D7D-4452-BD56-1488E02C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2" y="1132513"/>
            <a:ext cx="5622874" cy="3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65D49-A7A8-41FB-99C3-6B0A3068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8" y="1275309"/>
            <a:ext cx="6113751" cy="4837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A66B7-AF88-49E1-96BC-F068E143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5" y="910462"/>
            <a:ext cx="6096000" cy="285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44717-5904-4391-8CA0-2E74623EFEE7}"/>
              </a:ext>
            </a:extLst>
          </p:cNvPr>
          <p:cNvSpPr txBox="1"/>
          <p:nvPr/>
        </p:nvSpPr>
        <p:spPr>
          <a:xfrm>
            <a:off x="7040488" y="4183478"/>
            <a:ext cx="426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embedding </a:t>
            </a:r>
            <a:r>
              <a:rPr lang="ko-KR" altLang="en-US" dirty="0"/>
              <a:t>하기 위해</a:t>
            </a:r>
            <a:endParaRPr lang="en-US" altLang="ko-KR" dirty="0"/>
          </a:p>
          <a:p>
            <a:r>
              <a:rPr lang="en-US" altLang="ko-KR" dirty="0"/>
              <a:t>1. Encoded caption -&gt; word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길이에 맞춰 </a:t>
            </a:r>
            <a:r>
              <a:rPr lang="en-US" altLang="ko-KR" dirty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0" t="24201" r="13155" b="54001"/>
          <a:stretch/>
        </p:blipFill>
        <p:spPr>
          <a:xfrm>
            <a:off x="4090691" y="1073269"/>
            <a:ext cx="3457452" cy="6789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4" t="85815"/>
          <a:stretch/>
        </p:blipFill>
        <p:spPr>
          <a:xfrm>
            <a:off x="3806574" y="3687102"/>
            <a:ext cx="4097876" cy="44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2" t="45318" r="11806" b="15193"/>
          <a:stretch/>
        </p:blipFill>
        <p:spPr>
          <a:xfrm>
            <a:off x="3702628" y="1935436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1660942" y="1132000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 </a:t>
            </a:r>
            <a:r>
              <a:rPr lang="en-US" altLang="ko-KR" sz="900" dirty="0" err="1">
                <a:solidFill>
                  <a:schemeClr val="tx1"/>
                </a:solidFill>
              </a:rPr>
              <a:t>len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vocab_size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1632868" y="3687102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len,word</a:t>
            </a:r>
            <a:r>
              <a:rPr lang="en-US" altLang="ko-KR" sz="900" dirty="0">
                <a:solidFill>
                  <a:schemeClr val="tx1"/>
                </a:solidFill>
              </a:rPr>
              <a:t> embedding size)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BDF7E-11BE-4689-A882-5787CBCF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39061" y="3683718"/>
            <a:ext cx="1527221" cy="4097876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EE54AC2-83C2-4660-9EBF-D60A92E264A2}"/>
              </a:ext>
            </a:extLst>
          </p:cNvPr>
          <p:cNvSpPr/>
          <p:nvPr/>
        </p:nvSpPr>
        <p:spPr>
          <a:xfrm>
            <a:off x="8098171" y="3729789"/>
            <a:ext cx="191587" cy="5187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491F5-FE8C-4558-AEB9-70682C7EF1B2}"/>
              </a:ext>
            </a:extLst>
          </p:cNvPr>
          <p:cNvSpPr txBox="1"/>
          <p:nvPr/>
        </p:nvSpPr>
        <p:spPr>
          <a:xfrm>
            <a:off x="8483479" y="3816594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size</a:t>
            </a:r>
            <a:endParaRPr lang="ko-KR" altLang="en-US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9108D43-EA80-49ED-984B-48AD840C6B38}"/>
              </a:ext>
            </a:extLst>
          </p:cNvPr>
          <p:cNvSpPr/>
          <p:nvPr/>
        </p:nvSpPr>
        <p:spPr>
          <a:xfrm rot="5400000">
            <a:off x="5390148" y="3244012"/>
            <a:ext cx="445168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C118B-4F74-4FC9-9167-FB9FB1957076}"/>
              </a:ext>
            </a:extLst>
          </p:cNvPr>
          <p:cNvSpPr txBox="1"/>
          <p:nvPr/>
        </p:nvSpPr>
        <p:spPr>
          <a:xfrm>
            <a:off x="6213521" y="4595797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caplen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0BD539-0FF4-4A96-B44D-8CE2FC0CE3C6}"/>
              </a:ext>
            </a:extLst>
          </p:cNvPr>
          <p:cNvCxnSpPr/>
          <p:nvPr/>
        </p:nvCxnSpPr>
        <p:spPr>
          <a:xfrm flipV="1">
            <a:off x="6914147" y="3128211"/>
            <a:ext cx="1868906" cy="65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A96FD-97EA-4C1C-9BFA-5269BA526ABC}"/>
              </a:ext>
            </a:extLst>
          </p:cNvPr>
          <p:cNvSpPr txBox="1"/>
          <p:nvPr/>
        </p:nvSpPr>
        <p:spPr>
          <a:xfrm>
            <a:off x="8752184" y="2902329"/>
            <a:ext cx="25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embedding size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47A876-7E9E-471D-A2F9-46839ED4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" y="2077321"/>
            <a:ext cx="1814319" cy="3860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B4CA18-4375-42F9-8734-7B8C93A13397}"/>
              </a:ext>
            </a:extLst>
          </p:cNvPr>
          <p:cNvSpPr txBox="1"/>
          <p:nvPr/>
        </p:nvSpPr>
        <p:spPr>
          <a:xfrm>
            <a:off x="205035" y="1607638"/>
            <a:ext cx="95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Preds</a:t>
            </a:r>
            <a:r>
              <a:rPr lang="en-US" altLang="ko-KR" sz="900" dirty="0"/>
              <a:t> / Prediction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2ECB1-E38C-40FC-8BAD-C616C39449CA}"/>
              </a:ext>
            </a:extLst>
          </p:cNvPr>
          <p:cNvSpPr/>
          <p:nvPr/>
        </p:nvSpPr>
        <p:spPr>
          <a:xfrm>
            <a:off x="360846" y="643696"/>
            <a:ext cx="72026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j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32 </a:t>
            </a:r>
            <a:r>
              <a:rPr lang="ko-KR" altLang="en-US" sz="900" dirty="0" err="1"/>
              <a:t>p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[[146, 33, 251, 2860, 4, 3848, 47, 1666, 1663, 3],</a:t>
            </a:r>
            <a:endParaRPr lang="en-US" altLang="ko-KR" sz="900" dirty="0"/>
          </a:p>
          <a:p>
            <a:r>
              <a:rPr lang="ko-KR" altLang="en-US" sz="900" dirty="0"/>
              <a:t> [131, 53, 409, 106, 31, 40, 7, 65, 1412, 111], </a:t>
            </a:r>
            <a:endParaRPr lang="en-US" altLang="ko-KR" sz="900" dirty="0"/>
          </a:p>
          <a:p>
            <a:r>
              <a:rPr lang="ko-KR" altLang="en-US" sz="900" dirty="0"/>
              <a:t>[4, 48, 33, 30, 31, 212, 111, 146, 373, 106], </a:t>
            </a:r>
            <a:endParaRPr lang="en-US" altLang="ko-KR" sz="900" dirty="0"/>
          </a:p>
          <a:p>
            <a:r>
              <a:rPr lang="ko-KR" altLang="en-US" sz="900" dirty="0"/>
              <a:t>[30, 31, 34, 210, 3016, 115, 793, 36, 1256, 857], </a:t>
            </a:r>
            <a:endParaRPr lang="en-US" altLang="ko-KR" sz="900" dirty="0"/>
          </a:p>
          <a:p>
            <a:r>
              <a:rPr lang="ko-KR" altLang="en-US" sz="900" dirty="0"/>
              <a:t>[31, 115, 30, 7, 857, 1003, 87, 34, 2876, 936], </a:t>
            </a:r>
            <a:endParaRPr lang="en-US" altLang="ko-KR" sz="900" dirty="0"/>
          </a:p>
          <a:p>
            <a:r>
              <a:rPr lang="ko-KR" altLang="en-US" sz="900" dirty="0"/>
              <a:t>[7, 87, 65, 31, 938, 19, 785, 115, 30, 40], </a:t>
            </a:r>
            <a:endParaRPr lang="en-US" altLang="ko-KR" sz="900" dirty="0"/>
          </a:p>
          <a:p>
            <a:r>
              <a:rPr lang="ko-KR" altLang="en-US" sz="900" dirty="0"/>
              <a:t>[30, 7, 34, 31, 3384, 65, 115, 131, 3, 3016], </a:t>
            </a:r>
            <a:endParaRPr lang="en-US" altLang="ko-KR" sz="900" dirty="0"/>
          </a:p>
          <a:p>
            <a:r>
              <a:rPr lang="ko-KR" altLang="en-US" sz="900" dirty="0"/>
              <a:t>[30, 34, 31, 115, 65, 36, 61, 373, 770, 229], </a:t>
            </a:r>
            <a:endParaRPr lang="en-US" altLang="ko-KR" sz="900" dirty="0"/>
          </a:p>
          <a:p>
            <a:r>
              <a:rPr lang="ko-KR" altLang="en-US" sz="900" dirty="0"/>
              <a:t>[65, 31, 862, 192, 30, 409, 857, 120, 1038, 115], </a:t>
            </a:r>
            <a:endParaRPr lang="en-US" altLang="ko-KR" sz="900" dirty="0"/>
          </a:p>
          <a:p>
            <a:r>
              <a:rPr lang="ko-KR" altLang="en-US" sz="900" dirty="0"/>
              <a:t>[65, 1038, 862, 507, 131, 40, 2358, 1665, 112, 409], </a:t>
            </a:r>
            <a:endParaRPr lang="en-US" altLang="ko-KR" sz="900" dirty="0"/>
          </a:p>
          <a:p>
            <a:r>
              <a:rPr lang="ko-KR" altLang="en-US" sz="900" dirty="0"/>
              <a:t>[131, 65, 715, 106, 409, 1412, 3384, 53, 327, 1038], </a:t>
            </a:r>
            <a:endParaRPr lang="en-US" altLang="ko-KR" sz="900" dirty="0"/>
          </a:p>
          <a:p>
            <a:r>
              <a:rPr lang="ko-KR" altLang="en-US" sz="900" dirty="0"/>
              <a:t>[40, 78, 146, 131, 365, 65, 112, 53, 16, 1412], </a:t>
            </a:r>
            <a:endParaRPr lang="en-US" altLang="ko-KR" sz="900" dirty="0"/>
          </a:p>
          <a:p>
            <a:r>
              <a:rPr lang="ko-KR" altLang="en-US" sz="900" dirty="0"/>
              <a:t>[146, 33, 4, 111, 48, 47, 36, 648, 40, 242], </a:t>
            </a:r>
            <a:endParaRPr lang="en-US" altLang="ko-KR" sz="900" dirty="0"/>
          </a:p>
          <a:p>
            <a:r>
              <a:rPr lang="ko-KR" altLang="en-US" sz="900" dirty="0"/>
              <a:t>[34, 229, 4715, 6639, 7, 3828, 1123, 1296, 2715, 3945]]</a:t>
            </a:r>
          </a:p>
          <a:p>
            <a:endParaRPr lang="nl-NL" altLang="ko-KR" sz="900" dirty="0"/>
          </a:p>
          <a:p>
            <a:r>
              <a:rPr lang="nl-NL" altLang="ko-KR" sz="900" dirty="0"/>
              <a:t> j is 29 p is </a:t>
            </a:r>
          </a:p>
          <a:p>
            <a:r>
              <a:rPr lang="nl-NL" altLang="ko-KR" sz="900" dirty="0"/>
              <a:t>[[251, 33, 252, 146, 52, 4, 3848, 194, 2860, 51],</a:t>
            </a:r>
          </a:p>
          <a:p>
            <a:r>
              <a:rPr lang="nl-NL" altLang="ko-KR" sz="900" dirty="0"/>
              <a:t> [53, 131, 52, 106, 282, 970, 1412, 94, 1256, 280],</a:t>
            </a:r>
          </a:p>
          <a:p>
            <a:r>
              <a:rPr lang="nl-NL" altLang="ko-KR" sz="900" dirty="0"/>
              <a:t> [52, 54, 280, 1352, 1633, 94, 1383, 4, 292, 1042], </a:t>
            </a:r>
          </a:p>
          <a:p>
            <a:r>
              <a:rPr lang="nl-NL" altLang="ko-KR" sz="900" dirty="0"/>
              <a:t>[54, 40, 78, 52, 94, 7, 53, 171, 140, 105],</a:t>
            </a:r>
          </a:p>
          <a:p>
            <a:r>
              <a:rPr lang="nl-NL" altLang="ko-KR" sz="900" dirty="0"/>
              <a:t> [78, 40, 54, 55, 185, 112, 193, 94, 33, 418], </a:t>
            </a:r>
          </a:p>
          <a:p>
            <a:r>
              <a:rPr lang="nl-NL" altLang="ko-KR" sz="900" dirty="0"/>
              <a:t>[33, 4, 78, 146, 34, 40, 103, 48, 161, 47],</a:t>
            </a:r>
          </a:p>
          <a:p>
            <a:r>
              <a:rPr lang="nl-NL" altLang="ko-KR" sz="900" dirty="0"/>
              <a:t> [34, 41, 2715, 230, 229, 186, 210, 705, 768, 827],</a:t>
            </a:r>
          </a:p>
          <a:p>
            <a:r>
              <a:rPr lang="nl-NL" altLang="ko-KR" sz="900" dirty="0"/>
              <a:t> [2, 19, 40, 3, 78, 7, 34, 112, 805, 14],</a:t>
            </a:r>
          </a:p>
          <a:p>
            <a:r>
              <a:rPr lang="nl-NL" altLang="ko-KR" sz="900" dirty="0"/>
              <a:t> [7, 6, 4, 5, 1, 0, 2, 3, 8, 9]]</a:t>
            </a:r>
          </a:p>
          <a:p>
            <a:endParaRPr lang="nl-NL" altLang="ko-KR" sz="900" dirty="0"/>
          </a:p>
          <a:p>
            <a:r>
              <a:rPr lang="nl-NL" altLang="ko-KR" sz="900" dirty="0"/>
              <a:t>j is 28 p is </a:t>
            </a:r>
          </a:p>
          <a:p>
            <a:r>
              <a:rPr lang="nl-NL" altLang="ko-KR" sz="900" dirty="0"/>
              <a:t>[[4, 146, 33, 252, 251, 48, 3, 3848, 2479, 111],</a:t>
            </a:r>
          </a:p>
          <a:p>
            <a:r>
              <a:rPr lang="nl-NL" altLang="ko-KR" sz="900" dirty="0"/>
              <a:t> [4244, 21, 2716, 1846, 1393, 3575, 61, 2723, 110, 195], </a:t>
            </a:r>
          </a:p>
          <a:p>
            <a:r>
              <a:rPr lang="nl-NL" altLang="ko-KR" sz="900" dirty="0"/>
              <a:t>[131, 629, 4244, 352, 327, 322, 4490, 757, 4796, 1529], </a:t>
            </a:r>
          </a:p>
          <a:p>
            <a:r>
              <a:rPr lang="nl-NL" altLang="ko-KR" sz="900" dirty="0"/>
              <a:t>[131, 2530, 322, 629, 327, 4244, 611, 4490, 352, 40], </a:t>
            </a:r>
          </a:p>
          <a:p>
            <a:r>
              <a:rPr lang="nl-NL" altLang="ko-KR" sz="900" dirty="0"/>
              <a:t>[40, 249, 322, 611, 277, 627, 295, 288, 2530, 59],</a:t>
            </a:r>
          </a:p>
          <a:p>
            <a:r>
              <a:rPr lang="nl-NL" altLang="ko-KR" sz="900" dirty="0"/>
              <a:t> [40, 249, 288, 78, 461, 4, 35, 627, 399, 59], </a:t>
            </a:r>
          </a:p>
          <a:p>
            <a:r>
              <a:rPr lang="nl-NL" altLang="ko-KR" sz="900" dirty="0"/>
              <a:t>[4, 33, 40, 48, 258, 702, 2135, 2430, 288, 146], </a:t>
            </a:r>
          </a:p>
          <a:p>
            <a:r>
              <a:rPr lang="nl-NL" altLang="ko-KR" sz="900" dirty="0"/>
              <a:t>[113, 64, 1453, 1402, 199, 820, 133, 29, 1040, 63], </a:t>
            </a:r>
          </a:p>
          <a:p>
            <a:r>
              <a:rPr lang="nl-NL" altLang="ko-KR" sz="900" dirty="0"/>
              <a:t>[2, 113, 762, 490, 258, 19, 1402, 59, 847, 3], </a:t>
            </a:r>
          </a:p>
          <a:p>
            <a:r>
              <a:rPr lang="nl-NL" altLang="ko-KR" sz="900" dirty="0"/>
              <a:t>[7, 6, 4, 5, 1, 0, 2, 3, 8, 9]]</a:t>
            </a:r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2A6B-913C-4DBB-A041-C2822CD4968A}"/>
              </a:ext>
            </a:extLst>
          </p:cNvPr>
          <p:cNvSpPr txBox="1"/>
          <p:nvPr/>
        </p:nvSpPr>
        <p:spPr>
          <a:xfrm>
            <a:off x="360846" y="5847605"/>
            <a:ext cx="5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 째 </a:t>
            </a:r>
            <a:r>
              <a:rPr lang="en-US" altLang="ko-KR" dirty="0" err="1"/>
              <a:t>captio</a:t>
            </a:r>
            <a:r>
              <a:rPr lang="ko-KR" altLang="en-US" dirty="0"/>
              <a:t>에서 나온 각 </a:t>
            </a:r>
            <a:r>
              <a:rPr lang="en-US" altLang="ko-KR" dirty="0"/>
              <a:t>t</a:t>
            </a:r>
            <a:r>
              <a:rPr lang="ko-KR" altLang="en-US" dirty="0"/>
              <a:t>시점에서 나온  </a:t>
            </a:r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크기의 </a:t>
            </a:r>
            <a:r>
              <a:rPr lang="en-US" altLang="ko-KR" dirty="0"/>
              <a:t>prediction score</a:t>
            </a:r>
            <a:r>
              <a:rPr lang="ko-KR" altLang="en-US" dirty="0"/>
              <a:t>  </a:t>
            </a:r>
            <a:r>
              <a:rPr lang="en-US" altLang="ko-KR" dirty="0"/>
              <a:t>top10 </a:t>
            </a:r>
            <a:r>
              <a:rPr lang="ko-KR" altLang="en-US" dirty="0"/>
              <a:t>추출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C364-CBDC-4DF7-A7D5-9AB3305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1233111"/>
            <a:ext cx="5156097" cy="24105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B337C5-1DB1-4D25-9CA9-9DB47E790870}"/>
              </a:ext>
            </a:extLst>
          </p:cNvPr>
          <p:cNvCxnSpPr/>
          <p:nvPr/>
        </p:nvCxnSpPr>
        <p:spPr>
          <a:xfrm flipV="1">
            <a:off x="3826118" y="1386644"/>
            <a:ext cx="4435643" cy="36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7050750" y="5363544"/>
            <a:ext cx="360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(32, 17) </a:t>
            </a:r>
            <a:r>
              <a:rPr lang="ko-KR" altLang="en-US" dirty="0" err="1"/>
              <a:t>torch.Size</a:t>
            </a:r>
            <a:r>
              <a:rPr lang="ko-KR" altLang="en-US" dirty="0"/>
              <a:t>([32, 17, 8853])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4A0DEC-3E35-4E88-A970-7B35C63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31" y="5906538"/>
            <a:ext cx="5793121" cy="49485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25B23A-3E8C-4B4F-8036-163D0C245BAD}"/>
              </a:ext>
            </a:extLst>
          </p:cNvPr>
          <p:cNvCxnSpPr/>
          <p:nvPr/>
        </p:nvCxnSpPr>
        <p:spPr>
          <a:xfrm flipH="1">
            <a:off x="5663001" y="1189112"/>
            <a:ext cx="4324759" cy="53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2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1207426" y="6046902"/>
            <a:ext cx="6582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편의상 </a:t>
            </a:r>
            <a:r>
              <a:rPr lang="en-US" altLang="ko-KR" sz="1000" dirty="0"/>
              <a:t>Candidate</a:t>
            </a:r>
            <a:r>
              <a:rPr lang="ko-KR" altLang="en-US" sz="1000" dirty="0"/>
              <a:t>를 </a:t>
            </a:r>
            <a:r>
              <a:rPr lang="en-US" altLang="ko-KR" sz="1000" dirty="0"/>
              <a:t>Ca</a:t>
            </a:r>
            <a:r>
              <a:rPr lang="ko-KR" altLang="en-US" sz="1000" dirty="0"/>
              <a:t>로</a:t>
            </a:r>
            <a:r>
              <a:rPr lang="en-US" altLang="ko-KR" sz="1000" dirty="0"/>
              <a:t>, Reference</a:t>
            </a:r>
            <a:r>
              <a:rPr lang="ko-KR" altLang="en-US" sz="1000" dirty="0"/>
              <a:t>를 </a:t>
            </a:r>
            <a:r>
              <a:rPr lang="en-US" altLang="ko-KR" sz="1000" dirty="0"/>
              <a:t>Ref</a:t>
            </a:r>
            <a:r>
              <a:rPr lang="ko-KR" altLang="en-US" sz="1000" dirty="0"/>
              <a:t>로 축약하여 부르겠습니다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이제 </a:t>
            </a:r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1" y="2951018"/>
            <a:ext cx="10411601" cy="837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4B8C3-60DF-436F-A3BA-879A4A952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2"/>
          <a:stretch/>
        </p:blipFill>
        <p:spPr>
          <a:xfrm>
            <a:off x="351894" y="3772870"/>
            <a:ext cx="10083254" cy="1169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A903C9-12B2-4210-AD7E-DEB3225C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94" y="4942422"/>
            <a:ext cx="5210175" cy="971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5E1088-5A4C-404A-A2F0-BC897C71B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037" y="5096426"/>
            <a:ext cx="4599471" cy="587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E651C-DE17-4B8E-95D9-A08AA466244A}"/>
              </a:ext>
            </a:extLst>
          </p:cNvPr>
          <p:cNvSpPr txBox="1"/>
          <p:nvPr/>
        </p:nvSpPr>
        <p:spPr>
          <a:xfrm>
            <a:off x="5039011" y="5913972"/>
            <a:ext cx="3853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여기서는 나머지 </a:t>
            </a:r>
            <a:r>
              <a:rPr lang="en-US" altLang="ko-KR" sz="900" dirty="0"/>
              <a:t>gram</a:t>
            </a:r>
            <a:r>
              <a:rPr lang="ko-KR" altLang="en-US" sz="900" dirty="0"/>
              <a:t>의 </a:t>
            </a:r>
            <a:r>
              <a:rPr lang="en-US" altLang="ko-KR" sz="900" dirty="0"/>
              <a:t>weight</a:t>
            </a:r>
            <a:r>
              <a:rPr lang="ko-KR" altLang="en-US" sz="900" dirty="0"/>
              <a:t>는 </a:t>
            </a:r>
            <a:r>
              <a:rPr lang="en-US" altLang="ko-KR" sz="900" dirty="0"/>
              <a:t>0</a:t>
            </a:r>
            <a:r>
              <a:rPr lang="ko-KR" altLang="en-US" sz="900" dirty="0"/>
              <a:t>이어서 </a:t>
            </a:r>
            <a:r>
              <a:rPr lang="en-US" altLang="ko-KR" sz="900" dirty="0"/>
              <a:t>sigma</a:t>
            </a:r>
            <a:r>
              <a:rPr lang="ko-KR" altLang="en-US" sz="900" dirty="0"/>
              <a:t>계산 없는 것과 같음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583437" y="3107478"/>
            <a:ext cx="9200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89" y="6020012"/>
            <a:ext cx="10411601" cy="8379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1189</Words>
  <Application>Microsoft Office PowerPoint</Application>
  <PresentationFormat>와이드스크린</PresentationFormat>
  <Paragraphs>91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234</cp:revision>
  <dcterms:created xsi:type="dcterms:W3CDTF">2021-07-08T00:22:35Z</dcterms:created>
  <dcterms:modified xsi:type="dcterms:W3CDTF">2021-08-10T07:31:47Z</dcterms:modified>
</cp:coreProperties>
</file>