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313" r:id="rId3"/>
    <p:sldId id="311" r:id="rId4"/>
    <p:sldId id="312" r:id="rId5"/>
    <p:sldId id="314" r:id="rId6"/>
    <p:sldId id="31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730" autoAdjust="0"/>
  </p:normalViewPr>
  <p:slideViewPr>
    <p:cSldViewPr snapToGrid="0">
      <p:cViewPr varScale="1">
        <p:scale>
          <a:sx n="81" d="100"/>
          <a:sy n="81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44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3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https://runebook.dev/ko/docs/pytorch/generated/torch.max -&gt; </a:t>
            </a:r>
            <a:r>
              <a:rPr lang="en-US" altLang="ko-KR" dirty="0" err="1"/>
              <a:t>torch.max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ui-monospace"/>
              </a:rPr>
              <a:t>_, preds =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ui-monospace"/>
              </a:rPr>
              <a:t>torch.max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ui-monospace"/>
              </a:rPr>
              <a:t>(scores, dim=2) -&gt;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ui-monospace"/>
              </a:rPr>
              <a:t>이부분을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ui-monospace"/>
              </a:rPr>
              <a:t>top k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ui-monospace"/>
              </a:rPr>
              <a:t>로 변경해서 실행해보자</a:t>
            </a:r>
            <a:r>
              <a:rPr lang="en-US" altLang="ko-KR" b="0" i="0">
                <a:solidFill>
                  <a:srgbClr val="24292E"/>
                </a:solidFill>
                <a:effectLst/>
                <a:latin typeface="ui-monospac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1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Week6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58D6B-35DF-489B-9B1C-649C4463F168}"/>
              </a:ext>
            </a:extLst>
          </p:cNvPr>
          <p:cNvSpPr txBox="1"/>
          <p:nvPr/>
        </p:nvSpPr>
        <p:spPr>
          <a:xfrm>
            <a:off x="5404207" y="3950414"/>
            <a:ext cx="40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8B8F9-7D7D-4452-BD56-1488E02C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2" y="1132513"/>
            <a:ext cx="5622874" cy="36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7433E-584D-440F-96B4-8F3A6589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20" r="-5867"/>
          <a:stretch/>
        </p:blipFill>
        <p:spPr>
          <a:xfrm>
            <a:off x="5666022" y="2632402"/>
            <a:ext cx="6671469" cy="4003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E2E7E3-A315-4C7E-85B9-87746A252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83"/>
          <a:stretch/>
        </p:blipFill>
        <p:spPr>
          <a:xfrm>
            <a:off x="231339" y="4307343"/>
            <a:ext cx="5294436" cy="232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9CE88C-BA49-4B51-87D2-4B5EDF3F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9" y="1739329"/>
            <a:ext cx="9885821" cy="85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DD85D-A8E1-40F8-9A0C-F836952A8B30}"/>
              </a:ext>
            </a:extLst>
          </p:cNvPr>
          <p:cNvSpPr txBox="1"/>
          <p:nvPr/>
        </p:nvSpPr>
        <p:spPr>
          <a:xfrm>
            <a:off x="231339" y="3169377"/>
            <a:ext cx="428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Dec_len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안에 있는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  <a:p>
            <a:r>
              <a:rPr lang="en-US" altLang="ko-KR" dirty="0" err="1"/>
              <a:t>Batch_size_t</a:t>
            </a:r>
            <a:r>
              <a:rPr lang="en-US" altLang="ko-KR" dirty="0"/>
              <a:t> : -&gt;??...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0023A-1BF9-416B-90FA-97E76C028B9F}"/>
              </a:ext>
            </a:extLst>
          </p:cNvPr>
          <p:cNvSpPr/>
          <p:nvPr/>
        </p:nvSpPr>
        <p:spPr>
          <a:xfrm>
            <a:off x="231339" y="985680"/>
            <a:ext cx="1145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dec_len</a:t>
            </a:r>
            <a:r>
              <a:rPr lang="ko-KR" altLang="en-US" dirty="0"/>
              <a:t> = [22, 18, 14, 13, 13, 13, 13, 13, 12, 12, 12, 12, 12, 12, 11, 11, 11, 11, 11, 11, 11, 11, 11, 11, 11, 11, 10, 10, 10, 9, 9, 9]  </a:t>
            </a:r>
            <a:r>
              <a:rPr lang="en-US" altLang="ko-KR" dirty="0"/>
              <a:t>( batch </a:t>
            </a:r>
            <a:r>
              <a:rPr lang="ko-KR" altLang="en-US" dirty="0"/>
              <a:t>한 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39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03F50E-9F2D-4E6A-9070-837270FF3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" r="-1"/>
          <a:stretch/>
        </p:blipFill>
        <p:spPr>
          <a:xfrm>
            <a:off x="289037" y="1129337"/>
            <a:ext cx="4267199" cy="3098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8E58D-6A1A-428F-A3AC-250C2D04C7BA}"/>
              </a:ext>
            </a:extLst>
          </p:cNvPr>
          <p:cNvSpPr txBox="1"/>
          <p:nvPr/>
        </p:nvSpPr>
        <p:spPr>
          <a:xfrm>
            <a:off x="7057696" y="1755227"/>
            <a:ext cx="409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Coco dataset </a:t>
            </a:r>
            <a:r>
              <a:rPr lang="ko-KR" altLang="en-US" dirty="0"/>
              <a:t>받아서</a:t>
            </a:r>
            <a:r>
              <a:rPr lang="en-US" altLang="ko-KR" dirty="0"/>
              <a:t> </a:t>
            </a:r>
            <a:r>
              <a:rPr lang="ko-KR" altLang="en-US" dirty="0"/>
              <a:t>이미지와 이미지에 해당하는 </a:t>
            </a:r>
            <a:r>
              <a:rPr lang="en-US" altLang="ko-KR" dirty="0"/>
              <a:t>caption</a:t>
            </a:r>
            <a:r>
              <a:rPr lang="ko-KR" altLang="en-US" dirty="0"/>
              <a:t>을 </a:t>
            </a:r>
            <a:r>
              <a:rPr lang="en-US" altLang="ko-KR" dirty="0" err="1"/>
              <a:t>captio</a:t>
            </a:r>
            <a:r>
              <a:rPr lang="ko-KR" altLang="en-US" dirty="0"/>
              <a:t>의 단어에 해당하는 </a:t>
            </a:r>
            <a:r>
              <a:rPr lang="en-US" altLang="ko-KR" dirty="0"/>
              <a:t>index</a:t>
            </a:r>
            <a:r>
              <a:rPr lang="ko-KR" altLang="en-US" dirty="0"/>
              <a:t>로 변환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AFA9E-5DD1-4A21-85CC-0270BE48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0" y="4863662"/>
            <a:ext cx="5975131" cy="1441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BA83A6-ADA0-4247-B7B6-054F6C1D711D}"/>
              </a:ext>
            </a:extLst>
          </p:cNvPr>
          <p:cNvSpPr txBox="1"/>
          <p:nvPr/>
        </p:nvSpPr>
        <p:spPr>
          <a:xfrm>
            <a:off x="5658929" y="3681934"/>
            <a:ext cx="66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</a:t>
            </a:r>
            <a:r>
              <a:rPr lang="ko-KR" altLang="en-US" dirty="0"/>
              <a:t>들을 </a:t>
            </a:r>
            <a:r>
              <a:rPr lang="en-US" altLang="ko-KR" dirty="0"/>
              <a:t>Batch</a:t>
            </a:r>
            <a:r>
              <a:rPr lang="ko-KR" altLang="en-US" dirty="0"/>
              <a:t> 단위로 </a:t>
            </a:r>
            <a:r>
              <a:rPr lang="en-US" altLang="ko-KR" dirty="0"/>
              <a:t> </a:t>
            </a:r>
            <a:r>
              <a:rPr lang="ko-KR" altLang="en-US" dirty="0"/>
              <a:t>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Lengths = batch</a:t>
            </a:r>
            <a:r>
              <a:rPr lang="ko-KR" altLang="en-US" dirty="0"/>
              <a:t>단위로 묶인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56D73B-0508-47E2-BEAA-EC122EA9C0C8}"/>
              </a:ext>
            </a:extLst>
          </p:cNvPr>
          <p:cNvSpPr/>
          <p:nvPr/>
        </p:nvSpPr>
        <p:spPr>
          <a:xfrm>
            <a:off x="9079027" y="4634427"/>
            <a:ext cx="1382110" cy="127968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FABD40-3A31-4CEC-A8E2-B1ADCD66CC00}"/>
              </a:ext>
            </a:extLst>
          </p:cNvPr>
          <p:cNvCxnSpPr/>
          <p:nvPr/>
        </p:nvCxnSpPr>
        <p:spPr>
          <a:xfrm>
            <a:off x="8603411" y="4687018"/>
            <a:ext cx="39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227E20-1515-4989-B08C-D9FCD41C2484}"/>
              </a:ext>
            </a:extLst>
          </p:cNvPr>
          <p:cNvCxnSpPr/>
          <p:nvPr/>
        </p:nvCxnSpPr>
        <p:spPr>
          <a:xfrm>
            <a:off x="8609162" y="5844453"/>
            <a:ext cx="391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E2FD64-DE78-49DC-9C18-6AF116F1AD58}"/>
              </a:ext>
            </a:extLst>
          </p:cNvPr>
          <p:cNvSpPr txBox="1"/>
          <p:nvPr/>
        </p:nvSpPr>
        <p:spPr>
          <a:xfrm>
            <a:off x="7568405" y="4492758"/>
            <a:ext cx="107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caption0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29932-0338-42AA-8253-BC71887BD489}"/>
              </a:ext>
            </a:extLst>
          </p:cNvPr>
          <p:cNvSpPr txBox="1"/>
          <p:nvPr/>
        </p:nvSpPr>
        <p:spPr>
          <a:xfrm>
            <a:off x="6381528" y="5654975"/>
            <a:ext cx="21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Caption( </a:t>
            </a:r>
            <a:r>
              <a:rPr lang="en-US" altLang="ko-KR" dirty="0" err="1"/>
              <a:t>batch_size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C35FDB7E-E345-4473-B608-609BC5167DC9}"/>
              </a:ext>
            </a:extLst>
          </p:cNvPr>
          <p:cNvSpPr/>
          <p:nvPr/>
        </p:nvSpPr>
        <p:spPr>
          <a:xfrm rot="5400000">
            <a:off x="9754005" y="5378069"/>
            <a:ext cx="124317" cy="1382109"/>
          </a:xfrm>
          <a:prstGeom prst="rightBrace">
            <a:avLst>
              <a:gd name="adj1" fmla="val 134869"/>
              <a:gd name="adj2" fmla="val 50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4E285B-6712-44AE-89E5-F350A6BE6142}"/>
              </a:ext>
            </a:extLst>
          </p:cNvPr>
          <p:cNvSpPr txBox="1"/>
          <p:nvPr/>
        </p:nvSpPr>
        <p:spPr>
          <a:xfrm>
            <a:off x="8747185" y="6121715"/>
            <a:ext cx="26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max(</a:t>
            </a:r>
            <a:r>
              <a:rPr lang="en-US" altLang="ko-KR" dirty="0" err="1"/>
              <a:t>caption_lengths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11710E-3116-47D9-A3B9-52A264FD1591}"/>
              </a:ext>
            </a:extLst>
          </p:cNvPr>
          <p:cNvSpPr/>
          <p:nvPr/>
        </p:nvSpPr>
        <p:spPr>
          <a:xfrm>
            <a:off x="7568405" y="6408543"/>
            <a:ext cx="356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&lt;Target : batch</a:t>
            </a:r>
            <a:r>
              <a:rPr lang="ko-KR" altLang="en-US" dirty="0"/>
              <a:t>로 묶인 </a:t>
            </a:r>
            <a:r>
              <a:rPr lang="en-US" altLang="ko-KR" dirty="0"/>
              <a:t>caption&gt;</a:t>
            </a:r>
          </a:p>
        </p:txBody>
      </p:sp>
    </p:spTree>
    <p:extLst>
      <p:ext uri="{BB962C8B-B14F-4D97-AF65-F5344CB8AC3E}">
        <p14:creationId xmlns:p14="http://schemas.microsoft.com/office/powerpoint/2010/main" val="42306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65D49-A7A8-41FB-99C3-6B0A3068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8" y="1275309"/>
            <a:ext cx="6113751" cy="4837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0A66B7-AF88-49E1-96BC-F068E143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45" y="910462"/>
            <a:ext cx="6096000" cy="2859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44717-5904-4391-8CA0-2E74623EFEE7}"/>
              </a:ext>
            </a:extLst>
          </p:cNvPr>
          <p:cNvSpPr txBox="1"/>
          <p:nvPr/>
        </p:nvSpPr>
        <p:spPr>
          <a:xfrm>
            <a:off x="7040488" y="4183478"/>
            <a:ext cx="426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Bert embedding </a:t>
            </a:r>
            <a:r>
              <a:rPr lang="ko-KR" altLang="en-US" dirty="0"/>
              <a:t>하기 위해</a:t>
            </a:r>
            <a:endParaRPr lang="en-US" altLang="ko-KR" dirty="0"/>
          </a:p>
          <a:p>
            <a:r>
              <a:rPr lang="en-US" altLang="ko-KR" dirty="0"/>
              <a:t>1. Encoded caption -&gt; word </a:t>
            </a:r>
            <a:r>
              <a:rPr lang="ko-KR" altLang="en-US" dirty="0"/>
              <a:t>로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길이에 맞춰 </a:t>
            </a:r>
            <a:r>
              <a:rPr lang="en-US" altLang="ko-KR" dirty="0"/>
              <a:t>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57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78254-4846-4A3A-98EF-436AC0BC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9" y="1007762"/>
            <a:ext cx="4916347" cy="3272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F21F12-A1AC-4CFA-AADE-531F6EE8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998" y="1279688"/>
            <a:ext cx="6315958" cy="2736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3D1CE7-5027-4D5B-959B-3E11D5D92EBD}"/>
              </a:ext>
            </a:extLst>
          </p:cNvPr>
          <p:cNvSpPr txBox="1"/>
          <p:nvPr/>
        </p:nvSpPr>
        <p:spPr>
          <a:xfrm>
            <a:off x="230958" y="4654982"/>
            <a:ext cx="6315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처음에는 캡션 길이를 줄여 </a:t>
            </a:r>
            <a:r>
              <a:rPr lang="ko-KR" altLang="en-US" dirty="0" err="1"/>
              <a:t>N개의</a:t>
            </a:r>
            <a:r>
              <a:rPr lang="ko-KR" altLang="en-US" dirty="0"/>
              <a:t> 이미지와 캡션을 정렬합니다. 이는 유효한 시간 단계만 처리할 수 있도록 하기 위한 것입니다. 즉</a:t>
            </a:r>
            <a:r>
              <a:rPr lang="en-US" altLang="ko-KR" dirty="0"/>
              <a:t>, &lt;pad&gt;</a:t>
            </a:r>
            <a:r>
              <a:rPr lang="ko-KR" altLang="en-US" dirty="0"/>
              <a:t>는 처리하지 않습니다</a:t>
            </a:r>
            <a:r>
              <a:rPr lang="en-US" altLang="ko-KR" dirty="0"/>
              <a:t>. -&gt; </a:t>
            </a:r>
            <a:r>
              <a:rPr lang="en-US" altLang="ko-KR" dirty="0" err="1"/>
              <a:t>batch_size_t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A7517-B69D-41EE-A5A1-03E909E66CEC}"/>
              </a:ext>
            </a:extLst>
          </p:cNvPr>
          <p:cNvSpPr txBox="1"/>
          <p:nvPr/>
        </p:nvSpPr>
        <p:spPr>
          <a:xfrm>
            <a:off x="6546916" y="4670363"/>
            <a:ext cx="60991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각 시간 단계를 반복하여 해당 시간 단계에서 유효한 배치 크기 </a:t>
            </a:r>
            <a:r>
              <a:rPr lang="ko-KR" altLang="en-US" dirty="0" err="1"/>
              <a:t>N_t인</a:t>
            </a:r>
            <a:r>
              <a:rPr lang="ko-KR" altLang="en-US" dirty="0"/>
              <a:t> 색상 영역만 처리할 수 있습니다</a:t>
            </a:r>
            <a:endParaRPr lang="en-US" altLang="ko-KR" dirty="0"/>
          </a:p>
          <a:p>
            <a:r>
              <a:rPr lang="ko-KR" altLang="en-US" dirty="0"/>
              <a:t>예를 들어 세 번째 단계에서는 이전 단계의 상위 </a:t>
            </a:r>
            <a:r>
              <a:rPr lang="en-US" altLang="ko-KR" dirty="0"/>
              <a:t>5</a:t>
            </a:r>
            <a:r>
              <a:rPr lang="ko-KR" altLang="en-US" dirty="0"/>
              <a:t>개 출력을 사용하여 상위 </a:t>
            </a:r>
            <a:r>
              <a:rPr lang="en-US" altLang="ko-KR" dirty="0"/>
              <a:t>5</a:t>
            </a:r>
            <a:r>
              <a:rPr lang="ko-KR" altLang="en-US" dirty="0"/>
              <a:t>개 이미지만 처리합니다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 batch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한거번에</a:t>
            </a:r>
            <a:r>
              <a:rPr lang="ko-KR" altLang="en-US" dirty="0"/>
              <a:t> 처리</a:t>
            </a:r>
            <a:r>
              <a:rPr lang="en-US" altLang="ko-KR" dirty="0"/>
              <a:t>!!)</a:t>
            </a:r>
          </a:p>
        </p:txBody>
      </p:sp>
    </p:spTree>
    <p:extLst>
      <p:ext uri="{BB962C8B-B14F-4D97-AF65-F5344CB8AC3E}">
        <p14:creationId xmlns:p14="http://schemas.microsoft.com/office/powerpoint/2010/main" val="8126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311</Words>
  <Application>Microsoft Office PowerPoint</Application>
  <PresentationFormat>와이드스크린</PresentationFormat>
  <Paragraphs>32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ui-monospace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김 예진</cp:lastModifiedBy>
  <cp:revision>223</cp:revision>
  <dcterms:created xsi:type="dcterms:W3CDTF">2021-07-08T00:22:35Z</dcterms:created>
  <dcterms:modified xsi:type="dcterms:W3CDTF">2021-08-09T15:07:45Z</dcterms:modified>
</cp:coreProperties>
</file>