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2" r:id="rId2"/>
    <p:sldId id="323" r:id="rId3"/>
    <p:sldId id="322" r:id="rId4"/>
    <p:sldId id="312" r:id="rId5"/>
    <p:sldId id="313" r:id="rId6"/>
    <p:sldId id="316" r:id="rId7"/>
    <p:sldId id="315" r:id="rId8"/>
    <p:sldId id="327" r:id="rId9"/>
    <p:sldId id="328" r:id="rId10"/>
    <p:sldId id="330" r:id="rId11"/>
    <p:sldId id="332" r:id="rId12"/>
    <p:sldId id="326" r:id="rId13"/>
    <p:sldId id="333" r:id="rId14"/>
    <p:sldId id="311" r:id="rId15"/>
    <p:sldId id="317" r:id="rId16"/>
    <p:sldId id="318" r:id="rId17"/>
    <p:sldId id="321" r:id="rId18"/>
    <p:sldId id="325" r:id="rId19"/>
    <p:sldId id="32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4730" autoAdjust="0"/>
  </p:normalViewPr>
  <p:slideViewPr>
    <p:cSldViewPr snapToGrid="0">
      <p:cViewPr varScale="1">
        <p:scale>
          <a:sx n="81" d="100"/>
          <a:sy n="81" d="100"/>
        </p:scale>
        <p:origin x="100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57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3E68E-9B88-4DB5-BADA-D5AB9607083E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AA766-79CA-47E4-9E45-0D897C7C3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9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https://mobicon.tistory.com/537 -&gt; </a:t>
            </a:r>
            <a:r>
              <a:rPr lang="ko-KR" altLang="en-US" dirty="0"/>
              <a:t>사진 참조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852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https://wikidocs.net/31695 -&gt; blue </a:t>
            </a:r>
            <a:r>
              <a:rPr lang="ko-KR" altLang="en-US" dirty="0"/>
              <a:t>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5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시점의 </a:t>
            </a:r>
            <a:r>
              <a:rPr lang="en-US" altLang="ko-KR" dirty="0"/>
              <a:t>preds </a:t>
            </a:r>
            <a:r>
              <a:rPr lang="en-US" altLang="ko-KR" dirty="0" err="1"/>
              <a:t>ssizesms</a:t>
            </a:r>
            <a:r>
              <a:rPr lang="en-US" altLang="ko-KR" dirty="0"/>
              <a:t> t</a:t>
            </a:r>
            <a:r>
              <a:rPr lang="ko-KR" altLang="en-US" dirty="0"/>
              <a:t>시점에</a:t>
            </a:r>
            <a:r>
              <a:rPr lang="en-US" altLang="ko-KR" dirty="0"/>
              <a:t> caption  </a:t>
            </a:r>
            <a:r>
              <a:rPr lang="ko-KR" altLang="en-US" dirty="0"/>
              <a:t>개수</a:t>
            </a:r>
            <a:r>
              <a:rPr lang="en-US" altLang="ko-KR" dirty="0"/>
              <a:t>,  vocab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8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https://wikidocs.net/31695 -&gt; blue </a:t>
            </a:r>
            <a:r>
              <a:rPr lang="ko-KR" altLang="en-US" dirty="0"/>
              <a:t>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301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https://wikidocs.net/31695 -&gt; blue </a:t>
            </a:r>
            <a:r>
              <a:rPr lang="ko-KR" altLang="en-US" dirty="0"/>
              <a:t>설명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모든 </a:t>
            </a:r>
            <a:r>
              <a:rPr lang="en-US" altLang="ko-KR" b="0" i="0" dirty="0"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ko-KR" altLang="en-US" b="0" i="0" dirty="0"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에 대해서 비교하여 특정 </a:t>
            </a:r>
            <a:r>
              <a:rPr lang="en-US" altLang="ko-KR" b="0" i="0" dirty="0"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n-gram</a:t>
            </a:r>
            <a:r>
              <a:rPr lang="ko-KR" altLang="en-US" b="0" i="0" dirty="0"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이 하나의 </a:t>
            </a:r>
            <a:r>
              <a:rPr lang="en-US" altLang="ko-KR" b="0" i="0" dirty="0"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ko-KR" altLang="en-US" b="0" i="0" dirty="0"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에 가장 많이 등장한 횟수를 저장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095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https://wikidocs.net/31695 -&gt; blue </a:t>
            </a:r>
            <a:r>
              <a:rPr lang="ko-KR" altLang="en-US" dirty="0"/>
              <a:t>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638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https://wikidocs.net/31695 -&gt; blue </a:t>
            </a:r>
            <a:r>
              <a:rPr lang="ko-KR" altLang="en-US" dirty="0"/>
              <a:t>설명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 </a:t>
            </a:r>
            <a:r>
              <a:rPr lang="ko-KR" altLang="en-US" dirty="0"/>
              <a:t>값이</a:t>
            </a:r>
            <a:r>
              <a:rPr lang="en-US" altLang="ko-KR" dirty="0"/>
              <a:t> </a:t>
            </a:r>
            <a:r>
              <a:rPr lang="en-US" altLang="ko-KR" dirty="0" err="1"/>
              <a:t>corpus_bleu</a:t>
            </a:r>
            <a:r>
              <a:rPr lang="ko-KR" altLang="en-US" dirty="0"/>
              <a:t>의 입력으로 들어온 </a:t>
            </a:r>
            <a:r>
              <a:rPr lang="en-US" altLang="ko-KR" dirty="0"/>
              <a:t>hypothesis</a:t>
            </a:r>
            <a:r>
              <a:rPr lang="ko-KR" altLang="en-US" dirty="0"/>
              <a:t>의 개수 </a:t>
            </a:r>
            <a:r>
              <a:rPr lang="ko-KR" altLang="en-US" dirty="0" err="1"/>
              <a:t>인것으로</a:t>
            </a:r>
            <a:r>
              <a:rPr lang="ko-KR" altLang="en-US" dirty="0"/>
              <a:t> 알고 </a:t>
            </a:r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image –caption set</a:t>
            </a:r>
            <a:r>
              <a:rPr lang="ko-KR" altLang="en-US" dirty="0"/>
              <a:t>의 </a:t>
            </a:r>
            <a:r>
              <a:rPr lang="en-US" altLang="ko-KR" dirty="0"/>
              <a:t>bleu </a:t>
            </a:r>
            <a:r>
              <a:rPr lang="ko-KR" altLang="en-US" dirty="0"/>
              <a:t>값 상위</a:t>
            </a:r>
            <a:r>
              <a:rPr lang="en-US" altLang="ko-KR" dirty="0"/>
              <a:t>, </a:t>
            </a:r>
            <a:r>
              <a:rPr lang="ko-KR" altLang="en-US" dirty="0"/>
              <a:t>하위 </a:t>
            </a:r>
            <a:r>
              <a:rPr lang="en-US" altLang="ko-KR" dirty="0"/>
              <a:t>10</a:t>
            </a:r>
            <a:r>
              <a:rPr lang="ko-KR" altLang="en-US" dirty="0"/>
              <a:t>개 추출 하려하였으나 </a:t>
            </a:r>
            <a:r>
              <a:rPr lang="ko-KR" altLang="en-US" dirty="0" err="1"/>
              <a:t>아니여서</a:t>
            </a:r>
            <a:r>
              <a:rPr lang="ko-KR" altLang="en-US" dirty="0"/>
              <a:t> </a:t>
            </a:r>
            <a:r>
              <a:rPr lang="ko-KR" altLang="en-US" dirty="0" err="1"/>
              <a:t>한개씩</a:t>
            </a:r>
            <a:r>
              <a:rPr lang="ko-KR" altLang="en-US" dirty="0"/>
              <a:t> 넣어서 </a:t>
            </a:r>
            <a:r>
              <a:rPr lang="ko-KR" altLang="en-US" dirty="0" err="1"/>
              <a:t>실행중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768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https://mobicon.tistory.com/537 -&gt; </a:t>
            </a:r>
            <a:r>
              <a:rPr lang="ko-KR" altLang="en-US" dirty="0"/>
              <a:t>사진 참조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335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B2F0E-93A2-45F2-9652-2E5E9CAFA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EBF4DE-E76C-4577-9F10-2EA714240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ECEEF-B677-4526-AA21-38D84BDB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4485-37D6-4A4E-B3C2-55E690D391A0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A49AC6-4050-40DE-AD75-8BD6A12A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B8FB0-769F-4694-8320-0EA33792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2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BDB84-4421-4F8D-96EE-C04285FC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3E2577-26B4-4428-9268-21102FEE9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D1914-5DA9-446F-BBC8-A860E9BB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15B5-1D12-4CA6-88BA-3982FCF342B2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2C1AE-87B1-4252-9A16-2B990909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EDFE7-8B09-4B79-8C97-F49CD13E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11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BC46F3-F6BE-4892-AA29-B200E33E1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6EE949-FC10-4CA4-B2AB-8EF5107F1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769DA-6BF5-459E-B9E1-F442FF64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876F9-D66F-4450-8B0D-7B53B1CAD061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5345C-42AF-48A2-8BC1-00C92DD6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9793E-F830-4B72-8277-20757383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4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3ED82-BD8C-4DB5-BBF5-EE131F08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E72A4-DC2B-4022-9855-E0633276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FD660-8BCF-4199-BDA6-8F9CD71D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0924-3D40-475B-A14E-A89456D8CB0D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3F087-F0C0-44E9-89B1-2F1F5313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882A5-0E4D-4554-86F7-0DA33ED7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6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EDCA0-FA35-4E9F-9D2D-5542B724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50AFC4-CA76-40F1-B687-97739B859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03AFE-5357-4F54-9E62-757A8FE8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1DA4-6E68-43A7-BA9A-44AAD2A570A2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11E24-04A8-4807-B6EB-1A81A37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47A42-6CF7-4E1D-9707-477B401B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6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0C814-DC74-46CD-B32E-AC490DD8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E945D-2F59-4658-819C-5BEDB4829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041894-4CD7-4489-985C-FF757BDC3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D498F8-421B-4D19-8198-9D9A8673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60EF-7488-4688-B47B-499D7661BB9A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91381A-9BE3-49E7-9484-0399518D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85BDD-DB05-46ED-9D44-3D6EA098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5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F3F82-4E98-4965-8EAA-46CD3FAA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1687C-7C26-4FF5-B5A6-2C1458091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A1B9DA-E712-45ED-B43B-A421BF469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761CD1-BED3-426D-A8F9-473F390FA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06CE72-E515-4D65-8812-80FAD506B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7773C0-FE2E-436E-BF24-EB850426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DCBC-07E3-4F51-A8B0-7DDB83A3B59C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7E49BF-C128-4BA2-BA16-7CA0ECAC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283022-8F50-45B1-801F-5D990546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2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B4349-DC8E-49EE-89DD-B5A65FF1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A16113-417B-42FA-8071-84F0F4E2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2A87-66B2-4830-AD9F-DE65303EA9D0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FC230B-2710-43B9-925A-BC449CF2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F6B8B8-A848-4A6D-80CB-F18E165A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4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3621FF-B96D-49F6-AB38-994F3A81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A32-DAFA-4ECD-8F80-B4DE9A5BE697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87C948-6517-4B7C-A486-B0B17374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935DA4-5F28-4787-8FEC-3363D83D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77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B4963-54D8-4F33-9C71-965CF83D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E2702-9782-4961-A003-4577A54B6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D0776A-63BB-4F77-986E-D26C95459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794D8C-2D24-4728-A255-9ACAC9D1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3E3D-B19B-4A86-A742-753C828A8F1C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C8CF1-BC66-47A4-9D78-C142D828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177D9E-91A2-4349-A1BA-5DA96D0F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68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9B3BB-D01B-4DB3-B495-68A55127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3A3883-CE6F-4C80-80B8-2B348DB65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CD8F75-A04D-4554-A295-FC62C2E88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89F798-FA2B-420F-8AC4-B03D47D2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2AEA-E495-403A-8773-B058821D500F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1B53F-817E-4418-92FE-BAAFA07A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C4D39-D1AB-4F19-A6AB-DD6879A5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20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BB28FF-579D-4AA8-B394-627DFDB6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BE9D1-7740-4BEF-AC30-C40AB8B71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D7C5F-879F-475A-9017-72E53BBD9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A275-37EC-4747-8BBB-86137B98CC85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5C1D0-3CFD-4EF7-AB57-C430185CA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E927A4-FEC9-4E8D-95BE-7AA4737F6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5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681FF38-5CE6-4F1E-A332-476781CE030D}"/>
              </a:ext>
            </a:extLst>
          </p:cNvPr>
          <p:cNvGrpSpPr/>
          <p:nvPr/>
        </p:nvGrpSpPr>
        <p:grpSpPr>
          <a:xfrm>
            <a:off x="0" y="3016134"/>
            <a:ext cx="12192000" cy="825731"/>
            <a:chOff x="0" y="3016134"/>
            <a:chExt cx="12192000" cy="8257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2AE0A1-5F92-478A-A843-443E581BDF91}"/>
                </a:ext>
              </a:extLst>
            </p:cNvPr>
            <p:cNvSpPr/>
            <p:nvPr/>
          </p:nvSpPr>
          <p:spPr>
            <a:xfrm>
              <a:off x="0" y="3016134"/>
              <a:ext cx="12192000" cy="8257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51EDA1-7052-4FC5-90E8-A7950631D08D}"/>
                </a:ext>
              </a:extLst>
            </p:cNvPr>
            <p:cNvSpPr txBox="1"/>
            <p:nvPr/>
          </p:nvSpPr>
          <p:spPr>
            <a:xfrm>
              <a:off x="3980565" y="3167389"/>
              <a:ext cx="368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Week6</a:t>
              </a:r>
              <a:r>
                <a:rPr lang="ko-KR" altLang="en-US" sz="2800" dirty="0"/>
                <a:t> </a:t>
              </a:r>
            </a:p>
          </p:txBody>
        </p: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07F66DD9-7A35-4C04-A46E-98F7DCD3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B58D6B-35DF-489B-9B1C-649C4463F168}"/>
              </a:ext>
            </a:extLst>
          </p:cNvPr>
          <p:cNvSpPr txBox="1"/>
          <p:nvPr/>
        </p:nvSpPr>
        <p:spPr>
          <a:xfrm>
            <a:off x="5404207" y="3950414"/>
            <a:ext cx="406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김예진</a:t>
            </a:r>
          </a:p>
        </p:txBody>
      </p:sp>
    </p:spTree>
    <p:extLst>
      <p:ext uri="{BB962C8B-B14F-4D97-AF65-F5344CB8AC3E}">
        <p14:creationId xmlns:p14="http://schemas.microsoft.com/office/powerpoint/2010/main" val="499612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Metrics - BLEU 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538A3C-F69A-4B80-88BE-35356B73D274}"/>
              </a:ext>
            </a:extLst>
          </p:cNvPr>
          <p:cNvSpPr txBox="1"/>
          <p:nvPr/>
        </p:nvSpPr>
        <p:spPr>
          <a:xfrm>
            <a:off x="397055" y="1243371"/>
            <a:ext cx="10157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n-gram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으로 확장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문장 속 단어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순서 고려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DA6631-6B77-4252-8D8E-6FBABEA23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15" y="2068811"/>
            <a:ext cx="4391025" cy="2219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699BC3-A15B-4534-9760-6972B1409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07279"/>
            <a:ext cx="4971510" cy="1160749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499513BA-1001-4D49-B8B0-8B08A6A3F5FA}"/>
              </a:ext>
            </a:extLst>
          </p:cNvPr>
          <p:cNvGrpSpPr/>
          <p:nvPr/>
        </p:nvGrpSpPr>
        <p:grpSpPr>
          <a:xfrm>
            <a:off x="1447223" y="5417731"/>
            <a:ext cx="9106832" cy="857250"/>
            <a:chOff x="2106007" y="5143260"/>
            <a:chExt cx="9106832" cy="85725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67107C2-BB1D-40C4-8049-3C258301E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12314" y="5143260"/>
              <a:ext cx="4200525" cy="857250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9D41FAA-3DF7-48C2-823D-6B9E02F9A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6007" y="5157548"/>
              <a:ext cx="4133850" cy="828675"/>
            </a:xfrm>
            <a:prstGeom prst="rect">
              <a:avLst/>
            </a:prstGeom>
          </p:spPr>
        </p:pic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EAF8214-2242-43C9-ADE9-D7F1DFDC7720}"/>
                </a:ext>
              </a:extLst>
            </p:cNvPr>
            <p:cNvCxnSpPr>
              <a:stCxn id="17" idx="3"/>
              <a:endCxn id="14" idx="1"/>
            </p:cNvCxnSpPr>
            <p:nvPr/>
          </p:nvCxnSpPr>
          <p:spPr>
            <a:xfrm flipV="1">
              <a:off x="6239857" y="5571885"/>
              <a:ext cx="772457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849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Metrics - BLEU 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538A3C-F69A-4B80-88BE-35356B73D274}"/>
              </a:ext>
            </a:extLst>
          </p:cNvPr>
          <p:cNvSpPr txBox="1"/>
          <p:nvPr/>
        </p:nvSpPr>
        <p:spPr>
          <a:xfrm>
            <a:off x="397055" y="1243371"/>
            <a:ext cx="1015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BLEU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endParaRPr lang="ko-KR" altLang="en-US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FC4578-EFAE-4380-97B4-030004F6B1D8}"/>
              </a:ext>
            </a:extLst>
          </p:cNvPr>
          <p:cNvSpPr txBox="1"/>
          <p:nvPr/>
        </p:nvSpPr>
        <p:spPr>
          <a:xfrm>
            <a:off x="692084" y="3337057"/>
            <a:ext cx="10807831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BP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문장 길이 짧은 것에 대한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패널티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값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pn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n-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gram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정밀도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n-gram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최대 숫자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라는 것은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p1,p2,p3,p4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사용한다는 것을 의미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wn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gram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보정된 정밀도에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곱해지는 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가중치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가중치의 합은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 </a:t>
            </a:r>
          </a:p>
          <a:p>
            <a:pPr>
              <a:lnSpc>
                <a:spcPct val="150000"/>
              </a:lnSpc>
            </a:pPr>
            <a:r>
              <a:rPr lang="en-US" altLang="ko-KR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예를 들어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라고 하였을 때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p1,p2,p3,p4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대해서 동일한 가중치를 주려면 모두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0.25.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1464EB-EE62-4F81-B75E-CFEA999D0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986" y="2030344"/>
            <a:ext cx="5403916" cy="143369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8D2E1DD-E390-4CD7-8B20-AC7B9D2AB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03" y="2313715"/>
            <a:ext cx="4426576" cy="1029148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C1CD716B-EB94-4E68-8671-AE1AB9E83C01}"/>
              </a:ext>
            </a:extLst>
          </p:cNvPr>
          <p:cNvSpPr/>
          <p:nvPr/>
        </p:nvSpPr>
        <p:spPr>
          <a:xfrm>
            <a:off x="2997717" y="2254900"/>
            <a:ext cx="311086" cy="36591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9FD7252-BC91-4C4B-BD7E-706B59B6FE59}"/>
              </a:ext>
            </a:extLst>
          </p:cNvPr>
          <p:cNvSpPr/>
          <p:nvPr/>
        </p:nvSpPr>
        <p:spPr>
          <a:xfrm>
            <a:off x="4080337" y="2564231"/>
            <a:ext cx="311086" cy="36591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B22686E-9761-4403-95ED-DB217F451DF5}"/>
              </a:ext>
            </a:extLst>
          </p:cNvPr>
          <p:cNvCxnSpPr>
            <a:cxnSpLocks/>
          </p:cNvCxnSpPr>
          <p:nvPr/>
        </p:nvCxnSpPr>
        <p:spPr>
          <a:xfrm flipV="1">
            <a:off x="4391423" y="2620819"/>
            <a:ext cx="1704576" cy="126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13EE2C95-D0F7-43B2-B050-8D0089DEF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740" y="5640120"/>
            <a:ext cx="8462369" cy="33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82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4C53A5-3AFC-49B5-81B4-C00B7E00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1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분석 </a:t>
            </a:r>
            <a:r>
              <a:rPr lang="en-US" altLang="ko-KR" sz="2400" dirty="0"/>
              <a:t>- validation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C2ECB1-E38C-40FC-8BAD-C616C39449CA}"/>
              </a:ext>
            </a:extLst>
          </p:cNvPr>
          <p:cNvSpPr/>
          <p:nvPr/>
        </p:nvSpPr>
        <p:spPr>
          <a:xfrm>
            <a:off x="360846" y="643696"/>
            <a:ext cx="7202699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err="1"/>
              <a:t>j</a:t>
            </a:r>
            <a:r>
              <a:rPr lang="ko-KR" altLang="en-US" sz="900" dirty="0"/>
              <a:t> </a:t>
            </a:r>
            <a:r>
              <a:rPr lang="ko-KR" altLang="en-US" sz="900" dirty="0" err="1"/>
              <a:t>is</a:t>
            </a:r>
            <a:r>
              <a:rPr lang="ko-KR" altLang="en-US" sz="900" dirty="0"/>
              <a:t> 32 </a:t>
            </a:r>
            <a:r>
              <a:rPr lang="ko-KR" altLang="en-US" sz="900" dirty="0" err="1"/>
              <a:t>p</a:t>
            </a:r>
            <a:r>
              <a:rPr lang="ko-KR" altLang="en-US" sz="900" dirty="0"/>
              <a:t> </a:t>
            </a:r>
            <a:r>
              <a:rPr lang="ko-KR" altLang="en-US" sz="900" dirty="0" err="1"/>
              <a:t>is</a:t>
            </a:r>
            <a:r>
              <a:rPr lang="ko-KR" altLang="en-US" sz="900" dirty="0"/>
              <a:t> [[146, 33, 251, 2860, 4, 3848, 47, 1666, 1663, 3],</a:t>
            </a:r>
            <a:endParaRPr lang="en-US" altLang="ko-KR" sz="900" dirty="0"/>
          </a:p>
          <a:p>
            <a:r>
              <a:rPr lang="ko-KR" altLang="en-US" sz="900" dirty="0"/>
              <a:t> [131, 53, 409, 106, 31, 40, 7, 65, 1412, 111], </a:t>
            </a:r>
            <a:endParaRPr lang="en-US" altLang="ko-KR" sz="900" dirty="0"/>
          </a:p>
          <a:p>
            <a:r>
              <a:rPr lang="ko-KR" altLang="en-US" sz="900" dirty="0"/>
              <a:t>[4, 48, 33, 30, 31, 212, 111, 146, 373, 106], </a:t>
            </a:r>
            <a:endParaRPr lang="en-US" altLang="ko-KR" sz="900" dirty="0"/>
          </a:p>
          <a:p>
            <a:r>
              <a:rPr lang="ko-KR" altLang="en-US" sz="900" dirty="0"/>
              <a:t>[30, 31, 34, 210, 3016, 115, 793, 36, 1256, 857], </a:t>
            </a:r>
            <a:endParaRPr lang="en-US" altLang="ko-KR" sz="900" dirty="0"/>
          </a:p>
          <a:p>
            <a:r>
              <a:rPr lang="ko-KR" altLang="en-US" sz="900" dirty="0"/>
              <a:t>[31, 115, 30, 7, 857, 1003, 87, 34, 2876, 936], </a:t>
            </a:r>
            <a:endParaRPr lang="en-US" altLang="ko-KR" sz="900" dirty="0"/>
          </a:p>
          <a:p>
            <a:r>
              <a:rPr lang="ko-KR" altLang="en-US" sz="900" dirty="0"/>
              <a:t>[7, 87, 65, 31, 938, 19, 785, 115, 30, 40], </a:t>
            </a:r>
            <a:endParaRPr lang="en-US" altLang="ko-KR" sz="900" dirty="0"/>
          </a:p>
          <a:p>
            <a:r>
              <a:rPr lang="ko-KR" altLang="en-US" sz="900" dirty="0"/>
              <a:t>[30, 7, 34, 31, 3384, 65, 115, 131, 3, 3016], </a:t>
            </a:r>
            <a:endParaRPr lang="en-US" altLang="ko-KR" sz="900" dirty="0"/>
          </a:p>
          <a:p>
            <a:r>
              <a:rPr lang="ko-KR" altLang="en-US" sz="900" dirty="0"/>
              <a:t>[30, 34, 31, 115, 65, 36, 61, 373, 770, 229], </a:t>
            </a:r>
            <a:endParaRPr lang="en-US" altLang="ko-KR" sz="900" dirty="0"/>
          </a:p>
          <a:p>
            <a:r>
              <a:rPr lang="ko-KR" altLang="en-US" sz="900" dirty="0"/>
              <a:t>[65, 31, 862, 192, 30, 409, 857, 120, 1038, 115], </a:t>
            </a:r>
            <a:endParaRPr lang="en-US" altLang="ko-KR" sz="900" dirty="0"/>
          </a:p>
          <a:p>
            <a:r>
              <a:rPr lang="ko-KR" altLang="en-US" sz="900" dirty="0"/>
              <a:t>[65, 1038, 862, 507, 131, 40, 2358, 1665, 112, 409], </a:t>
            </a:r>
            <a:endParaRPr lang="en-US" altLang="ko-KR" sz="900" dirty="0"/>
          </a:p>
          <a:p>
            <a:r>
              <a:rPr lang="ko-KR" altLang="en-US" sz="900" dirty="0"/>
              <a:t>[131, 65, 715, 106, 409, 1412, 3384, 53, 327, 1038], </a:t>
            </a:r>
            <a:endParaRPr lang="en-US" altLang="ko-KR" sz="900" dirty="0"/>
          </a:p>
          <a:p>
            <a:r>
              <a:rPr lang="ko-KR" altLang="en-US" sz="900" dirty="0"/>
              <a:t>[40, 78, 146, 131, 365, 65, 112, 53, 16, 1412], </a:t>
            </a:r>
            <a:endParaRPr lang="en-US" altLang="ko-KR" sz="900" dirty="0"/>
          </a:p>
          <a:p>
            <a:r>
              <a:rPr lang="ko-KR" altLang="en-US" sz="900" dirty="0"/>
              <a:t>[146, 33, 4, 111, 48, 47, 36, 648, 40, 242], </a:t>
            </a:r>
            <a:endParaRPr lang="en-US" altLang="ko-KR" sz="900" dirty="0"/>
          </a:p>
          <a:p>
            <a:r>
              <a:rPr lang="ko-KR" altLang="en-US" sz="900" dirty="0"/>
              <a:t>[34, 229, 4715, 6639, 7, 3828, 1123, 1296, 2715, 3945]]</a:t>
            </a:r>
          </a:p>
          <a:p>
            <a:endParaRPr lang="nl-NL" altLang="ko-KR" sz="900" dirty="0"/>
          </a:p>
          <a:p>
            <a:r>
              <a:rPr lang="nl-NL" altLang="ko-KR" sz="900" dirty="0"/>
              <a:t> j is 29 p is </a:t>
            </a:r>
          </a:p>
          <a:p>
            <a:r>
              <a:rPr lang="nl-NL" altLang="ko-KR" sz="900" dirty="0"/>
              <a:t>[[251, 33, 252, 146, 52, 4, 3848, 194, 2860, 51],</a:t>
            </a:r>
          </a:p>
          <a:p>
            <a:r>
              <a:rPr lang="nl-NL" altLang="ko-KR" sz="900" dirty="0"/>
              <a:t> [53, 131, 52, 106, 282, 970, 1412, 94, 1256, 280],</a:t>
            </a:r>
          </a:p>
          <a:p>
            <a:r>
              <a:rPr lang="nl-NL" altLang="ko-KR" sz="900" dirty="0"/>
              <a:t> [52, 54, 280, 1352, 1633, 94, 1383, 4, 292, 1042], </a:t>
            </a:r>
          </a:p>
          <a:p>
            <a:r>
              <a:rPr lang="nl-NL" altLang="ko-KR" sz="900" dirty="0"/>
              <a:t>[54, 40, 78, 52, 94, 7, 53, 171, 140, 105],</a:t>
            </a:r>
          </a:p>
          <a:p>
            <a:r>
              <a:rPr lang="nl-NL" altLang="ko-KR" sz="900" dirty="0"/>
              <a:t> [78, 40, 54, 55, 185, 112, 193, 94, 33, 418], </a:t>
            </a:r>
          </a:p>
          <a:p>
            <a:r>
              <a:rPr lang="nl-NL" altLang="ko-KR" sz="900" dirty="0"/>
              <a:t>[33, 4, 78, 146, 34, 40, 103, 48, 161, 47],</a:t>
            </a:r>
          </a:p>
          <a:p>
            <a:r>
              <a:rPr lang="nl-NL" altLang="ko-KR" sz="900" dirty="0"/>
              <a:t> [34, 41, 2715, 230, 229, 186, 210, 705, 768, 827],</a:t>
            </a:r>
          </a:p>
          <a:p>
            <a:r>
              <a:rPr lang="nl-NL" altLang="ko-KR" sz="900" dirty="0"/>
              <a:t> [2, 19, 40, 3, 78, 7, 34, 112, 805, 14],</a:t>
            </a:r>
          </a:p>
          <a:p>
            <a:r>
              <a:rPr lang="nl-NL" altLang="ko-KR" sz="900" dirty="0"/>
              <a:t> [7, 6, 4, 5, 1, 0, 2, 3, 8, 9]]</a:t>
            </a:r>
          </a:p>
          <a:p>
            <a:endParaRPr lang="nl-NL" altLang="ko-KR" sz="900" dirty="0"/>
          </a:p>
          <a:p>
            <a:r>
              <a:rPr lang="nl-NL" altLang="ko-KR" sz="900" dirty="0"/>
              <a:t>j is 28 p is </a:t>
            </a:r>
          </a:p>
          <a:p>
            <a:r>
              <a:rPr lang="nl-NL" altLang="ko-KR" sz="900" dirty="0"/>
              <a:t>[[4, 146, 33, 252, 251, 48, 3, 3848, 2479, 111],</a:t>
            </a:r>
          </a:p>
          <a:p>
            <a:r>
              <a:rPr lang="nl-NL" altLang="ko-KR" sz="900" dirty="0"/>
              <a:t> [4244, 21, 2716, 1846, 1393, 3575, 61, 2723, 110, 195], </a:t>
            </a:r>
          </a:p>
          <a:p>
            <a:r>
              <a:rPr lang="nl-NL" altLang="ko-KR" sz="900" dirty="0"/>
              <a:t>[131, 629, 4244, 352, 327, 322, 4490, 757, 4796, 1529], </a:t>
            </a:r>
          </a:p>
          <a:p>
            <a:r>
              <a:rPr lang="nl-NL" altLang="ko-KR" sz="900" dirty="0"/>
              <a:t>[131, 2530, 322, 629, 327, 4244, 611, 4490, 352, 40], </a:t>
            </a:r>
          </a:p>
          <a:p>
            <a:r>
              <a:rPr lang="nl-NL" altLang="ko-KR" sz="900" dirty="0"/>
              <a:t>[40, 249, 322, 611, 277, 627, 295, 288, 2530, 59],</a:t>
            </a:r>
          </a:p>
          <a:p>
            <a:r>
              <a:rPr lang="nl-NL" altLang="ko-KR" sz="900" dirty="0"/>
              <a:t> [40, 249, 288, 78, 461, 4, 35, 627, 399, 59], </a:t>
            </a:r>
          </a:p>
          <a:p>
            <a:r>
              <a:rPr lang="nl-NL" altLang="ko-KR" sz="900" dirty="0"/>
              <a:t>[4, 33, 40, 48, 258, 702, 2135, 2430, 288, 146], </a:t>
            </a:r>
          </a:p>
          <a:p>
            <a:r>
              <a:rPr lang="nl-NL" altLang="ko-KR" sz="900" dirty="0"/>
              <a:t>[113, 64, 1453, 1402, 199, 820, 133, 29, 1040, 63], </a:t>
            </a:r>
          </a:p>
          <a:p>
            <a:r>
              <a:rPr lang="nl-NL" altLang="ko-KR" sz="900" dirty="0"/>
              <a:t>[2, 113, 762, 490, 258, 19, 1402, 59, 847, 3], </a:t>
            </a:r>
          </a:p>
          <a:p>
            <a:r>
              <a:rPr lang="nl-NL" altLang="ko-KR" sz="900" dirty="0"/>
              <a:t>[7, 6, 4, 5, 1, 0, 2, 3, 8, 9]]</a:t>
            </a:r>
          </a:p>
          <a:p>
            <a:endParaRPr lang="ko-KR" altLang="en-US" sz="900" dirty="0"/>
          </a:p>
          <a:p>
            <a:endParaRPr lang="ko-KR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952A6B-913C-4DBB-A041-C2822CD4968A}"/>
              </a:ext>
            </a:extLst>
          </p:cNvPr>
          <p:cNvSpPr txBox="1"/>
          <p:nvPr/>
        </p:nvSpPr>
        <p:spPr>
          <a:xfrm>
            <a:off x="360846" y="5847605"/>
            <a:ext cx="5203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r>
              <a:rPr lang="ko-KR" altLang="en-US" dirty="0"/>
              <a:t>번 째 </a:t>
            </a:r>
            <a:r>
              <a:rPr lang="en-US" altLang="ko-KR" dirty="0" err="1"/>
              <a:t>captio</a:t>
            </a:r>
            <a:r>
              <a:rPr lang="ko-KR" altLang="en-US" dirty="0"/>
              <a:t>에서 나온 각 </a:t>
            </a:r>
            <a:r>
              <a:rPr lang="en-US" altLang="ko-KR" dirty="0"/>
              <a:t>t</a:t>
            </a:r>
            <a:r>
              <a:rPr lang="ko-KR" altLang="en-US" dirty="0"/>
              <a:t>시점에서 나온  </a:t>
            </a:r>
            <a:endParaRPr lang="en-US" altLang="ko-KR" dirty="0"/>
          </a:p>
          <a:p>
            <a:r>
              <a:rPr lang="en-US" altLang="ko-KR" dirty="0"/>
              <a:t>Vocab</a:t>
            </a:r>
            <a:r>
              <a:rPr lang="ko-KR" altLang="en-US" dirty="0"/>
              <a:t> </a:t>
            </a:r>
            <a:r>
              <a:rPr lang="en-US" altLang="ko-KR" dirty="0"/>
              <a:t>size </a:t>
            </a:r>
            <a:r>
              <a:rPr lang="ko-KR" altLang="en-US" dirty="0"/>
              <a:t>크기의 </a:t>
            </a:r>
            <a:r>
              <a:rPr lang="en-US" altLang="ko-KR" dirty="0"/>
              <a:t>prediction score</a:t>
            </a:r>
            <a:r>
              <a:rPr lang="ko-KR" altLang="en-US" dirty="0"/>
              <a:t>  </a:t>
            </a:r>
            <a:r>
              <a:rPr lang="en-US" altLang="ko-KR" dirty="0"/>
              <a:t>top10 </a:t>
            </a:r>
            <a:r>
              <a:rPr lang="ko-KR" altLang="en-US" dirty="0"/>
              <a:t>추출 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F3C364-CBDC-4DF7-A7D5-9AB33059E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880" y="1233111"/>
            <a:ext cx="5156097" cy="2410577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2B337C5-1DB1-4D25-9CA9-9DB47E790870}"/>
              </a:ext>
            </a:extLst>
          </p:cNvPr>
          <p:cNvCxnSpPr/>
          <p:nvPr/>
        </p:nvCxnSpPr>
        <p:spPr>
          <a:xfrm flipV="1">
            <a:off x="3826118" y="1386644"/>
            <a:ext cx="4435643" cy="3609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50D91B-BFA2-44D3-9B8A-E66EC452BB47}"/>
              </a:ext>
            </a:extLst>
          </p:cNvPr>
          <p:cNvSpPr/>
          <p:nvPr/>
        </p:nvSpPr>
        <p:spPr>
          <a:xfrm>
            <a:off x="7050750" y="5363544"/>
            <a:ext cx="3608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(32, 17) </a:t>
            </a:r>
            <a:r>
              <a:rPr lang="ko-KR" altLang="en-US" dirty="0" err="1"/>
              <a:t>torch.Size</a:t>
            </a:r>
            <a:r>
              <a:rPr lang="ko-KR" altLang="en-US" dirty="0"/>
              <a:t>([32, 17, 8853])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E4A0DEC-3E35-4E88-A970-7B35C63FB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831" y="5906538"/>
            <a:ext cx="5793121" cy="494857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B25B23A-3E8C-4B4F-8036-163D0C245BAD}"/>
              </a:ext>
            </a:extLst>
          </p:cNvPr>
          <p:cNvCxnSpPr/>
          <p:nvPr/>
        </p:nvCxnSpPr>
        <p:spPr>
          <a:xfrm flipH="1">
            <a:off x="5663001" y="1189112"/>
            <a:ext cx="4324759" cy="5355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A85C513-ECA2-4D61-A273-5F108FBAF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500" y="2749471"/>
            <a:ext cx="7048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23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D7433E-584D-440F-96B4-8F3A658982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20" r="-5867"/>
          <a:stretch/>
        </p:blipFill>
        <p:spPr>
          <a:xfrm>
            <a:off x="5666022" y="2632402"/>
            <a:ext cx="6671469" cy="40036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BE2E7E3-A315-4C7E-85B9-87746A252C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583"/>
          <a:stretch/>
        </p:blipFill>
        <p:spPr>
          <a:xfrm>
            <a:off x="231339" y="4307343"/>
            <a:ext cx="5294436" cy="23287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9CE88C-BA49-4B51-87D2-4B5EDF3FA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39" y="1739329"/>
            <a:ext cx="9885821" cy="8530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CDD85D-A8E1-40F8-9A0C-F836952A8B30}"/>
              </a:ext>
            </a:extLst>
          </p:cNvPr>
          <p:cNvSpPr txBox="1"/>
          <p:nvPr/>
        </p:nvSpPr>
        <p:spPr>
          <a:xfrm>
            <a:off x="231339" y="3169377"/>
            <a:ext cx="4288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Dec_len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batch</a:t>
            </a:r>
            <a:r>
              <a:rPr lang="ko-KR" altLang="en-US" dirty="0"/>
              <a:t>안에 있는 </a:t>
            </a:r>
            <a:r>
              <a:rPr lang="en-US" altLang="ko-KR" dirty="0"/>
              <a:t>caption</a:t>
            </a:r>
            <a:r>
              <a:rPr lang="ko-KR" altLang="en-US" dirty="0"/>
              <a:t>들의 길이 </a:t>
            </a:r>
            <a:r>
              <a:rPr lang="en-US" altLang="ko-KR" dirty="0"/>
              <a:t>list</a:t>
            </a:r>
          </a:p>
          <a:p>
            <a:r>
              <a:rPr lang="en-US" altLang="ko-KR" dirty="0" err="1"/>
              <a:t>Batch_size_t</a:t>
            </a:r>
            <a:r>
              <a:rPr lang="en-US" altLang="ko-KR" dirty="0"/>
              <a:t> : -&gt;captions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30023A-1BF9-416B-90FA-97E76C028B9F}"/>
              </a:ext>
            </a:extLst>
          </p:cNvPr>
          <p:cNvSpPr/>
          <p:nvPr/>
        </p:nvSpPr>
        <p:spPr>
          <a:xfrm>
            <a:off x="231339" y="985680"/>
            <a:ext cx="114501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dec_len</a:t>
            </a:r>
            <a:r>
              <a:rPr lang="ko-KR" altLang="en-US" dirty="0"/>
              <a:t> = [22, 18, 14, 13, 13, 13, 13, 13, 12, 12, 12, 12, 12, 12, 11, 11, 11, 11, 11, 11, 11, 11, 11, 11, 11, 11, 10, 10, 10, 9, 9, 9]  </a:t>
            </a:r>
            <a:r>
              <a:rPr lang="en-US" altLang="ko-KR" dirty="0"/>
              <a:t>( batch </a:t>
            </a:r>
            <a:r>
              <a:rPr lang="ko-KR" altLang="en-US" dirty="0"/>
              <a:t>한 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02A98F-E2EB-4D52-BF09-D76E8BA75EC9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분석 </a:t>
            </a:r>
            <a:r>
              <a:rPr lang="en-US" altLang="ko-KR" sz="2400" dirty="0"/>
              <a:t>– Main.py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3391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52180F-95BA-48F2-BB00-3AC13F31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928BF8-F0C9-452A-9C91-422748CBBFA4}"/>
              </a:ext>
            </a:extLst>
          </p:cNvPr>
          <p:cNvSpPr/>
          <p:nvPr/>
        </p:nvSpPr>
        <p:spPr>
          <a:xfrm>
            <a:off x="936638" y="89330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/>
              <a:t>###### [[</a:t>
            </a:r>
          </a:p>
          <a:p>
            <a:r>
              <a:rPr lang="en-US" altLang="ko-KR" sz="900" dirty="0"/>
              <a:t>[4, 170, 1055, 161, 4064, 177, 524, 170, 3, 366, 131, 4124, 162, 379, 33, 354, 208, 52, 1307, 19], </a:t>
            </a:r>
          </a:p>
          <a:p>
            <a:r>
              <a:rPr lang="en-US" altLang="ko-KR" sz="900" dirty="0"/>
              <a:t>[4, 170, 1055, 161, 4064, 177, 524, 170, 3, 366, 131, 4124, 162, 379, 33, 354, 208, 52, 1307, 19], </a:t>
            </a:r>
          </a:p>
          <a:p>
            <a:r>
              <a:rPr lang="en-US" altLang="ko-KR" sz="900" dirty="0"/>
              <a:t>[4, 170, 1055, 161, 4064, 177, 524, 170, 3, 366, 131, 4124, 162, 379, 33, 354, 208, 52, 1307, 19], </a:t>
            </a:r>
          </a:p>
          <a:p>
            <a:r>
              <a:rPr lang="en-US" altLang="ko-KR" sz="900" dirty="0"/>
              <a:t>[4, 170, 1055, 161, 4064, 177, 524, 170, 3, 366, 131, 4124, 162, 379, 33, 354, 208, 52, 1307, 19],</a:t>
            </a:r>
          </a:p>
          <a:p>
            <a:r>
              <a:rPr lang="en-US" altLang="ko-KR" sz="900" dirty="0"/>
              <a:t>[4, 170, 1055, 161, 4064, 177, 524, 170, 3, 366, 131, 4124, 162, 379, 33, 354, 208, 52, 1307, 19], </a:t>
            </a:r>
          </a:p>
          <a:p>
            <a:r>
              <a:rPr lang="en-US" altLang="ko-KR" sz="900" dirty="0"/>
              <a:t>[4, 170, 1055, 161, 4064, 177, 524, 170, 3, 366, 131, 4124, 162, 379, 33, 354, 208, 52, 1307, 19], </a:t>
            </a:r>
          </a:p>
          <a:p>
            <a:r>
              <a:rPr lang="en-US" altLang="ko-KR" sz="900" dirty="0"/>
              <a:t>[4, 170, 1055, 161, 4064, 177, 524, 170, 3, 366, 131, 4124, 162, 379, 33, 354, 208, 52, 1307, 19], </a:t>
            </a:r>
          </a:p>
          <a:p>
            <a:r>
              <a:rPr lang="en-US" altLang="ko-KR" sz="900" dirty="0"/>
              <a:t>[4, 170, 1055, 161, 4064, 177, 524, 170, 3, 366, 131, 4124, 162, 379, 33, 354, 208, 52, 1307, 19], </a:t>
            </a:r>
          </a:p>
          <a:p>
            <a:r>
              <a:rPr lang="en-US" altLang="ko-KR" sz="900" dirty="0"/>
              <a:t>[4, 170, 1055, 161, 4064, 177, 524, 170, 3, 366, 131, 4124, 162, 379, 33, 354, 208, 52, 1307, 19], </a:t>
            </a:r>
          </a:p>
          <a:p>
            <a:r>
              <a:rPr lang="en-US" altLang="ko-KR" sz="900" dirty="0"/>
              <a:t>[4, 170, 1055, 161, 4064, 177, 524, 170, 3, 366, 131, 4124, 162, 379, 33, 354, 208, 52, 1307, 19], </a:t>
            </a:r>
          </a:p>
          <a:p>
            <a:r>
              <a:rPr lang="en-US" altLang="ko-KR" sz="900" dirty="0"/>
              <a:t>[4, 170, 1055, 161, 4064, 177, 524, 170, 3, 366, 131, 4124, 162, 379, 33, 354, 208, 52, 1307, 19],</a:t>
            </a:r>
          </a:p>
          <a:p>
            <a:r>
              <a:rPr lang="en-US" altLang="ko-KR" sz="900" dirty="0"/>
              <a:t>[4, 170, 1055, 161, 4064, 177, 524, 170, 3, 366, 131, 4124, 162, 379, 33, 354, 208, 52, 1307, 19], </a:t>
            </a:r>
          </a:p>
          <a:p>
            <a:r>
              <a:rPr lang="en-US" altLang="ko-KR" sz="900" dirty="0"/>
              <a:t>[4, 170, 1055, 161, 4064, 177, 524, 170, 3, 366, 131, 4124, 162, 379, 33, 354, 208, 52, 1307, 19], </a:t>
            </a:r>
          </a:p>
          <a:p>
            <a:r>
              <a:rPr lang="en-US" altLang="ko-KR" sz="900" dirty="0"/>
              <a:t>[4, 170, 1055, 161, 4064, 177, 524, 170, 3, 366, 131, 4124, 162, 379, 33, 354, 208, 52, 1307, 19], </a:t>
            </a:r>
          </a:p>
          <a:p>
            <a:r>
              <a:rPr lang="en-US" altLang="ko-KR" sz="900" dirty="0"/>
              <a:t>[4, 170, 1055, 161, 4064, 177, 524, 170, 3, 366, 131, 4124, 162, 379, 33, 354, 208, 52, 1307, 19], </a:t>
            </a:r>
          </a:p>
          <a:p>
            <a:r>
              <a:rPr lang="en-US" altLang="ko-KR" sz="900" dirty="0"/>
              <a:t>[4, 170, 1055, 161, 4064, 177, 524, 170, 3, 366, 131, 4124, 162, 379, 33, 354, 208, 52, 1307, 19], </a:t>
            </a:r>
          </a:p>
          <a:p>
            <a:r>
              <a:rPr lang="en-US" altLang="ko-KR" sz="900" dirty="0"/>
              <a:t>[4, 170, 1055, 161, 4064, 177, 524, 170, 3, 366, 131, 4124, 162, 379, 33, 354, 208, 52, 1307, 19], </a:t>
            </a:r>
          </a:p>
          <a:p>
            <a:r>
              <a:rPr lang="en-US" altLang="ko-KR" sz="900" dirty="0"/>
              <a:t>[4, 170, 1055, 161, 4064, 177, 524, 170, 3, 366, 131, 4124, 162, 379, 33, 354, 208, 52, 1307, 19], </a:t>
            </a:r>
          </a:p>
          <a:p>
            <a:r>
              <a:rPr lang="en-US" altLang="ko-KR" sz="900" dirty="0"/>
              <a:t>[4, 170, 1055, 161, 4064, 177, 524, 170, 3, 366, 131, 4124, 162, 379, 33, 354, 208, 52, 1307, 19], </a:t>
            </a:r>
          </a:p>
          <a:p>
            <a:r>
              <a:rPr lang="en-US" altLang="ko-KR" sz="900" dirty="0"/>
              <a:t>[4, 170, 1055, 161, 4064, 177, 524, 170, 3, 366, 131, 4124, 162, 379, 33, 354, 208, 52, 1307, 19], </a:t>
            </a:r>
          </a:p>
          <a:p>
            <a:r>
              <a:rPr lang="en-US" altLang="ko-KR" sz="900" dirty="0"/>
              <a:t>[4, 170, 1055, 161, 4064, 177, 524, 170, 3, 366, 131, 4124, 162, 379, 33, 354, 208, 52, 1307, 19]</a:t>
            </a:r>
          </a:p>
          <a:p>
            <a:r>
              <a:rPr lang="en-US" altLang="ko-KR" sz="900" dirty="0"/>
              <a:t>]] </a:t>
            </a:r>
          </a:p>
          <a:p>
            <a:r>
              <a:rPr lang="en-US" altLang="ko-KR" sz="900" dirty="0"/>
              <a:t>[[4, 170, 727, 161, 4064, 177, 4, 170, 131, 131, 131, 366, 7, 379, 33, 354, 22, 33, 1307, 19]]</a:t>
            </a:r>
          </a:p>
        </p:txBody>
      </p:sp>
    </p:spTree>
    <p:extLst>
      <p:ext uri="{BB962C8B-B14F-4D97-AF65-F5344CB8AC3E}">
        <p14:creationId xmlns:p14="http://schemas.microsoft.com/office/powerpoint/2010/main" val="1965471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52180F-95BA-48F2-BB00-3AC13F31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41D86A-E2EF-42FF-BA63-90F068E2A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29" y="1098884"/>
            <a:ext cx="4797408" cy="460007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9D56C85-ACF3-422D-9E50-45AE8F7BC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228" y="1412708"/>
            <a:ext cx="3901741" cy="259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31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578914-5DF5-4ED9-916A-DA6AD500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C4E00A-880E-40F4-9CEC-0B091D7CD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555" y="1856361"/>
            <a:ext cx="8724082" cy="216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12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578914-5DF5-4ED9-916A-DA6AD500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58D62F-365D-4696-A799-9DF0D0DCF6DA}"/>
              </a:ext>
            </a:extLst>
          </p:cNvPr>
          <p:cNvSpPr/>
          <p:nvPr/>
        </p:nvSpPr>
        <p:spPr>
          <a:xfrm>
            <a:off x="762000" y="187514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900" dirty="0"/>
              <a:t> </a:t>
            </a:r>
            <a:r>
              <a:rPr lang="ko-KR" altLang="en-US" sz="900" dirty="0" err="1"/>
              <a:t>ref</a:t>
            </a:r>
            <a:r>
              <a:rPr lang="ko-KR" altLang="en-US" sz="900" dirty="0"/>
              <a:t> </a:t>
            </a:r>
            <a:r>
              <a:rPr lang="ko-KR" altLang="en-US" sz="900" dirty="0" err="1"/>
              <a:t>m</a:t>
            </a:r>
            <a:r>
              <a:rPr lang="ko-KR" altLang="en-US" sz="900" dirty="0"/>
              <a:t> </a:t>
            </a:r>
            <a:r>
              <a:rPr lang="ko-KR" altLang="en-US" sz="900" dirty="0" err="1"/>
              <a:t>hypo</a:t>
            </a:r>
            <a:r>
              <a:rPr lang="ko-KR" altLang="en-US" sz="900" dirty="0"/>
              <a:t> </a:t>
            </a:r>
            <a:endParaRPr lang="en-US" altLang="ko-KR" sz="900" dirty="0"/>
          </a:p>
          <a:p>
            <a:r>
              <a:rPr lang="ko-KR" altLang="en-US" sz="900" dirty="0"/>
              <a:t> [[4, 583, 323, 408, 7, 252, 3, 3293],</a:t>
            </a:r>
            <a:endParaRPr lang="en-US" altLang="ko-KR" sz="900" dirty="0"/>
          </a:p>
          <a:p>
            <a:r>
              <a:rPr lang="ko-KR" altLang="en-US" sz="900" dirty="0"/>
              <a:t> [4, 583, 323, 408, 7, 252, 3, 3293],</a:t>
            </a:r>
            <a:endParaRPr lang="en-US" altLang="ko-KR" sz="900" dirty="0"/>
          </a:p>
          <a:p>
            <a:r>
              <a:rPr lang="ko-KR" altLang="en-US" sz="900" dirty="0"/>
              <a:t> [4, 583, 323, 408, 7, 252, 3, 3293], </a:t>
            </a:r>
            <a:endParaRPr lang="en-US" altLang="ko-KR" sz="900" dirty="0"/>
          </a:p>
          <a:p>
            <a:r>
              <a:rPr lang="ko-KR" altLang="en-US" sz="900" dirty="0"/>
              <a:t>[4, 583, 323, 408, 7, 252, 3, 3293], </a:t>
            </a:r>
            <a:endParaRPr lang="en-US" altLang="ko-KR" sz="900" dirty="0"/>
          </a:p>
          <a:p>
            <a:r>
              <a:rPr lang="ko-KR" altLang="en-US" sz="900" dirty="0"/>
              <a:t>[4, 583, 323, 408, 7, 252, 3, 3293], </a:t>
            </a:r>
            <a:endParaRPr lang="en-US" altLang="ko-KR" sz="900" dirty="0"/>
          </a:p>
          <a:p>
            <a:r>
              <a:rPr lang="ko-KR" altLang="en-US" sz="900" dirty="0"/>
              <a:t>[4, 583, 323, 408, 7, 252, 3, 3293],</a:t>
            </a:r>
            <a:endParaRPr lang="en-US" altLang="ko-KR" sz="900" dirty="0"/>
          </a:p>
          <a:p>
            <a:r>
              <a:rPr lang="ko-KR" altLang="en-US" sz="900" dirty="0"/>
              <a:t> [4, 583, 323, 408, 7, 252, 3, 3293],</a:t>
            </a:r>
            <a:endParaRPr lang="en-US" altLang="ko-KR" sz="900" dirty="0"/>
          </a:p>
          <a:p>
            <a:r>
              <a:rPr lang="ko-KR" altLang="en-US" sz="900" dirty="0"/>
              <a:t> [4, 583, 323, 408, 7, 252, 3, 3293], </a:t>
            </a:r>
            <a:endParaRPr lang="en-US" altLang="ko-KR" sz="900" dirty="0"/>
          </a:p>
          <a:p>
            <a:r>
              <a:rPr lang="ko-KR" altLang="en-US" sz="900" dirty="0"/>
              <a:t>[4, 583, 323, 408, 7, 252, 3, 3293], </a:t>
            </a:r>
            <a:endParaRPr lang="en-US" altLang="ko-KR" sz="900" dirty="0"/>
          </a:p>
          <a:p>
            <a:r>
              <a:rPr lang="ko-KR" altLang="en-US" sz="900" dirty="0"/>
              <a:t>[4, 583, 323, 408,7, 252, 3, 3293],</a:t>
            </a:r>
            <a:endParaRPr lang="en-US" altLang="ko-KR" sz="900" dirty="0"/>
          </a:p>
          <a:p>
            <a:r>
              <a:rPr lang="ko-KR" altLang="en-US" sz="900" dirty="0"/>
              <a:t> [4, 583, 323, 408, 7, 252, 3, 3293],</a:t>
            </a:r>
            <a:endParaRPr lang="en-US" altLang="ko-KR" sz="900" dirty="0"/>
          </a:p>
          <a:p>
            <a:r>
              <a:rPr lang="ko-KR" altLang="en-US" sz="900" dirty="0"/>
              <a:t> [4, 583, 323, 408, 7, 252, 3, 3293],</a:t>
            </a:r>
            <a:endParaRPr lang="en-US" altLang="ko-KR" sz="900" dirty="0"/>
          </a:p>
          <a:p>
            <a:r>
              <a:rPr lang="ko-KR" altLang="en-US" sz="900" dirty="0"/>
              <a:t> [4, 583, 323, 408, 7, 252, 3,3293], </a:t>
            </a:r>
            <a:endParaRPr lang="en-US" altLang="ko-KR" sz="900" dirty="0"/>
          </a:p>
          <a:p>
            <a:r>
              <a:rPr lang="ko-KR" altLang="en-US" sz="900" dirty="0"/>
              <a:t>[4, 583, 323, 408, 7, 252, 3, 3293], </a:t>
            </a:r>
            <a:endParaRPr lang="en-US" altLang="ko-KR" sz="900" dirty="0"/>
          </a:p>
          <a:p>
            <a:r>
              <a:rPr lang="ko-KR" altLang="en-US" sz="900" dirty="0"/>
              <a:t>[4, 583, 323, 408, 7, 252, 3, 3293]] </a:t>
            </a:r>
            <a:endParaRPr lang="en-US" altLang="ko-KR" sz="900" dirty="0"/>
          </a:p>
          <a:p>
            <a:r>
              <a:rPr lang="ko-KR" altLang="en-US" sz="900" dirty="0"/>
              <a:t>[4, 323, 323, 408, 7, 252, 3]</a:t>
            </a:r>
            <a:endParaRPr lang="en-US" altLang="ko-KR" sz="900" dirty="0"/>
          </a:p>
          <a:p>
            <a:endParaRPr lang="ko-KR" altLang="en-US" sz="900" dirty="0"/>
          </a:p>
          <a:p>
            <a:r>
              <a:rPr lang="ko-KR" altLang="en-US" sz="900" dirty="0"/>
              <a:t>######</a:t>
            </a:r>
            <a:endParaRPr lang="en-US" altLang="ko-KR" sz="900" dirty="0"/>
          </a:p>
          <a:p>
            <a:r>
              <a:rPr lang="ko-KR" altLang="en-US" sz="900" dirty="0"/>
              <a:t> [[[4, 583, 323, 408, 7, 252, 3, 3293], [4, 583, 323, 408, 7, 252, 3, 3293], [4, 583, 323, 408, 7, 252, 3, 3293], [4, 583, 323, 408, 7, 252, 3, 3293], [4, 583, 323, 408, 7, 252, 3, 3293], [4, 583, 323, 408, 7, 252, 3, 3293], [4, 583, 323, 408, 7, 252, 3, 3293], [4, 583, 323, 408, 7, 252, 3, 3293], [4, 583, 323, 408, 7, 252, 3, 3293], [4, 583, 323, 408, 7, 252, 3, 3293], [4, 583, 323, 408, 7, 252, 3, 3293], [4, 583, 323, 408, 7, 252, 3, 3293], [4, 583, 323, 408, 7, 252, 3, 3293], [4, 583, 323, 408, 7, 252, 3, 3293], [4, 583, 323, 408, 7, 252, 3, 3293]]] </a:t>
            </a:r>
            <a:endParaRPr lang="en-US" altLang="ko-KR" sz="900" dirty="0"/>
          </a:p>
          <a:p>
            <a:r>
              <a:rPr lang="ko-KR" altLang="en-US" sz="900" dirty="0"/>
              <a:t>[[4, 323, 323, 408, 7, 252, 3]]</a:t>
            </a:r>
          </a:p>
          <a:p>
            <a:r>
              <a:rPr lang="ko-KR" altLang="en-US" sz="900" dirty="0"/>
              <a:t>BLEU-1: 0.7430381997858699</a:t>
            </a:r>
          </a:p>
        </p:txBody>
      </p:sp>
    </p:spTree>
    <p:extLst>
      <p:ext uri="{BB962C8B-B14F-4D97-AF65-F5344CB8AC3E}">
        <p14:creationId xmlns:p14="http://schemas.microsoft.com/office/powerpoint/2010/main" val="777096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578914-5DF5-4ED9-916A-DA6AD500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167882-82B9-4DD7-A218-F613D296C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31" y="167780"/>
            <a:ext cx="9799879" cy="591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0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분석 </a:t>
            </a:r>
            <a:r>
              <a:rPr lang="en-US" altLang="ko-KR" sz="2400" dirty="0"/>
              <a:t>- processData.py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A13AA4-0652-4938-B00E-54EFF6CDA25A}"/>
              </a:ext>
            </a:extLst>
          </p:cNvPr>
          <p:cNvSpPr txBox="1"/>
          <p:nvPr/>
        </p:nvSpPr>
        <p:spPr>
          <a:xfrm>
            <a:off x="380672" y="1168644"/>
            <a:ext cx="395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Build Vocabulary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F57C57-53E1-4E03-BF37-8AF6D16543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1"/>
          <a:stretch/>
        </p:blipFill>
        <p:spPr>
          <a:xfrm>
            <a:off x="5400330" y="1628790"/>
            <a:ext cx="4750946" cy="23666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2F4E3F-F351-475D-8B22-A6820DA44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72" y="1690823"/>
            <a:ext cx="4035527" cy="23666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05EA06C-159D-44C7-A6F1-A50F85CFCE15}"/>
              </a:ext>
            </a:extLst>
          </p:cNvPr>
          <p:cNvSpPr txBox="1"/>
          <p:nvPr/>
        </p:nvSpPr>
        <p:spPr>
          <a:xfrm>
            <a:off x="380672" y="4400377"/>
            <a:ext cx="395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Resize image</a:t>
            </a:r>
            <a:endParaRPr lang="ko-KR" altLang="en-US" sz="16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E28C163-C58C-4760-B6FD-9D85A42ACD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52"/>
          <a:stretch/>
        </p:blipFill>
        <p:spPr>
          <a:xfrm>
            <a:off x="380672" y="4743995"/>
            <a:ext cx="2997218" cy="163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5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Vocab.pkl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82B2FE-221A-46A6-B465-3298C2564682}"/>
              </a:ext>
            </a:extLst>
          </p:cNvPr>
          <p:cNvSpPr/>
          <p:nvPr/>
        </p:nvSpPr>
        <p:spPr>
          <a:xfrm>
            <a:off x="300875" y="1221018"/>
            <a:ext cx="10766111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word2idx</a:t>
            </a:r>
          </a:p>
          <a:p>
            <a:endParaRPr lang="en-US" altLang="ko-KR" sz="900" dirty="0"/>
          </a:p>
          <a:p>
            <a:r>
              <a:rPr lang="ko-KR" altLang="en-US" sz="900" dirty="0" err="1"/>
              <a:t>ced</a:t>
            </a:r>
            <a:r>
              <a:rPr lang="ko-KR" altLang="en-US" sz="900" dirty="0"/>
              <a:t>': 8689, '</a:t>
            </a:r>
            <a:r>
              <a:rPr lang="ko-KR" altLang="en-US" sz="900" dirty="0" err="1"/>
              <a:t>shoeless</a:t>
            </a:r>
            <a:r>
              <a:rPr lang="ko-KR" altLang="en-US" sz="900" dirty="0"/>
              <a:t>': 8690, '</a:t>
            </a:r>
            <a:r>
              <a:rPr lang="ko-KR" altLang="en-US" sz="900" dirty="0" err="1"/>
              <a:t>carafe</a:t>
            </a:r>
            <a:r>
              <a:rPr lang="ko-KR" altLang="en-US" sz="900" dirty="0"/>
              <a:t>': 8691, '</a:t>
            </a:r>
            <a:r>
              <a:rPr lang="ko-KR" altLang="en-US" sz="900" dirty="0" err="1"/>
              <a:t>contemplates</a:t>
            </a:r>
            <a:r>
              <a:rPr lang="ko-KR" altLang="en-US" sz="900" dirty="0"/>
              <a:t>': 8692, '</a:t>
            </a:r>
            <a:r>
              <a:rPr lang="ko-KR" altLang="en-US" sz="900" dirty="0" err="1"/>
              <a:t>sprinkle</a:t>
            </a:r>
            <a:r>
              <a:rPr lang="ko-KR" altLang="en-US" sz="900" dirty="0"/>
              <a:t>': 8693, '</a:t>
            </a:r>
            <a:r>
              <a:rPr lang="ko-KR" altLang="en-US" sz="900" dirty="0" err="1"/>
              <a:t>t-ball</a:t>
            </a:r>
            <a:r>
              <a:rPr lang="ko-KR" altLang="en-US" sz="900" dirty="0"/>
              <a:t>': 8694, '</a:t>
            </a:r>
            <a:r>
              <a:rPr lang="ko-KR" altLang="en-US" sz="900" dirty="0" err="1"/>
              <a:t>receipt</a:t>
            </a:r>
            <a:r>
              <a:rPr lang="ko-KR" altLang="en-US" sz="900" dirty="0"/>
              <a:t>': 8695, '</a:t>
            </a:r>
            <a:r>
              <a:rPr lang="ko-KR" altLang="en-US" sz="900" dirty="0" err="1"/>
              <a:t>hot-dog</a:t>
            </a:r>
            <a:r>
              <a:rPr lang="ko-KR" altLang="en-US" sz="900" dirty="0"/>
              <a:t>': 8696, '</a:t>
            </a:r>
            <a:r>
              <a:rPr lang="ko-KR" altLang="en-US" sz="900" dirty="0" err="1"/>
              <a:t>windsurfer</a:t>
            </a:r>
            <a:r>
              <a:rPr lang="ko-KR" altLang="en-US" sz="900" dirty="0"/>
              <a:t>': 8697, '</a:t>
            </a:r>
            <a:r>
              <a:rPr lang="ko-KR" altLang="en-US" sz="900" dirty="0" err="1"/>
              <a:t>newlywed</a:t>
            </a:r>
            <a:r>
              <a:rPr lang="ko-KR" altLang="en-US" sz="900" dirty="0"/>
              <a:t>': 8698, '</a:t>
            </a:r>
            <a:r>
              <a:rPr lang="ko-KR" altLang="en-US" sz="900" dirty="0" err="1"/>
              <a:t>windsurfing</a:t>
            </a:r>
            <a:r>
              <a:rPr lang="ko-KR" altLang="en-US" sz="900" dirty="0"/>
              <a:t>': 8699, '</a:t>
            </a:r>
            <a:r>
              <a:rPr lang="ko-KR" altLang="en-US" sz="900" dirty="0" err="1"/>
              <a:t>sugared</a:t>
            </a:r>
            <a:r>
              <a:rPr lang="ko-KR" altLang="en-US" sz="900" dirty="0"/>
              <a:t>': 8700, '</a:t>
            </a:r>
            <a:r>
              <a:rPr lang="ko-KR" altLang="en-US" sz="900" dirty="0" err="1"/>
              <a:t>unbaked</a:t>
            </a:r>
            <a:r>
              <a:rPr lang="ko-KR" altLang="en-US" sz="900" dirty="0"/>
              <a:t>': 8701, '</a:t>
            </a:r>
            <a:r>
              <a:rPr lang="ko-KR" altLang="en-US" sz="900" dirty="0" err="1"/>
              <a:t>app</a:t>
            </a:r>
            <a:r>
              <a:rPr lang="ko-KR" altLang="en-US" sz="900" dirty="0"/>
              <a:t>': 8702, '</a:t>
            </a:r>
            <a:r>
              <a:rPr lang="ko-KR" altLang="en-US" sz="900" dirty="0" err="1"/>
              <a:t>condiment</a:t>
            </a:r>
            <a:r>
              <a:rPr lang="ko-KR" altLang="en-US" sz="900" dirty="0"/>
              <a:t>': 8703, '</a:t>
            </a:r>
            <a:r>
              <a:rPr lang="ko-KR" altLang="en-US" sz="900" dirty="0" err="1"/>
              <a:t>crusts</a:t>
            </a:r>
            <a:r>
              <a:rPr lang="ko-KR" altLang="en-US" sz="900" dirty="0"/>
              <a:t>': 8704, '</a:t>
            </a:r>
            <a:r>
              <a:rPr lang="ko-KR" altLang="en-US" sz="900" dirty="0" err="1"/>
              <a:t>corned</a:t>
            </a:r>
            <a:r>
              <a:rPr lang="ko-KR" altLang="en-US" sz="900" dirty="0"/>
              <a:t>': 8705, '</a:t>
            </a:r>
            <a:r>
              <a:rPr lang="ko-KR" altLang="en-US" sz="900" dirty="0" err="1"/>
              <a:t>mayonnaise</a:t>
            </a:r>
            <a:r>
              <a:rPr lang="ko-KR" altLang="en-US" sz="900" dirty="0"/>
              <a:t>': 8706, '</a:t>
            </a:r>
            <a:r>
              <a:rPr lang="ko-KR" altLang="en-US" sz="900" dirty="0" err="1"/>
              <a:t>sideboard</a:t>
            </a:r>
            <a:r>
              <a:rPr lang="ko-KR" altLang="en-US" sz="900" dirty="0"/>
              <a:t>': 8707, '</a:t>
            </a:r>
            <a:r>
              <a:rPr lang="ko-KR" altLang="en-US" sz="900" dirty="0" err="1"/>
              <a:t>bratwurst</a:t>
            </a:r>
            <a:r>
              <a:rPr lang="ko-KR" altLang="en-US" sz="900" dirty="0"/>
              <a:t>': 8708, '</a:t>
            </a:r>
            <a:r>
              <a:rPr lang="ko-KR" altLang="en-US" sz="900" dirty="0" err="1"/>
              <a:t>slathered</a:t>
            </a:r>
            <a:r>
              <a:rPr lang="ko-KR" altLang="en-US" sz="900" dirty="0"/>
              <a:t>': 8709, '</a:t>
            </a:r>
            <a:r>
              <a:rPr lang="ko-KR" altLang="en-US" sz="900" dirty="0" err="1"/>
              <a:t>partaking</a:t>
            </a:r>
            <a:r>
              <a:rPr lang="ko-KR" altLang="en-US" sz="900" dirty="0"/>
              <a:t>': 8710, '</a:t>
            </a:r>
            <a:r>
              <a:rPr lang="ko-KR" altLang="en-US" sz="900" dirty="0" err="1"/>
              <a:t>waxing</a:t>
            </a:r>
            <a:r>
              <a:rPr lang="ko-KR" altLang="en-US" sz="900" dirty="0"/>
              <a:t>': 8711, '</a:t>
            </a:r>
            <a:r>
              <a:rPr lang="ko-KR" altLang="en-US" sz="900" dirty="0" err="1"/>
              <a:t>grease</a:t>
            </a:r>
            <a:r>
              <a:rPr lang="ko-KR" altLang="en-US" sz="900" dirty="0"/>
              <a:t>': 8712, '</a:t>
            </a:r>
            <a:r>
              <a:rPr lang="ko-KR" altLang="en-US" sz="900" dirty="0" err="1"/>
              <a:t>wakeboarder</a:t>
            </a:r>
            <a:r>
              <a:rPr lang="ko-KR" altLang="en-US" sz="900" dirty="0"/>
              <a:t>': 8713, '</a:t>
            </a:r>
            <a:r>
              <a:rPr lang="ko-KR" altLang="en-US" sz="900" dirty="0" err="1"/>
              <a:t>untouched</a:t>
            </a:r>
            <a:r>
              <a:rPr lang="ko-KR" altLang="en-US" sz="900" dirty="0"/>
              <a:t>': 8714, '</a:t>
            </a:r>
            <a:r>
              <a:rPr lang="ko-KR" altLang="en-US" sz="900" dirty="0" err="1"/>
              <a:t>parasailer</a:t>
            </a:r>
            <a:r>
              <a:rPr lang="ko-KR" altLang="en-US" sz="900" dirty="0"/>
              <a:t>': 8715, '</a:t>
            </a:r>
            <a:r>
              <a:rPr lang="ko-KR" altLang="en-US" sz="900" dirty="0" err="1"/>
              <a:t>chocolate-covered</a:t>
            </a:r>
            <a:r>
              <a:rPr lang="ko-KR" altLang="en-US" sz="900" dirty="0"/>
              <a:t>': 8716, '</a:t>
            </a:r>
            <a:r>
              <a:rPr lang="ko-KR" altLang="en-US" sz="900" dirty="0" err="1"/>
              <a:t>creamer</a:t>
            </a:r>
            <a:r>
              <a:rPr lang="ko-KR" altLang="en-US" sz="900" dirty="0"/>
              <a:t>': 8717, '</a:t>
            </a:r>
            <a:r>
              <a:rPr lang="ko-KR" altLang="en-US" sz="900" dirty="0" err="1"/>
              <a:t>liquids</a:t>
            </a:r>
            <a:r>
              <a:rPr lang="ko-KR" altLang="en-US" sz="900" dirty="0"/>
              <a:t>': 8718, '</a:t>
            </a:r>
            <a:r>
              <a:rPr lang="ko-KR" altLang="en-US" sz="900" dirty="0" err="1"/>
              <a:t>cheer</a:t>
            </a:r>
            <a:r>
              <a:rPr lang="ko-KR" altLang="en-US" sz="900" dirty="0"/>
              <a:t>': 8719, '</a:t>
            </a:r>
            <a:r>
              <a:rPr lang="ko-KR" altLang="en-US" sz="900" dirty="0" err="1"/>
              <a:t>nerf</a:t>
            </a:r>
            <a:r>
              <a:rPr lang="ko-KR" altLang="en-US" sz="900" dirty="0"/>
              <a:t>': 8720, '</a:t>
            </a:r>
            <a:r>
              <a:rPr lang="ko-KR" altLang="en-US" sz="900" dirty="0" err="1"/>
              <a:t>fritter</a:t>
            </a:r>
            <a:r>
              <a:rPr lang="ko-KR" altLang="en-US" sz="900" dirty="0"/>
              <a:t>': 8721, '</a:t>
            </a:r>
            <a:r>
              <a:rPr lang="ko-KR" altLang="en-US" sz="900" dirty="0" err="1"/>
              <a:t>surfboarder</a:t>
            </a:r>
            <a:r>
              <a:rPr lang="ko-KR" altLang="en-US" sz="900" dirty="0"/>
              <a:t>': 8722, '</a:t>
            </a:r>
            <a:r>
              <a:rPr lang="ko-KR" altLang="en-US" sz="900" dirty="0" err="1"/>
              <a:t>dribbles</a:t>
            </a:r>
            <a:r>
              <a:rPr lang="ko-KR" altLang="en-US" sz="900" dirty="0"/>
              <a:t>': 8723, '</a:t>
            </a:r>
            <a:r>
              <a:rPr lang="ko-KR" altLang="en-US" sz="900" dirty="0" err="1"/>
              <a:t>parasails</a:t>
            </a:r>
            <a:r>
              <a:rPr lang="ko-KR" altLang="en-US" sz="900" dirty="0"/>
              <a:t>': 8724, '</a:t>
            </a:r>
            <a:r>
              <a:rPr lang="ko-KR" altLang="en-US" sz="900" dirty="0" err="1"/>
              <a:t>martini</a:t>
            </a:r>
            <a:r>
              <a:rPr lang="ko-KR" altLang="en-US" sz="900" dirty="0"/>
              <a:t>': 8725, '</a:t>
            </a:r>
            <a:r>
              <a:rPr lang="ko-KR" altLang="en-US" sz="900" dirty="0" err="1"/>
              <a:t>dribbling</a:t>
            </a:r>
            <a:r>
              <a:rPr lang="ko-KR" altLang="en-US" sz="900" dirty="0"/>
              <a:t>': 8726, '</a:t>
            </a:r>
            <a:r>
              <a:rPr lang="ko-KR" altLang="en-US" sz="900" dirty="0" err="1"/>
              <a:t>soccerball</a:t>
            </a:r>
            <a:r>
              <a:rPr lang="ko-KR" altLang="en-US" sz="900" dirty="0"/>
              <a:t>': 8727, '</a:t>
            </a:r>
            <a:r>
              <a:rPr lang="ko-KR" altLang="en-US" sz="900" dirty="0" err="1"/>
              <a:t>boad</a:t>
            </a:r>
            <a:r>
              <a:rPr lang="ko-KR" altLang="en-US" sz="900" dirty="0"/>
              <a:t>': 8728, '</a:t>
            </a:r>
            <a:r>
              <a:rPr lang="ko-KR" altLang="en-US" sz="900" dirty="0" err="1"/>
              <a:t>sloppy</a:t>
            </a:r>
            <a:r>
              <a:rPr lang="ko-KR" altLang="en-US" sz="900" dirty="0"/>
              <a:t>': 8729, '</a:t>
            </a:r>
            <a:r>
              <a:rPr lang="ko-KR" altLang="en-US" sz="900" dirty="0" err="1"/>
              <a:t>cresting</a:t>
            </a:r>
            <a:r>
              <a:rPr lang="ko-KR" altLang="en-US" sz="900" dirty="0"/>
              <a:t>': 8730, '</a:t>
            </a:r>
            <a:r>
              <a:rPr lang="ko-KR" altLang="en-US" sz="900" dirty="0" err="1"/>
              <a:t>calzones</a:t>
            </a:r>
            <a:r>
              <a:rPr lang="ko-KR" altLang="en-US" sz="900" dirty="0"/>
              <a:t>': 8731, '</a:t>
            </a:r>
            <a:r>
              <a:rPr lang="ko-KR" altLang="en-US" sz="900" dirty="0" err="1"/>
              <a:t>dunk</a:t>
            </a:r>
            <a:r>
              <a:rPr lang="ko-KR" altLang="en-US" sz="900" dirty="0"/>
              <a:t>': 8732, '</a:t>
            </a:r>
            <a:r>
              <a:rPr lang="ko-KR" altLang="en-US" sz="900" dirty="0" err="1"/>
              <a:t>chees</a:t>
            </a:r>
            <a:r>
              <a:rPr lang="ko-KR" altLang="en-US" sz="900" dirty="0"/>
              <a:t>': 8733, '</a:t>
            </a:r>
            <a:r>
              <a:rPr lang="ko-KR" altLang="en-US" sz="900" dirty="0" err="1"/>
              <a:t>tonight</a:t>
            </a:r>
            <a:r>
              <a:rPr lang="ko-KR" altLang="en-US" sz="900" dirty="0"/>
              <a:t>': 8734, '</a:t>
            </a:r>
            <a:r>
              <a:rPr lang="ko-KR" altLang="en-US" sz="900" dirty="0" err="1"/>
              <a:t>cappuccino</a:t>
            </a:r>
            <a:r>
              <a:rPr lang="ko-KR" altLang="en-US" sz="900" dirty="0"/>
              <a:t>': 8735, '</a:t>
            </a:r>
            <a:r>
              <a:rPr lang="ko-KR" altLang="en-US" sz="900" dirty="0" err="1"/>
              <a:t>oreo</a:t>
            </a:r>
            <a:r>
              <a:rPr lang="ko-KR" altLang="en-US" sz="900" dirty="0"/>
              <a:t>': 8736, '</a:t>
            </a:r>
            <a:r>
              <a:rPr lang="ko-KR" altLang="en-US" sz="900" dirty="0" err="1"/>
              <a:t>glazing</a:t>
            </a:r>
            <a:r>
              <a:rPr lang="ko-KR" altLang="en-US" sz="900" dirty="0"/>
              <a:t>': 8737, '</a:t>
            </a:r>
            <a:r>
              <a:rPr lang="ko-KR" altLang="en-US" sz="900" dirty="0" err="1"/>
              <a:t>poppy</a:t>
            </a:r>
            <a:r>
              <a:rPr lang="ko-KR" altLang="en-US" sz="900" dirty="0"/>
              <a:t>': 8738, '</a:t>
            </a:r>
            <a:r>
              <a:rPr lang="ko-KR" altLang="en-US" sz="900" dirty="0" err="1"/>
              <a:t>crusty</a:t>
            </a:r>
            <a:r>
              <a:rPr lang="ko-KR" altLang="en-US" sz="900" dirty="0"/>
              <a:t>': 8739, '</a:t>
            </a:r>
            <a:r>
              <a:rPr lang="ko-KR" altLang="en-US" sz="900" dirty="0" err="1"/>
              <a:t>windsurfers</a:t>
            </a:r>
            <a:r>
              <a:rPr lang="ko-KR" altLang="en-US" sz="900" dirty="0"/>
              <a:t>': 8740, '</a:t>
            </a:r>
            <a:r>
              <a:rPr lang="ko-KR" altLang="en-US" sz="900" dirty="0" err="1"/>
              <a:t>kitesurfing</a:t>
            </a:r>
            <a:r>
              <a:rPr lang="ko-KR" altLang="en-US" sz="900" dirty="0"/>
              <a:t>': 8741, '</a:t>
            </a:r>
            <a:r>
              <a:rPr lang="ko-KR" altLang="en-US" sz="900" dirty="0" err="1"/>
              <a:t>arugula</a:t>
            </a:r>
            <a:r>
              <a:rPr lang="ko-KR" altLang="en-US" sz="900" dirty="0"/>
              <a:t>': 8742, '</a:t>
            </a:r>
            <a:r>
              <a:rPr lang="ko-KR" altLang="en-US" sz="900" dirty="0" err="1"/>
              <a:t>grandmother</a:t>
            </a:r>
            <a:r>
              <a:rPr lang="ko-KR" altLang="en-US" sz="900" dirty="0"/>
              <a:t>': 8743, '</a:t>
            </a:r>
            <a:r>
              <a:rPr lang="ko-KR" altLang="en-US" sz="900" dirty="0" err="1"/>
              <a:t>gauze</a:t>
            </a:r>
            <a:r>
              <a:rPr lang="ko-KR" altLang="en-US" sz="900" dirty="0"/>
              <a:t>': 8744, '</a:t>
            </a:r>
            <a:r>
              <a:rPr lang="ko-KR" altLang="en-US" sz="900" dirty="0" err="1"/>
              <a:t>tweezers</a:t>
            </a:r>
            <a:r>
              <a:rPr lang="ko-KR" altLang="en-US" sz="900" dirty="0"/>
              <a:t>': 8745, '</a:t>
            </a:r>
            <a:r>
              <a:rPr lang="ko-KR" altLang="en-US" sz="900" dirty="0" err="1"/>
              <a:t>wrenches</a:t>
            </a:r>
            <a:r>
              <a:rPr lang="ko-KR" altLang="en-US" sz="900" dirty="0"/>
              <a:t>': 8746, '</a:t>
            </a:r>
            <a:r>
              <a:rPr lang="ko-KR" altLang="en-US" sz="900" dirty="0" err="1"/>
              <a:t>bubbly</a:t>
            </a:r>
            <a:r>
              <a:rPr lang="ko-KR" altLang="en-US" sz="900" dirty="0"/>
              <a:t>': 8747, '</a:t>
            </a:r>
            <a:r>
              <a:rPr lang="ko-KR" altLang="en-US" sz="900" dirty="0" err="1"/>
              <a:t>tomatoe</a:t>
            </a:r>
            <a:r>
              <a:rPr lang="ko-KR" altLang="en-US" sz="900" dirty="0"/>
              <a:t>': 8748, '</a:t>
            </a:r>
            <a:r>
              <a:rPr lang="ko-KR" altLang="en-US" sz="900" dirty="0" err="1"/>
              <a:t>gyro</a:t>
            </a:r>
            <a:r>
              <a:rPr lang="ko-KR" altLang="en-US" sz="900" dirty="0"/>
              <a:t>': 8749, '</a:t>
            </a:r>
            <a:r>
              <a:rPr lang="ko-KR" altLang="en-US" sz="900" dirty="0" err="1"/>
              <a:t>dougnuts</a:t>
            </a:r>
            <a:r>
              <a:rPr lang="ko-KR" altLang="en-US" sz="900" dirty="0"/>
              <a:t>': 8750, '</a:t>
            </a:r>
            <a:r>
              <a:rPr lang="ko-KR" altLang="en-US" sz="900" dirty="0" err="1"/>
              <a:t>barbecued</a:t>
            </a:r>
            <a:r>
              <a:rPr lang="ko-KR" altLang="en-US" sz="900" dirty="0"/>
              <a:t>': 8751, '</a:t>
            </a:r>
            <a:r>
              <a:rPr lang="ko-KR" altLang="en-US" sz="900" dirty="0" err="1"/>
              <a:t>simulator</a:t>
            </a:r>
            <a:r>
              <a:rPr lang="ko-KR" altLang="en-US" sz="900" dirty="0"/>
              <a:t>': 8752, '</a:t>
            </a:r>
            <a:r>
              <a:rPr lang="ko-KR" altLang="en-US" sz="900" dirty="0" err="1"/>
              <a:t>slam</a:t>
            </a:r>
            <a:r>
              <a:rPr lang="ko-KR" altLang="en-US" sz="900" dirty="0"/>
              <a:t>': 8753, '</a:t>
            </a:r>
            <a:r>
              <a:rPr lang="ko-KR" altLang="en-US" sz="900" dirty="0" err="1"/>
              <a:t>anchovies</a:t>
            </a:r>
            <a:r>
              <a:rPr lang="ko-KR" altLang="en-US" sz="900" dirty="0"/>
              <a:t>': 8754, '</a:t>
            </a:r>
            <a:r>
              <a:rPr lang="ko-KR" altLang="en-US" sz="900" dirty="0" err="1"/>
              <a:t>reacts</a:t>
            </a:r>
            <a:r>
              <a:rPr lang="ko-KR" altLang="en-US" sz="900" dirty="0"/>
              <a:t>': 8755, '</a:t>
            </a:r>
            <a:r>
              <a:rPr lang="ko-KR" altLang="en-US" sz="900" dirty="0" err="1"/>
              <a:t>surfboarders</a:t>
            </a:r>
            <a:r>
              <a:rPr lang="ko-KR" altLang="en-US" sz="900" dirty="0"/>
              <a:t>': 8756, '</a:t>
            </a:r>
            <a:r>
              <a:rPr lang="ko-KR" altLang="en-US" sz="900" dirty="0" err="1"/>
              <a:t>expertly</a:t>
            </a:r>
            <a:r>
              <a:rPr lang="ko-KR" altLang="en-US" sz="900" dirty="0"/>
              <a:t>': 8757, '</a:t>
            </a:r>
            <a:r>
              <a:rPr lang="ko-KR" altLang="en-US" sz="900" dirty="0" err="1"/>
              <a:t>para-sail</a:t>
            </a:r>
            <a:r>
              <a:rPr lang="ko-KR" altLang="en-US" sz="900" dirty="0"/>
              <a:t>': 8758, '</a:t>
            </a:r>
            <a:r>
              <a:rPr lang="ko-KR" altLang="en-US" sz="900" dirty="0" err="1"/>
              <a:t>calories</a:t>
            </a:r>
            <a:r>
              <a:rPr lang="ko-KR" altLang="en-US" sz="900" dirty="0"/>
              <a:t>': 8759, '</a:t>
            </a:r>
            <a:r>
              <a:rPr lang="ko-KR" altLang="en-US" sz="900" dirty="0" err="1"/>
              <a:t>windsurfs</a:t>
            </a:r>
            <a:r>
              <a:rPr lang="ko-KR" altLang="en-US" sz="900" dirty="0"/>
              <a:t>': 8760, '</a:t>
            </a:r>
            <a:r>
              <a:rPr lang="ko-KR" altLang="en-US" sz="900" dirty="0" err="1"/>
              <a:t>para-surfing</a:t>
            </a:r>
            <a:r>
              <a:rPr lang="ko-KR" altLang="en-US" sz="900" dirty="0"/>
              <a:t>': 8761, '</a:t>
            </a:r>
            <a:r>
              <a:rPr lang="ko-KR" altLang="en-US" sz="900" dirty="0" err="1"/>
              <a:t>mosquito</a:t>
            </a:r>
            <a:r>
              <a:rPr lang="ko-KR" altLang="en-US" sz="900" dirty="0"/>
              <a:t>': 8762, '</a:t>
            </a:r>
            <a:r>
              <a:rPr lang="ko-KR" altLang="en-US" sz="900" dirty="0" err="1"/>
              <a:t>attempted</a:t>
            </a:r>
            <a:r>
              <a:rPr lang="ko-KR" altLang="en-US" sz="900" dirty="0"/>
              <a:t>': 8763, '</a:t>
            </a:r>
            <a:r>
              <a:rPr lang="ko-KR" altLang="en-US" sz="900" dirty="0" err="1"/>
              <a:t>baseline</a:t>
            </a:r>
            <a:r>
              <a:rPr lang="ko-KR" altLang="en-US" sz="900" dirty="0"/>
              <a:t>': 8764, '</a:t>
            </a:r>
            <a:r>
              <a:rPr lang="ko-KR" altLang="en-US" sz="900" dirty="0" err="1"/>
              <a:t>shelve</a:t>
            </a:r>
            <a:r>
              <a:rPr lang="ko-KR" altLang="en-US" sz="900" dirty="0"/>
              <a:t>': 8765, '1971': 8766, '</a:t>
            </a:r>
            <a:r>
              <a:rPr lang="ko-KR" altLang="en-US" sz="900" dirty="0" err="1"/>
              <a:t>made-up</a:t>
            </a:r>
            <a:r>
              <a:rPr lang="ko-KR" altLang="en-US" sz="900" dirty="0"/>
              <a:t>': 8767, '</a:t>
            </a:r>
            <a:r>
              <a:rPr lang="ko-KR" altLang="en-US" sz="900" dirty="0" err="1"/>
              <a:t>margherita</a:t>
            </a:r>
            <a:r>
              <a:rPr lang="ko-KR" altLang="en-US" sz="900" dirty="0"/>
              <a:t>': 8768, '</a:t>
            </a:r>
            <a:r>
              <a:rPr lang="ko-KR" altLang="en-US" sz="900" dirty="0" err="1"/>
              <a:t>sibling</a:t>
            </a:r>
            <a:r>
              <a:rPr lang="ko-KR" altLang="en-US" sz="900" dirty="0"/>
              <a:t>': 8769, '</a:t>
            </a:r>
            <a:r>
              <a:rPr lang="ko-KR" altLang="en-US" sz="900" dirty="0" err="1"/>
              <a:t>sparklers</a:t>
            </a:r>
            <a:r>
              <a:rPr lang="ko-KR" altLang="en-US" sz="900" dirty="0"/>
              <a:t>': 8770, '</a:t>
            </a:r>
            <a:r>
              <a:rPr lang="ko-KR" altLang="en-US" sz="900" dirty="0" err="1"/>
              <a:t>pepperonis</a:t>
            </a:r>
            <a:r>
              <a:rPr lang="ko-KR" altLang="en-US" sz="900" dirty="0"/>
              <a:t>': 8771, '</a:t>
            </a:r>
            <a:r>
              <a:rPr lang="ko-KR" altLang="en-US" sz="900" dirty="0" err="1"/>
              <a:t>returned</a:t>
            </a:r>
            <a:r>
              <a:rPr lang="ko-KR" altLang="en-US" sz="900" dirty="0"/>
              <a:t>': 8772, '</a:t>
            </a:r>
            <a:r>
              <a:rPr lang="ko-KR" altLang="en-US" sz="900" dirty="0" err="1"/>
              <a:t>misshapen</a:t>
            </a:r>
            <a:r>
              <a:rPr lang="ko-KR" altLang="en-US" sz="900" dirty="0"/>
              <a:t>': 8773, '</a:t>
            </a:r>
            <a:r>
              <a:rPr lang="ko-KR" altLang="en-US" sz="900" dirty="0" err="1"/>
              <a:t>raquet</a:t>
            </a:r>
            <a:r>
              <a:rPr lang="ko-KR" altLang="en-US" sz="900" dirty="0"/>
              <a:t>': 8774, '</a:t>
            </a:r>
            <a:r>
              <a:rPr lang="ko-KR" altLang="en-US" sz="900" dirty="0" err="1"/>
              <a:t>mario</a:t>
            </a:r>
            <a:r>
              <a:rPr lang="ko-KR" altLang="en-US" sz="900" dirty="0"/>
              <a:t>': 8775, '</a:t>
            </a:r>
            <a:r>
              <a:rPr lang="ko-KR" altLang="en-US" sz="900" dirty="0" err="1"/>
              <a:t>teresa</a:t>
            </a:r>
            <a:r>
              <a:rPr lang="ko-KR" altLang="en-US" sz="900" dirty="0"/>
              <a:t>': 8776, '</a:t>
            </a:r>
            <a:r>
              <a:rPr lang="ko-KR" altLang="en-US" sz="900" dirty="0" err="1"/>
              <a:t>programming</a:t>
            </a:r>
            <a:r>
              <a:rPr lang="ko-KR" altLang="en-US" sz="900" dirty="0"/>
              <a:t>': 8777, '</a:t>
            </a:r>
            <a:r>
              <a:rPr lang="ko-KR" altLang="en-US" sz="900" dirty="0" err="1"/>
              <a:t>daybed</a:t>
            </a:r>
            <a:r>
              <a:rPr lang="ko-KR" altLang="en-US" sz="900" dirty="0"/>
              <a:t>': 8778, '</a:t>
            </a:r>
            <a:r>
              <a:rPr lang="ko-KR" altLang="en-US" sz="900" dirty="0" err="1"/>
              <a:t>blast</a:t>
            </a:r>
            <a:r>
              <a:rPr lang="ko-KR" altLang="en-US" sz="900" dirty="0"/>
              <a:t>': 8779, '</a:t>
            </a:r>
            <a:r>
              <a:rPr lang="ko-KR" altLang="en-US" sz="900" dirty="0" err="1"/>
              <a:t>fiving</a:t>
            </a:r>
            <a:r>
              <a:rPr lang="ko-KR" altLang="en-US" sz="900" dirty="0"/>
              <a:t>': 8780, '</a:t>
            </a:r>
            <a:r>
              <a:rPr lang="ko-KR" altLang="en-US" sz="900" dirty="0" err="1"/>
              <a:t>whites</a:t>
            </a:r>
            <a:r>
              <a:rPr lang="ko-KR" altLang="en-US" sz="900" dirty="0"/>
              <a:t>': 8781, '</a:t>
            </a:r>
            <a:r>
              <a:rPr lang="ko-KR" altLang="en-US" sz="900" dirty="0" err="1"/>
              <a:t>technological</a:t>
            </a:r>
            <a:r>
              <a:rPr lang="ko-KR" altLang="en-US" sz="900" dirty="0"/>
              <a:t>': 8782, '</a:t>
            </a:r>
            <a:r>
              <a:rPr lang="ko-KR" altLang="en-US" sz="900" dirty="0" err="1"/>
              <a:t>partners</a:t>
            </a:r>
            <a:r>
              <a:rPr lang="ko-KR" altLang="en-US" sz="900" dirty="0"/>
              <a:t>': 8783, '</a:t>
            </a:r>
            <a:r>
              <a:rPr lang="ko-KR" altLang="en-US" sz="900" dirty="0" err="1"/>
              <a:t>prosciutto</a:t>
            </a:r>
            <a:r>
              <a:rPr lang="ko-KR" altLang="en-US" sz="900" dirty="0"/>
              <a:t>': 8784, '</a:t>
            </a:r>
            <a:r>
              <a:rPr lang="ko-KR" altLang="en-US" sz="900" dirty="0" err="1"/>
              <a:t>jointly</a:t>
            </a:r>
            <a:r>
              <a:rPr lang="ko-KR" altLang="en-US" sz="900" dirty="0"/>
              <a:t>': 8785, '</a:t>
            </a:r>
            <a:r>
              <a:rPr lang="ko-KR" altLang="en-US" sz="900" dirty="0" err="1"/>
              <a:t>tastefully</a:t>
            </a:r>
            <a:r>
              <a:rPr lang="ko-KR" altLang="en-US" sz="900" dirty="0"/>
              <a:t>': 8786, '</a:t>
            </a:r>
            <a:r>
              <a:rPr lang="ko-KR" altLang="en-US" sz="900" dirty="0" err="1"/>
              <a:t>bodyboarding</a:t>
            </a:r>
            <a:r>
              <a:rPr lang="ko-KR" altLang="en-US" sz="900" dirty="0"/>
              <a:t>': 8787, '</a:t>
            </a:r>
            <a:r>
              <a:rPr lang="ko-KR" altLang="en-US" sz="900" dirty="0" err="1"/>
              <a:t>bassinet</a:t>
            </a:r>
            <a:r>
              <a:rPr lang="ko-KR" altLang="en-US" sz="900" dirty="0"/>
              <a:t>': 8788, '</a:t>
            </a:r>
            <a:r>
              <a:rPr lang="ko-KR" altLang="en-US" sz="900" dirty="0" err="1"/>
              <a:t>supreme</a:t>
            </a:r>
            <a:r>
              <a:rPr lang="ko-KR" altLang="en-US" sz="900" dirty="0"/>
              <a:t>': 8789, '</a:t>
            </a:r>
            <a:r>
              <a:rPr lang="ko-KR" altLang="en-US" sz="900" dirty="0" err="1"/>
              <a:t>grimacing</a:t>
            </a:r>
            <a:r>
              <a:rPr lang="ko-KR" altLang="en-US" sz="900" dirty="0"/>
              <a:t>': 8790, '</a:t>
            </a:r>
            <a:r>
              <a:rPr lang="ko-KR" altLang="en-US" sz="900" dirty="0" err="1"/>
              <a:t>swaddled</a:t>
            </a:r>
            <a:r>
              <a:rPr lang="ko-KR" altLang="en-US" sz="900" dirty="0"/>
              <a:t>': 8791, '</a:t>
            </a:r>
            <a:r>
              <a:rPr lang="ko-KR" altLang="en-US" sz="900" dirty="0" err="1"/>
              <a:t>approval</a:t>
            </a:r>
            <a:r>
              <a:rPr lang="ko-KR" altLang="en-US" sz="900" dirty="0"/>
              <a:t>': 8792, '</a:t>
            </a:r>
            <a:r>
              <a:rPr lang="ko-KR" altLang="en-US" sz="900" dirty="0" err="1"/>
              <a:t>ipads</a:t>
            </a:r>
            <a:r>
              <a:rPr lang="ko-KR" altLang="en-US" sz="900" dirty="0"/>
              <a:t>': 8793, '</a:t>
            </a:r>
            <a:r>
              <a:rPr lang="ko-KR" altLang="en-US" sz="900" dirty="0" err="1"/>
              <a:t>rackett</a:t>
            </a:r>
            <a:r>
              <a:rPr lang="ko-KR" altLang="en-US" sz="900" dirty="0"/>
              <a:t>': 8794, '</a:t>
            </a:r>
            <a:r>
              <a:rPr lang="ko-KR" altLang="en-US" sz="900" dirty="0" err="1"/>
              <a:t>clams</a:t>
            </a:r>
            <a:r>
              <a:rPr lang="ko-KR" altLang="en-US" sz="900" dirty="0"/>
              <a:t>': 8795, '</a:t>
            </a:r>
            <a:r>
              <a:rPr lang="ko-KR" altLang="en-US" sz="900" dirty="0" err="1"/>
              <a:t>lapt</a:t>
            </a:r>
            <a:r>
              <a:rPr lang="ko-KR" altLang="en-US" sz="900" dirty="0"/>
              <a:t>': 8796, '</a:t>
            </a:r>
            <a:r>
              <a:rPr lang="ko-KR" altLang="en-US" sz="900" dirty="0" err="1"/>
              <a:t>mantel</a:t>
            </a:r>
            <a:r>
              <a:rPr lang="ko-KR" altLang="en-US" sz="900" dirty="0"/>
              <a:t>': 8797, '</a:t>
            </a:r>
            <a:r>
              <a:rPr lang="ko-KR" altLang="en-US" sz="900" dirty="0" err="1"/>
              <a:t>motes</a:t>
            </a:r>
            <a:r>
              <a:rPr lang="ko-KR" altLang="en-US" sz="900" dirty="0"/>
              <a:t>': 8798, '</a:t>
            </a:r>
            <a:r>
              <a:rPr lang="ko-KR" altLang="en-US" sz="900" dirty="0" err="1"/>
              <a:t>peripheral</a:t>
            </a:r>
            <a:r>
              <a:rPr lang="ko-KR" altLang="en-US" sz="900" dirty="0"/>
              <a:t>': 8799, '</a:t>
            </a:r>
            <a:r>
              <a:rPr lang="ko-KR" altLang="en-US" sz="900" dirty="0" err="1"/>
              <a:t>textbook</a:t>
            </a:r>
            <a:r>
              <a:rPr lang="ko-KR" altLang="en-US" sz="900" dirty="0"/>
              <a:t>': 8800, '</a:t>
            </a:r>
            <a:r>
              <a:rPr lang="ko-KR" altLang="en-US" sz="900" dirty="0" err="1"/>
              <a:t>mote</a:t>
            </a:r>
            <a:r>
              <a:rPr lang="ko-KR" altLang="en-US" sz="900" dirty="0"/>
              <a:t>': 8801, '</a:t>
            </a:r>
            <a:r>
              <a:rPr lang="ko-KR" altLang="en-US" sz="900" dirty="0" err="1"/>
              <a:t>wiimote</a:t>
            </a:r>
            <a:r>
              <a:rPr lang="ko-KR" altLang="en-US" sz="900" dirty="0"/>
              <a:t>': 8802, '</a:t>
            </a:r>
            <a:r>
              <a:rPr lang="ko-KR" altLang="en-US" sz="900" dirty="0" err="1"/>
              <a:t>boxing</a:t>
            </a:r>
            <a:r>
              <a:rPr lang="ko-KR" altLang="en-US" sz="900" dirty="0"/>
              <a:t>': 8803, '</a:t>
            </a:r>
            <a:r>
              <a:rPr lang="ko-KR" altLang="en-US" sz="900" dirty="0" err="1"/>
              <a:t>wii-mote</a:t>
            </a:r>
            <a:r>
              <a:rPr lang="ko-KR" altLang="en-US" sz="900" dirty="0"/>
              <a:t>': 8804, '</a:t>
            </a:r>
            <a:r>
              <a:rPr lang="ko-KR" altLang="en-US" sz="900" dirty="0" err="1"/>
              <a:t>nunchuck</a:t>
            </a:r>
            <a:r>
              <a:rPr lang="ko-KR" altLang="en-US" sz="900" dirty="0"/>
              <a:t>': 8805, '</a:t>
            </a:r>
            <a:r>
              <a:rPr lang="ko-KR" altLang="en-US" sz="900" dirty="0" err="1"/>
              <a:t>playstation</a:t>
            </a:r>
            <a:r>
              <a:rPr lang="ko-KR" altLang="en-US" sz="900" dirty="0"/>
              <a:t>': 8806, '</a:t>
            </a:r>
            <a:r>
              <a:rPr lang="ko-KR" altLang="en-US" sz="900" dirty="0" err="1"/>
              <a:t>valentines</a:t>
            </a:r>
            <a:r>
              <a:rPr lang="ko-KR" altLang="en-US" sz="900" dirty="0"/>
              <a:t>': 8807, '</a:t>
            </a:r>
            <a:r>
              <a:rPr lang="ko-KR" altLang="en-US" sz="900" dirty="0" err="1"/>
              <a:t>curio</a:t>
            </a:r>
            <a:r>
              <a:rPr lang="ko-KR" altLang="en-US" sz="900" dirty="0"/>
              <a:t>': 8808, '</a:t>
            </a:r>
            <a:r>
              <a:rPr lang="ko-KR" altLang="en-US" sz="900" dirty="0" err="1"/>
              <a:t>thames</a:t>
            </a:r>
            <a:r>
              <a:rPr lang="ko-KR" altLang="en-US" sz="900" dirty="0"/>
              <a:t>': 8809, '</a:t>
            </a:r>
            <a:r>
              <a:rPr lang="ko-KR" altLang="en-US" sz="900" dirty="0" err="1"/>
              <a:t>interactive</a:t>
            </a:r>
            <a:r>
              <a:rPr lang="ko-KR" altLang="en-US" sz="900" dirty="0"/>
              <a:t>': 8810, '</a:t>
            </a:r>
            <a:r>
              <a:rPr lang="ko-KR" altLang="en-US" sz="900" dirty="0" err="1"/>
              <a:t>ergonomic</a:t>
            </a:r>
            <a:r>
              <a:rPr lang="ko-KR" altLang="en-US" sz="900" dirty="0"/>
              <a:t>': 8811, '</a:t>
            </a:r>
            <a:r>
              <a:rPr lang="ko-KR" altLang="en-US" sz="900" dirty="0" err="1"/>
              <a:t>bristles</a:t>
            </a:r>
            <a:r>
              <a:rPr lang="ko-KR" altLang="en-US" sz="900" dirty="0"/>
              <a:t>': 8812, '</a:t>
            </a:r>
            <a:r>
              <a:rPr lang="ko-KR" altLang="en-US" sz="900" dirty="0" err="1"/>
              <a:t>cordless</a:t>
            </a:r>
            <a:r>
              <a:rPr lang="ko-KR" altLang="en-US" sz="900" dirty="0"/>
              <a:t>': 8813, '</a:t>
            </a:r>
            <a:r>
              <a:rPr lang="ko-KR" altLang="en-US" sz="900" dirty="0" err="1"/>
              <a:t>colgate</a:t>
            </a:r>
            <a:r>
              <a:rPr lang="ko-KR" altLang="en-US" sz="900" dirty="0"/>
              <a:t>': 8814, '</a:t>
            </a:r>
            <a:r>
              <a:rPr lang="ko-KR" altLang="en-US" sz="900" dirty="0" err="1"/>
              <a:t>pendulum</a:t>
            </a:r>
            <a:r>
              <a:rPr lang="ko-KR" altLang="en-US" sz="900" dirty="0"/>
              <a:t>': 8815, '</a:t>
            </a:r>
            <a:r>
              <a:rPr lang="ko-KR" altLang="en-US" sz="900" dirty="0" err="1"/>
              <a:t>alien</a:t>
            </a:r>
            <a:r>
              <a:rPr lang="ko-KR" altLang="en-US" sz="900" dirty="0"/>
              <a:t>': 8816, '</a:t>
            </a:r>
            <a:r>
              <a:rPr lang="ko-KR" altLang="en-US" sz="900" dirty="0" err="1"/>
              <a:t>videogame</a:t>
            </a:r>
            <a:r>
              <a:rPr lang="ko-KR" altLang="en-US" sz="900" dirty="0"/>
              <a:t>': 8817, '</a:t>
            </a:r>
            <a:r>
              <a:rPr lang="ko-KR" altLang="en-US" sz="900" dirty="0" err="1"/>
              <a:t>nokia</a:t>
            </a:r>
            <a:r>
              <a:rPr lang="ko-KR" altLang="en-US" sz="900" dirty="0"/>
              <a:t>': 8818, '</a:t>
            </a:r>
            <a:r>
              <a:rPr lang="ko-KR" altLang="en-US" sz="900" dirty="0" err="1"/>
              <a:t>wi</a:t>
            </a:r>
            <a:r>
              <a:rPr lang="ko-KR" altLang="en-US" sz="900" dirty="0"/>
              <a:t>': 8819, '</a:t>
            </a:r>
            <a:r>
              <a:rPr lang="ko-KR" altLang="en-US" sz="900" dirty="0" err="1"/>
              <a:t>icons</a:t>
            </a:r>
            <a:r>
              <a:rPr lang="ko-KR" altLang="en-US" sz="900" dirty="0"/>
              <a:t>': 8820, '</a:t>
            </a:r>
            <a:r>
              <a:rPr lang="ko-KR" altLang="en-US" sz="900" dirty="0" err="1"/>
              <a:t>answering</a:t>
            </a:r>
            <a:r>
              <a:rPr lang="ko-KR" altLang="en-US" sz="900" dirty="0"/>
              <a:t>': 8821, '</a:t>
            </a:r>
            <a:r>
              <a:rPr lang="ko-KR" altLang="en-US" sz="900" dirty="0" err="1"/>
              <a:t>workings</a:t>
            </a:r>
            <a:r>
              <a:rPr lang="ko-KR" altLang="en-US" sz="900" dirty="0"/>
              <a:t>': 8822, '</a:t>
            </a:r>
            <a:r>
              <a:rPr lang="ko-KR" altLang="en-US" sz="900" dirty="0" err="1"/>
              <a:t>combs</a:t>
            </a:r>
            <a:r>
              <a:rPr lang="ko-KR" altLang="en-US" sz="900" dirty="0"/>
              <a:t>': 8823, '</a:t>
            </a:r>
            <a:r>
              <a:rPr lang="ko-KR" altLang="en-US" sz="900" dirty="0" err="1"/>
              <a:t>coo</a:t>
            </a:r>
            <a:r>
              <a:rPr lang="ko-KR" altLang="en-US" sz="900" dirty="0"/>
              <a:t>': 8824, '</a:t>
            </a:r>
            <a:r>
              <a:rPr lang="ko-KR" altLang="en-US" sz="900" dirty="0" err="1"/>
              <a:t>calculators</a:t>
            </a:r>
            <a:r>
              <a:rPr lang="ko-KR" altLang="en-US" sz="900" dirty="0"/>
              <a:t>': 8825, '</a:t>
            </a:r>
            <a:r>
              <a:rPr lang="ko-KR" altLang="en-US" sz="900" dirty="0" err="1"/>
              <a:t>ottomans</a:t>
            </a:r>
            <a:r>
              <a:rPr lang="ko-KR" altLang="en-US" sz="900" dirty="0"/>
              <a:t>': 8826, '</a:t>
            </a:r>
            <a:r>
              <a:rPr lang="ko-KR" altLang="en-US" sz="900" dirty="0" err="1"/>
              <a:t>floss</a:t>
            </a:r>
            <a:r>
              <a:rPr lang="ko-KR" altLang="en-US" sz="900" dirty="0"/>
              <a:t>': 8827, '</a:t>
            </a:r>
            <a:r>
              <a:rPr lang="ko-KR" altLang="en-US" sz="900" dirty="0" err="1"/>
              <a:t>clipboard</a:t>
            </a:r>
            <a:r>
              <a:rPr lang="ko-KR" altLang="en-US" sz="900" dirty="0"/>
              <a:t>': 8828, '</a:t>
            </a:r>
            <a:r>
              <a:rPr lang="ko-KR" altLang="en-US" sz="900" dirty="0" err="1"/>
              <a:t>talkie</a:t>
            </a:r>
            <a:r>
              <a:rPr lang="ko-KR" altLang="en-US" sz="900" dirty="0"/>
              <a:t>': 8829, '</a:t>
            </a:r>
            <a:r>
              <a:rPr lang="ko-KR" altLang="en-US" sz="900" dirty="0" err="1"/>
              <a:t>mini-fridge</a:t>
            </a:r>
            <a:r>
              <a:rPr lang="ko-KR" altLang="en-US" sz="900" dirty="0"/>
              <a:t>': 8830, '</a:t>
            </a:r>
            <a:r>
              <a:rPr lang="ko-KR" altLang="en-US" sz="900" dirty="0" err="1"/>
              <a:t>motorola</a:t>
            </a:r>
            <a:r>
              <a:rPr lang="ko-KR" altLang="en-US" sz="900" dirty="0"/>
              <a:t>': 8831, '</a:t>
            </a:r>
            <a:r>
              <a:rPr lang="ko-KR" altLang="en-US" sz="900" dirty="0" err="1"/>
              <a:t>refrigeration</a:t>
            </a:r>
            <a:r>
              <a:rPr lang="ko-KR" altLang="en-US" sz="900" dirty="0"/>
              <a:t>': 8832, '</a:t>
            </a:r>
            <a:r>
              <a:rPr lang="ko-KR" altLang="en-US" sz="900" dirty="0" err="1"/>
              <a:t>graduate</a:t>
            </a:r>
            <a:r>
              <a:rPr lang="ko-KR" altLang="en-US" sz="900" dirty="0"/>
              <a:t>': 8833, '</a:t>
            </a:r>
            <a:r>
              <a:rPr lang="ko-KR" altLang="en-US" sz="900" dirty="0" err="1"/>
              <a:t>charms</a:t>
            </a:r>
            <a:r>
              <a:rPr lang="ko-KR" altLang="en-US" sz="900" dirty="0"/>
              <a:t>': 8834, '</a:t>
            </a:r>
            <a:r>
              <a:rPr lang="ko-KR" altLang="en-US" sz="900" dirty="0" err="1"/>
              <a:t>daisy</a:t>
            </a:r>
            <a:r>
              <a:rPr lang="ko-KR" altLang="en-US" sz="900" dirty="0"/>
              <a:t>': 8835, '</a:t>
            </a:r>
            <a:r>
              <a:rPr lang="ko-KR" altLang="en-US" sz="900" dirty="0" err="1"/>
              <a:t>application</a:t>
            </a:r>
            <a:r>
              <a:rPr lang="ko-KR" altLang="en-US" sz="900" dirty="0"/>
              <a:t>': 8836, '</a:t>
            </a:r>
            <a:r>
              <a:rPr lang="ko-KR" altLang="en-US" sz="900" dirty="0" err="1"/>
              <a:t>sleeved</a:t>
            </a:r>
            <a:r>
              <a:rPr lang="ko-KR" altLang="en-US" sz="900" dirty="0"/>
              <a:t>': 8837, '</a:t>
            </a:r>
            <a:r>
              <a:rPr lang="ko-KR" altLang="en-US" sz="900" dirty="0" err="1"/>
              <a:t>vein</a:t>
            </a:r>
            <a:r>
              <a:rPr lang="ko-KR" altLang="en-US" sz="900" dirty="0"/>
              <a:t>': 8838, '</a:t>
            </a:r>
            <a:r>
              <a:rPr lang="ko-KR" altLang="en-US" sz="900" dirty="0" err="1"/>
              <a:t>carnation</a:t>
            </a:r>
            <a:r>
              <a:rPr lang="ko-KR" altLang="en-US" sz="900" dirty="0"/>
              <a:t>': 8839, '</a:t>
            </a:r>
            <a:r>
              <a:rPr lang="ko-KR" altLang="en-US" sz="900" dirty="0" err="1"/>
              <a:t>mixers</a:t>
            </a:r>
            <a:r>
              <a:rPr lang="ko-KR" altLang="en-US" sz="900" dirty="0"/>
              <a:t>': 8840, '</a:t>
            </a:r>
            <a:r>
              <a:rPr lang="ko-KR" altLang="en-US" sz="900" dirty="0" err="1"/>
              <a:t>dial</a:t>
            </a:r>
            <a:r>
              <a:rPr lang="ko-KR" altLang="en-US" sz="900" dirty="0"/>
              <a:t>': 8841, '</a:t>
            </a:r>
            <a:r>
              <a:rPr lang="ko-KR" altLang="en-US" sz="900" dirty="0" err="1"/>
              <a:t>spools</a:t>
            </a:r>
            <a:r>
              <a:rPr lang="ko-KR" altLang="en-US" sz="900" dirty="0"/>
              <a:t>': 8842, '</a:t>
            </a:r>
            <a:r>
              <a:rPr lang="ko-KR" altLang="en-US" sz="900" dirty="0" err="1"/>
              <a:t>wilting</a:t>
            </a:r>
            <a:r>
              <a:rPr lang="ko-KR" altLang="en-US" sz="900" dirty="0"/>
              <a:t>': 8843, '</a:t>
            </a:r>
            <a:r>
              <a:rPr lang="ko-KR" altLang="en-US" sz="900" dirty="0" err="1"/>
              <a:t>cutters</a:t>
            </a:r>
            <a:r>
              <a:rPr lang="ko-KR" altLang="en-US" sz="900" dirty="0"/>
              <a:t>': 8844, '</a:t>
            </a:r>
            <a:r>
              <a:rPr lang="ko-KR" altLang="en-US" sz="900" dirty="0" err="1"/>
              <a:t>pinking</a:t>
            </a:r>
            <a:r>
              <a:rPr lang="ko-KR" altLang="en-US" sz="900" dirty="0"/>
              <a:t>': 8845, '</a:t>
            </a:r>
            <a:r>
              <a:rPr lang="ko-KR" altLang="en-US" sz="900" dirty="0" err="1"/>
              <a:t>rulers</a:t>
            </a:r>
            <a:r>
              <a:rPr lang="ko-KR" altLang="en-US" sz="900" dirty="0"/>
              <a:t>': 8846, '</a:t>
            </a:r>
            <a:r>
              <a:rPr lang="ko-KR" altLang="en-US" sz="900" dirty="0" err="1"/>
              <a:t>puncher</a:t>
            </a:r>
            <a:r>
              <a:rPr lang="ko-KR" altLang="en-US" sz="900" dirty="0"/>
              <a:t>': 8847, '</a:t>
            </a:r>
            <a:r>
              <a:rPr lang="ko-KR" altLang="en-US" sz="900" dirty="0" err="1"/>
              <a:t>bouquets</a:t>
            </a:r>
            <a:r>
              <a:rPr lang="ko-KR" altLang="en-US" sz="900" dirty="0"/>
              <a:t>': 8848, '</a:t>
            </a:r>
            <a:r>
              <a:rPr lang="ko-KR" altLang="en-US" sz="900" dirty="0" err="1"/>
              <a:t>seniors</a:t>
            </a:r>
            <a:r>
              <a:rPr lang="ko-KR" altLang="en-US" sz="900" dirty="0"/>
              <a:t>': 8849, '</a:t>
            </a:r>
            <a:r>
              <a:rPr lang="ko-KR" altLang="en-US" sz="900" dirty="0" err="1"/>
              <a:t>dandelion</a:t>
            </a:r>
            <a:r>
              <a:rPr lang="ko-KR" altLang="en-US" sz="900" dirty="0"/>
              <a:t>': 8850, '</a:t>
            </a:r>
            <a:r>
              <a:rPr lang="ko-KR" altLang="en-US" sz="900" dirty="0" err="1"/>
              <a:t>coupons</a:t>
            </a:r>
            <a:r>
              <a:rPr lang="ko-KR" altLang="en-US" sz="900" dirty="0"/>
              <a:t>': 8851, '</a:t>
            </a:r>
            <a:r>
              <a:rPr lang="ko-KR" altLang="en-US" sz="900" dirty="0" err="1"/>
              <a:t>cheerleader</a:t>
            </a:r>
            <a:r>
              <a:rPr lang="ko-KR" altLang="en-US" sz="900" dirty="0"/>
              <a:t>': 8852}</a:t>
            </a:r>
            <a:endParaRPr lang="en-US" altLang="ko-KR" sz="900" dirty="0"/>
          </a:p>
          <a:p>
            <a:endParaRPr lang="ko-KR" alt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B10909-B7C4-4D15-A9C2-0A28C4AD9513}"/>
              </a:ext>
            </a:extLst>
          </p:cNvPr>
          <p:cNvSpPr txBox="1"/>
          <p:nvPr/>
        </p:nvSpPr>
        <p:spPr>
          <a:xfrm>
            <a:off x="300875" y="3802806"/>
            <a:ext cx="1024023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idx2word</a:t>
            </a:r>
          </a:p>
          <a:p>
            <a:endParaRPr lang="en-US" altLang="ko-KR" sz="900" dirty="0"/>
          </a:p>
          <a:p>
            <a:r>
              <a:rPr lang="en-US" altLang="ko-KR" sz="900" dirty="0"/>
              <a:t>8757: 'expertly', 8758: 'para-sail', 8759: 'calories', 8760: 'windsurfs', 8761: 'para-surfing', 8762: 'mosquito', 8763: 'attempted', 8764: 'baseline', 8765: 'shelve', 8766: '1971', 8767: 'made-up', 8768: 'margherita', 8769: 'sibling', 8770: 'sparklers', 8771: 'pepperonis', 8772: 'returned', 8773: 'misshapen', 8774: '</a:t>
            </a:r>
            <a:r>
              <a:rPr lang="en-US" altLang="ko-KR" sz="900" dirty="0" err="1"/>
              <a:t>raquet</a:t>
            </a:r>
            <a:r>
              <a:rPr lang="en-US" altLang="ko-KR" sz="900" dirty="0"/>
              <a:t>', 8775: '</a:t>
            </a:r>
            <a:r>
              <a:rPr lang="en-US" altLang="ko-KR" sz="900" dirty="0" err="1"/>
              <a:t>mario</a:t>
            </a:r>
            <a:r>
              <a:rPr lang="en-US" altLang="ko-KR" sz="900" dirty="0"/>
              <a:t>', 8776: '</a:t>
            </a:r>
            <a:r>
              <a:rPr lang="en-US" altLang="ko-KR" sz="900" dirty="0" err="1"/>
              <a:t>teresa</a:t>
            </a:r>
            <a:r>
              <a:rPr lang="en-US" altLang="ko-KR" sz="900" dirty="0"/>
              <a:t>', 8777: 'programming', 8778: 'daybed', 8779: 'blast', 8780: 'fiving', 8781: 'whites', 8782: 'technological', 8783: 'partners', 8784: 'prosciutto', 8785: 'jointly', 8786: 'tastefully', 8787: 'bodyboarding', 8788: 'bassinet', 8789: 'supreme', 8790: 'grimacing', 8791: 'swaddled', 8792: 'approval', 8793: '</a:t>
            </a:r>
            <a:r>
              <a:rPr lang="en-US" altLang="ko-KR" sz="900" dirty="0" err="1"/>
              <a:t>ipads</a:t>
            </a:r>
            <a:r>
              <a:rPr lang="en-US" altLang="ko-KR" sz="900" dirty="0"/>
              <a:t>', 8794: '</a:t>
            </a:r>
            <a:r>
              <a:rPr lang="en-US" altLang="ko-KR" sz="900" dirty="0" err="1"/>
              <a:t>rackett</a:t>
            </a:r>
            <a:r>
              <a:rPr lang="en-US" altLang="ko-KR" sz="900" dirty="0"/>
              <a:t>', 8795: 'clams', 8796: '</a:t>
            </a:r>
            <a:r>
              <a:rPr lang="en-US" altLang="ko-KR" sz="900" dirty="0" err="1"/>
              <a:t>lapt</a:t>
            </a:r>
            <a:r>
              <a:rPr lang="en-US" altLang="ko-KR" sz="900" dirty="0"/>
              <a:t>', 8797: 'mantel', 8798: 'motes', 8799: 'peripheral', 8800: 'textbook', 8801: 'mote', 8802: '</a:t>
            </a:r>
            <a:r>
              <a:rPr lang="en-US" altLang="ko-KR" sz="900" dirty="0" err="1"/>
              <a:t>wiimote</a:t>
            </a:r>
            <a:r>
              <a:rPr lang="en-US" altLang="ko-KR" sz="900" dirty="0"/>
              <a:t>', 8803: 'boxing', 8804: '</a:t>
            </a:r>
            <a:r>
              <a:rPr lang="en-US" altLang="ko-KR" sz="900" dirty="0" err="1"/>
              <a:t>wii</a:t>
            </a:r>
            <a:r>
              <a:rPr lang="en-US" altLang="ko-KR" sz="900" dirty="0"/>
              <a:t>-mote', 8805: '</a:t>
            </a:r>
            <a:r>
              <a:rPr lang="en-US" altLang="ko-KR" sz="900" dirty="0" err="1"/>
              <a:t>nunchuck</a:t>
            </a:r>
            <a:r>
              <a:rPr lang="en-US" altLang="ko-KR" sz="900" dirty="0"/>
              <a:t>', 8806: '</a:t>
            </a:r>
            <a:r>
              <a:rPr lang="en-US" altLang="ko-KR" sz="900" dirty="0" err="1"/>
              <a:t>playstation</a:t>
            </a:r>
            <a:r>
              <a:rPr lang="en-US" altLang="ko-KR" sz="900" dirty="0"/>
              <a:t>', 8807: 'valentines', 8808: 'curio', 8809: '</a:t>
            </a:r>
            <a:r>
              <a:rPr lang="en-US" altLang="ko-KR" sz="900" dirty="0" err="1"/>
              <a:t>thames</a:t>
            </a:r>
            <a:r>
              <a:rPr lang="en-US" altLang="ko-KR" sz="900" dirty="0"/>
              <a:t>', 8810: 'interactive', 8811: 'ergonomic', 8812: 'bristles', 8813: 'cordless', 8814: '</a:t>
            </a:r>
            <a:r>
              <a:rPr lang="en-US" altLang="ko-KR" sz="900" dirty="0" err="1"/>
              <a:t>colgate</a:t>
            </a:r>
            <a:r>
              <a:rPr lang="en-US" altLang="ko-KR" sz="900" dirty="0"/>
              <a:t>', 8815: 'pendulum', 8816: 'alien', 8817: 'videogame',</a:t>
            </a:r>
          </a:p>
          <a:p>
            <a:r>
              <a:rPr lang="en-US" altLang="ko-KR" sz="900" dirty="0"/>
              <a:t>8818: '</a:t>
            </a:r>
            <a:r>
              <a:rPr lang="en-US" altLang="ko-KR" sz="900" dirty="0" err="1"/>
              <a:t>nokia</a:t>
            </a:r>
            <a:r>
              <a:rPr lang="en-US" altLang="ko-KR" sz="900" dirty="0"/>
              <a:t>', 8819: '</a:t>
            </a:r>
            <a:r>
              <a:rPr lang="en-US" altLang="ko-KR" sz="900" dirty="0" err="1"/>
              <a:t>wi</a:t>
            </a:r>
            <a:r>
              <a:rPr lang="en-US" altLang="ko-KR" sz="900" dirty="0"/>
              <a:t>', 8820: 'icons', 8821: 'answering', 8822: 'workings', 8823: 'combs', 8824: 'coo', 8825: 'calculators', 8826: 'ottomans', 8827: 'floss', 8828: 'clipboard', 8829: 'talkie', 8830: 'mini-fridge', 8831: '</a:t>
            </a:r>
            <a:r>
              <a:rPr lang="en-US" altLang="ko-KR" sz="900" dirty="0" err="1"/>
              <a:t>motorola</a:t>
            </a:r>
            <a:r>
              <a:rPr lang="en-US" altLang="ko-KR" sz="900" dirty="0"/>
              <a:t>', 8832: 'refrigeration', 8833: 'graduate', 8834: 'charms', 8835: 'daisy', 8836: 'application', 8837: 'sleeved', 8838: 'vein', 8839: 'carnation', 8840: 'mixers', 8841: 'dial', 8842: 'spools', 8843: 'wilting', 8844: 'cutters', 8845: 'pinking', 8846: 'rulers', 8847: 'puncher', 8848: 'bouquets', 8849: 'seniors', 8850: 'dandelion', 8851: 'coupons', 8852: 'cheerleader’}</a:t>
            </a:r>
          </a:p>
          <a:p>
            <a:endParaRPr lang="en-US" altLang="ko-KR" sz="900" dirty="0"/>
          </a:p>
          <a:p>
            <a:endParaRPr lang="en-US" altLang="ko-KR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/>
              <a:t>idx</a:t>
            </a:r>
            <a:endParaRPr lang="en-US" altLang="ko-KR" sz="1000" dirty="0"/>
          </a:p>
          <a:p>
            <a:r>
              <a:rPr lang="en-US" altLang="ko-KR" sz="900" dirty="0"/>
              <a:t>8853</a:t>
            </a:r>
          </a:p>
          <a:p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20946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3F9F81-517D-48C6-A534-D094942E1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27"/>
          <a:stretch/>
        </p:blipFill>
        <p:spPr>
          <a:xfrm>
            <a:off x="564854" y="1085333"/>
            <a:ext cx="5531146" cy="423498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분석 </a:t>
            </a:r>
            <a:r>
              <a:rPr lang="en-US" altLang="ko-KR" sz="2400" dirty="0"/>
              <a:t>– DataLoader.py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8E58D-6A1A-428F-A3AC-250C2D04C7BA}"/>
              </a:ext>
            </a:extLst>
          </p:cNvPr>
          <p:cNvSpPr txBox="1"/>
          <p:nvPr/>
        </p:nvSpPr>
        <p:spPr>
          <a:xfrm>
            <a:off x="5577939" y="2335153"/>
            <a:ext cx="6435564" cy="5847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이미지와 이미지에 해당하는 </a:t>
            </a:r>
            <a:r>
              <a:rPr lang="en-US" altLang="ko-KR" sz="1600" dirty="0"/>
              <a:t>caption</a:t>
            </a:r>
            <a:r>
              <a:rPr lang="ko-KR" altLang="en-US" sz="1600" dirty="0"/>
              <a:t>을 </a:t>
            </a:r>
            <a:r>
              <a:rPr lang="en-US" altLang="ko-KR" sz="1600" dirty="0"/>
              <a:t>caption</a:t>
            </a:r>
            <a:r>
              <a:rPr lang="ko-KR" altLang="en-US" sz="1600" dirty="0"/>
              <a:t> 단어를 </a:t>
            </a:r>
            <a:r>
              <a:rPr lang="en-US" altLang="ko-KR" sz="1600" dirty="0"/>
              <a:t>vocabulary 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사용하여 단어에 해당하는 </a:t>
            </a:r>
            <a:r>
              <a:rPr lang="en-US" altLang="ko-KR" sz="1600" dirty="0"/>
              <a:t>index</a:t>
            </a:r>
            <a:r>
              <a:rPr lang="ko-KR" altLang="en-US" sz="1600" dirty="0"/>
              <a:t>로 변환</a:t>
            </a:r>
            <a:r>
              <a:rPr lang="en-US" altLang="ko-KR" sz="1600" dirty="0"/>
              <a:t>.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21ED9FD-9A52-4CE2-99C1-4949776572A3}"/>
              </a:ext>
            </a:extLst>
          </p:cNvPr>
          <p:cNvGrpSpPr/>
          <p:nvPr/>
        </p:nvGrpSpPr>
        <p:grpSpPr>
          <a:xfrm>
            <a:off x="6820250" y="4574519"/>
            <a:ext cx="4162150" cy="2283481"/>
            <a:chOff x="6582370" y="4535951"/>
            <a:chExt cx="4162150" cy="228348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956D73B-0508-47E2-BEAA-EC122EA9C0C8}"/>
                </a:ext>
              </a:extLst>
            </p:cNvPr>
            <p:cNvSpPr/>
            <p:nvPr/>
          </p:nvSpPr>
          <p:spPr>
            <a:xfrm>
              <a:off x="9079027" y="4634427"/>
              <a:ext cx="1382110" cy="1279682"/>
            </a:xfrm>
            <a:prstGeom prst="rect">
              <a:avLst/>
            </a:prstGeom>
            <a:pattFill prst="lgGrid">
              <a:fgClr>
                <a:schemeClr val="accent4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FAFABD40-3A31-4CEC-A8E2-B1ADCD66CC00}"/>
                </a:ext>
              </a:extLst>
            </p:cNvPr>
            <p:cNvCxnSpPr/>
            <p:nvPr/>
          </p:nvCxnSpPr>
          <p:spPr>
            <a:xfrm>
              <a:off x="8603411" y="4687018"/>
              <a:ext cx="396815" cy="0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40227E20-1515-4989-B08C-D9FCD41C2484}"/>
                </a:ext>
              </a:extLst>
            </p:cNvPr>
            <p:cNvCxnSpPr/>
            <p:nvPr/>
          </p:nvCxnSpPr>
          <p:spPr>
            <a:xfrm>
              <a:off x="8609162" y="5844453"/>
              <a:ext cx="391064" cy="0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EE2FD64-DE78-49DC-9C18-6AF116F1AD58}"/>
                </a:ext>
              </a:extLst>
            </p:cNvPr>
            <p:cNvSpPr txBox="1"/>
            <p:nvPr/>
          </p:nvSpPr>
          <p:spPr>
            <a:xfrm>
              <a:off x="7710673" y="4535951"/>
              <a:ext cx="892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caption0</a:t>
              </a:r>
              <a:endParaRPr lang="ko-KR" alt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1529932-0338-42AA-8253-BC71887BD489}"/>
                </a:ext>
              </a:extLst>
            </p:cNvPr>
            <p:cNvSpPr txBox="1"/>
            <p:nvPr/>
          </p:nvSpPr>
          <p:spPr>
            <a:xfrm>
              <a:off x="6582370" y="5699188"/>
              <a:ext cx="20405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Caption(</a:t>
              </a:r>
              <a:r>
                <a:rPr lang="en-US" altLang="ko-KR" sz="1400" dirty="0" err="1"/>
                <a:t>batch_size</a:t>
              </a:r>
              <a:r>
                <a:rPr lang="en-US" altLang="ko-KR" sz="1400" dirty="0"/>
                <a:t>=32)</a:t>
              </a:r>
              <a:endParaRPr lang="ko-KR" altLang="en-US" sz="1400" dirty="0"/>
            </a:p>
          </p:txBody>
        </p:sp>
        <p:sp>
          <p:nvSpPr>
            <p:cNvPr id="21" name="오른쪽 중괄호 20">
              <a:extLst>
                <a:ext uri="{FF2B5EF4-FFF2-40B4-BE49-F238E27FC236}">
                  <a16:creationId xmlns:a16="http://schemas.microsoft.com/office/drawing/2014/main" id="{C35FDB7E-E345-4473-B608-609BC5167DC9}"/>
                </a:ext>
              </a:extLst>
            </p:cNvPr>
            <p:cNvSpPr/>
            <p:nvPr/>
          </p:nvSpPr>
          <p:spPr>
            <a:xfrm rot="5400000">
              <a:off x="9754005" y="5378069"/>
              <a:ext cx="124317" cy="1382109"/>
            </a:xfrm>
            <a:prstGeom prst="rightBrace">
              <a:avLst>
                <a:gd name="adj1" fmla="val 134869"/>
                <a:gd name="adj2" fmla="val 50621"/>
              </a:avLst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4E285B-6712-44AE-89E5-F350A6BE6142}"/>
                </a:ext>
              </a:extLst>
            </p:cNvPr>
            <p:cNvSpPr txBox="1"/>
            <p:nvPr/>
          </p:nvSpPr>
          <p:spPr>
            <a:xfrm>
              <a:off x="8887805" y="6138684"/>
              <a:ext cx="18567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max(caption lengths)</a:t>
              </a:r>
              <a:endParaRPr lang="ko-KR" altLang="en-US" sz="14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E11710E-3116-47D9-A3B9-52A264FD1591}"/>
                </a:ext>
              </a:extLst>
            </p:cNvPr>
            <p:cNvSpPr/>
            <p:nvPr/>
          </p:nvSpPr>
          <p:spPr>
            <a:xfrm>
              <a:off x="9206017" y="6480878"/>
              <a:ext cx="11281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/>
                <a:t>&lt;Targets&gt;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5E75A51-0FF1-4607-AC61-E1870816CC07}"/>
              </a:ext>
            </a:extLst>
          </p:cNvPr>
          <p:cNvGrpSpPr/>
          <p:nvPr/>
        </p:nvGrpSpPr>
        <p:grpSpPr>
          <a:xfrm>
            <a:off x="3544348" y="3856874"/>
            <a:ext cx="7656165" cy="584775"/>
            <a:chOff x="3166844" y="3586250"/>
            <a:chExt cx="7656165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BA83A6-ADA0-4247-B7B6-054F6C1D711D}"/>
                </a:ext>
              </a:extLst>
            </p:cNvPr>
            <p:cNvSpPr txBox="1"/>
            <p:nvPr/>
          </p:nvSpPr>
          <p:spPr>
            <a:xfrm>
              <a:off x="5974567" y="3586250"/>
              <a:ext cx="4848442" cy="58477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Sample</a:t>
              </a:r>
              <a:r>
                <a:rPr lang="ko-KR" altLang="en-US" sz="1600" dirty="0"/>
                <a:t>을 </a:t>
              </a:r>
              <a:r>
                <a:rPr lang="en-US" altLang="ko-KR" sz="1600" dirty="0"/>
                <a:t>Batch</a:t>
              </a:r>
              <a:r>
                <a:rPr lang="ko-KR" altLang="en-US" sz="1600" dirty="0"/>
                <a:t> 단위로 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합친다</a:t>
              </a:r>
              <a:r>
                <a:rPr lang="en-US" altLang="ko-KR" sz="1600" dirty="0"/>
                <a:t>.</a:t>
              </a:r>
            </a:p>
            <a:p>
              <a:r>
                <a:rPr lang="en-US" altLang="ko-KR" sz="1600" dirty="0"/>
                <a:t>Lengths = caption</a:t>
              </a:r>
              <a:r>
                <a:rPr lang="ko-KR" altLang="en-US" sz="1600" dirty="0"/>
                <a:t>들의 길이 </a:t>
              </a:r>
              <a:r>
                <a:rPr lang="en-US" altLang="ko-KR" sz="1600" dirty="0"/>
                <a:t>list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C26F6CC-A6EE-43D1-9C78-40D36F6BC651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3166844" y="3878637"/>
              <a:ext cx="2807723" cy="1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4F3DE15-E94E-4645-9ABB-AF28B86DE083}"/>
              </a:ext>
            </a:extLst>
          </p:cNvPr>
          <p:cNvCxnSpPr>
            <a:endCxn id="6" idx="1"/>
          </p:cNvCxnSpPr>
          <p:nvPr/>
        </p:nvCxnSpPr>
        <p:spPr>
          <a:xfrm flipV="1">
            <a:off x="4265802" y="2627541"/>
            <a:ext cx="1312137" cy="3518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83D43B09-3E25-4842-A766-329A003D11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" t="67086"/>
          <a:stretch/>
        </p:blipFill>
        <p:spPr>
          <a:xfrm>
            <a:off x="433634" y="5491887"/>
            <a:ext cx="5531146" cy="115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6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분석 </a:t>
            </a:r>
            <a:r>
              <a:rPr lang="en-US" altLang="ko-KR" sz="2400" dirty="0"/>
              <a:t>– Main.py 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7763C8-6BB9-46BF-87B4-9518430C6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1" y="2982366"/>
            <a:ext cx="6923717" cy="3196412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E71D3462-BC73-4B42-9EAE-AFF490EF21E4}"/>
              </a:ext>
            </a:extLst>
          </p:cNvPr>
          <p:cNvGrpSpPr/>
          <p:nvPr/>
        </p:nvGrpSpPr>
        <p:grpSpPr>
          <a:xfrm>
            <a:off x="316181" y="1396393"/>
            <a:ext cx="10373815" cy="791522"/>
            <a:chOff x="570705" y="1350488"/>
            <a:chExt cx="10373815" cy="79152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8CFCC66-C750-4857-8FDF-235268473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705" y="1350488"/>
              <a:ext cx="4538623" cy="79152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BE9DC64-7C36-4BB1-B32E-8235EFC865B3}"/>
                </a:ext>
              </a:extLst>
            </p:cNvPr>
            <p:cNvSpPr txBox="1"/>
            <p:nvPr/>
          </p:nvSpPr>
          <p:spPr>
            <a:xfrm>
              <a:off x="5835192" y="1574276"/>
              <a:ext cx="5109328" cy="3077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embeddings = (</a:t>
              </a:r>
              <a:r>
                <a:rPr lang="en-US" altLang="ko-KR" sz="1400" dirty="0" err="1"/>
                <a:t>batchsize,caption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len,embeddingsize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EB2EE42-3393-4F96-A25D-D71E8A7596BE}"/>
                </a:ext>
              </a:extLst>
            </p:cNvPr>
            <p:cNvCxnSpPr>
              <a:endCxn id="5" idx="1"/>
            </p:cNvCxnSpPr>
            <p:nvPr/>
          </p:nvCxnSpPr>
          <p:spPr>
            <a:xfrm flipV="1">
              <a:off x="4920792" y="1728165"/>
              <a:ext cx="914400" cy="72355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86AA04F-5B29-4EE1-9923-283AABD2CC6F}"/>
              </a:ext>
            </a:extLst>
          </p:cNvPr>
          <p:cNvSpPr txBox="1"/>
          <p:nvPr/>
        </p:nvSpPr>
        <p:spPr>
          <a:xfrm>
            <a:off x="7269640" y="3796627"/>
            <a:ext cx="4487046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각 시간 단계 </a:t>
            </a:r>
            <a:r>
              <a:rPr lang="en-US" altLang="ko-KR" sz="1400" dirty="0"/>
              <a:t>t </a:t>
            </a:r>
            <a:r>
              <a:rPr lang="ko-KR" altLang="en-US" sz="1400" dirty="0"/>
              <a:t>에서 </a:t>
            </a:r>
            <a:r>
              <a:rPr lang="en-US" altLang="ko-KR" sz="1400" dirty="0"/>
              <a:t>decoder</a:t>
            </a:r>
            <a:r>
              <a:rPr lang="ko-KR" altLang="en-US" sz="1400" dirty="0"/>
              <a:t>의 이전 은닉 상태와 </a:t>
            </a:r>
            <a:endParaRPr lang="en-US" altLang="ko-KR" sz="1400" dirty="0"/>
          </a:p>
          <a:p>
            <a:r>
              <a:rPr lang="en-US" altLang="ko-KR" sz="1400" dirty="0"/>
              <a:t>encoder</a:t>
            </a:r>
            <a:r>
              <a:rPr lang="ko-KR" altLang="en-US" sz="1400" dirty="0"/>
              <a:t>의 출력으로 </a:t>
            </a:r>
            <a:r>
              <a:rPr lang="en-US" altLang="ko-KR" sz="1400" dirty="0"/>
              <a:t>attention weight encoding</a:t>
            </a:r>
            <a:endParaRPr lang="ko-KR" altLang="en-US" sz="1400" dirty="0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1B02B55F-5D5F-4EF6-B16E-30A02F066168}"/>
              </a:ext>
            </a:extLst>
          </p:cNvPr>
          <p:cNvSpPr/>
          <p:nvPr/>
        </p:nvSpPr>
        <p:spPr>
          <a:xfrm rot="10800000">
            <a:off x="176233" y="3601037"/>
            <a:ext cx="461913" cy="914401"/>
          </a:xfrm>
          <a:prstGeom prst="rightBrace">
            <a:avLst>
              <a:gd name="adj1" fmla="val 28741"/>
              <a:gd name="adj2" fmla="val 49976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A7E1B831-6A2C-495F-99A3-9EE92EE2079F}"/>
              </a:ext>
            </a:extLst>
          </p:cNvPr>
          <p:cNvSpPr/>
          <p:nvPr/>
        </p:nvSpPr>
        <p:spPr>
          <a:xfrm>
            <a:off x="286439" y="5210054"/>
            <a:ext cx="351707" cy="503105"/>
          </a:xfrm>
          <a:prstGeom prst="leftBrace">
            <a:avLst>
              <a:gd name="adj1" fmla="val 32456"/>
              <a:gd name="adj2" fmla="val 5000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E71C09B-779D-40CA-814A-73B9A7CA2EC5}"/>
              </a:ext>
            </a:extLst>
          </p:cNvPr>
          <p:cNvCxnSpPr/>
          <p:nvPr/>
        </p:nvCxnSpPr>
        <p:spPr>
          <a:xfrm>
            <a:off x="638146" y="5344998"/>
            <a:ext cx="2265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DBC05FF-591C-4000-858D-2F7DC3EDE223}"/>
              </a:ext>
            </a:extLst>
          </p:cNvPr>
          <p:cNvSpPr txBox="1"/>
          <p:nvPr/>
        </p:nvSpPr>
        <p:spPr>
          <a:xfrm>
            <a:off x="7239898" y="4821778"/>
            <a:ext cx="4487046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h,c</a:t>
            </a:r>
            <a:r>
              <a:rPr lang="en-US" altLang="ko-KR" sz="1400" dirty="0"/>
              <a:t> embedding, attention weigh</a:t>
            </a:r>
            <a:r>
              <a:rPr lang="ko-KR" altLang="en-US" sz="1400" dirty="0"/>
              <a:t>로 </a:t>
            </a:r>
            <a:r>
              <a:rPr lang="en-US" altLang="ko-KR" sz="1400" dirty="0" err="1"/>
              <a:t>h,c</a:t>
            </a:r>
            <a:r>
              <a:rPr lang="ko-KR" altLang="en-US" sz="1400" dirty="0"/>
              <a:t> 구하고 </a:t>
            </a:r>
            <a:endParaRPr lang="en-US" altLang="ko-KR" sz="1400" dirty="0"/>
          </a:p>
          <a:p>
            <a:r>
              <a:rPr lang="en-US" altLang="ko-KR" sz="1400" dirty="0"/>
              <a:t>t</a:t>
            </a:r>
            <a:r>
              <a:rPr lang="ko-KR" altLang="en-US" sz="1400" dirty="0"/>
              <a:t> 시점에서 나온 </a:t>
            </a:r>
            <a:r>
              <a:rPr lang="en-US" altLang="ko-KR" sz="1400" dirty="0"/>
              <a:t>h</a:t>
            </a:r>
            <a:r>
              <a:rPr lang="ko-KR" altLang="en-US" sz="1400" dirty="0"/>
              <a:t>로 </a:t>
            </a:r>
            <a:r>
              <a:rPr lang="en-US" altLang="ko-KR" sz="1400" dirty="0"/>
              <a:t>preds</a:t>
            </a:r>
            <a:r>
              <a:rPr lang="ko-KR" altLang="en-US" sz="1400" dirty="0"/>
              <a:t> 구한다</a:t>
            </a:r>
            <a:r>
              <a:rPr lang="en-US" altLang="ko-KR" sz="14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131803-0786-40A6-ABEE-6E08755B078C}"/>
              </a:ext>
            </a:extLst>
          </p:cNvPr>
          <p:cNvSpPr txBox="1"/>
          <p:nvPr/>
        </p:nvSpPr>
        <p:spPr>
          <a:xfrm>
            <a:off x="7239898" y="5585319"/>
            <a:ext cx="4487046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t </a:t>
            </a:r>
            <a:r>
              <a:rPr lang="ko-KR" altLang="en-US" sz="1400" dirty="0"/>
              <a:t>시점에서 구한 </a:t>
            </a:r>
            <a:r>
              <a:rPr lang="en-US" altLang="ko-KR" sz="1400" dirty="0"/>
              <a:t>preds, alpha </a:t>
            </a:r>
            <a:r>
              <a:rPr lang="ko-KR" altLang="en-US" sz="1400" dirty="0"/>
              <a:t>저장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9976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93B79B-6822-4C4F-B385-D42FA9B1B2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60" t="24201" r="13155" b="54001"/>
          <a:stretch/>
        </p:blipFill>
        <p:spPr>
          <a:xfrm>
            <a:off x="2661022" y="1055488"/>
            <a:ext cx="4164252" cy="8177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13195A-665D-49A2-93A4-DF956B22E3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24" t="85815"/>
          <a:stretch/>
        </p:blipFill>
        <p:spPr>
          <a:xfrm>
            <a:off x="2694211" y="3743663"/>
            <a:ext cx="4097876" cy="4418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6D7B96-FF1A-4D3D-8248-C69506983A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02" t="45318" r="11806" b="15193"/>
          <a:stretch/>
        </p:blipFill>
        <p:spPr>
          <a:xfrm>
            <a:off x="2590265" y="1991997"/>
            <a:ext cx="4395543" cy="160184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BA667D-78C4-42CA-A2D2-D3F084843B68}"/>
              </a:ext>
            </a:extLst>
          </p:cNvPr>
          <p:cNvSpPr/>
          <p:nvPr/>
        </p:nvSpPr>
        <p:spPr>
          <a:xfrm>
            <a:off x="548579" y="1188561"/>
            <a:ext cx="1888958" cy="5614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Shape( </a:t>
            </a:r>
            <a:r>
              <a:rPr lang="en-US" altLang="ko-KR" sz="900" dirty="0" err="1">
                <a:solidFill>
                  <a:schemeClr val="tx1"/>
                </a:solidFill>
              </a:rPr>
              <a:t>batch_size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en-US" altLang="ko-KR" sz="900" dirty="0" err="1">
                <a:solidFill>
                  <a:schemeClr val="tx1"/>
                </a:solidFill>
              </a:rPr>
              <a:t>max_caption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len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en-US" altLang="ko-KR" sz="900" dirty="0" err="1">
                <a:solidFill>
                  <a:schemeClr val="tx1"/>
                </a:solidFill>
              </a:rPr>
              <a:t>vocab_size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6C1853-622D-4A22-82BC-DA376E3DDA7E}"/>
              </a:ext>
            </a:extLst>
          </p:cNvPr>
          <p:cNvSpPr/>
          <p:nvPr/>
        </p:nvSpPr>
        <p:spPr>
          <a:xfrm>
            <a:off x="520505" y="3743663"/>
            <a:ext cx="1888958" cy="5614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Shape( </a:t>
            </a:r>
            <a:r>
              <a:rPr lang="en-US" altLang="ko-KR" sz="900" dirty="0" err="1">
                <a:solidFill>
                  <a:schemeClr val="tx1"/>
                </a:solidFill>
              </a:rPr>
              <a:t>batch_size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en-US" altLang="ko-KR" sz="900" dirty="0" err="1">
                <a:solidFill>
                  <a:schemeClr val="tx1"/>
                </a:solidFill>
              </a:rPr>
              <a:t>max_caption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len,word</a:t>
            </a:r>
            <a:r>
              <a:rPr lang="en-US" altLang="ko-KR" sz="900" dirty="0">
                <a:solidFill>
                  <a:schemeClr val="tx1"/>
                </a:solidFill>
              </a:rPr>
              <a:t> embedding size)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6ABDF7E-11BE-4689-A882-5787CBCFE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127" y="4855191"/>
            <a:ext cx="4356043" cy="1987321"/>
          </a:xfrm>
          <a:prstGeom prst="rect">
            <a:avLst/>
          </a:prstGeom>
        </p:spPr>
      </p:pic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8EE54AC2-83C2-4660-9EBF-D60A92E264A2}"/>
              </a:ext>
            </a:extLst>
          </p:cNvPr>
          <p:cNvSpPr/>
          <p:nvPr/>
        </p:nvSpPr>
        <p:spPr>
          <a:xfrm>
            <a:off x="6985808" y="3786350"/>
            <a:ext cx="191587" cy="518786"/>
          </a:xfrm>
          <a:prstGeom prst="rightBrace">
            <a:avLst>
              <a:gd name="adj1" fmla="val 6769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3491F5-FE8C-4558-AEB9-70682C7EF1B2}"/>
              </a:ext>
            </a:extLst>
          </p:cNvPr>
          <p:cNvSpPr txBox="1"/>
          <p:nvPr/>
        </p:nvSpPr>
        <p:spPr>
          <a:xfrm>
            <a:off x="7371116" y="3873155"/>
            <a:ext cx="1506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Batch size</a:t>
            </a:r>
            <a:endParaRPr lang="ko-KR" altLang="en-US" sz="1600" dirty="0"/>
          </a:p>
        </p:txBody>
      </p:sp>
      <p:sp>
        <p:nvSpPr>
          <p:cNvPr id="19" name="오른쪽 중괄호 18">
            <a:extLst>
              <a:ext uri="{FF2B5EF4-FFF2-40B4-BE49-F238E27FC236}">
                <a16:creationId xmlns:a16="http://schemas.microsoft.com/office/drawing/2014/main" id="{49108D43-EA80-49ED-984B-48AD840C6B38}"/>
              </a:ext>
            </a:extLst>
          </p:cNvPr>
          <p:cNvSpPr/>
          <p:nvPr/>
        </p:nvSpPr>
        <p:spPr>
          <a:xfrm rot="5400000">
            <a:off x="4565451" y="2697967"/>
            <a:ext cx="445168" cy="3478013"/>
          </a:xfrm>
          <a:prstGeom prst="rightBrace">
            <a:avLst>
              <a:gd name="adj1" fmla="val 53560"/>
              <a:gd name="adj2" fmla="val 540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FC118B-4F74-4FC9-9167-FB9FB1957076}"/>
              </a:ext>
            </a:extLst>
          </p:cNvPr>
          <p:cNvSpPr txBox="1"/>
          <p:nvPr/>
        </p:nvSpPr>
        <p:spPr>
          <a:xfrm>
            <a:off x="4070069" y="4508073"/>
            <a:ext cx="1506742" cy="382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max_caplen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40BD539-0FF4-4A96-B44D-8CE2FC0CE3C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801784" y="4150161"/>
            <a:ext cx="1569332" cy="1045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E2A96FD-97EA-4C1C-9BFA-5269BA526ABC}"/>
              </a:ext>
            </a:extLst>
          </p:cNvPr>
          <p:cNvSpPr txBox="1"/>
          <p:nvPr/>
        </p:nvSpPr>
        <p:spPr>
          <a:xfrm>
            <a:off x="7371116" y="4903596"/>
            <a:ext cx="2557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Word embedding size=512</a:t>
            </a:r>
            <a:endParaRPr lang="ko-KR" altLang="en-US" sz="16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C47A876-7E9E-471D-A2F9-46839ED41E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r="45680" b="63359"/>
          <a:stretch/>
        </p:blipFill>
        <p:spPr>
          <a:xfrm>
            <a:off x="9544843" y="973179"/>
            <a:ext cx="2213192" cy="317698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4B4CA18-4375-42F9-8734-7B8C93A13397}"/>
              </a:ext>
            </a:extLst>
          </p:cNvPr>
          <p:cNvSpPr txBox="1"/>
          <p:nvPr/>
        </p:nvSpPr>
        <p:spPr>
          <a:xfrm>
            <a:off x="8914729" y="1069943"/>
            <a:ext cx="616249" cy="237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Preds</a:t>
            </a:r>
            <a:r>
              <a:rPr lang="ko-KR" altLang="en-US" sz="900" dirty="0"/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C969E6-65A3-49E1-9342-1EDFC9337DF4}"/>
              </a:ext>
            </a:extLst>
          </p:cNvPr>
          <p:cNvSpPr/>
          <p:nvPr/>
        </p:nvSpPr>
        <p:spPr>
          <a:xfrm>
            <a:off x="5147035" y="1069943"/>
            <a:ext cx="654749" cy="8321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47F941D-A487-4311-A039-523CAFC2518B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815649" y="1188561"/>
            <a:ext cx="3099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D27D34-8034-440C-AE12-E16938A3A988}"/>
              </a:ext>
            </a:extLst>
          </p:cNvPr>
          <p:cNvSpPr txBox="1"/>
          <p:nvPr/>
        </p:nvSpPr>
        <p:spPr>
          <a:xfrm>
            <a:off x="6999673" y="2624941"/>
            <a:ext cx="1915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Predictions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0EBEEF-3DAB-4F71-AB8D-944324192ED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분석 </a:t>
            </a:r>
            <a:r>
              <a:rPr lang="en-US" altLang="ko-KR" sz="2400" dirty="0"/>
              <a:t>– Main.py </a:t>
            </a:r>
            <a:endParaRPr lang="ko-KR" altLang="en-US" sz="2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C09BB2-4A8A-419A-80CF-4D9F09785CB3}"/>
              </a:ext>
            </a:extLst>
          </p:cNvPr>
          <p:cNvSpPr/>
          <p:nvPr/>
        </p:nvSpPr>
        <p:spPr>
          <a:xfrm>
            <a:off x="2590265" y="3593845"/>
            <a:ext cx="4235009" cy="3264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2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분석 </a:t>
            </a:r>
            <a:r>
              <a:rPr lang="en-US" altLang="ko-KR" sz="2400" dirty="0"/>
              <a:t>- validation</a:t>
            </a:r>
            <a:endParaRPr lang="ko-KR" altLang="en-US" sz="24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743E426-FB4C-4309-A8EB-6B846BA67D5F}"/>
              </a:ext>
            </a:extLst>
          </p:cNvPr>
          <p:cNvGrpSpPr/>
          <p:nvPr/>
        </p:nvGrpSpPr>
        <p:grpSpPr>
          <a:xfrm>
            <a:off x="641898" y="1409943"/>
            <a:ext cx="7048500" cy="2095500"/>
            <a:chOff x="3526500" y="2749471"/>
            <a:chExt cx="7048500" cy="20955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A85C513-ECA2-4D61-A273-5F108FBAF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6500" y="2749471"/>
              <a:ext cx="7048500" cy="2095500"/>
            </a:xfrm>
            <a:prstGeom prst="rect">
              <a:avLst/>
            </a:prstGeom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2B337C5-1DB1-4D25-9CA9-9DB47E790870}"/>
                </a:ext>
              </a:extLst>
            </p:cNvPr>
            <p:cNvCxnSpPr/>
            <p:nvPr/>
          </p:nvCxnSpPr>
          <p:spPr>
            <a:xfrm flipV="1">
              <a:off x="3594809" y="3168311"/>
              <a:ext cx="4435643" cy="36095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50D91B-BFA2-44D3-9B8A-E66EC452BB47}"/>
              </a:ext>
            </a:extLst>
          </p:cNvPr>
          <p:cNvSpPr/>
          <p:nvPr/>
        </p:nvSpPr>
        <p:spPr>
          <a:xfrm>
            <a:off x="5214159" y="1388774"/>
            <a:ext cx="41070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Vocabulary</a:t>
            </a:r>
            <a:r>
              <a:rPr lang="ko-KR" altLang="en-US" sz="1600" dirty="0"/>
              <a:t> 에서 가장 값이 높은 단어 선택</a:t>
            </a:r>
            <a:endParaRPr lang="en-US" altLang="ko-KR" sz="1600" dirty="0"/>
          </a:p>
          <a:p>
            <a:r>
              <a:rPr lang="ko-KR" altLang="en-US" sz="1600" dirty="0" err="1"/>
              <a:t>torch.Size</a:t>
            </a:r>
            <a:r>
              <a:rPr lang="ko-KR" altLang="en-US" sz="1600" dirty="0"/>
              <a:t>([32, 17, 8853]) </a:t>
            </a:r>
            <a:r>
              <a:rPr lang="en-US" altLang="ko-KR" sz="1600" dirty="0"/>
              <a:t>- &gt; </a:t>
            </a:r>
            <a:r>
              <a:rPr lang="ko-KR" altLang="en-US" sz="1600" dirty="0"/>
              <a:t>(32, 17)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EA5AAD-79F5-4400-98D4-817504006695}"/>
              </a:ext>
            </a:extLst>
          </p:cNvPr>
          <p:cNvSpPr txBox="1"/>
          <p:nvPr/>
        </p:nvSpPr>
        <p:spPr>
          <a:xfrm>
            <a:off x="6825006" y="2306121"/>
            <a:ext cx="3864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문장의 길이만큼까지 얻고 </a:t>
            </a:r>
            <a:r>
              <a:rPr lang="en-US" altLang="ko-KR" dirty="0" err="1"/>
              <a:t>pad,start,end</a:t>
            </a:r>
            <a:r>
              <a:rPr lang="ko-KR" altLang="en-US" dirty="0"/>
              <a:t> </a:t>
            </a:r>
            <a:r>
              <a:rPr lang="en-US" altLang="ko-KR" dirty="0"/>
              <a:t>token</a:t>
            </a:r>
            <a:r>
              <a:rPr lang="ko-KR" altLang="en-US" dirty="0"/>
              <a:t> 제거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E140FD0-247A-4D05-91E8-2C6B444DCA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204" b="73555"/>
          <a:stretch/>
        </p:blipFill>
        <p:spPr>
          <a:xfrm>
            <a:off x="641899" y="3816846"/>
            <a:ext cx="8157686" cy="2282296"/>
          </a:xfrm>
          <a:prstGeom prst="rect">
            <a:avLst/>
          </a:prstGeom>
        </p:spPr>
      </p:pic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46B6BD9C-7BA8-487C-827A-6D22F0372EF8}"/>
              </a:ext>
            </a:extLst>
          </p:cNvPr>
          <p:cNvSpPr/>
          <p:nvPr/>
        </p:nvSpPr>
        <p:spPr>
          <a:xfrm>
            <a:off x="6381946" y="2234153"/>
            <a:ext cx="320512" cy="744717"/>
          </a:xfrm>
          <a:prstGeom prst="rightBrace">
            <a:avLst>
              <a:gd name="adj1" fmla="val 58088"/>
              <a:gd name="adj2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326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Metrics - BLEU 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2D2D8A-AA2B-4A0B-AFC2-76ACABE1F978}"/>
              </a:ext>
            </a:extLst>
          </p:cNvPr>
          <p:cNvSpPr/>
          <p:nvPr/>
        </p:nvSpPr>
        <p:spPr>
          <a:xfrm>
            <a:off x="581145" y="3465414"/>
            <a:ext cx="11022017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 1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Ref 1, 2,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비교하여 성능을 측정한다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Ref 1, 2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 어느 한 문장이라도 등장한 단어의 개수를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세는 것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Ca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에서의 총 단어의 수로 나눠준다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B83A39-D028-4F8D-BB00-0D345585B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14" y="4386387"/>
            <a:ext cx="10002864" cy="8050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BDEF24-46CD-4FD7-BEBB-0F9F6480F51A}"/>
              </a:ext>
            </a:extLst>
          </p:cNvPr>
          <p:cNvSpPr txBox="1"/>
          <p:nvPr/>
        </p:nvSpPr>
        <p:spPr>
          <a:xfrm>
            <a:off x="8979726" y="1960906"/>
            <a:ext cx="110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17/18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1046E59-CB95-4B76-9A63-32D926193F83}"/>
              </a:ext>
            </a:extLst>
          </p:cNvPr>
          <p:cNvCxnSpPr/>
          <p:nvPr/>
        </p:nvCxnSpPr>
        <p:spPr>
          <a:xfrm>
            <a:off x="5447122" y="1517715"/>
            <a:ext cx="25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D6A3E81-7767-457B-8EED-B15E30BC4821}"/>
              </a:ext>
            </a:extLst>
          </p:cNvPr>
          <p:cNvGrpSpPr/>
          <p:nvPr/>
        </p:nvGrpSpPr>
        <p:grpSpPr>
          <a:xfrm>
            <a:off x="581145" y="1578006"/>
            <a:ext cx="8127299" cy="1620266"/>
            <a:chOff x="351894" y="1152991"/>
            <a:chExt cx="8127299" cy="1620266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2B52321-410A-415E-9374-DBFEFB3F1C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1076"/>
            <a:stretch/>
          </p:blipFill>
          <p:spPr>
            <a:xfrm>
              <a:off x="351894" y="1152991"/>
              <a:ext cx="8127299" cy="729448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B03237E-8E14-49D8-8D4A-E3D764FFEA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015"/>
            <a:stretch/>
          </p:blipFill>
          <p:spPr>
            <a:xfrm>
              <a:off x="351894" y="1911482"/>
              <a:ext cx="8127299" cy="861775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AEDA218-F10D-4E8F-90D3-4B5C86517D23}"/>
              </a:ext>
            </a:extLst>
          </p:cNvPr>
          <p:cNvSpPr txBox="1"/>
          <p:nvPr/>
        </p:nvSpPr>
        <p:spPr>
          <a:xfrm>
            <a:off x="466808" y="5340285"/>
            <a:ext cx="9465536" cy="1515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n-gram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n-gram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개의 연속적인 단어 나열을 의미</a:t>
            </a: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갖고 있는 문장에서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개의 단어 뭉치 단위로 끊어서 이를 하나의 토큰으로 간주한다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예를 들어서 문장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An adorable little boy is spreading smiles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있을 때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대해서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n-gram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전부 구해보면 다음과 같다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05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uni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grams : an, adorable, little, boy, is, spreading, smiles</a:t>
            </a:r>
            <a:br>
              <a:rPr lang="en-US" altLang="ko-KR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bi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grams : an adorable, adorable little, little boy, boy is, is spreading, spreading smiles</a:t>
            </a:r>
            <a:br>
              <a:rPr lang="en-US" altLang="ko-KR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tri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grams : an adorable little, adorable little boy, little boy is, boy is spreading, is spreading smiles</a:t>
            </a:r>
            <a:br>
              <a:rPr lang="en-US" altLang="ko-KR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-grams : an adorable little boy, adorable little boy is, little boy is spreading, boy is spreading smiles.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9630DE-0F44-463C-B55F-1D2B1A62CD0B}"/>
              </a:ext>
            </a:extLst>
          </p:cNvPr>
          <p:cNvSpPr txBox="1"/>
          <p:nvPr/>
        </p:nvSpPr>
        <p:spPr>
          <a:xfrm>
            <a:off x="466808" y="1044958"/>
            <a:ext cx="7762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단어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개수로 측정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유니그램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정밀도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(Unigram Precision)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925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Metrics - BLEU 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538A3C-F69A-4B80-88BE-35356B73D274}"/>
              </a:ext>
            </a:extLst>
          </p:cNvPr>
          <p:cNvSpPr txBox="1"/>
          <p:nvPr/>
        </p:nvSpPr>
        <p:spPr>
          <a:xfrm>
            <a:off x="397055" y="1243371"/>
            <a:ext cx="1015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보정된 </a:t>
            </a:r>
            <a:r>
              <a:rPr lang="ko-KR" altLang="en-US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유니그램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정밀도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(Modified Unigram Precision) -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반복되는 단어 카운트 제거</a:t>
            </a:r>
            <a:endParaRPr lang="ko-KR" altLang="en-US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DA49154-EB42-4345-B5CE-B76F8E01D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27" y="4845876"/>
            <a:ext cx="9898528" cy="87708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AB6E5BE-85E0-4169-A342-2CEC926FA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55" y="1794685"/>
            <a:ext cx="3743325" cy="1762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2396AD-F3FA-498A-B9DF-9274D25D73C9}"/>
              </a:ext>
            </a:extLst>
          </p:cNvPr>
          <p:cNvSpPr txBox="1"/>
          <p:nvPr/>
        </p:nvSpPr>
        <p:spPr>
          <a:xfrm>
            <a:off x="4383464" y="2234153"/>
            <a:ext cx="3261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Uni-gram precision = 1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C0123B-D19B-4256-A74D-733B568E204A}"/>
              </a:ext>
            </a:extLst>
          </p:cNvPr>
          <p:cNvSpPr txBox="1"/>
          <p:nvPr/>
        </p:nvSpPr>
        <p:spPr>
          <a:xfrm>
            <a:off x="645735" y="3885872"/>
            <a:ext cx="10826686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Candidate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에서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단어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유니그램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하나의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Ref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에서 최대 몇 번 등장했는지를 카운트한다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Candidate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하나의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유니그램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값은 이 값보다 클 수 없다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5248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5238</TotalTime>
  <Words>4051</Words>
  <Application>Microsoft Office PowerPoint</Application>
  <PresentationFormat>와이드스크린</PresentationFormat>
  <Paragraphs>186</Paragraphs>
  <Slides>19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Malgun Gothic</vt:lpstr>
      <vt:lpstr>Malgun Gothic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kjy</dc:creator>
  <cp:lastModifiedBy>김 예진</cp:lastModifiedBy>
  <cp:revision>255</cp:revision>
  <dcterms:created xsi:type="dcterms:W3CDTF">2021-07-08T00:22:35Z</dcterms:created>
  <dcterms:modified xsi:type="dcterms:W3CDTF">2021-08-12T15:14:38Z</dcterms:modified>
</cp:coreProperties>
</file>