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90" r:id="rId3"/>
    <p:sldId id="291" r:id="rId4"/>
    <p:sldId id="310" r:id="rId5"/>
    <p:sldId id="311" r:id="rId6"/>
    <p:sldId id="312" r:id="rId7"/>
    <p:sldId id="313" r:id="rId8"/>
    <p:sldId id="315" r:id="rId9"/>
    <p:sldId id="314" r:id="rId10"/>
    <p:sldId id="316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0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EFE75-3FA0-4D60-8FF6-157F8D9A0530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DC71D-078E-4902-9BF3-DD56352FAC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3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51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50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860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6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452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46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AA766-79CA-47E4-9E45-0D897C7C3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304D0-A8EB-45DE-AF17-B89815CAC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7DA3DF-FD4C-45C6-AFDA-E4F73CD4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62B76-7247-458D-8F0F-43BF22DC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99A42-D41C-434B-9A26-9C881767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AE64B-EC97-49C9-8E76-080C3AEA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5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B23E-490B-44C6-9E94-B7048BA5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A9747-9E27-4244-9051-EA615802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DC1C-0213-48BE-B6DD-1DBB15A6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DD800-2450-4505-B0A3-DDD2B670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2B10D-5879-41BC-BC28-B055B61D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CD9F65-25A2-4F8E-87A4-302F02452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73AD0D-9E12-45D6-B938-C6EC04CE0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99CD-5B17-4326-8625-38E1B736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6E6A6-4EE5-4A9E-9EBF-AC87DE84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31891-E0FC-4076-A617-7D4F3561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0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61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46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32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8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11DE-535C-48F7-B7F8-EC4E95C2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DDF58-C60C-49CD-B2EE-696B374D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F81F4-2A74-4742-A956-74CC4FA8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49AC4-CF69-41D8-8D2F-D11ABA8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40105-5B59-4492-ABD8-22FD2A47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81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9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41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C5F5-CCE3-484F-A6F5-5F1A7BA9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CA706-B788-449A-90C1-2F09A3DE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2299A-C155-4144-AA05-E8AE7513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B07CD-862F-4ADE-887B-AB47F086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27949-39A2-4041-B71E-E34FB667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7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800C4-909B-4AE5-9207-050C20B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81791-8176-4D5A-92EF-7A9838472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8B9C2-5021-4C98-ACD6-688AC80B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DA5AF-8019-460B-8FDF-EA768B7A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09546-7BB4-4267-A826-1F2EED11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21150-B23A-42B8-B718-2163EAF8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8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2224-0A4B-4A1D-B1F2-F2F2784D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2FC64-8E05-4EAE-AEA7-A28F024D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4E30BB-8A8F-4BE5-A171-989A36F8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86F21F-8749-4C33-833F-EED04631B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A5B78A-348E-4427-9423-EDC5F50D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69AA3-BC3E-4714-92E3-AD28DCE0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99C57-BDC6-4D11-B8AD-7A39E277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E4E2DE-D3B4-48D7-8F21-2A4DD92D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E7C68-5361-4C5A-B26F-4033FE1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814537-7A64-46A5-AF7B-E1BFC9D4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69D536-233A-4AF9-AC06-B606E6B2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951115-2615-470F-B66F-DD498F5D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319838-2C98-4B4B-A95C-55F2C494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ECE8E-0FCE-4856-8152-2213F8BF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1EAAEF-2943-4B6A-98EA-903D4CF5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74CE1-11DB-4453-AF34-6A9C57AA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69792-EAC8-4B74-8557-FD2EBA19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72EDA-D460-4168-B880-9FAF6047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D499A-123E-4D22-980A-20F1522A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04275-49FD-42C1-88CF-4333C91F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7F6F4-5B17-4828-9F81-0D1C2F4C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8E2E-CCC2-48DA-9005-4EAD8379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E6218B-38F8-4909-B752-30D5F391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A3EF1-4565-4214-9478-ECF0DD414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6FC80-AFF6-49B8-9213-B52BECDD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7CBAD-6FA2-4C59-979C-EF7D9617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FACA1-F502-41D7-A6F2-6DBF52C3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B26A1F-3EB1-4E5B-847F-391B24F1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CB101-5DA2-4DC6-A1D9-6BE912C3C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0472D-8D22-4453-AD1A-5D2CB8B95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1B065-6B0E-4BE7-AC99-DD9E710DB973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06983-2D2C-4C04-B0C7-4061794C2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DD552-1EF4-49F2-9B5C-CD15FA49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9A16-0DDB-4F68-8D4A-19D9D8180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9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2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Week8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CC143-022D-4540-8F9F-AE61F579E32E}"/>
              </a:ext>
            </a:extLst>
          </p:cNvPr>
          <p:cNvSpPr txBox="1"/>
          <p:nvPr/>
        </p:nvSpPr>
        <p:spPr>
          <a:xfrm>
            <a:off x="5404208" y="3950414"/>
            <a:ext cx="89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김예진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DEF7C-BC33-4998-9AB4-8F410D3F980C}"/>
              </a:ext>
            </a:extLst>
          </p:cNvPr>
          <p:cNvSpPr txBox="1"/>
          <p:nvPr/>
        </p:nvSpPr>
        <p:spPr>
          <a:xfrm>
            <a:off x="215846" y="6356350"/>
            <a:ext cx="135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2021.8.27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201622-99FA-48D0-96FA-00A6FC7F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66" y="0"/>
            <a:ext cx="5360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78E24E-1CCA-4F44-9047-6012B19F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66" y="0"/>
            <a:ext cx="5360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9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순차적 이미지 쌍의 </a:t>
            </a:r>
            <a:r>
              <a:rPr lang="en-US" altLang="ko-KR" sz="1600" dirty="0"/>
              <a:t>2</a:t>
            </a:r>
            <a:r>
              <a:rPr lang="ko-KR" altLang="en-US" sz="1600" dirty="0"/>
              <a:t>번째 이미지와 해당 이미지의 이벤트를 연결한 문장을 주었을 때 문장을 생성해낼 수 있는지 확인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Dataset</a:t>
            </a:r>
            <a:r>
              <a:rPr lang="ko-KR" altLang="en-US" sz="1600" dirty="0"/>
              <a:t> </a:t>
            </a:r>
            <a:r>
              <a:rPr lang="en-US" altLang="ko-KR" sz="1600" dirty="0"/>
              <a:t>: Vis-Causal</a:t>
            </a:r>
            <a:r>
              <a:rPr lang="ko-KR" altLang="en-US" sz="1600" dirty="0"/>
              <a:t>을 사용</a:t>
            </a:r>
            <a:r>
              <a:rPr lang="en-US" altLang="ko-KR" sz="1600" dirty="0"/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순차적 이미지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이미지가 주어졌을 때 인과 관계성이 높은 문장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event1, event2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연결한 문장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Model  : encoder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–decoder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(attention mechanism </a:t>
            </a:r>
            <a:r>
              <a:rPr lang="ko-KR" altLang="en-US" sz="1600" dirty="0">
                <a:solidFill>
                  <a:prstClr val="black"/>
                </a:solidFill>
              </a:rPr>
              <a:t>사용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Result : </a:t>
            </a:r>
            <a:r>
              <a:rPr lang="ko-KR" altLang="en-US" sz="1600" dirty="0"/>
              <a:t>이미지 쌍의 </a:t>
            </a:r>
            <a:r>
              <a:rPr lang="en-US" altLang="ko-KR" sz="1600" dirty="0"/>
              <a:t>2</a:t>
            </a:r>
            <a:r>
              <a:rPr lang="ko-KR" altLang="en-US" sz="1600" dirty="0"/>
              <a:t>번째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를 주었을 때 인과 관계성이 있는 문장을 생성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4D55AE-75A8-465D-86D2-E26F9A72D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5"/>
          <a:stretch/>
        </p:blipFill>
        <p:spPr>
          <a:xfrm>
            <a:off x="1819921" y="4158124"/>
            <a:ext cx="7598341" cy="1292464"/>
          </a:xfrm>
          <a:prstGeom prst="rect">
            <a:avLst/>
          </a:prstGeom>
        </p:spPr>
      </p:pic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CF750C83-45BF-49EC-BCB8-BB93C6A883BC}"/>
              </a:ext>
            </a:extLst>
          </p:cNvPr>
          <p:cNvSpPr/>
          <p:nvPr/>
        </p:nvSpPr>
        <p:spPr>
          <a:xfrm rot="5400000">
            <a:off x="3178206" y="5176936"/>
            <a:ext cx="479395" cy="1026701"/>
          </a:xfrm>
          <a:prstGeom prst="rightBracke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D5331-10F4-4176-A277-DF1804D53E75}"/>
              </a:ext>
            </a:extLst>
          </p:cNvPr>
          <p:cNvSpPr txBox="1"/>
          <p:nvPr/>
        </p:nvSpPr>
        <p:spPr>
          <a:xfrm>
            <a:off x="2723225" y="6234223"/>
            <a:ext cx="1389355" cy="369332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[e0] </a:t>
            </a:r>
            <a:r>
              <a:rPr lang="ko-KR" altLang="en-US" dirty="0"/>
              <a:t> </a:t>
            </a:r>
            <a:r>
              <a:rPr lang="en-US" altLang="ko-KR" dirty="0"/>
              <a:t>so [e1]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37963-2DE0-4D94-9C71-D68EB1EB8A23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Introduction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ADB59D-7625-4876-9394-7F9CC997D008}"/>
              </a:ext>
            </a:extLst>
          </p:cNvPr>
          <p:cNvSpPr txBox="1"/>
          <p:nvPr/>
        </p:nvSpPr>
        <p:spPr>
          <a:xfrm>
            <a:off x="798990" y="3710623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4D442F-D5DF-4F78-B0E9-329E9237B31C}"/>
              </a:ext>
            </a:extLst>
          </p:cNvPr>
          <p:cNvSpPr txBox="1"/>
          <p:nvPr/>
        </p:nvSpPr>
        <p:spPr>
          <a:xfrm>
            <a:off x="2398528" y="3710623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6C602-BDDC-4AD0-AF29-CC0830A1BB05}"/>
              </a:ext>
            </a:extLst>
          </p:cNvPr>
          <p:cNvSpPr txBox="1"/>
          <p:nvPr/>
        </p:nvSpPr>
        <p:spPr>
          <a:xfrm>
            <a:off x="4092608" y="3707709"/>
            <a:ext cx="3847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FD716-5F93-42C6-809D-CC292688941F}"/>
              </a:ext>
            </a:extLst>
          </p:cNvPr>
          <p:cNvSpPr txBox="1"/>
          <p:nvPr/>
        </p:nvSpPr>
        <p:spPr>
          <a:xfrm>
            <a:off x="5570666" y="3710915"/>
            <a:ext cx="3847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C410E-AC50-4C98-9400-C35768904BB6}"/>
              </a:ext>
            </a:extLst>
          </p:cNvPr>
          <p:cNvSpPr txBox="1"/>
          <p:nvPr/>
        </p:nvSpPr>
        <p:spPr>
          <a:xfrm>
            <a:off x="7100509" y="3707709"/>
            <a:ext cx="3847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B15057-14A1-4C3B-BB50-86B0C8E3514E}"/>
              </a:ext>
            </a:extLst>
          </p:cNvPr>
          <p:cNvSpPr txBox="1"/>
          <p:nvPr/>
        </p:nvSpPr>
        <p:spPr>
          <a:xfrm>
            <a:off x="8559332" y="3707709"/>
            <a:ext cx="3847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122745-8538-46EF-8962-B0C4528C1059}"/>
              </a:ext>
            </a:extLst>
          </p:cNvPr>
          <p:cNvSpPr txBox="1"/>
          <p:nvPr/>
        </p:nvSpPr>
        <p:spPr>
          <a:xfrm>
            <a:off x="559294" y="6248493"/>
            <a:ext cx="119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event(txt)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8180A85-800D-4A3C-9280-713AD5418A3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3417903" y="5929984"/>
            <a:ext cx="0" cy="3042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C6238949-B0E4-4493-9777-CC9B8380EC98}"/>
              </a:ext>
            </a:extLst>
          </p:cNvPr>
          <p:cNvSpPr/>
          <p:nvPr/>
        </p:nvSpPr>
        <p:spPr>
          <a:xfrm rot="5400000">
            <a:off x="4751038" y="5160660"/>
            <a:ext cx="479395" cy="1026701"/>
          </a:xfrm>
          <a:prstGeom prst="rightBracke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A27C61-9145-43E3-B2D1-72E0A9728A5F}"/>
              </a:ext>
            </a:extLst>
          </p:cNvPr>
          <p:cNvSpPr txBox="1"/>
          <p:nvPr/>
        </p:nvSpPr>
        <p:spPr>
          <a:xfrm>
            <a:off x="4296057" y="6217947"/>
            <a:ext cx="1389355" cy="369332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[e1] </a:t>
            </a:r>
            <a:r>
              <a:rPr lang="ko-KR" altLang="en-US" dirty="0"/>
              <a:t> </a:t>
            </a:r>
            <a:r>
              <a:rPr lang="en-US" altLang="ko-KR" dirty="0"/>
              <a:t>so [e2]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289D2D2-552E-41E4-BE30-43F6DCD76B72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4990735" y="5913708"/>
            <a:ext cx="0" cy="3042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대괄호 34">
            <a:extLst>
              <a:ext uri="{FF2B5EF4-FFF2-40B4-BE49-F238E27FC236}">
                <a16:creationId xmlns:a16="http://schemas.microsoft.com/office/drawing/2014/main" id="{BCEE874C-37F7-491A-A4E9-6416B298C694}"/>
              </a:ext>
            </a:extLst>
          </p:cNvPr>
          <p:cNvSpPr/>
          <p:nvPr/>
        </p:nvSpPr>
        <p:spPr>
          <a:xfrm rot="5400000">
            <a:off x="6269121" y="5160657"/>
            <a:ext cx="479395" cy="1026701"/>
          </a:xfrm>
          <a:prstGeom prst="rightBracke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3870DD-F6F0-4151-AF97-0D1C42D4D288}"/>
              </a:ext>
            </a:extLst>
          </p:cNvPr>
          <p:cNvSpPr txBox="1"/>
          <p:nvPr/>
        </p:nvSpPr>
        <p:spPr>
          <a:xfrm>
            <a:off x="5814140" y="6217944"/>
            <a:ext cx="1389355" cy="369332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[e2] </a:t>
            </a:r>
            <a:r>
              <a:rPr lang="ko-KR" altLang="en-US" dirty="0"/>
              <a:t> </a:t>
            </a:r>
            <a:r>
              <a:rPr lang="en-US" altLang="ko-KR" dirty="0"/>
              <a:t>so [e3]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29FFF4B-EDEC-4D72-B4FE-C58A7892E029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6508818" y="5913705"/>
            <a:ext cx="0" cy="3042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id="{F1058E6E-C09A-468E-B7E7-44B4F0C3C53D}"/>
              </a:ext>
            </a:extLst>
          </p:cNvPr>
          <p:cNvSpPr/>
          <p:nvPr/>
        </p:nvSpPr>
        <p:spPr>
          <a:xfrm rot="5400000">
            <a:off x="7806439" y="5153254"/>
            <a:ext cx="479395" cy="1026701"/>
          </a:xfrm>
          <a:prstGeom prst="rightBracke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118A02-8AB6-4DE0-9FEB-BA31EA809FB0}"/>
              </a:ext>
            </a:extLst>
          </p:cNvPr>
          <p:cNvSpPr txBox="1"/>
          <p:nvPr/>
        </p:nvSpPr>
        <p:spPr>
          <a:xfrm>
            <a:off x="7351458" y="6210541"/>
            <a:ext cx="1389355" cy="369332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[e3] </a:t>
            </a:r>
            <a:r>
              <a:rPr lang="ko-KR" altLang="en-US" dirty="0"/>
              <a:t> </a:t>
            </a:r>
            <a:r>
              <a:rPr lang="en-US" altLang="ko-KR" dirty="0"/>
              <a:t>so [e4]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5A6A71-DD6F-4335-A887-3135D014DC4E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046136" y="5906302"/>
            <a:ext cx="0" cy="3042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3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Dataset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Train.json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/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Val.json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/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Test.json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Img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이미지에 해당하는 문장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gt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vis-causal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event label = 1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문장만 사용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Train 2599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/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val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 329 / test 282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9ACE07-70A5-41AB-B259-5975E805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67" y="2978091"/>
            <a:ext cx="7692230" cy="34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Dataset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4C4F2-F522-449C-8FBB-430B3F4A7343}"/>
              </a:ext>
            </a:extLst>
          </p:cNvPr>
          <p:cNvSpPr txBox="1"/>
          <p:nvPr/>
        </p:nvSpPr>
        <p:spPr>
          <a:xfrm>
            <a:off x="231339" y="1055240"/>
            <a:ext cx="1178216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unique_vocab.pkl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vis-causal event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에 존재하는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word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수 부족</a:t>
            </a: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{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Image_caption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word }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∪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{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vis_causal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train,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validaiton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event word }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총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9659 vocabulary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*  Vocabulary : word2idx, idx2word, </a:t>
            </a:r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idx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로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구성되어 있다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437C5B-8EE7-46B5-95F9-7DD823D62726}"/>
              </a:ext>
            </a:extLst>
          </p:cNvPr>
          <p:cNvGrpSpPr/>
          <p:nvPr/>
        </p:nvGrpSpPr>
        <p:grpSpPr>
          <a:xfrm>
            <a:off x="4873412" y="3198409"/>
            <a:ext cx="4863255" cy="3293210"/>
            <a:chOff x="453813" y="3176102"/>
            <a:chExt cx="4770121" cy="329320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64FDFDE-3997-4332-BB78-ADF8988FDF3C}"/>
                </a:ext>
              </a:extLst>
            </p:cNvPr>
            <p:cNvSpPr/>
            <p:nvPr/>
          </p:nvSpPr>
          <p:spPr>
            <a:xfrm>
              <a:off x="453813" y="3176102"/>
              <a:ext cx="1891453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idx2word</a:t>
              </a:r>
            </a:p>
            <a:p>
              <a:r>
                <a:rPr lang="ko-KR" altLang="en-US" sz="1600" dirty="0"/>
                <a:t>{</a:t>
              </a:r>
              <a:endParaRPr lang="en-US" altLang="ko-KR" sz="1600" dirty="0"/>
            </a:p>
            <a:p>
              <a:r>
                <a:rPr lang="ko-KR" altLang="en-US" sz="1600" dirty="0"/>
                <a:t>"0": "&lt;</a:t>
              </a:r>
              <a:r>
                <a:rPr lang="ko-KR" altLang="en-US" sz="1600" dirty="0" err="1"/>
                <a:t>pad</a:t>
              </a:r>
              <a:r>
                <a:rPr lang="ko-KR" altLang="en-US" sz="1600" dirty="0"/>
                <a:t>&gt;", </a:t>
              </a:r>
              <a:endParaRPr lang="en-US" altLang="ko-KR" sz="1600" dirty="0"/>
            </a:p>
            <a:p>
              <a:r>
                <a:rPr lang="ko-KR" altLang="en-US" sz="1600" dirty="0"/>
                <a:t>"1": "&lt;</a:t>
              </a:r>
              <a:r>
                <a:rPr lang="ko-KR" altLang="en-US" sz="1600" dirty="0" err="1"/>
                <a:t>start</a:t>
              </a:r>
              <a:r>
                <a:rPr lang="ko-KR" altLang="en-US" sz="1600" dirty="0"/>
                <a:t>&gt;", </a:t>
              </a:r>
              <a:endParaRPr lang="en-US" altLang="ko-KR" sz="1600" dirty="0"/>
            </a:p>
            <a:p>
              <a:r>
                <a:rPr lang="ko-KR" altLang="en-US" sz="1600" dirty="0"/>
                <a:t>"2": "&lt;</a:t>
              </a:r>
              <a:r>
                <a:rPr lang="ko-KR" altLang="en-US" sz="1600" dirty="0" err="1"/>
                <a:t>end</a:t>
              </a:r>
              <a:r>
                <a:rPr lang="ko-KR" altLang="en-US" sz="1600" dirty="0"/>
                <a:t>&gt;", </a:t>
              </a:r>
              <a:endParaRPr lang="en-US" altLang="ko-KR" sz="1600" dirty="0"/>
            </a:p>
            <a:p>
              <a:r>
                <a:rPr lang="ko-KR" altLang="en-US" sz="1600" dirty="0"/>
                <a:t>"3": "&lt;</a:t>
              </a:r>
              <a:r>
                <a:rPr lang="ko-KR" altLang="en-US" sz="1600" dirty="0" err="1"/>
                <a:t>unk</a:t>
              </a:r>
              <a:r>
                <a:rPr lang="ko-KR" altLang="en-US" sz="1600" dirty="0"/>
                <a:t>&gt;", </a:t>
              </a:r>
              <a:endParaRPr lang="en-US" altLang="ko-KR" sz="1600" dirty="0"/>
            </a:p>
            <a:p>
              <a:r>
                <a:rPr lang="ko-KR" altLang="en-US" sz="1600" dirty="0"/>
                <a:t>"4": "</a:t>
              </a:r>
              <a:r>
                <a:rPr lang="ko-KR" altLang="en-US" sz="1600" dirty="0" err="1"/>
                <a:t>boston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"5": "</a:t>
              </a:r>
              <a:r>
                <a:rPr lang="ko-KR" altLang="en-US" sz="1600" dirty="0" err="1"/>
                <a:t>filing</a:t>
              </a:r>
              <a:r>
                <a:rPr lang="ko-KR" altLang="en-US" sz="1600" dirty="0"/>
                <a:t>",</a:t>
              </a:r>
              <a:endParaRPr lang="en-US" altLang="ko-KR" sz="1600" dirty="0"/>
            </a:p>
            <a:p>
              <a:r>
                <a:rPr lang="ko-KR" altLang="en-US" sz="1600" dirty="0"/>
                <a:t>"6": "</a:t>
              </a:r>
              <a:r>
                <a:rPr lang="ko-KR" altLang="en-US" sz="1600" dirty="0" err="1"/>
                <a:t>skidding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"7": "</a:t>
              </a:r>
              <a:r>
                <a:rPr lang="ko-KR" altLang="en-US" sz="1600" dirty="0" err="1"/>
                <a:t>thrower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"8": "</a:t>
              </a:r>
              <a:r>
                <a:rPr lang="ko-KR" altLang="en-US" sz="1600" dirty="0" err="1"/>
                <a:t>fat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"9": "</a:t>
              </a:r>
              <a:r>
                <a:rPr lang="ko-KR" altLang="en-US" sz="1600" dirty="0" err="1"/>
                <a:t>champagne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"10": "</a:t>
              </a:r>
              <a:r>
                <a:rPr lang="ko-KR" altLang="en-US" sz="1600" dirty="0" err="1"/>
                <a:t>sleeves</a:t>
              </a:r>
              <a:r>
                <a:rPr lang="ko-KR" altLang="en-US" sz="1600" dirty="0"/>
                <a:t>",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1233CC-34A8-40E7-B7A3-C51AEB27F124}"/>
                </a:ext>
              </a:extLst>
            </p:cNvPr>
            <p:cNvSpPr/>
            <p:nvPr/>
          </p:nvSpPr>
          <p:spPr>
            <a:xfrm>
              <a:off x="2833595" y="3576211"/>
              <a:ext cx="2390339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/>
                <a:t>""9649": "</a:t>
              </a:r>
              <a:r>
                <a:rPr lang="ko-KR" altLang="en-US" sz="1600" dirty="0" err="1"/>
                <a:t>washroom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"9650": "</a:t>
              </a:r>
              <a:r>
                <a:rPr lang="ko-KR" altLang="en-US" sz="1600" dirty="0" err="1"/>
                <a:t>lids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"9651": "</a:t>
              </a:r>
              <a:r>
                <a:rPr lang="ko-KR" altLang="en-US" sz="1600" dirty="0" err="1"/>
                <a:t>accident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"9652": "</a:t>
              </a:r>
              <a:r>
                <a:rPr lang="ko-KR" altLang="en-US" sz="1600" dirty="0" err="1"/>
                <a:t>brothers</a:t>
              </a:r>
              <a:r>
                <a:rPr lang="ko-KR" altLang="en-US" sz="1600" dirty="0"/>
                <a:t>",</a:t>
              </a:r>
              <a:endParaRPr lang="en-US" altLang="ko-KR" sz="1600" dirty="0"/>
            </a:p>
            <a:p>
              <a:r>
                <a:rPr lang="ko-KR" altLang="en-US" sz="1600" dirty="0"/>
                <a:t>"9653": "</a:t>
              </a:r>
              <a:r>
                <a:rPr lang="ko-KR" altLang="en-US" sz="1600" dirty="0" err="1"/>
                <a:t>love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"9654": "</a:t>
              </a:r>
              <a:r>
                <a:rPr lang="ko-KR" altLang="en-US" sz="1600" dirty="0" err="1"/>
                <a:t>place</a:t>
              </a:r>
              <a:r>
                <a:rPr lang="ko-KR" altLang="en-US" sz="1600" dirty="0"/>
                <a:t>",</a:t>
              </a:r>
              <a:endParaRPr lang="en-US" altLang="ko-KR" sz="1600" dirty="0"/>
            </a:p>
            <a:p>
              <a:r>
                <a:rPr lang="ko-KR" altLang="en-US" sz="1600" dirty="0"/>
                <a:t>"9655": "</a:t>
              </a:r>
              <a:r>
                <a:rPr lang="ko-KR" altLang="en-US" sz="1600" dirty="0" err="1"/>
                <a:t>strung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"9656": "</a:t>
              </a:r>
              <a:r>
                <a:rPr lang="ko-KR" altLang="en-US" sz="1600" dirty="0" err="1"/>
                <a:t>mannequin</a:t>
              </a:r>
              <a:r>
                <a:rPr lang="ko-KR" altLang="en-US" sz="1600" dirty="0"/>
                <a:t>",</a:t>
              </a:r>
              <a:endParaRPr lang="en-US" altLang="ko-KR" sz="1600" dirty="0"/>
            </a:p>
            <a:p>
              <a:r>
                <a:rPr lang="ko-KR" altLang="en-US" sz="1600" dirty="0"/>
                <a:t>"9657": "</a:t>
              </a:r>
              <a:r>
                <a:rPr lang="ko-KR" altLang="en-US" sz="1600" dirty="0" err="1"/>
                <a:t>enough</a:t>
              </a:r>
              <a:r>
                <a:rPr lang="ko-KR" altLang="en-US" sz="1600" dirty="0"/>
                <a:t>", </a:t>
              </a:r>
              <a:endParaRPr lang="en-US" altLang="ko-KR" sz="1600" dirty="0"/>
            </a:p>
            <a:p>
              <a:r>
                <a:rPr lang="ko-KR" altLang="en-US" sz="1600" dirty="0"/>
                <a:t>"9658": "</a:t>
              </a:r>
              <a:r>
                <a:rPr lang="ko-KR" altLang="en-US" sz="1600" dirty="0" err="1"/>
                <a:t>waving</a:t>
              </a:r>
              <a:r>
                <a:rPr lang="ko-KR" altLang="en-US" sz="1600" dirty="0"/>
                <a:t>“</a:t>
              </a:r>
              <a:endParaRPr lang="en-US" altLang="ko-KR" sz="1600" dirty="0"/>
            </a:p>
            <a:p>
              <a:r>
                <a:rPr lang="ko-KR" altLang="en-US" sz="1600" dirty="0"/>
                <a:t>}</a:t>
              </a:r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D9F319A-4029-4888-BE28-AB4C0B18F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"/>
          <a:stretch/>
        </p:blipFill>
        <p:spPr>
          <a:xfrm>
            <a:off x="541867" y="3198408"/>
            <a:ext cx="4079204" cy="315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2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7EAE00-284C-415C-B604-BE4F6B806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47" y="1534136"/>
            <a:ext cx="2133600" cy="213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245A486-B688-4006-9222-C84248AE4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40" y="1534136"/>
            <a:ext cx="2133600" cy="213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297E55-81D1-4BBE-8821-C73B6C5ABD9D}"/>
              </a:ext>
            </a:extLst>
          </p:cNvPr>
          <p:cNvSpPr/>
          <p:nvPr/>
        </p:nvSpPr>
        <p:spPr>
          <a:xfrm>
            <a:off x="231339" y="4101870"/>
            <a:ext cx="8357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Validation</a:t>
            </a:r>
            <a:r>
              <a:rPr lang="ko-KR" altLang="en-US" sz="1600" dirty="0"/>
              <a:t> </a:t>
            </a:r>
            <a:r>
              <a:rPr lang="en-US" altLang="ko-KR" sz="1600" dirty="0"/>
              <a:t>result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: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floor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clean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people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person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ball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ball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GT:</a:t>
            </a:r>
          </a:p>
          <a:p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janitor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cleaning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floor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mop</a:t>
            </a:r>
            <a:r>
              <a:rPr lang="ko-KR" altLang="en-US" sz="1600" dirty="0"/>
              <a:t> and </a:t>
            </a:r>
            <a:r>
              <a:rPr lang="ko-KR" altLang="en-US" sz="1600" dirty="0" err="1"/>
              <a:t>two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buckets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rolls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buckets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over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floor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196DC-1340-460E-98A7-25547DF14836}"/>
              </a:ext>
            </a:extLst>
          </p:cNvPr>
          <p:cNvSpPr txBox="1"/>
          <p:nvPr/>
        </p:nvSpPr>
        <p:spPr>
          <a:xfrm>
            <a:off x="3335508" y="3744939"/>
            <a:ext cx="90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 </a:t>
            </a:r>
            <a:r>
              <a:rPr lang="en-US" altLang="ko-KR" sz="1200" dirty="0" err="1"/>
              <a:t>img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718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587828-BC22-498E-8728-C2CDA827E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9" y="1739568"/>
            <a:ext cx="2133600" cy="2133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864415-6CBD-4D0E-9F75-5DFBEC41A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74" y="1813814"/>
            <a:ext cx="2133600" cy="2133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FFB13A-6E3B-495B-900E-476DC09C774F}"/>
              </a:ext>
            </a:extLst>
          </p:cNvPr>
          <p:cNvSpPr/>
          <p:nvPr/>
        </p:nvSpPr>
        <p:spPr>
          <a:xfrm>
            <a:off x="231338" y="4142658"/>
            <a:ext cx="110188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Validation</a:t>
            </a:r>
            <a:r>
              <a:rPr lang="ko-KR" altLang="en-US" sz="1600" dirty="0"/>
              <a:t> </a:t>
            </a:r>
            <a:r>
              <a:rPr lang="en-US" altLang="ko-KR" sz="1600" dirty="0"/>
              <a:t>result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a man playing in sport in a field so the man to the</a:t>
            </a:r>
            <a:endParaRPr lang="ko-KR" altLang="en-US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GT:</a:t>
            </a:r>
          </a:p>
          <a:p>
            <a:r>
              <a:rPr lang="en-US" altLang="ko-KR" sz="1600" dirty="0"/>
              <a:t>a boy chasing a ball in his neighborhood so the running boy caught the attention of his neighbors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8AEE4-6868-4FF8-9ABF-47F570C11B84}"/>
              </a:ext>
            </a:extLst>
          </p:cNvPr>
          <p:cNvSpPr txBox="1"/>
          <p:nvPr/>
        </p:nvSpPr>
        <p:spPr>
          <a:xfrm>
            <a:off x="3308154" y="4004158"/>
            <a:ext cx="90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 </a:t>
            </a:r>
            <a:r>
              <a:rPr lang="en-US" altLang="ko-KR" sz="1200" dirty="0" err="1"/>
              <a:t>img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485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64A1A3-2777-443C-85CB-5039FEF72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9" y="1901935"/>
            <a:ext cx="2133600" cy="2133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540116-40D0-4BC4-820C-222DCBD4A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65" y="1901935"/>
            <a:ext cx="2133600" cy="2133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161A56-BCFF-47F0-9E3D-B615785754F8}"/>
              </a:ext>
            </a:extLst>
          </p:cNvPr>
          <p:cNvSpPr/>
          <p:nvPr/>
        </p:nvSpPr>
        <p:spPr>
          <a:xfrm>
            <a:off x="231339" y="4326546"/>
            <a:ext cx="110188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Validation</a:t>
            </a:r>
            <a:r>
              <a:rPr lang="ko-KR" altLang="en-US" sz="1600" dirty="0"/>
              <a:t> </a:t>
            </a:r>
            <a:r>
              <a:rPr lang="en-US" altLang="ko-KR" sz="1600" dirty="0"/>
              <a:t>result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a playing tennis racquetball ball the to hit the ball the ball</a:t>
            </a:r>
            <a:endParaRPr lang="ko-KR" altLang="en-US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GT:</a:t>
            </a:r>
          </a:p>
          <a:p>
            <a:r>
              <a:rPr lang="en-US" altLang="ko-KR" sz="1600" dirty="0"/>
              <a:t>someone is playing indoor squash or racquetball so a man is swinging a </a:t>
            </a:r>
            <a:r>
              <a:rPr lang="en-US" altLang="ko-KR" sz="1600" dirty="0" err="1"/>
              <a:t>jacques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30E25-E6C0-4F97-AC71-7F1923EBD021}"/>
              </a:ext>
            </a:extLst>
          </p:cNvPr>
          <p:cNvSpPr txBox="1"/>
          <p:nvPr/>
        </p:nvSpPr>
        <p:spPr>
          <a:xfrm>
            <a:off x="3339416" y="4108122"/>
            <a:ext cx="90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 </a:t>
            </a:r>
            <a:r>
              <a:rPr lang="en-US" altLang="ko-KR" sz="1200" dirty="0" err="1"/>
              <a:t>img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7834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3187" y="637993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C3709-AF19-4BC3-8020-8E9C5E0E1F7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216F-12C7-418D-A944-6484C1992BBE}"/>
              </a:ext>
            </a:extLst>
          </p:cNvPr>
          <p:cNvSpPr txBox="1"/>
          <p:nvPr/>
        </p:nvSpPr>
        <p:spPr>
          <a:xfrm>
            <a:off x="231339" y="182031"/>
            <a:ext cx="1178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Validation 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89F9E-A6AA-46DC-8303-57DADD53C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9" y="1778090"/>
            <a:ext cx="2133600" cy="2133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E4E83F-BD70-4F99-A42B-3905C6345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14" y="1778090"/>
            <a:ext cx="2133600" cy="21336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BC1302-6293-4BDD-8F7D-0E28D7B61A7F}"/>
              </a:ext>
            </a:extLst>
          </p:cNvPr>
          <p:cNvSpPr/>
          <p:nvPr/>
        </p:nvSpPr>
        <p:spPr>
          <a:xfrm>
            <a:off x="231339" y="4244484"/>
            <a:ext cx="1101887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Validation</a:t>
            </a:r>
            <a:r>
              <a:rPr lang="ko-KR" altLang="en-US" sz="1600" dirty="0"/>
              <a:t> </a:t>
            </a:r>
            <a:r>
              <a:rPr lang="en-US" altLang="ko-KR" sz="1600" dirty="0"/>
              <a:t>result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a are a to the to</a:t>
            </a:r>
            <a:endParaRPr lang="ko-KR" altLang="en-US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GT:</a:t>
            </a:r>
          </a:p>
          <a:p>
            <a:r>
              <a:rPr lang="en-US" altLang="ko-KR" sz="1600" dirty="0"/>
              <a:t>long ice slides so high speed erratic sliding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628401-1D0E-4F79-A976-5F4B273D3E49}"/>
              </a:ext>
            </a:extLst>
          </p:cNvPr>
          <p:cNvSpPr txBox="1"/>
          <p:nvPr/>
        </p:nvSpPr>
        <p:spPr>
          <a:xfrm>
            <a:off x="3573877" y="3993289"/>
            <a:ext cx="90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 </a:t>
            </a:r>
            <a:r>
              <a:rPr lang="en-US" altLang="ko-KR" sz="1200" dirty="0" err="1"/>
              <a:t>img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02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FC321-9194-4382-992D-0EAE4233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9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482</Words>
  <Application>Microsoft Office PowerPoint</Application>
  <PresentationFormat>와이드스크린</PresentationFormat>
  <Paragraphs>100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28</cp:revision>
  <dcterms:created xsi:type="dcterms:W3CDTF">2021-08-23T05:46:37Z</dcterms:created>
  <dcterms:modified xsi:type="dcterms:W3CDTF">2021-08-27T00:57:04Z</dcterms:modified>
</cp:coreProperties>
</file>