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311" r:id="rId3"/>
    <p:sldId id="312" r:id="rId4"/>
    <p:sldId id="313" r:id="rId5"/>
    <p:sldId id="31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730" autoAdjust="0"/>
  </p:normalViewPr>
  <p:slideViewPr>
    <p:cSldViewPr snapToGrid="0">
      <p:cViewPr varScale="1">
        <p:scale>
          <a:sx n="162" d="100"/>
          <a:sy n="162" d="100"/>
        </p:scale>
        <p:origin x="47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57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3E68E-9B88-4DB5-BADA-D5AB9607083E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AA766-79CA-47E4-9E45-0D897C7C3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9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https://mobicon.tistory.com/537 -&gt; </a:t>
            </a:r>
            <a:r>
              <a:rPr lang="ko-KR" altLang="en-US" dirty="0"/>
              <a:t>사진 참조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335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B2F0E-93A2-45F2-9652-2E5E9CAFA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EBF4DE-E76C-4577-9F10-2EA714240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ECEEF-B677-4526-AA21-38D84BDB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4485-37D6-4A4E-B3C2-55E690D391A0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49AC6-4050-40DE-AD75-8BD6A12A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B8FB0-769F-4694-8320-0EA33792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2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BDB84-4421-4F8D-96EE-C04285FC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3E2577-26B4-4428-9268-21102FEE9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D1914-5DA9-446F-BBC8-A860E9BB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15B5-1D12-4CA6-88BA-3982FCF342B2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2C1AE-87B1-4252-9A16-2B990909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EDFE7-8B09-4B79-8C97-F49CD13E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1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C46F3-F6BE-4892-AA29-B200E33E1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6EE949-FC10-4CA4-B2AB-8EF5107F1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769DA-6BF5-459E-B9E1-F442FF64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876F9-D66F-4450-8B0D-7B53B1CAD061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5345C-42AF-48A2-8BC1-00C92DD6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9793E-F830-4B72-8277-20757383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4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3ED82-BD8C-4DB5-BBF5-EE131F08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E72A4-DC2B-4022-9855-E0633276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FD660-8BCF-4199-BDA6-8F9CD71D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0924-3D40-475B-A14E-A89456D8CB0D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3F087-F0C0-44E9-89B1-2F1F5313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882A5-0E4D-4554-86F7-0DA33ED7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6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EDCA0-FA35-4E9F-9D2D-5542B724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50AFC4-CA76-40F1-B687-97739B85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03AFE-5357-4F54-9E62-757A8FE8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1DA4-6E68-43A7-BA9A-44AAD2A570A2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11E24-04A8-4807-B6EB-1A81A37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47A42-6CF7-4E1D-9707-477B401B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6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0C814-DC74-46CD-B32E-AC490DD8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E945D-2F59-4658-819C-5BEDB4829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041894-4CD7-4489-985C-FF757BDC3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D498F8-421B-4D19-8198-9D9A8673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60EF-7488-4688-B47B-499D7661BB9A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1381A-9BE3-49E7-9484-0399518D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85BDD-DB05-46ED-9D44-3D6EA098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5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F3F82-4E98-4965-8EAA-46CD3FAA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1687C-7C26-4FF5-B5A6-2C1458091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A1B9DA-E712-45ED-B43B-A421BF469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61CD1-BED3-426D-A8F9-473F390FA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06CE72-E515-4D65-8812-80FAD506B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7773C0-FE2E-436E-BF24-EB850426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DCBC-07E3-4F51-A8B0-7DDB83A3B59C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7E49BF-C128-4BA2-BA16-7CA0ECA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283022-8F50-45B1-801F-5D990546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2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B4349-DC8E-49EE-89DD-B5A65FF1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A16113-417B-42FA-8071-84F0F4E2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A87-66B2-4830-AD9F-DE65303EA9D0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FC230B-2710-43B9-925A-BC449CF2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F6B8B8-A848-4A6D-80CB-F18E165A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4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621FF-B96D-49F6-AB38-994F3A81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A32-DAFA-4ECD-8F80-B4DE9A5BE697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87C948-6517-4B7C-A486-B0B17374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35DA4-5F28-4787-8FEC-3363D83D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77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B4963-54D8-4F33-9C71-965CF83D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E2702-9782-4961-A003-4577A54B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0776A-63BB-4F77-986E-D26C95459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94D8C-2D24-4728-A255-9ACAC9D1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3E3D-B19B-4A86-A742-753C828A8F1C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C8CF1-BC66-47A4-9D78-C142D828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77D9E-91A2-4349-A1BA-5DA96D0F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8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9B3BB-D01B-4DB3-B495-68A55127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3A3883-CE6F-4C80-80B8-2B348DB65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CD8F75-A04D-4554-A295-FC62C2E88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9F798-FA2B-420F-8AC4-B03D47D2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2AEA-E495-403A-8773-B058821D500F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1B53F-817E-4418-92FE-BAAFA07A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C4D39-D1AB-4F19-A6AB-DD6879A5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0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BB28FF-579D-4AA8-B394-627DFDB6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BE9D1-7740-4BEF-AC30-C40AB8B71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D7C5F-879F-475A-9017-72E53BBD9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A275-37EC-4747-8BBB-86137B98CC85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5C1D0-3CFD-4EF7-AB57-C430185CA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927A4-FEC9-4E8D-95BE-7AA4737F6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5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81FF38-5CE6-4F1E-A332-476781CE030D}"/>
              </a:ext>
            </a:extLst>
          </p:cNvPr>
          <p:cNvGrpSpPr/>
          <p:nvPr/>
        </p:nvGrpSpPr>
        <p:grpSpPr>
          <a:xfrm>
            <a:off x="0" y="3016134"/>
            <a:ext cx="12192000" cy="825731"/>
            <a:chOff x="0" y="3016134"/>
            <a:chExt cx="12192000" cy="8257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2AE0A1-5F92-478A-A843-443E581BDF91}"/>
                </a:ext>
              </a:extLst>
            </p:cNvPr>
            <p:cNvSpPr/>
            <p:nvPr/>
          </p:nvSpPr>
          <p:spPr>
            <a:xfrm>
              <a:off x="0" y="3016134"/>
              <a:ext cx="12192000" cy="8257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51EDA1-7052-4FC5-90E8-A7950631D08D}"/>
                </a:ext>
              </a:extLst>
            </p:cNvPr>
            <p:cNvSpPr txBox="1"/>
            <p:nvPr/>
          </p:nvSpPr>
          <p:spPr>
            <a:xfrm>
              <a:off x="3980565" y="3167389"/>
              <a:ext cx="368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Week6</a:t>
              </a:r>
              <a:r>
                <a:rPr lang="ko-KR" altLang="en-US" sz="2800" dirty="0"/>
                <a:t> </a:t>
              </a:r>
            </a:p>
          </p:txBody>
        </p: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7F66DD9-7A35-4C04-A46E-98F7DCD3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58D6B-35DF-489B-9B1C-649C4463F168}"/>
              </a:ext>
            </a:extLst>
          </p:cNvPr>
          <p:cNvSpPr txBox="1"/>
          <p:nvPr/>
        </p:nvSpPr>
        <p:spPr>
          <a:xfrm>
            <a:off x="5404207" y="3950414"/>
            <a:ext cx="406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김예진</a:t>
            </a:r>
          </a:p>
        </p:txBody>
      </p:sp>
    </p:spTree>
    <p:extLst>
      <p:ext uri="{BB962C8B-B14F-4D97-AF65-F5344CB8AC3E}">
        <p14:creationId xmlns:p14="http://schemas.microsoft.com/office/powerpoint/2010/main" val="49961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D7433E-584D-440F-96B4-8F3A658982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20" r="-5867"/>
          <a:stretch/>
        </p:blipFill>
        <p:spPr>
          <a:xfrm>
            <a:off x="5666022" y="2632402"/>
            <a:ext cx="6671469" cy="40036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E2E7E3-A315-4C7E-85B9-87746A252C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583"/>
          <a:stretch/>
        </p:blipFill>
        <p:spPr>
          <a:xfrm>
            <a:off x="231339" y="4307343"/>
            <a:ext cx="5294436" cy="23287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9CE88C-BA49-4B51-87D2-4B5EDF3FA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39" y="1739329"/>
            <a:ext cx="9885821" cy="8530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CDD85D-A8E1-40F8-9A0C-F836952A8B30}"/>
              </a:ext>
            </a:extLst>
          </p:cNvPr>
          <p:cNvSpPr txBox="1"/>
          <p:nvPr/>
        </p:nvSpPr>
        <p:spPr>
          <a:xfrm>
            <a:off x="231339" y="3169377"/>
            <a:ext cx="4288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Dec_len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batch</a:t>
            </a:r>
            <a:r>
              <a:rPr lang="ko-KR" altLang="en-US" dirty="0"/>
              <a:t>안에 있는 </a:t>
            </a:r>
            <a:r>
              <a:rPr lang="en-US" altLang="ko-KR" dirty="0"/>
              <a:t>caption</a:t>
            </a:r>
            <a:r>
              <a:rPr lang="ko-KR" altLang="en-US" dirty="0"/>
              <a:t>들의 길이 </a:t>
            </a:r>
            <a:r>
              <a:rPr lang="en-US" altLang="ko-KR" dirty="0"/>
              <a:t>list</a:t>
            </a:r>
          </a:p>
          <a:p>
            <a:r>
              <a:rPr lang="en-US" altLang="ko-KR" dirty="0" err="1"/>
              <a:t>Batch_size_t</a:t>
            </a:r>
            <a:r>
              <a:rPr lang="en-US" altLang="ko-KR" dirty="0"/>
              <a:t> : -&gt;??...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30023A-1BF9-416B-90FA-97E76C028B9F}"/>
              </a:ext>
            </a:extLst>
          </p:cNvPr>
          <p:cNvSpPr/>
          <p:nvPr/>
        </p:nvSpPr>
        <p:spPr>
          <a:xfrm>
            <a:off x="231339" y="985680"/>
            <a:ext cx="11450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dec_len</a:t>
            </a:r>
            <a:r>
              <a:rPr lang="ko-KR" altLang="en-US" dirty="0"/>
              <a:t> = [22, 18, 14, 13, 13, 13, 13, 13, 12, 12, 12, 12, 12, 12, 11, 11, 11, 11, 11, 11, 11, 11, 11, 11, 11, 11, 10, 10, 10, 9, 9, 9]  </a:t>
            </a:r>
            <a:r>
              <a:rPr lang="en-US" altLang="ko-KR" dirty="0"/>
              <a:t>( batch </a:t>
            </a:r>
            <a:r>
              <a:rPr lang="ko-KR" altLang="en-US" dirty="0"/>
              <a:t>한 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39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03F50E-9F2D-4E6A-9070-837270FF3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" r="-1"/>
          <a:stretch/>
        </p:blipFill>
        <p:spPr>
          <a:xfrm>
            <a:off x="289037" y="1129337"/>
            <a:ext cx="4267199" cy="3098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48E58D-6A1A-428F-A3AC-250C2D04C7BA}"/>
              </a:ext>
            </a:extLst>
          </p:cNvPr>
          <p:cNvSpPr txBox="1"/>
          <p:nvPr/>
        </p:nvSpPr>
        <p:spPr>
          <a:xfrm>
            <a:off x="7057696" y="1755227"/>
            <a:ext cx="4093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Coco dataset </a:t>
            </a:r>
            <a:r>
              <a:rPr lang="ko-KR" altLang="en-US" dirty="0"/>
              <a:t>받아서</a:t>
            </a:r>
            <a:r>
              <a:rPr lang="en-US" altLang="ko-KR" dirty="0"/>
              <a:t> </a:t>
            </a:r>
            <a:r>
              <a:rPr lang="ko-KR" altLang="en-US" dirty="0"/>
              <a:t>이미지와 이미지에 해당하는 </a:t>
            </a:r>
            <a:r>
              <a:rPr lang="en-US" altLang="ko-KR" dirty="0"/>
              <a:t>caption</a:t>
            </a:r>
            <a:r>
              <a:rPr lang="ko-KR" altLang="en-US" dirty="0"/>
              <a:t>을 </a:t>
            </a:r>
            <a:r>
              <a:rPr lang="en-US" altLang="ko-KR" dirty="0" err="1"/>
              <a:t>captio</a:t>
            </a:r>
            <a:r>
              <a:rPr lang="ko-KR" altLang="en-US" dirty="0"/>
              <a:t>의 단어에 해당하는 </a:t>
            </a:r>
            <a:r>
              <a:rPr lang="en-US" altLang="ko-KR" dirty="0"/>
              <a:t>index</a:t>
            </a:r>
            <a:r>
              <a:rPr lang="ko-KR" altLang="en-US" dirty="0"/>
              <a:t>로 변환</a:t>
            </a:r>
            <a:r>
              <a:rPr lang="en-US" altLang="ko-KR" dirty="0"/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DAFA9E-5DD1-4A21-85CC-0270BE486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50" y="4863662"/>
            <a:ext cx="5975131" cy="14418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BA83A6-ADA0-4247-B7B6-054F6C1D711D}"/>
              </a:ext>
            </a:extLst>
          </p:cNvPr>
          <p:cNvSpPr txBox="1"/>
          <p:nvPr/>
        </p:nvSpPr>
        <p:spPr>
          <a:xfrm>
            <a:off x="5658929" y="3681934"/>
            <a:ext cx="664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Sample</a:t>
            </a:r>
            <a:r>
              <a:rPr lang="ko-KR" altLang="en-US" dirty="0"/>
              <a:t>들을 </a:t>
            </a:r>
            <a:r>
              <a:rPr lang="en-US" altLang="ko-KR" dirty="0"/>
              <a:t>Batch</a:t>
            </a:r>
            <a:r>
              <a:rPr lang="ko-KR" altLang="en-US" dirty="0"/>
              <a:t> 단위로 </a:t>
            </a:r>
            <a:r>
              <a:rPr lang="en-US" altLang="ko-KR" dirty="0"/>
              <a:t> </a:t>
            </a:r>
            <a:r>
              <a:rPr lang="ko-KR" altLang="en-US" dirty="0"/>
              <a:t>합친다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Lengths = batch</a:t>
            </a:r>
            <a:r>
              <a:rPr lang="ko-KR" altLang="en-US" dirty="0"/>
              <a:t>단위로 묶인 </a:t>
            </a:r>
            <a:r>
              <a:rPr lang="en-US" altLang="ko-KR" dirty="0"/>
              <a:t>caption</a:t>
            </a:r>
            <a:r>
              <a:rPr lang="ko-KR" altLang="en-US" dirty="0"/>
              <a:t>들의 길이 </a:t>
            </a:r>
            <a:r>
              <a:rPr lang="en-US" altLang="ko-KR" dirty="0"/>
              <a:t>list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56D73B-0508-47E2-BEAA-EC122EA9C0C8}"/>
              </a:ext>
            </a:extLst>
          </p:cNvPr>
          <p:cNvSpPr/>
          <p:nvPr/>
        </p:nvSpPr>
        <p:spPr>
          <a:xfrm>
            <a:off x="9079027" y="4634427"/>
            <a:ext cx="1382110" cy="1279682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AFABD40-3A31-4CEC-A8E2-B1ADCD66CC00}"/>
              </a:ext>
            </a:extLst>
          </p:cNvPr>
          <p:cNvCxnSpPr/>
          <p:nvPr/>
        </p:nvCxnSpPr>
        <p:spPr>
          <a:xfrm>
            <a:off x="8603411" y="4687018"/>
            <a:ext cx="396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0227E20-1515-4989-B08C-D9FCD41C2484}"/>
              </a:ext>
            </a:extLst>
          </p:cNvPr>
          <p:cNvCxnSpPr/>
          <p:nvPr/>
        </p:nvCxnSpPr>
        <p:spPr>
          <a:xfrm>
            <a:off x="8609162" y="5844453"/>
            <a:ext cx="391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E2FD64-DE78-49DC-9C18-6AF116F1AD58}"/>
              </a:ext>
            </a:extLst>
          </p:cNvPr>
          <p:cNvSpPr txBox="1"/>
          <p:nvPr/>
        </p:nvSpPr>
        <p:spPr>
          <a:xfrm>
            <a:off x="7568405" y="4492758"/>
            <a:ext cx="107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caption0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529932-0338-42AA-8253-BC71887BD489}"/>
              </a:ext>
            </a:extLst>
          </p:cNvPr>
          <p:cNvSpPr txBox="1"/>
          <p:nvPr/>
        </p:nvSpPr>
        <p:spPr>
          <a:xfrm>
            <a:off x="6381528" y="5654975"/>
            <a:ext cx="218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Caption( </a:t>
            </a:r>
            <a:r>
              <a:rPr lang="en-US" altLang="ko-KR" dirty="0" err="1"/>
              <a:t>batch_size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C35FDB7E-E345-4473-B608-609BC5167DC9}"/>
              </a:ext>
            </a:extLst>
          </p:cNvPr>
          <p:cNvSpPr/>
          <p:nvPr/>
        </p:nvSpPr>
        <p:spPr>
          <a:xfrm rot="5400000">
            <a:off x="9754005" y="5378069"/>
            <a:ext cx="124317" cy="1382109"/>
          </a:xfrm>
          <a:prstGeom prst="rightBrace">
            <a:avLst>
              <a:gd name="adj1" fmla="val 134869"/>
              <a:gd name="adj2" fmla="val 506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4E285B-6712-44AE-89E5-F350A6BE6142}"/>
              </a:ext>
            </a:extLst>
          </p:cNvPr>
          <p:cNvSpPr txBox="1"/>
          <p:nvPr/>
        </p:nvSpPr>
        <p:spPr>
          <a:xfrm>
            <a:off x="8747185" y="6121715"/>
            <a:ext cx="268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max(</a:t>
            </a:r>
            <a:r>
              <a:rPr lang="en-US" altLang="ko-KR" dirty="0" err="1"/>
              <a:t>caption_lengths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11710E-3116-47D9-A3B9-52A264FD1591}"/>
              </a:ext>
            </a:extLst>
          </p:cNvPr>
          <p:cNvSpPr/>
          <p:nvPr/>
        </p:nvSpPr>
        <p:spPr>
          <a:xfrm>
            <a:off x="7568405" y="6408543"/>
            <a:ext cx="3566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&lt;Target : batch</a:t>
            </a:r>
            <a:r>
              <a:rPr lang="ko-KR" altLang="en-US" dirty="0"/>
              <a:t>로 묶인 </a:t>
            </a:r>
            <a:r>
              <a:rPr lang="en-US" altLang="ko-KR" dirty="0"/>
              <a:t>caption&gt;</a:t>
            </a:r>
          </a:p>
        </p:txBody>
      </p:sp>
    </p:spTree>
    <p:extLst>
      <p:ext uri="{BB962C8B-B14F-4D97-AF65-F5344CB8AC3E}">
        <p14:creationId xmlns:p14="http://schemas.microsoft.com/office/powerpoint/2010/main" val="423066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58B8F9-7D7D-4452-BD56-1488E02C0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02" y="1132513"/>
            <a:ext cx="5622874" cy="360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7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C65D49-A7A8-41FB-99C3-6B0A30686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98" y="1275309"/>
            <a:ext cx="6113751" cy="48378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0A66B7-AF88-49E1-96BC-F068E143B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645" y="910462"/>
            <a:ext cx="6096000" cy="28599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744717-5904-4391-8CA0-2E74623EFEE7}"/>
              </a:ext>
            </a:extLst>
          </p:cNvPr>
          <p:cNvSpPr txBox="1"/>
          <p:nvPr/>
        </p:nvSpPr>
        <p:spPr>
          <a:xfrm>
            <a:off x="7040488" y="4183478"/>
            <a:ext cx="426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Bert embedding </a:t>
            </a:r>
            <a:r>
              <a:rPr lang="ko-KR" altLang="en-US" dirty="0"/>
              <a:t>하기 위해</a:t>
            </a:r>
            <a:endParaRPr lang="en-US" altLang="ko-KR" dirty="0"/>
          </a:p>
          <a:p>
            <a:r>
              <a:rPr lang="en-US" altLang="ko-KR" dirty="0"/>
              <a:t>1. Encoded caption -&gt; word </a:t>
            </a:r>
            <a:r>
              <a:rPr lang="ko-KR" altLang="en-US" dirty="0"/>
              <a:t>로 변환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최대 길이에 맞춰 </a:t>
            </a:r>
            <a:r>
              <a:rPr lang="en-US" altLang="ko-KR" dirty="0"/>
              <a:t>padding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573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4069</TotalTime>
  <Words>187</Words>
  <Application>Microsoft Office PowerPoint</Application>
  <PresentationFormat>와이드스크린</PresentationFormat>
  <Paragraphs>24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kjy</dc:creator>
  <cp:lastModifiedBy>kjy</cp:lastModifiedBy>
  <cp:revision>219</cp:revision>
  <dcterms:created xsi:type="dcterms:W3CDTF">2021-07-08T00:22:35Z</dcterms:created>
  <dcterms:modified xsi:type="dcterms:W3CDTF">2021-08-09T08:52:18Z</dcterms:modified>
</cp:coreProperties>
</file>