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82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71" autoAdjust="0"/>
  </p:normalViewPr>
  <p:slideViewPr>
    <p:cSldViewPr snapToGrid="0">
      <p:cViewPr varScale="1">
        <p:scale>
          <a:sx n="156" d="100"/>
          <a:sy n="156" d="100"/>
        </p:scale>
        <p:origin x="336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0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7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Week4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결과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1537176-CF14-4EBA-B2AF-0337A722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6" y="1126068"/>
            <a:ext cx="10428291" cy="554990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955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ResNetAsContext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4A83C-1077-4A6E-BEE8-857EDAD1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00" y="412863"/>
            <a:ext cx="3180766" cy="6423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8EA38-BF7B-4423-A30D-D1B3B0CCF4B1}"/>
              </a:ext>
            </a:extLst>
          </p:cNvPr>
          <p:cNvSpPr txBox="1"/>
          <p:nvPr/>
        </p:nvSpPr>
        <p:spPr>
          <a:xfrm>
            <a:off x="547007" y="1175658"/>
            <a:ext cx="705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Resnet152 </a:t>
            </a:r>
            <a:r>
              <a:rPr lang="ko-KR" altLang="en-US" dirty="0"/>
              <a:t>마지막 </a:t>
            </a:r>
            <a:r>
              <a:rPr lang="en-US" altLang="ko-KR" dirty="0" err="1"/>
              <a:t>avgpool</a:t>
            </a:r>
            <a:r>
              <a:rPr lang="en-US" altLang="ko-KR" dirty="0"/>
              <a:t> </a:t>
            </a:r>
            <a:r>
              <a:rPr lang="ko-KR" altLang="en-US" dirty="0"/>
              <a:t>계층을 얻음</a:t>
            </a:r>
            <a:endParaRPr lang="en-US" altLang="ko-KR" dirty="0"/>
          </a:p>
          <a:p>
            <a:r>
              <a:rPr lang="en-US" altLang="ko-KR" dirty="0"/>
              <a:t>layer = model._</a:t>
            </a:r>
            <a:r>
              <a:rPr lang="en-US" altLang="ko-KR" dirty="0" err="1"/>
              <a:t>modules.get</a:t>
            </a:r>
            <a:r>
              <a:rPr lang="en-US" altLang="ko-KR" dirty="0"/>
              <a:t>('</a:t>
            </a:r>
            <a:r>
              <a:rPr lang="en-US" altLang="ko-KR" dirty="0" err="1"/>
              <a:t>avgpool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r>
              <a:rPr lang="ko-KR" altLang="en-US" dirty="0"/>
              <a:t>마지막층 출력을 </a:t>
            </a:r>
            <a:r>
              <a:rPr lang="en-US" altLang="ko-KR" dirty="0" err="1"/>
              <a:t>register_forward_hook</a:t>
            </a:r>
            <a:r>
              <a:rPr lang="ko-KR" altLang="en-US" dirty="0"/>
              <a:t>을 사용하여 복사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ko-KR" altLang="en-US" dirty="0"/>
              <a:t> </a:t>
            </a:r>
            <a:r>
              <a:rPr lang="en-US" altLang="ko-KR" dirty="0"/>
              <a:t>filename, </a:t>
            </a:r>
            <a:r>
              <a:rPr lang="en-US" altLang="ko-KR" dirty="0" err="1"/>
              <a:t>extracedfeature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en-US" altLang="ko-KR" dirty="0" err="1"/>
              <a:t>pkl</a:t>
            </a:r>
            <a:r>
              <a:rPr lang="ko-KR" altLang="en-US" dirty="0"/>
              <a:t> 파일로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추출한 특징 크기 </a:t>
            </a:r>
            <a:r>
              <a:rPr lang="en-US" altLang="ko-KR" dirty="0"/>
              <a:t>2048 </a:t>
            </a:r>
          </a:p>
        </p:txBody>
      </p:sp>
    </p:spTree>
    <p:extLst>
      <p:ext uri="{BB962C8B-B14F-4D97-AF65-F5344CB8AC3E}">
        <p14:creationId xmlns:p14="http://schemas.microsoft.com/office/powerpoint/2010/main" val="37828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Show, Attend and Tell: Neural Image Caption Generation with Visual Attention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106261"/>
            <a:ext cx="11234057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﻿저자</a:t>
            </a:r>
            <a:r>
              <a:rPr lang="en-US" altLang="ko-KR" sz="1600" dirty="0"/>
              <a:t>~~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기계 번역 및 객체 감지 작업에서 영감을 받아 이미지 내용을 설명하는 방법을 자동으로 학습하는 주의 기반 모델을 소개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﻿이미지에 대한 캡션을 자동으로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Rather than compress an entire image into a static representation, attention allows for salient features to dynamically come to the forefront as needed.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논문의 기여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We introduce two attention-based image caption </a:t>
            </a:r>
            <a:r>
              <a:rPr lang="en-US" altLang="ko-KR" sz="1600" dirty="0" err="1"/>
              <a:t>generator</a:t>
            </a:r>
            <a:r>
              <a:rPr lang="en-US" altLang="ko-KR" sz="1600" dirty="0"/>
              <a:t> : soft and hard attention mechanism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We show how we can gain insight and interpret the results of this framework by visualizing “where” and “what” the attention focused on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﻿</a:t>
            </a:r>
            <a:r>
              <a:rPr lang="en-US" altLang="ko-KR" sz="1600" dirty="0"/>
              <a:t>three benchmark datasets: Flickr9k, Flickr30k and MS COCO</a:t>
            </a:r>
            <a:r>
              <a:rPr lang="ko-KR" altLang="en-US" sz="1600" dirty="0"/>
              <a:t>에서 최첨단 성능</a:t>
            </a:r>
            <a:r>
              <a:rPr lang="en-US" altLang="ko-KR" sz="1600" dirty="0"/>
              <a:t>(</a:t>
            </a:r>
            <a:r>
              <a:rPr lang="ko-KR" altLang="en-US" sz="1600" dirty="0"/>
              <a:t>섹션 </a:t>
            </a:r>
            <a:r>
              <a:rPr lang="en-US" altLang="ko-KR" sz="1600" dirty="0"/>
              <a:t>5.3)</a:t>
            </a:r>
            <a:r>
              <a:rPr lang="ko-KR" altLang="en-US" sz="1600" dirty="0"/>
              <a:t>으로 캡션 생성 시 주의 유용성을 정량적으로 검증</a:t>
            </a:r>
          </a:p>
        </p:txBody>
      </p:sp>
    </p:spTree>
    <p:extLst>
      <p:ext uri="{BB962C8B-B14F-4D97-AF65-F5344CB8AC3E}">
        <p14:creationId xmlns:p14="http://schemas.microsoft.com/office/powerpoint/2010/main" val="951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Image Caption Generation with Attention Mechanism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400" dirty="0"/>
              <a:t>Model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모델에서는 이미지를 사용하여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aption의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로, 사용할 수 있는 단어의 개수를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고정한다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이 정의에 따라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 y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표현할 수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각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yi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는</a:t>
            </a: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단어 하나를 의미한다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.</a:t>
            </a:r>
            <a:r>
              <a:rPr lang="ko-KR" altLang="ko-KR" sz="800" dirty="0">
                <a:latin typeface="Arial" panose="020B0604020202020204" pitchFamily="34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4FB5B-CA76-4355-98F8-3DB1EB63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2" y="2386410"/>
            <a:ext cx="418147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AA99BF-91B0-4500-AAA2-EA0B12C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947" y="5186203"/>
            <a:ext cx="3962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8B0F0-BD62-4B3E-B783-A849661DBBF6}"/>
              </a:ext>
            </a:extLst>
          </p:cNvPr>
          <p:cNvSpPr txBox="1"/>
          <p:nvPr/>
        </p:nvSpPr>
        <p:spPr>
          <a:xfrm>
            <a:off x="231339" y="3246974"/>
            <a:ext cx="118107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﻿</a:t>
            </a:r>
            <a:r>
              <a:rPr lang="en-US" altLang="ko-KR" sz="1600" dirty="0">
                <a:latin typeface="맑은 고딕" panose="020B0503020000020004" pitchFamily="50" charset="-127"/>
              </a:rPr>
              <a:t>ENCODER: CONVOLUTIONAL FEATURES</a:t>
            </a:r>
          </a:p>
          <a:p>
            <a:pPr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</a:rPr>
              <a:t>-  </a:t>
            </a:r>
            <a:r>
              <a:rPr lang="ko-KR" altLang="en-US" sz="1600" dirty="0">
                <a:latin typeface="맑은 고딕" panose="020B0503020000020004" pitchFamily="50" charset="-127"/>
              </a:rPr>
              <a:t>이미지의 특징을 추출하기위해 </a:t>
            </a:r>
            <a:r>
              <a:rPr lang="en-US" altLang="ko-KR" sz="1600" dirty="0">
                <a:latin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</a:rPr>
              <a:t>을 사용한다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받아,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내보낸다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extractor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개벡터를 생성하며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각각은 이미지의 일부에 해당하는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표현을 지닌다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D32BB8-93D9-4B08-93F0-B420BF577115}"/>
              </a:ext>
            </a:extLst>
          </p:cNvPr>
          <p:cNvGrpSpPr/>
          <p:nvPr/>
        </p:nvGrpSpPr>
        <p:grpSpPr>
          <a:xfrm>
            <a:off x="9776732" y="3493432"/>
            <a:ext cx="1159206" cy="2551124"/>
            <a:chOff x="10650311" y="3294289"/>
            <a:chExt cx="1159206" cy="28532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E599BD-15FC-4FEF-BB3D-46B1657BDE3F}"/>
                </a:ext>
              </a:extLst>
            </p:cNvPr>
            <p:cNvSpPr/>
            <p:nvPr/>
          </p:nvSpPr>
          <p:spPr>
            <a:xfrm>
              <a:off x="10740119" y="3294289"/>
              <a:ext cx="228599" cy="2391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0F75F-6D3B-46C2-B8A6-79757F32CE50}"/>
                </a:ext>
              </a:extLst>
            </p:cNvPr>
            <p:cNvSpPr txBox="1"/>
            <p:nvPr/>
          </p:nvSpPr>
          <p:spPr>
            <a:xfrm>
              <a:off x="10650311" y="5778160"/>
              <a:ext cx="51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ai</a:t>
              </a:r>
              <a:endParaRPr lang="ko-KR" altLang="en-US" dirty="0"/>
            </a:p>
          </p:txBody>
        </p:sp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009CC92D-9479-4E94-8C31-B4FE1C0EEF36}"/>
                </a:ext>
              </a:extLst>
            </p:cNvPr>
            <p:cNvSpPr/>
            <p:nvPr/>
          </p:nvSpPr>
          <p:spPr>
            <a:xfrm>
              <a:off x="11111593" y="3330444"/>
              <a:ext cx="273503" cy="2306995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043FE-3CC4-4527-B5D4-B7C92A43805C}"/>
                </a:ext>
              </a:extLst>
            </p:cNvPr>
            <p:cNvSpPr txBox="1"/>
            <p:nvPr/>
          </p:nvSpPr>
          <p:spPr>
            <a:xfrm>
              <a:off x="11499274" y="4286665"/>
              <a:ext cx="31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2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Image Caption Generation with Attention Mechanism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400" dirty="0"/>
              <a:t>Model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8" y="1007762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DECODER: LONG SHORT-TERM MEMORY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 o : / c : / f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설명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LSTM은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stamp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마다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yt를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생성한다.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하나에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들어오는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−1 시점에서 생성된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yt−1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model에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의해서 결정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13" y="1404122"/>
            <a:ext cx="3973967" cy="30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Image Caption Generation with Attention Mechanism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2400" dirty="0"/>
              <a:t>Model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 mechanism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zˆt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계산하는 메커니즘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z^t는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CNN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a와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바로 전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ht−1에 의해 결정된다.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vector.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value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weight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어느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초점을 맞출 것인지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부분이 중요한지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결정하는 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4F0AE-F5CF-45EA-AB8E-9A3162A6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506" y="1118437"/>
            <a:ext cx="3581400" cy="1628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1E5E7-DA77-401D-BA73-600FF442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331" y="3652615"/>
            <a:ext cx="3333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473</Words>
  <Application>Microsoft Office PowerPoint</Application>
  <PresentationFormat>와이드스크린</PresentationFormat>
  <Paragraphs>63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inherit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119</cp:revision>
  <dcterms:created xsi:type="dcterms:W3CDTF">2021-07-08T00:22:35Z</dcterms:created>
  <dcterms:modified xsi:type="dcterms:W3CDTF">2021-07-28T08:52:01Z</dcterms:modified>
</cp:coreProperties>
</file>