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4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E7D-CC32-4C69-BB89-353D145F4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650D9-30A6-4C6B-A5CC-D5A634134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AAC25-064F-47B1-9092-F406E107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ABD55-8219-4BC9-BFDC-037DB19A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9EB5E-F811-425B-90E7-79341CB9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7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8948F-A2E8-4762-89DF-AE8C836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F29ADC-7065-49C5-8D79-7F763573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BE985-7B80-4EC1-9FBA-FB81D399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AFCFD-8A9B-486C-BFA5-F7300589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373F4-C734-4229-B0C2-95942EDD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5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6D096C-94C1-464B-BC33-899EFF2C4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C948EA-D7AB-4233-ADF5-450FD1617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47866-9D05-49E0-A095-23E2C00B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CF1B9-0FEE-40AD-824A-28B1E6FF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583B3-583D-4D24-AF04-2A50FC65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BD40A-68C6-4945-8450-07AC0228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7D9DD-7B09-4093-9FFC-4E2FCADB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BF9F5-835D-4EC1-AF4F-82F68D9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F142C-BD4F-4625-AD25-DE0FDA97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3916C-47F0-440C-BD7A-FCA1B37C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2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6E1D8-1F60-4E7E-8A85-14F5ED6B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08B79-02DF-4D3F-8C09-1D346015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41D83-5128-4E88-A904-EB6EED6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4C8BB-AA4A-4593-8F69-736C270E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A8D64-160F-4B54-903B-06185A3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0EDBF-D54F-4BE7-A23B-535E1C03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A6305-E3D8-46A5-852A-F69B3822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906DA-274B-4933-B98D-FBACEC9ED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CDB34-1C2E-4D9E-8092-8BC17E95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B3F85-B621-4A6B-BFF9-1D9F6F1C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BB6C5-3015-49D5-BCFB-AEC56ED0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DF852-86D7-4060-85FD-376452DC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59E36-693A-4CDD-8658-86AB7EB6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30F03D-81BA-45D2-B4D9-9747231A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4EF5F5-8E64-49FA-9E60-9E8BC0656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F59D4-43C0-44D4-A656-73EB53AC4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5C9B52-B5BD-472A-BEDB-B116CE33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3B6C97-65A9-4125-BEAA-634404D8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0E70B6-8C00-40EF-8D33-8E6336C2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22C80-F3D4-43A1-993C-C621E2B6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B129BE-32E7-4782-9B7D-5E53A19D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02B1D1-7ADC-4E2F-934E-A219434C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9B3E1-A20C-46C7-AA41-E02D0871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3D8652-98B2-4851-9AC7-421C9783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C2D5A7-B5DA-4F62-B0AE-A71D82A0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A294A-4865-4245-AC07-64EF6C54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9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1BD43-A788-4B09-B539-52B14B18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1A4C6-D779-4892-948C-63A86AC6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FEE61D-DF0F-4FF4-8BBD-7F6333E2C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7F380-AC55-47AC-AC43-A6BBBA6E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526D5-BBFF-4846-BDFF-455A8F71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003E4-3481-455F-A5D4-5B6234B6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2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65BC0-93AB-4FE4-82BA-F9F73BF1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9E233-56C6-4B6D-A184-A3178E1C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F580D0-837F-43CE-9FB3-151ED8867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119F8-5D61-4797-9326-54F24B30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A7E58-4EF0-4234-8205-FE6804AF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4FDB6-4655-47FC-87B6-9AC2EDCB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5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9D48EE-F6EB-4390-A2F0-85AC002A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D355F-F9BB-402C-9763-9E7FA0B5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4A032-8FF7-4B3C-A6CB-B2D25EF24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1103-6D4E-4ADC-81F3-EC7BA192457B}" type="datetimeFigureOut">
              <a:rPr lang="ko-KR" altLang="en-US" smtClean="0"/>
              <a:t>2021. 1. 18.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CE9DE-F4DF-4BC4-84D9-26ADD59ED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A9DDE-EE08-457F-B155-9A881B0F2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1BF4-A344-4C60-B4D5-D78D7EE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3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E8E2AE-5562-45B8-B58B-2547A788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9" y="0"/>
            <a:ext cx="6268071" cy="635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1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EBCC74-D7E5-441C-8C0C-605B6CAF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47" y="0"/>
            <a:ext cx="6622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9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A4C155-E86B-479A-8324-736CE773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05" y="82378"/>
            <a:ext cx="8566590" cy="66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D035D7-43A7-4604-9000-DF36E118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27" y="570707"/>
            <a:ext cx="7061563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7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6EF905-E9CE-43DE-9F97-CD9940C2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98" y="0"/>
            <a:ext cx="7879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DEF536-36AD-4DE5-8AAA-CFCA6586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11" y="0"/>
            <a:ext cx="8948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70E277-EED5-4CD7-990F-C0731B5F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0"/>
            <a:ext cx="8888010" cy="62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79DAB7-4348-40F8-A8E3-1C9C4335B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53"/>
          <a:stretch/>
        </p:blipFill>
        <p:spPr>
          <a:xfrm>
            <a:off x="2278790" y="1147480"/>
            <a:ext cx="6572588" cy="43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E1A399F-1D7C-4F71-96D8-EAA47832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70" y="0"/>
            <a:ext cx="5190276" cy="4983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4D4901-F469-4BA0-BC7C-2C76BBBAE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68343" r="-153"/>
          <a:stretch/>
        </p:blipFill>
        <p:spPr>
          <a:xfrm>
            <a:off x="2861270" y="5076700"/>
            <a:ext cx="6230920" cy="1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26BE7A-0729-420E-BE5F-5606C8AF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59" y="0"/>
            <a:ext cx="8293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1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D8D42B-CFD3-470D-90ED-A97B24F3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31" y="993913"/>
            <a:ext cx="7461633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0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67FC88-58E4-234D-949D-3C1FCF10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94" y="815009"/>
            <a:ext cx="7029811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D3CCDC-CDB4-B042-8EDC-121F9988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71" y="702271"/>
            <a:ext cx="5973148" cy="51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3E6488-C30C-4B73-801B-FED6D388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13" y="253890"/>
            <a:ext cx="5115036" cy="61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9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2437B1-7261-4318-9076-80BA5DE2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3" y="339868"/>
            <a:ext cx="9003948" cy="65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1DE298-C3DA-4D89-B4DB-0219B584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27" y="145881"/>
            <a:ext cx="7677545" cy="65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2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E86F50-648B-4868-9DFF-9162D5ED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78" y="0"/>
            <a:ext cx="5508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1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Macintosh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예진</dc:creator>
  <cp:lastModifiedBy>권 예진</cp:lastModifiedBy>
  <cp:revision>5</cp:revision>
  <dcterms:created xsi:type="dcterms:W3CDTF">2020-11-23T04:27:05Z</dcterms:created>
  <dcterms:modified xsi:type="dcterms:W3CDTF">2021-01-18T07:18:48Z</dcterms:modified>
</cp:coreProperties>
</file>