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https://github.com/yejin1015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웹프로그래밍</a:t>
            </a:r>
            <a:br>
              <a:rPr lang="ko-KR" altLang="en-US"/>
            </a:br>
            <a:r>
              <a:rPr lang="en-US" altLang="ko-KR"/>
              <a:t>(</a:t>
            </a:r>
            <a:r>
              <a:rPr lang="ko-KR" altLang="en-US"/>
              <a:t>깃허브 정리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깃허브</a:t>
            </a:r>
            <a:r>
              <a:rPr lang="en-US" altLang="ko-KR">
                <a:solidFill>
                  <a:schemeClr val="tx1"/>
                </a:solidFill>
              </a:rPr>
              <a:t>:</a:t>
            </a:r>
            <a:r>
              <a:rPr lang="en-US" altLang="ko-KR">
                <a:solidFill>
                  <a:schemeClr val="tx1"/>
                </a:solidFill>
                <a:hlinkClick r:id="rId2"/>
              </a:rPr>
              <a:t>https://github.com/yejin1015</a:t>
            </a:r>
            <a:endParaRPr lang="en-US" altLang="ko-KR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</a:rPr>
              <a:t>2023864032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endParaRPr lang="ko-KR" altLang="en-US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양예진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6508179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깃허브 채점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074430" y="1417638"/>
            <a:ext cx="4021569" cy="360464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89150" y="1548333"/>
            <a:ext cx="3717074" cy="34739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13045" y="4931539"/>
            <a:ext cx="4298607" cy="169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68153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29</a:t>
            </a:r>
            <a:r>
              <a:rPr lang="ko-KR" altLang="en-US"/>
              <a:t>점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787764" y="3883862"/>
            <a:ext cx="5765033" cy="231124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5971" y="1959717"/>
            <a:ext cx="6627754" cy="1835856"/>
          </a:xfrm>
          <a:prstGeom prst="rect">
            <a:avLst/>
          </a:prstGeom>
        </p:spPr>
      </p:pic>
      <p:sp>
        <p:nvSpPr>
          <p:cNvPr id="5" name="제목 1"/>
          <p:cNvSpPr/>
          <p:nvPr/>
        </p:nvSpPr>
        <p:spPr>
          <a:xfrm>
            <a:off x="6968464" y="4372048"/>
            <a:ext cx="5223535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fontScale="70000" lnSpcReduction="20000"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다 올렸지만 수업시간 시작하고 나서 올린 과제 두번이 있기때문에 시간이 지난 과제 하나당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-0.5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점 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두개이므로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-1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29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점이라고 생각합니다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86214084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24</ep:Words>
  <ep:PresentationFormat>화면 슬라이드 쇼(4:3)</ep:PresentationFormat>
  <ep:Paragraphs>10</ep:Paragraphs>
  <ep:Slides>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한컴오피스</vt:lpstr>
      <vt:lpstr>웹프로그래밍 (깃허브 정리)</vt:lpstr>
      <vt:lpstr>깃허브 채점</vt:lpstr>
      <vt:lpstr>29점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2024-12-09T17:43:22.339</dcterms:created>
  <dc:creator>gin10</dc:creator>
  <cp:lastModifiedBy>gin10</cp:lastModifiedBy>
  <dcterms:modified xsi:type="dcterms:W3CDTF">2024-12-09T17:49:39.054</dcterms:modified>
  <cp:revision>2</cp:revision>
  <dc:title>웹프로그래밍 (깃허브 정리)</dc:title>
  <cp:version>12.0.0.3650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