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1875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8434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hyperlink" Target="https://github.com/yejin1015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웹프로그래밍</a:t>
            </a:r>
            <a:br>
              <a:rPr lang="ko-KR" altLang="en-US"/>
            </a:br>
            <a:r>
              <a:rPr lang="en-US" altLang="ko-KR"/>
              <a:t>(</a:t>
            </a:r>
            <a:r>
              <a:rPr lang="ko-KR" altLang="en-US"/>
              <a:t>회사 소개하는 사이트 구축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깃허브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en-US" altLang="ko-KR">
                <a:solidFill>
                  <a:schemeClr val="tx1"/>
                </a:solidFill>
                <a:hlinkClick r:id="rId3"/>
              </a:rPr>
              <a:t>https://github.com/yejin1015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2023864032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endParaRPr lang="ko-KR" altLang="en-US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양예진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44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회사소개</a:t>
            </a:r>
            <a:r>
              <a:rPr lang="en-US" altLang="ko-KR"/>
              <a:t>.html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05064" y="1547836"/>
            <a:ext cx="4769158" cy="48973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22640" y="2576989"/>
            <a:ext cx="5137294" cy="331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7212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회사소개</a:t>
            </a:r>
            <a:r>
              <a:rPr lang="en-US" altLang="ko-KR"/>
              <a:t>.css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902698" y="942073"/>
            <a:ext cx="2335824" cy="55521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38523" y="1342456"/>
            <a:ext cx="2305799" cy="498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99818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팀문화</a:t>
            </a:r>
            <a:r>
              <a:rPr lang="en-US" altLang="ko-KR"/>
              <a:t>.html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14279" y="1331236"/>
            <a:ext cx="3477465" cy="45259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01150" y="1618118"/>
            <a:ext cx="3541226" cy="3952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60456" y="3429000"/>
            <a:ext cx="3628444" cy="14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9515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팀문화</a:t>
            </a:r>
            <a:r>
              <a:rPr lang="en-US" altLang="ko-KR"/>
              <a:t>.css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565937"/>
            <a:ext cx="2184040" cy="45259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93639" y="2113853"/>
            <a:ext cx="2564120" cy="39182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15711" y="1985026"/>
            <a:ext cx="3095716" cy="417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2137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회사소개 화면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21763" y="1795363"/>
            <a:ext cx="5674237" cy="32672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40906" y="2912121"/>
            <a:ext cx="6449572" cy="370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0581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팀문화 화면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791942" y="1417638"/>
            <a:ext cx="6215649" cy="35696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76275" y="2809532"/>
            <a:ext cx="6814487" cy="391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83509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5208451"/>
            <a:ext cx="10972798" cy="114300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 sz="3600"/>
              <a:t>레퍼런스</a:t>
            </a:r>
            <a:br>
              <a:rPr lang="en-US" altLang="ko-KR" sz="3600"/>
            </a:br>
            <a:r>
              <a:rPr lang="ko-KR" altLang="en-US" sz="3600"/>
              <a:t>당근마켓 채용사이트</a:t>
            </a:r>
            <a:br>
              <a:rPr lang="ko-KR" altLang="en-US" sz="3600"/>
            </a:br>
            <a:r>
              <a:rPr lang="en-US" altLang="ko-KR" sz="3600"/>
              <a:t>ChatGPT</a:t>
            </a:r>
            <a:endParaRPr lang="en-US" altLang="ko-KR" sz="3600"/>
          </a:p>
        </p:txBody>
      </p:sp>
      <p:sp>
        <p:nvSpPr>
          <p:cNvPr id="4" name="제목 1"/>
          <p:cNvSpPr/>
          <p:nvPr/>
        </p:nvSpPr>
        <p:spPr>
          <a:xfrm>
            <a:off x="748295" y="26061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감사합니다</a:t>
            </a:r>
            <a:endParaRPr xmlns:mc="http://schemas.openxmlformats.org/markup-compatibility/2006" xmlns:hp="http://schemas.haansoft.com/office/presentation/8.0" kumimoji="0" lang="ko-KR" altLang="en-US" sz="65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5288730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</ep:Words>
  <ep:PresentationFormat>화면 슬라이드 쇼(4:3)</ep:PresentationFormat>
  <ep:Paragraphs>12</ep:Paragraphs>
  <ep:Slides>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웹프로그래밍 (회사 소개하는 사이트 구축)</vt:lpstr>
      <vt:lpstr>회사소개.html</vt:lpstr>
      <vt:lpstr>회사소개.css</vt:lpstr>
      <vt:lpstr>팀문화.html</vt:lpstr>
      <vt:lpstr>팀문화.css</vt:lpstr>
      <vt:lpstr>회사소개 화면</vt:lpstr>
      <vt:lpstr>팀문화 화면</vt:lpstr>
      <vt:lpstr>레퍼런스 당근마켓 채용사이트 ChatGPT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2024-12-09T16:55:31.573</dcterms:created>
  <dc:creator>gin10</dc:creator>
  <cp:lastModifiedBy>gin10</cp:lastModifiedBy>
  <dcterms:modified xsi:type="dcterms:W3CDTF">2024-12-09T17:49:46.837</dcterms:modified>
  <cp:revision>5</cp:revision>
  <dc:title>회사 소개하는 사이트 구축</dc:title>
  <cp:version>12.0.0.3650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