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Node.js 소개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프레젠테이션 by ChatGPT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예제 코드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http = require('http');</a:t>
            </a:r>
          </a:p>
          <a:p>
            <a:r>
              <a:t>const server = http.createServer((req, res) =&gt; {</a:t>
            </a:r>
          </a:p>
          <a:p>
            <a:r>
              <a:t>    res.writeHead(200, {'Content-Type': 'text/plain'});</a:t>
            </a:r>
          </a:p>
          <a:p>
            <a:r>
              <a:t>    res.end('Hello, Node.js!');</a:t>
            </a:r>
          </a:p>
          <a:p>
            <a:r>
              <a:t>});</a:t>
            </a:r>
          </a:p>
          <a:p>
            <a:r>
              <a:t>server.listen(3000, () =&gt; console.log('Server running at http://localhost:3000'));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 생태계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Express.js, NestJS, Koa 등 주요 프레임워크 소개</a:t>
            </a:r>
          </a:p>
          <a:p>
            <a:r>
              <a:t>• 데이터베이스 연동: MongoDB, MySQL 등과의 연결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질문 있으신가요?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Node.js는 크롬 V8 JavaScript 엔진을 기반으로 하는 서버 측 JavaScript 런타임</a:t>
            </a:r>
          </a:p>
          <a:p>
            <a:r>
              <a:t>• 자바스크립트를 웹 브라우저뿐만 아니라 서버에서도 사용할 수 있게 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특징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비동기 I/O: 논블로킹 방식으로 높은 성능</a:t>
            </a:r>
          </a:p>
          <a:p>
            <a:r>
              <a:t>• 이벤트 기반: 이벤트 루프와 콜백으로 효율적인 처리 가능</a:t>
            </a:r>
          </a:p>
          <a:p>
            <a:r>
              <a:t>• 싱글 스레드: 단일 스레드로 운영되지만 비동기 처리로 병렬 작업 가능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장점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높은 성능: 비동기 I/O와 이벤트 기반 모델로 고성능 처리 가능</a:t>
            </a:r>
          </a:p>
          <a:p>
            <a:r>
              <a:t>• 코드 재사용: 클라이언트와 서버 모두 JavaScript로 작성 가능</a:t>
            </a:r>
          </a:p>
          <a:p>
            <a:r>
              <a:t>• 대규모 커뮤니티: 다양한 오픈 소스 모듈과 풍부한 자료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CPU 집약적인 작업에 부적합: 싱글 스레드 특성 때문에 제한적임</a:t>
            </a:r>
          </a:p>
          <a:p>
            <a:r>
              <a:t>• 콜백 지옥: 비동기 작업으로 인한 복잡성 (하지만 async/await로 개선 가능)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 아키텍처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V8 엔진: 자바스크립트를 머신 코드로 컴파일</a:t>
            </a:r>
          </a:p>
          <a:p>
            <a:r>
              <a:t>• 이벤트 루프: 비동기 작업을 관리</a:t>
            </a:r>
          </a:p>
          <a:p>
            <a:r>
              <a:t>• C++로 작성된 네이티브 모듈: 성능을 최적화함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모듈과 라이브러리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HTTP: 서버 생성 및 관리</a:t>
            </a:r>
          </a:p>
          <a:p>
            <a:r>
              <a:t>• FS (File System): 파일 입출력 작업</a:t>
            </a:r>
          </a:p>
          <a:p>
            <a:r>
              <a:t>• OS: 운영체제 관련 정보 제공</a:t>
            </a:r>
          </a:p>
          <a:p>
            <a:r>
              <a:t>• Path: 파일 경로 관련 작업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 주요 사용 사례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RESTful API 서버 구축</a:t>
            </a:r>
          </a:p>
          <a:p>
            <a:r>
              <a:t>• 실시간 애플리케이션 (채팅, 스트리밍 등)</a:t>
            </a:r>
          </a:p>
          <a:p>
            <a:r>
              <a:t>• IoT 디바이스 관리와 통신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패키지 관리자 -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NPM(Node Package Manager): Node.js의 표준 패키지 관리자</a:t>
            </a:r>
          </a:p>
          <a:p>
            <a:r>
              <a:t>• 전 세계의 다양한 라이브러리를 쉽게 설치하고 관리할 수 있음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