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64" r:id="rId3"/>
    <p:sldId id="257" r:id="rId4"/>
    <p:sldId id="265" r:id="rId5"/>
    <p:sldId id="261" r:id="rId6"/>
    <p:sldId id="266" r:id="rId7"/>
    <p:sldId id="270" r:id="rId8"/>
    <p:sldId id="271" r:id="rId9"/>
    <p:sldId id="274" r:id="rId10"/>
    <p:sldId id="272" r:id="rId11"/>
    <p:sldId id="273" r:id="rId12"/>
    <p:sldId id="275" r:id="rId13"/>
    <p:sldId id="276" r:id="rId14"/>
    <p:sldId id="277" r:id="rId15"/>
    <p:sldId id="278" r:id="rId16"/>
    <p:sldId id="269" r:id="rId17"/>
    <p:sldId id="256" r:id="rId18"/>
    <p:sldId id="267" r:id="rId19"/>
    <p:sldId id="320" r:id="rId20"/>
    <p:sldId id="321" r:id="rId21"/>
    <p:sldId id="322" r:id="rId22"/>
    <p:sldId id="323" r:id="rId23"/>
    <p:sldId id="324" r:id="rId24"/>
    <p:sldId id="340" r:id="rId25"/>
    <p:sldId id="341" r:id="rId26"/>
    <p:sldId id="342" r:id="rId27"/>
    <p:sldId id="343" r:id="rId28"/>
    <p:sldId id="344" r:id="rId29"/>
    <p:sldId id="259" r:id="rId30"/>
    <p:sldId id="345" r:id="rId31"/>
    <p:sldId id="268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26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AB7C-59C7-43E4-A4AD-31CA8642D831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A354-691C-4A81-8D05-3ECD98AD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A354-691C-4A81-8D05-3ECD98ADF1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8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A354-691C-4A81-8D05-3ECD98ADF11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0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26B9-D48A-1006-9267-6F1475D07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80F2A-D3B4-B01A-421F-DBF405931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44469-ACE4-A762-ACFE-90E58A43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43F2B-2FCC-161C-2F92-2FA5227F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FA7C6-9CC6-2022-8279-5A387548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5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F4EB-DD8A-F725-9B5F-6E93099C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7387D-A2D9-F23B-1577-707835D1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9B8D1-5487-699B-CDCE-9230CFBB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DF624-4D0A-D8BF-E00D-2FEB67DD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BCF0-FD4B-A42B-667E-1EED3E8A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8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EDD62-070D-3BF4-A291-8760F7314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2238B4-47B6-F701-1EA3-CD615979A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F524E-D039-C597-9288-04F83FCE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9D31-E09D-8A12-933A-8A99886F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2937C-1A78-8176-7BA1-ED48F58E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5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98E51-B717-128D-B713-6CC48026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E9BCF-7D8C-80A5-5ACF-092DC355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B0006-C955-7145-9034-A116BC00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39B5A-CBD0-BB4E-DAB4-B3DF7470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D59C-5EEA-E240-059C-9479E1DA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7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29F37-03FD-E078-08D7-C50C348A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8B13E-399F-2347-CA7E-F7A4B596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0D4B4-ABF0-E95D-4825-75B11CFD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4F3E5-801D-8CCA-A174-BD1E4619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3FA6F-488E-956D-C0B9-AE05E66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FE0BB-21E1-DC56-1877-A4FF78B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FC5A2-443B-4FD0-4B51-BB4AD8892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7ABCD-A5CA-3B48-501B-6F9E7450D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01A8D-1240-3FBD-80FB-8AE08CAE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10774-B4D1-9753-F0E2-0D60EC22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02DB87-623B-A8FF-02E8-5EA04B55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E0BB4-3643-3EDE-E5E1-AE9340C0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5326F-E092-BDE0-017D-04C6E0E2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4563CD-BF87-B7A1-EE3C-5DC03520B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D096BD-B133-3230-23E1-5E88523FC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E73264-40E0-01E3-F3F9-489F724BE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E2D350-8BEA-597D-B4F4-7E6B0AA1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CE7E25-A484-629A-E54F-E07C92F9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0BD58B-02A0-EE11-74C4-2BE302BA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68B2E-D664-E308-D18E-8EE45B77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D1C653-B146-E05D-5938-75215CF8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E959C1-A77D-1916-8E0D-8C6604C8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E643C3-5B07-1441-07B1-EC63D296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D84972-3FF7-E7E6-9437-169492D9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28A814-F4AD-B6FC-0088-4036851E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9AB93-B4E5-053B-7374-FD2DEE4D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D5681-9B28-39A1-5CEF-0624D5CF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15956-79CD-E6C7-D9C3-04FDC0CEE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5CDFF-61FB-C7F5-DFD6-252E28A72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08591-951C-7FD7-5CBE-63AB1E33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83128-18B7-F534-2FED-42B01299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71C9F-F481-AB57-DB59-E7B3F44D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1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B2D4D-7110-4D9D-E1DC-9266799D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7DE809-51A4-199C-9132-CDD1EBE00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B0053-0C53-A6D7-7324-C0F93FBFA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BBA13-9673-BE7B-5FE9-F6AB7DE6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07656-75C4-73CA-4657-E417DDF0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B5734-A26A-4CEA-7A80-88023530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7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DF139C-8BEB-0EC6-7B6E-08F904D3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97A93-DA3E-F542-04BE-78D4605FF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0B9F9-9BE7-ACB6-783F-7BAF4E702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B3046E-802A-4F2A-A4C3-CFCDB951F26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2DEFB-3A7D-CC1E-AEE0-5224EDC78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932D7-574A-439C-44E6-D003C59D9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8521C-001B-4D68-A4F8-87D99D784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3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헤드폰, 이어폰, 오디오 장비, 헤드셋이(가) 표시된 사진&#10;&#10;자동 생성된 설명">
            <a:extLst>
              <a:ext uri="{FF2B5EF4-FFF2-40B4-BE49-F238E27FC236}">
                <a16:creationId xmlns:a16="http://schemas.microsoft.com/office/drawing/2014/main" id="{9110DC4B-B7B6-77EC-59D4-5B7B83374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3B93C2-B197-A6BC-676C-BC7B0250C1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CA063-F5C3-B58D-F850-80CDE3BCD71B}"/>
              </a:ext>
            </a:extLst>
          </p:cNvPr>
          <p:cNvGrpSpPr/>
          <p:nvPr/>
        </p:nvGrpSpPr>
        <p:grpSpPr>
          <a:xfrm>
            <a:off x="152400" y="107950"/>
            <a:ext cx="11874500" cy="6642100"/>
            <a:chOff x="152400" y="107950"/>
            <a:chExt cx="11874500" cy="66421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6DFB2F0-CE5D-D6C3-1BEA-EA1910E1A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" y="107950"/>
              <a:ext cx="6350" cy="66421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7950356-C59B-2B0D-BFA0-364D5FCFD03E}"/>
                </a:ext>
              </a:extLst>
            </p:cNvPr>
            <p:cNvCxnSpPr>
              <a:cxnSpLocks/>
            </p:cNvCxnSpPr>
            <p:nvPr/>
          </p:nvCxnSpPr>
          <p:spPr>
            <a:xfrm>
              <a:off x="12020550" y="107950"/>
              <a:ext cx="0" cy="66357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916314C-CBB9-5E6E-3548-E7FCF558C71B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114300"/>
              <a:ext cx="1186815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C901650-E6AC-D636-53C9-6D8771EE8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8750" y="6743700"/>
              <a:ext cx="1186815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DEBAAE-7F3B-FFA1-6819-74CD7C4889B9}"/>
              </a:ext>
            </a:extLst>
          </p:cNvPr>
          <p:cNvSpPr txBox="1"/>
          <p:nvPr/>
        </p:nvSpPr>
        <p:spPr>
          <a:xfrm>
            <a:off x="8496301" y="6097369"/>
            <a:ext cx="37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인공지능공학부 </a:t>
            </a:r>
            <a:r>
              <a:rPr lang="en-US" altLang="ko-KR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20224301 </a:t>
            </a:r>
            <a:r>
              <a:rPr lang="ko-KR" altLang="en-US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김예진</a:t>
            </a:r>
            <a:endParaRPr lang="en-US" altLang="ko-KR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정보통신공학과 </a:t>
            </a:r>
            <a:r>
              <a:rPr lang="en-US" altLang="ko-KR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20204354 </a:t>
            </a:r>
            <a:r>
              <a:rPr lang="ko-KR" altLang="en-US" dirty="0" err="1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유재홍</a:t>
            </a:r>
            <a:endParaRPr lang="ko-KR" altLang="en-US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7E563-C69F-6EC5-1067-A0F7DB92DFB1}"/>
              </a:ext>
            </a:extLst>
          </p:cNvPr>
          <p:cNvSpPr txBox="1"/>
          <p:nvPr/>
        </p:nvSpPr>
        <p:spPr>
          <a:xfrm>
            <a:off x="165099" y="139701"/>
            <a:ext cx="901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2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DB 13</a:t>
            </a:r>
            <a:r>
              <a:rPr lang="ko-KR" altLang="en-US" sz="2500" dirty="0">
                <a:solidFill>
                  <a:schemeClr val="accent2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BFA318-B2DD-D59C-5F88-69D9DDB3A436}"/>
              </a:ext>
            </a:extLst>
          </p:cNvPr>
          <p:cNvSpPr/>
          <p:nvPr/>
        </p:nvSpPr>
        <p:spPr>
          <a:xfrm>
            <a:off x="3100498" y="2737106"/>
            <a:ext cx="5819551" cy="955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0AD62-F002-1F69-26F8-97E6D57CD755}"/>
              </a:ext>
            </a:extLst>
          </p:cNvPr>
          <p:cNvSpPr txBox="1"/>
          <p:nvPr/>
        </p:nvSpPr>
        <p:spPr>
          <a:xfrm>
            <a:off x="3994151" y="2891850"/>
            <a:ext cx="420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음악 스트리밍 사이트</a:t>
            </a:r>
          </a:p>
        </p:txBody>
      </p:sp>
    </p:spTree>
    <p:extLst>
      <p:ext uri="{BB962C8B-B14F-4D97-AF65-F5344CB8AC3E}">
        <p14:creationId xmlns:p14="http://schemas.microsoft.com/office/powerpoint/2010/main" val="221634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4044-CF3C-D83D-EBEA-FE0C67BF9CA2}"/>
              </a:ext>
            </a:extLst>
          </p:cNvPr>
          <p:cNvSpPr txBox="1"/>
          <p:nvPr/>
        </p:nvSpPr>
        <p:spPr>
          <a:xfrm>
            <a:off x="215900" y="1159680"/>
            <a:ext cx="354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앨범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6878B-6E52-AB70-EF7D-C6E1C25F5FE9}"/>
              </a:ext>
            </a:extLst>
          </p:cNvPr>
          <p:cNvSpPr txBox="1"/>
          <p:nvPr/>
        </p:nvSpPr>
        <p:spPr>
          <a:xfrm>
            <a:off x="590547" y="1636734"/>
            <a:ext cx="5873475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앨범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아티스트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발매연도를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어트리뷰트로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FAD00E6-9FCB-4CFA-B6F2-B70F6A0BEF41}"/>
              </a:ext>
            </a:extLst>
          </p:cNvPr>
          <p:cNvGrpSpPr/>
          <p:nvPr/>
        </p:nvGrpSpPr>
        <p:grpSpPr>
          <a:xfrm>
            <a:off x="3950206" y="2918081"/>
            <a:ext cx="4291588" cy="2198198"/>
            <a:chOff x="3334540" y="2672916"/>
            <a:chExt cx="4291588" cy="219819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26E1395-E508-DB25-9C64-E6BAA154E6E3}"/>
                </a:ext>
              </a:extLst>
            </p:cNvPr>
            <p:cNvSpPr/>
            <p:nvPr/>
          </p:nvSpPr>
          <p:spPr>
            <a:xfrm>
              <a:off x="4945625" y="2672916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앨범</a:t>
              </a:r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ID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EBDBEF-B073-B2B4-95C1-D6CE2214BC36}"/>
                </a:ext>
              </a:extLst>
            </p:cNvPr>
            <p:cNvSpPr/>
            <p:nvPr/>
          </p:nvSpPr>
          <p:spPr>
            <a:xfrm>
              <a:off x="4709651" y="4048339"/>
              <a:ext cx="1386349" cy="7311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앨범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2DD695A-A197-D9BD-48A9-B7ADA273FB58}"/>
                </a:ext>
              </a:extLst>
            </p:cNvPr>
            <p:cNvSpPr/>
            <p:nvPr/>
          </p:nvSpPr>
          <p:spPr>
            <a:xfrm>
              <a:off x="6711728" y="3956714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발매연도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7A3812-1AD5-44DC-9F48-15C51EFF449F}"/>
                </a:ext>
              </a:extLst>
            </p:cNvPr>
            <p:cNvSpPr/>
            <p:nvPr/>
          </p:nvSpPr>
          <p:spPr>
            <a:xfrm>
              <a:off x="3334540" y="3956714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D48390-CA4E-B198-6B7B-15B609938FDF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4248940" y="4413914"/>
              <a:ext cx="4607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06C8D00-2306-8078-74BD-0B95CBEDDB57}"/>
                </a:ext>
              </a:extLst>
            </p:cNvPr>
            <p:cNvCxnSpPr>
              <a:cxnSpLocks/>
              <a:stCxn id="20" idx="2"/>
              <a:endCxn id="19" idx="3"/>
            </p:cNvCxnSpPr>
            <p:nvPr/>
          </p:nvCxnSpPr>
          <p:spPr>
            <a:xfrm flipH="1">
              <a:off x="6096000" y="4413914"/>
              <a:ext cx="6157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B542E3-961C-156B-44E0-D1F7FAA328D5}"/>
                </a:ext>
              </a:extLst>
            </p:cNvPr>
            <p:cNvCxnSpPr>
              <a:cxnSpLocks/>
              <a:stCxn id="19" idx="0"/>
              <a:endCxn id="18" idx="4"/>
            </p:cNvCxnSpPr>
            <p:nvPr/>
          </p:nvCxnSpPr>
          <p:spPr>
            <a:xfrm flipH="1" flipV="1">
              <a:off x="5402825" y="3587316"/>
              <a:ext cx="1" cy="46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59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4044-CF3C-D83D-EBEA-FE0C67BF9CA2}"/>
              </a:ext>
            </a:extLst>
          </p:cNvPr>
          <p:cNvSpPr txBox="1"/>
          <p:nvPr/>
        </p:nvSpPr>
        <p:spPr>
          <a:xfrm>
            <a:off x="215900" y="1159680"/>
            <a:ext cx="4183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플레이리스트에 포함된 음악</a:t>
            </a:r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93959-442E-9292-00BB-08675F5F6931}"/>
              </a:ext>
            </a:extLst>
          </p:cNvPr>
          <p:cNvSpPr txBox="1"/>
          <p:nvPr/>
        </p:nvSpPr>
        <p:spPr>
          <a:xfrm>
            <a:off x="590547" y="1636734"/>
            <a:ext cx="675115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플레이리스트에 포함된 음악 플레이리스트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음악이 플레이리스트에서 재생되는 순서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어트리뷰트로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A1E4CC-355D-761B-C2ED-EF2A02411EB1}"/>
              </a:ext>
            </a:extLst>
          </p:cNvPr>
          <p:cNvGrpSpPr/>
          <p:nvPr/>
        </p:nvGrpSpPr>
        <p:grpSpPr>
          <a:xfrm>
            <a:off x="3942522" y="4193172"/>
            <a:ext cx="3065593" cy="914400"/>
            <a:chOff x="3326856" y="3948007"/>
            <a:chExt cx="3065593" cy="914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C60F80-7105-9787-D169-2E036895B442}"/>
                </a:ext>
              </a:extLst>
            </p:cNvPr>
            <p:cNvSpPr/>
            <p:nvPr/>
          </p:nvSpPr>
          <p:spPr>
            <a:xfrm>
              <a:off x="4568218" y="3993819"/>
              <a:ext cx="1824231" cy="82277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플레이리스트에 포함된 음악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9AEDE7-85F4-AB38-1D2A-1E8DDCA061D4}"/>
                </a:ext>
              </a:extLst>
            </p:cNvPr>
            <p:cNvSpPr/>
            <p:nvPr/>
          </p:nvSpPr>
          <p:spPr>
            <a:xfrm>
              <a:off x="3326856" y="3948007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순서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8783396-DFAC-ADCC-C2AD-64C72AD65D20}"/>
                </a:ext>
              </a:extLst>
            </p:cNvPr>
            <p:cNvCxnSpPr>
              <a:cxnSpLocks/>
              <a:stCxn id="13" idx="6"/>
              <a:endCxn id="7" idx="1"/>
            </p:cNvCxnSpPr>
            <p:nvPr/>
          </p:nvCxnSpPr>
          <p:spPr>
            <a:xfrm>
              <a:off x="4241256" y="4405207"/>
              <a:ext cx="3269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97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4044-CF3C-D83D-EBEA-FE0C67BF9CA2}"/>
              </a:ext>
            </a:extLst>
          </p:cNvPr>
          <p:cNvSpPr txBox="1"/>
          <p:nvPr/>
        </p:nvSpPr>
        <p:spPr>
          <a:xfrm>
            <a:off x="215900" y="1159680"/>
            <a:ext cx="4183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장르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93959-442E-9292-00BB-08675F5F6931}"/>
              </a:ext>
            </a:extLst>
          </p:cNvPr>
          <p:cNvSpPr txBox="1"/>
          <p:nvPr/>
        </p:nvSpPr>
        <p:spPr>
          <a:xfrm>
            <a:off x="590547" y="1636734"/>
            <a:ext cx="675115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장르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장르가 있는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어트리뷰트로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92129A-D45F-A894-C181-6AEF0AB6A1D3}"/>
              </a:ext>
            </a:extLst>
          </p:cNvPr>
          <p:cNvGrpSpPr/>
          <p:nvPr/>
        </p:nvGrpSpPr>
        <p:grpSpPr>
          <a:xfrm>
            <a:off x="3950206" y="2918081"/>
            <a:ext cx="4291588" cy="2198198"/>
            <a:chOff x="3334540" y="2672916"/>
            <a:chExt cx="4291588" cy="219819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F76673B-848D-AB05-4C76-ACDAD11963CA}"/>
                </a:ext>
              </a:extLst>
            </p:cNvPr>
            <p:cNvSpPr/>
            <p:nvPr/>
          </p:nvSpPr>
          <p:spPr>
            <a:xfrm>
              <a:off x="4945625" y="2672916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장르 </a:t>
              </a:r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ID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79F2FC-1F5D-1003-1D99-627EFE170227}"/>
                </a:ext>
              </a:extLst>
            </p:cNvPr>
            <p:cNvSpPr/>
            <p:nvPr/>
          </p:nvSpPr>
          <p:spPr>
            <a:xfrm>
              <a:off x="4709651" y="4048339"/>
              <a:ext cx="1386349" cy="7311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장르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238FFDA-7AA0-036C-FD67-C9690F5F22F3}"/>
                </a:ext>
              </a:extLst>
            </p:cNvPr>
            <p:cNvSpPr/>
            <p:nvPr/>
          </p:nvSpPr>
          <p:spPr>
            <a:xfrm>
              <a:off x="6711728" y="3956714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부모 장르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BA39704-2EE9-8917-2B0B-F034A139B6D2}"/>
                </a:ext>
              </a:extLst>
            </p:cNvPr>
            <p:cNvSpPr/>
            <p:nvPr/>
          </p:nvSpPr>
          <p:spPr>
            <a:xfrm>
              <a:off x="3334540" y="3956714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장르 이름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9F8FFD7-27D0-6CA2-5BA0-EE5B25A61385}"/>
                </a:ext>
              </a:extLst>
            </p:cNvPr>
            <p:cNvCxnSpPr>
              <a:cxnSpLocks/>
              <a:stCxn id="16" idx="6"/>
              <a:endCxn id="12" idx="1"/>
            </p:cNvCxnSpPr>
            <p:nvPr/>
          </p:nvCxnSpPr>
          <p:spPr>
            <a:xfrm>
              <a:off x="4248940" y="4413914"/>
              <a:ext cx="4607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DAF6F8-C83A-D2DA-68E2-5E73278AB958}"/>
                </a:ext>
              </a:extLst>
            </p:cNvPr>
            <p:cNvCxnSpPr>
              <a:cxnSpLocks/>
              <a:stCxn id="15" idx="2"/>
              <a:endCxn id="12" idx="3"/>
            </p:cNvCxnSpPr>
            <p:nvPr/>
          </p:nvCxnSpPr>
          <p:spPr>
            <a:xfrm flipH="1">
              <a:off x="6096000" y="4413914"/>
              <a:ext cx="6157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C703A2D-0614-3B23-6752-F492917E2372}"/>
                </a:ext>
              </a:extLst>
            </p:cNvPr>
            <p:cNvCxnSpPr>
              <a:cxnSpLocks/>
              <a:stCxn id="12" idx="0"/>
              <a:endCxn id="6" idx="4"/>
            </p:cNvCxnSpPr>
            <p:nvPr/>
          </p:nvCxnSpPr>
          <p:spPr>
            <a:xfrm flipH="1" flipV="1">
              <a:off x="5402825" y="3587316"/>
              <a:ext cx="1" cy="46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185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4044-CF3C-D83D-EBEA-FE0C67BF9CA2}"/>
              </a:ext>
            </a:extLst>
          </p:cNvPr>
          <p:cNvSpPr txBox="1"/>
          <p:nvPr/>
        </p:nvSpPr>
        <p:spPr>
          <a:xfrm>
            <a:off x="215900" y="1159680"/>
            <a:ext cx="4183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음악 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93959-442E-9292-00BB-08675F5F6931}"/>
              </a:ext>
            </a:extLst>
          </p:cNvPr>
          <p:cNvSpPr txBox="1"/>
          <p:nvPr/>
        </p:nvSpPr>
        <p:spPr>
          <a:xfrm>
            <a:off x="590547" y="1636734"/>
            <a:ext cx="675115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음악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어트리뷰트로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8ABE7A-B9B8-2AAD-656E-25D075FA5F7D}"/>
              </a:ext>
            </a:extLst>
          </p:cNvPr>
          <p:cNvGrpSpPr/>
          <p:nvPr/>
        </p:nvGrpSpPr>
        <p:grpSpPr>
          <a:xfrm>
            <a:off x="3950206" y="2918081"/>
            <a:ext cx="2761460" cy="2198198"/>
            <a:chOff x="3334540" y="2672916"/>
            <a:chExt cx="2761460" cy="219819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C3CC23A-F171-A45E-3A3C-7FFCEE0F8C4F}"/>
                </a:ext>
              </a:extLst>
            </p:cNvPr>
            <p:cNvSpPr/>
            <p:nvPr/>
          </p:nvSpPr>
          <p:spPr>
            <a:xfrm>
              <a:off x="4945625" y="2672916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별점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345163A-7421-F1DD-DAEF-ACEDD66A34DD}"/>
                </a:ext>
              </a:extLst>
            </p:cNvPr>
            <p:cNvSpPr/>
            <p:nvPr/>
          </p:nvSpPr>
          <p:spPr>
            <a:xfrm>
              <a:off x="4709651" y="4048339"/>
              <a:ext cx="1386349" cy="7311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음악 평가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7EA0DFD-14C3-23EF-4907-1FB4978066F7}"/>
                </a:ext>
              </a:extLst>
            </p:cNvPr>
            <p:cNvSpPr/>
            <p:nvPr/>
          </p:nvSpPr>
          <p:spPr>
            <a:xfrm>
              <a:off x="3334540" y="3956714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하트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1387A66-8151-FAAD-D559-0F7807997D7A}"/>
                </a:ext>
              </a:extLst>
            </p:cNvPr>
            <p:cNvCxnSpPr>
              <a:cxnSpLocks/>
              <a:stCxn id="21" idx="6"/>
              <a:endCxn id="18" idx="1"/>
            </p:cNvCxnSpPr>
            <p:nvPr/>
          </p:nvCxnSpPr>
          <p:spPr>
            <a:xfrm>
              <a:off x="4248940" y="4413914"/>
              <a:ext cx="4607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83204F0-0274-4069-25BA-EBF53543835C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402825" y="3587316"/>
              <a:ext cx="1" cy="46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4044-CF3C-D83D-EBEA-FE0C67BF9CA2}"/>
              </a:ext>
            </a:extLst>
          </p:cNvPr>
          <p:cNvSpPr txBox="1"/>
          <p:nvPr/>
        </p:nvSpPr>
        <p:spPr>
          <a:xfrm>
            <a:off x="215900" y="1159680"/>
            <a:ext cx="4183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음악 스트리밍 서비스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93959-442E-9292-00BB-08675F5F6931}"/>
              </a:ext>
            </a:extLst>
          </p:cNvPr>
          <p:cNvSpPr txBox="1"/>
          <p:nvPr/>
        </p:nvSpPr>
        <p:spPr>
          <a:xfrm>
            <a:off x="590547" y="1636734"/>
            <a:ext cx="675115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가입일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요금제를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어트리뷰트로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C3963E-79EA-E560-1629-2EFF0A694419}"/>
              </a:ext>
            </a:extLst>
          </p:cNvPr>
          <p:cNvGrpSpPr/>
          <p:nvPr/>
        </p:nvGrpSpPr>
        <p:grpSpPr>
          <a:xfrm>
            <a:off x="3950206" y="2918081"/>
            <a:ext cx="4291588" cy="3526829"/>
            <a:chOff x="3950206" y="2918081"/>
            <a:chExt cx="4291588" cy="352682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B706EE3-4FC4-78A8-08CD-865AD0AEF77C}"/>
                </a:ext>
              </a:extLst>
            </p:cNvPr>
            <p:cNvGrpSpPr/>
            <p:nvPr/>
          </p:nvGrpSpPr>
          <p:grpSpPr>
            <a:xfrm>
              <a:off x="3950206" y="3832481"/>
              <a:ext cx="3377188" cy="2612429"/>
              <a:chOff x="3334540" y="3587316"/>
              <a:chExt cx="3377188" cy="261242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012CD14-8E64-9828-6B47-03AE47139C2C}"/>
                  </a:ext>
                </a:extLst>
              </p:cNvPr>
              <p:cNvSpPr/>
              <p:nvPr/>
            </p:nvSpPr>
            <p:spPr>
              <a:xfrm>
                <a:off x="4709651" y="4048339"/>
                <a:ext cx="1386349" cy="731151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서비스</a:t>
                </a: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2D5FFD8-59DF-80A0-DE0F-CCF80F530FF0}"/>
                  </a:ext>
                </a:extLst>
              </p:cNvPr>
              <p:cNvSpPr/>
              <p:nvPr/>
            </p:nvSpPr>
            <p:spPr>
              <a:xfrm>
                <a:off x="4945625" y="5285345"/>
                <a:ext cx="914400" cy="914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가입일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3FFBC28-AE46-FDCD-93B6-53664D08709C}"/>
                  </a:ext>
                </a:extLst>
              </p:cNvPr>
              <p:cNvSpPr/>
              <p:nvPr/>
            </p:nvSpPr>
            <p:spPr>
              <a:xfrm>
                <a:off x="3334540" y="3956714"/>
                <a:ext cx="914400" cy="914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서비스 </a:t>
                </a:r>
                <a:endPara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이름</a:t>
                </a: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0F13BC7-2A38-C75A-BA88-1869BD64F7E3}"/>
                  </a:ext>
                </a:extLst>
              </p:cNvPr>
              <p:cNvCxnSpPr>
                <a:cxnSpLocks/>
                <a:stCxn id="17" idx="6"/>
                <a:endCxn id="12" idx="1"/>
              </p:cNvCxnSpPr>
              <p:nvPr/>
            </p:nvCxnSpPr>
            <p:spPr>
              <a:xfrm>
                <a:off x="4248940" y="4413914"/>
                <a:ext cx="46071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4FBD300-C6D6-6210-FA36-A96BF8487E18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H="1">
                <a:off x="6096000" y="4413914"/>
                <a:ext cx="61572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82ECCBC-0681-290E-427D-5C90852028A2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H="1" flipV="1">
                <a:off x="5402825" y="3587316"/>
                <a:ext cx="1" cy="461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4DCFFACB-5EF9-AAFA-83D8-ACD623E117D8}"/>
                  </a:ext>
                </a:extLst>
              </p:cNvPr>
              <p:cNvCxnSpPr>
                <a:cxnSpLocks/>
                <a:stCxn id="16" idx="0"/>
                <a:endCxn id="12" idx="2"/>
              </p:cNvCxnSpPr>
              <p:nvPr/>
            </p:nvCxnSpPr>
            <p:spPr>
              <a:xfrm flipV="1">
                <a:off x="5402825" y="4779490"/>
                <a:ext cx="1" cy="5058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AB010AC-06E8-DB76-1C4F-6AEB71F34E00}"/>
                </a:ext>
              </a:extLst>
            </p:cNvPr>
            <p:cNvSpPr/>
            <p:nvPr/>
          </p:nvSpPr>
          <p:spPr>
            <a:xfrm>
              <a:off x="7327394" y="4201879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요금제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5CB08B4-5BC5-FD0C-9ADA-CFECB5AC1D59}"/>
                </a:ext>
              </a:extLst>
            </p:cNvPr>
            <p:cNvSpPr/>
            <p:nvPr/>
          </p:nvSpPr>
          <p:spPr>
            <a:xfrm>
              <a:off x="5561291" y="2918081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서비스</a:t>
              </a:r>
              <a:b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ID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79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4044-CF3C-D83D-EBEA-FE0C67BF9CA2}"/>
              </a:ext>
            </a:extLst>
          </p:cNvPr>
          <p:cNvSpPr txBox="1"/>
          <p:nvPr/>
        </p:nvSpPr>
        <p:spPr>
          <a:xfrm>
            <a:off x="215900" y="1159680"/>
            <a:ext cx="4183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93959-442E-9292-00BB-08675F5F6931}"/>
              </a:ext>
            </a:extLst>
          </p:cNvPr>
          <p:cNvSpPr txBox="1"/>
          <p:nvPr/>
        </p:nvSpPr>
        <p:spPr>
          <a:xfrm>
            <a:off x="590547" y="1636734"/>
            <a:ext cx="6751157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 날짜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 금액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 방법을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어트리뷰트로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9E2D21-67C2-1C72-3714-060F868B6916}"/>
              </a:ext>
            </a:extLst>
          </p:cNvPr>
          <p:cNvGrpSpPr/>
          <p:nvPr/>
        </p:nvGrpSpPr>
        <p:grpSpPr>
          <a:xfrm>
            <a:off x="3950206" y="2918081"/>
            <a:ext cx="4291588" cy="3526829"/>
            <a:chOff x="3950206" y="2918081"/>
            <a:chExt cx="4291588" cy="352682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5666FA-2EEE-EEF6-FEA0-77606ABE2184}"/>
                </a:ext>
              </a:extLst>
            </p:cNvPr>
            <p:cNvGrpSpPr/>
            <p:nvPr/>
          </p:nvGrpSpPr>
          <p:grpSpPr>
            <a:xfrm>
              <a:off x="3950206" y="3832481"/>
              <a:ext cx="3377188" cy="2612429"/>
              <a:chOff x="3334540" y="3587316"/>
              <a:chExt cx="3377188" cy="2612429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D27D9FE-50E4-02A0-B0B3-0FF041F693DD}"/>
                  </a:ext>
                </a:extLst>
              </p:cNvPr>
              <p:cNvSpPr/>
              <p:nvPr/>
            </p:nvSpPr>
            <p:spPr>
              <a:xfrm>
                <a:off x="4709651" y="4048339"/>
                <a:ext cx="1386349" cy="731151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결제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712D0C1-8EAD-D7CF-9816-51AB029C917F}"/>
                  </a:ext>
                </a:extLst>
              </p:cNvPr>
              <p:cNvSpPr/>
              <p:nvPr/>
            </p:nvSpPr>
            <p:spPr>
              <a:xfrm>
                <a:off x="4945625" y="5285345"/>
                <a:ext cx="914400" cy="914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결제 금액</a:t>
                </a: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BA360D3-F930-40BB-0A23-3B21B796DC51}"/>
                  </a:ext>
                </a:extLst>
              </p:cNvPr>
              <p:cNvSpPr/>
              <p:nvPr/>
            </p:nvSpPr>
            <p:spPr>
              <a:xfrm>
                <a:off x="3334540" y="3956714"/>
                <a:ext cx="914400" cy="914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결제 날짜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E40C273-42D3-C6B4-835F-64021A50727D}"/>
                  </a:ext>
                </a:extLst>
              </p:cNvPr>
              <p:cNvCxnSpPr>
                <a:cxnSpLocks/>
                <a:stCxn id="18" idx="6"/>
                <a:endCxn id="16" idx="1"/>
              </p:cNvCxnSpPr>
              <p:nvPr/>
            </p:nvCxnSpPr>
            <p:spPr>
              <a:xfrm>
                <a:off x="4248940" y="4413914"/>
                <a:ext cx="46071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5B0DB1D-B01A-0029-E1E0-CF8C024477C4}"/>
                  </a:ext>
                </a:extLst>
              </p:cNvPr>
              <p:cNvCxnSpPr>
                <a:cxnSpLocks/>
                <a:endCxn id="16" idx="3"/>
              </p:cNvCxnSpPr>
              <p:nvPr/>
            </p:nvCxnSpPr>
            <p:spPr>
              <a:xfrm flipH="1">
                <a:off x="6096000" y="4413914"/>
                <a:ext cx="61572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02FEAF8-75FC-6F23-999A-783B9C38D3EB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5402825" y="3587316"/>
                <a:ext cx="1" cy="461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667B592-D43C-8301-4748-C00B86611CAF}"/>
                  </a:ext>
                </a:extLst>
              </p:cNvPr>
              <p:cNvCxnSpPr>
                <a:cxnSpLocks/>
                <a:stCxn id="17" idx="0"/>
                <a:endCxn id="16" idx="2"/>
              </p:cNvCxnSpPr>
              <p:nvPr/>
            </p:nvCxnSpPr>
            <p:spPr>
              <a:xfrm flipV="1">
                <a:off x="5402825" y="4779490"/>
                <a:ext cx="1" cy="5058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B02ABA5-9360-398E-33A1-F01EBE53EC4F}"/>
                </a:ext>
              </a:extLst>
            </p:cNvPr>
            <p:cNvSpPr/>
            <p:nvPr/>
          </p:nvSpPr>
          <p:spPr>
            <a:xfrm>
              <a:off x="7327394" y="4201879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결제 방법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1F26511-2F26-44F7-C3AD-49CB5429AE7A}"/>
                </a:ext>
              </a:extLst>
            </p:cNvPr>
            <p:cNvSpPr/>
            <p:nvPr/>
          </p:nvSpPr>
          <p:spPr>
            <a:xfrm>
              <a:off x="5561291" y="2918081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결제</a:t>
              </a:r>
              <a:b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ID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20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11260-AA16-4B9E-315F-9A2D9F72FE59}"/>
              </a:ext>
            </a:extLst>
          </p:cNvPr>
          <p:cNvSpPr txBox="1"/>
          <p:nvPr/>
        </p:nvSpPr>
        <p:spPr>
          <a:xfrm>
            <a:off x="215900" y="1159680"/>
            <a:ext cx="354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ERD</a:t>
            </a:r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3D106-677A-3633-85D3-497B4BB2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64" y="1251725"/>
            <a:ext cx="7776159" cy="56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3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디자인, 예술이(가) 표시된 사진&#10;&#10;중간 신뢰도로 자동 생성된 설명">
            <a:extLst>
              <a:ext uri="{FF2B5EF4-FFF2-40B4-BE49-F238E27FC236}">
                <a16:creationId xmlns:a16="http://schemas.microsoft.com/office/drawing/2014/main" id="{A360EB9A-5AA5-99D0-DEB4-84698F51B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FE58-B132-ABA8-06A7-230F016A67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358CA-9479-9BA5-AB9D-16AAF2BEC8D3}"/>
              </a:ext>
            </a:extLst>
          </p:cNvPr>
          <p:cNvSpPr txBox="1"/>
          <p:nvPr/>
        </p:nvSpPr>
        <p:spPr>
          <a:xfrm>
            <a:off x="2611032" y="3425825"/>
            <a:ext cx="6950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논리적 설계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E7491A-9965-B415-3927-DE8AE06957D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8134" y="1694488"/>
            <a:ext cx="1895732" cy="161703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33B026-73D7-5A1E-99D1-D0E91B565223}"/>
              </a:ext>
            </a:extLst>
          </p:cNvPr>
          <p:cNvGrpSpPr/>
          <p:nvPr/>
        </p:nvGrpSpPr>
        <p:grpSpPr>
          <a:xfrm>
            <a:off x="152400" y="107950"/>
            <a:ext cx="11874500" cy="6642100"/>
            <a:chOff x="152400" y="107950"/>
            <a:chExt cx="11874500" cy="664210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C77B7DA-AB8F-3DC3-C5B8-43F0D92C7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" y="107950"/>
              <a:ext cx="6350" cy="66421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04D4EAC-00CE-4030-E425-E3D2E672AC48}"/>
                </a:ext>
              </a:extLst>
            </p:cNvPr>
            <p:cNvCxnSpPr>
              <a:cxnSpLocks/>
            </p:cNvCxnSpPr>
            <p:nvPr/>
          </p:nvCxnSpPr>
          <p:spPr>
            <a:xfrm>
              <a:off x="12020550" y="107950"/>
              <a:ext cx="0" cy="6635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2900AA9-D687-F21D-EF8E-4DFA5086A7A8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114300"/>
              <a:ext cx="11868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A62088F-B957-FDD9-905E-AD12C1476322}"/>
                </a:ext>
              </a:extLst>
            </p:cNvPr>
            <p:cNvCxnSpPr>
              <a:cxnSpLocks/>
            </p:cNvCxnSpPr>
            <p:nvPr/>
          </p:nvCxnSpPr>
          <p:spPr>
            <a:xfrm>
              <a:off x="158750" y="6743700"/>
              <a:ext cx="11868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32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41D54A4-F7A3-FEF4-8E63-1DD942CE64DD}"/>
              </a:ext>
            </a:extLst>
          </p:cNvPr>
          <p:cNvGrpSpPr/>
          <p:nvPr/>
        </p:nvGrpSpPr>
        <p:grpSpPr>
          <a:xfrm>
            <a:off x="215900" y="0"/>
            <a:ext cx="2299700" cy="864000"/>
            <a:chOff x="215900" y="0"/>
            <a:chExt cx="2299700" cy="864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080B57-CEE4-475D-B390-E830C616B0F5}"/>
                </a:ext>
              </a:extLst>
            </p:cNvPr>
            <p:cNvSpPr/>
            <p:nvPr/>
          </p:nvSpPr>
          <p:spPr>
            <a:xfrm>
              <a:off x="215900" y="0"/>
              <a:ext cx="1397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6B1549-B4EA-AF9F-C3D1-35D9381FD031}"/>
                </a:ext>
              </a:extLst>
            </p:cNvPr>
            <p:cNvSpPr txBox="1"/>
            <p:nvPr/>
          </p:nvSpPr>
          <p:spPr>
            <a:xfrm>
              <a:off x="355599" y="27809"/>
              <a:ext cx="4699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FD35B5-C3B1-B6DB-F337-28F27B3874AB}"/>
                </a:ext>
              </a:extLst>
            </p:cNvPr>
            <p:cNvSpPr txBox="1"/>
            <p:nvPr/>
          </p:nvSpPr>
          <p:spPr>
            <a:xfrm>
              <a:off x="590547" y="91309"/>
              <a:ext cx="192392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논리적 설계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E6E63-3794-8240-EB53-6C1ADB8AF803}"/>
                </a:ext>
              </a:extLst>
            </p:cNvPr>
            <p:cNvSpPr/>
            <p:nvPr/>
          </p:nvSpPr>
          <p:spPr>
            <a:xfrm rot="16200000">
              <a:off x="1365400" y="-286200"/>
              <a:ext cx="1404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098ACDAA-6BBF-E3AC-FDEF-514544E4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40077"/>
              </p:ext>
            </p:extLst>
          </p:nvPr>
        </p:nvGraphicFramePr>
        <p:xfrm>
          <a:off x="515150" y="1042931"/>
          <a:ext cx="11149675" cy="5187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테이블 이름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42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장르 테이블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장르 테이블에는 음악의 장르 정보를 저장한다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아티스트 테이블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아티스트 테이블에는 아티스트 그룹 정보를 저장한다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앨범 테이블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앨범 테이블은 음악 앨범 정보를 저장한다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음악 테이블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음악 테이블은 음악 트랙 정보를 저장한다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사용자 테이블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사용자 테이블은 사용자 정보를 저장한다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플레이리스트 테이블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플레이리스트 테이블은 사용자의 플레이리스트 정보를 저장한다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플레이리스트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음악 테이블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플레이리스트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음악 테이블은 플레이리스트에 포함된 음악 정보를 저장한다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결제 테이블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결제 테이블은 사용자의 결제 정보를 저장한다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음악평가 테이블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음악평가 테이블은 사용자의 음악 평가 정보를 저장한다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25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음악스트리밍서비스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테이블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음악스트리밍서비스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테이블은 사용자가 가입한 음악 스트리밍 서비스 정보를 저장한다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6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64894"/>
              </p:ext>
            </p:extLst>
          </p:nvPr>
        </p:nvGraphicFramePr>
        <p:xfrm>
          <a:off x="603248" y="1299565"/>
          <a:ext cx="10788406" cy="370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9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테이블 이름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열 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형식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기본 키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외래 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470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장르</a:t>
                      </a:r>
                      <a:endParaRPr lang="en-US" altLang="ko-KR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장르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PK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47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장르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VARCHAR(100)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47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부모장르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FK</a:t>
                      </a:r>
                      <a:endParaRPr lang="ko-KR" altLang="en-US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E1A9C5BC-70D8-692C-93CE-16166F12D4E9}"/>
              </a:ext>
            </a:extLst>
          </p:cNvPr>
          <p:cNvGrpSpPr/>
          <p:nvPr/>
        </p:nvGrpSpPr>
        <p:grpSpPr>
          <a:xfrm>
            <a:off x="215900" y="0"/>
            <a:ext cx="2299700" cy="864000"/>
            <a:chOff x="215900" y="0"/>
            <a:chExt cx="2299700" cy="86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6C359F-1AB2-2A10-B7F7-AC4E05967BFF}"/>
                </a:ext>
              </a:extLst>
            </p:cNvPr>
            <p:cNvSpPr/>
            <p:nvPr/>
          </p:nvSpPr>
          <p:spPr>
            <a:xfrm>
              <a:off x="215900" y="0"/>
              <a:ext cx="1397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9AD7FB-8964-FCCF-5F45-05AAB03D9049}"/>
                </a:ext>
              </a:extLst>
            </p:cNvPr>
            <p:cNvSpPr txBox="1"/>
            <p:nvPr/>
          </p:nvSpPr>
          <p:spPr>
            <a:xfrm>
              <a:off x="355599" y="27809"/>
              <a:ext cx="4699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AFBAD-0E94-C7D5-B7CD-506A9B2B2004}"/>
                </a:ext>
              </a:extLst>
            </p:cNvPr>
            <p:cNvSpPr txBox="1"/>
            <p:nvPr/>
          </p:nvSpPr>
          <p:spPr>
            <a:xfrm>
              <a:off x="590547" y="91309"/>
              <a:ext cx="192392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논리적 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4192E0-AD2F-FE45-AB06-9E201CA3D096}"/>
                </a:ext>
              </a:extLst>
            </p:cNvPr>
            <p:cNvSpPr/>
            <p:nvPr/>
          </p:nvSpPr>
          <p:spPr>
            <a:xfrm rot="16200000">
              <a:off x="1365400" y="-286200"/>
              <a:ext cx="1404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람, 의류, 실내, 전자제품이(가) 표시된 사진&#10;&#10;자동 생성된 설명">
            <a:extLst>
              <a:ext uri="{FF2B5EF4-FFF2-40B4-BE49-F238E27FC236}">
                <a16:creationId xmlns:a16="http://schemas.microsoft.com/office/drawing/2014/main" id="{6EF4588A-1E20-0AAF-CB3F-862CF4B9D19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B9444C-9CDC-45A5-20BC-A58CD7D276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A1B17-6355-161B-5601-0B28E10E2019}"/>
              </a:ext>
            </a:extLst>
          </p:cNvPr>
          <p:cNvSpPr txBox="1"/>
          <p:nvPr/>
        </p:nvSpPr>
        <p:spPr>
          <a:xfrm>
            <a:off x="3207024" y="1020417"/>
            <a:ext cx="527436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7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A3A86E-AE01-9EEE-14B6-ACCEC47AFE00}"/>
              </a:ext>
            </a:extLst>
          </p:cNvPr>
          <p:cNvGrpSpPr/>
          <p:nvPr/>
        </p:nvGrpSpPr>
        <p:grpSpPr>
          <a:xfrm>
            <a:off x="152400" y="107950"/>
            <a:ext cx="11874500" cy="6642100"/>
            <a:chOff x="152400" y="107950"/>
            <a:chExt cx="11874500" cy="66421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0E2F804-6CC0-CBDD-8705-C3259C92B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" y="107950"/>
              <a:ext cx="6350" cy="66421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1A37C1E-F682-5B48-0388-F83ADEC72F18}"/>
                </a:ext>
              </a:extLst>
            </p:cNvPr>
            <p:cNvCxnSpPr>
              <a:cxnSpLocks/>
            </p:cNvCxnSpPr>
            <p:nvPr/>
          </p:nvCxnSpPr>
          <p:spPr>
            <a:xfrm>
              <a:off x="12020550" y="107950"/>
              <a:ext cx="0" cy="6635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25116CC-AD05-578A-9596-399608DC0DC4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114300"/>
              <a:ext cx="11868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57385D2-E6C7-ACF7-5053-E927F77B2F7E}"/>
                </a:ext>
              </a:extLst>
            </p:cNvPr>
            <p:cNvCxnSpPr>
              <a:cxnSpLocks/>
            </p:cNvCxnSpPr>
            <p:nvPr/>
          </p:nvCxnSpPr>
          <p:spPr>
            <a:xfrm>
              <a:off x="158750" y="6743700"/>
              <a:ext cx="11868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BF0B0E-4AD0-1E59-A2D9-871F04841473}"/>
              </a:ext>
            </a:extLst>
          </p:cNvPr>
          <p:cNvSpPr/>
          <p:nvPr/>
        </p:nvSpPr>
        <p:spPr>
          <a:xfrm>
            <a:off x="10812946" y="424899"/>
            <a:ext cx="862220" cy="2849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006B8-F6FE-BF98-1090-015B981CB54F}"/>
              </a:ext>
            </a:extLst>
          </p:cNvPr>
          <p:cNvSpPr txBox="1"/>
          <p:nvPr/>
        </p:nvSpPr>
        <p:spPr>
          <a:xfrm>
            <a:off x="3034748" y="3863008"/>
            <a:ext cx="2080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0DEF3-F819-D7A9-7125-EBC520615AAF}"/>
              </a:ext>
            </a:extLst>
          </p:cNvPr>
          <p:cNvSpPr txBox="1"/>
          <p:nvPr/>
        </p:nvSpPr>
        <p:spPr>
          <a:xfrm>
            <a:off x="7076387" y="3856381"/>
            <a:ext cx="2299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A4FC80-9DDE-6DB2-90A8-0F5A4D287D04}"/>
              </a:ext>
            </a:extLst>
          </p:cNvPr>
          <p:cNvSpPr txBox="1"/>
          <p:nvPr/>
        </p:nvSpPr>
        <p:spPr>
          <a:xfrm>
            <a:off x="3034748" y="5068969"/>
            <a:ext cx="2299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논리적 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E20F5-B464-F66D-BF67-8404C2543C79}"/>
              </a:ext>
            </a:extLst>
          </p:cNvPr>
          <p:cNvSpPr txBox="1"/>
          <p:nvPr/>
        </p:nvSpPr>
        <p:spPr>
          <a:xfrm>
            <a:off x="7076387" y="5060685"/>
            <a:ext cx="2299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설계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D54B5BC-FCAF-6F2B-50E7-7FA3F6023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saturation sat="10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6748" y="3725227"/>
            <a:ext cx="739361" cy="73936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58621E4-4E3C-7653-00CB-98BE0F852A4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6748" y="4869458"/>
            <a:ext cx="738000" cy="738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F304174-55E4-0897-BEB8-B92EA1BEDD2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9139" y="3734018"/>
            <a:ext cx="738000" cy="738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363120B-1DC6-45EE-55C7-7A010E9177E8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8387" y="4869458"/>
            <a:ext cx="738000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0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26094"/>
              </p:ext>
            </p:extLst>
          </p:nvPr>
        </p:nvGraphicFramePr>
        <p:xfrm>
          <a:off x="671512" y="1161896"/>
          <a:ext cx="10596256" cy="373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205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테이블 이름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열 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형식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기본 키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외래 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219">
                <a:tc row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아티스트</a:t>
                      </a:r>
                      <a:endParaRPr lang="en-US" altLang="ko-KR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아티스트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PK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219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VARCHAR(100)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219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국적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VARCHAR(100)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057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활동 시작일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0E70DDB-AA64-06BB-AFF0-6B5ABEB9976E}"/>
              </a:ext>
            </a:extLst>
          </p:cNvPr>
          <p:cNvGrpSpPr/>
          <p:nvPr/>
        </p:nvGrpSpPr>
        <p:grpSpPr>
          <a:xfrm>
            <a:off x="215900" y="0"/>
            <a:ext cx="2299700" cy="864000"/>
            <a:chOff x="215900" y="0"/>
            <a:chExt cx="2299700" cy="86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9EA112-63CF-5E30-A10A-1E606E50F5A9}"/>
                </a:ext>
              </a:extLst>
            </p:cNvPr>
            <p:cNvSpPr/>
            <p:nvPr/>
          </p:nvSpPr>
          <p:spPr>
            <a:xfrm>
              <a:off x="215900" y="0"/>
              <a:ext cx="1397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5DF3A7-D2F6-C03B-5F25-D6A32224AB78}"/>
                </a:ext>
              </a:extLst>
            </p:cNvPr>
            <p:cNvSpPr txBox="1"/>
            <p:nvPr/>
          </p:nvSpPr>
          <p:spPr>
            <a:xfrm>
              <a:off x="355599" y="27809"/>
              <a:ext cx="4699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05E874-8421-12B2-EF68-D6C0EB0E2343}"/>
                </a:ext>
              </a:extLst>
            </p:cNvPr>
            <p:cNvSpPr txBox="1"/>
            <p:nvPr/>
          </p:nvSpPr>
          <p:spPr>
            <a:xfrm>
              <a:off x="590547" y="91309"/>
              <a:ext cx="192392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논리적 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7BB98C-111B-84A2-7D03-266C09664867}"/>
                </a:ext>
              </a:extLst>
            </p:cNvPr>
            <p:cNvSpPr/>
            <p:nvPr/>
          </p:nvSpPr>
          <p:spPr>
            <a:xfrm rot="16200000">
              <a:off x="1365400" y="-286200"/>
              <a:ext cx="1404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22906"/>
              </p:ext>
            </p:extLst>
          </p:nvPr>
        </p:nvGraphicFramePr>
        <p:xfrm>
          <a:off x="670201" y="1097883"/>
          <a:ext cx="10733254" cy="442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854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테이블 이름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기본 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외래 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967">
                <a:tc row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앨범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앨범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 NULL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466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아티스트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NOT NULL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FK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466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VARCHAR(100)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NOT NULL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466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발매연도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NOT NULL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EB41226-E608-CAB7-6B40-68458546311D}"/>
              </a:ext>
            </a:extLst>
          </p:cNvPr>
          <p:cNvGrpSpPr/>
          <p:nvPr/>
        </p:nvGrpSpPr>
        <p:grpSpPr>
          <a:xfrm>
            <a:off x="215900" y="0"/>
            <a:ext cx="2299700" cy="864000"/>
            <a:chOff x="215900" y="0"/>
            <a:chExt cx="2299700" cy="86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B4457A-1C8E-37BC-43B6-9EE849506EF7}"/>
                </a:ext>
              </a:extLst>
            </p:cNvPr>
            <p:cNvSpPr/>
            <p:nvPr/>
          </p:nvSpPr>
          <p:spPr>
            <a:xfrm>
              <a:off x="215900" y="0"/>
              <a:ext cx="1397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FF8212-54F4-0BCC-159E-9FF2750A8142}"/>
                </a:ext>
              </a:extLst>
            </p:cNvPr>
            <p:cNvSpPr txBox="1"/>
            <p:nvPr/>
          </p:nvSpPr>
          <p:spPr>
            <a:xfrm>
              <a:off x="355599" y="27809"/>
              <a:ext cx="4699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AC5F0-F672-2C26-C731-24BCC8F52161}"/>
                </a:ext>
              </a:extLst>
            </p:cNvPr>
            <p:cNvSpPr txBox="1"/>
            <p:nvPr/>
          </p:nvSpPr>
          <p:spPr>
            <a:xfrm>
              <a:off x="590547" y="91309"/>
              <a:ext cx="192392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논리적 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BAFF4C-1BC9-06AD-875C-B5C7C91FFD71}"/>
                </a:ext>
              </a:extLst>
            </p:cNvPr>
            <p:cNvSpPr/>
            <p:nvPr/>
          </p:nvSpPr>
          <p:spPr>
            <a:xfrm rot="16200000">
              <a:off x="1365400" y="-286200"/>
              <a:ext cx="1404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BC4FF4B-0BBA-0352-3B64-6195D0985CCB}"/>
              </a:ext>
            </a:extLst>
          </p:cNvPr>
          <p:cNvGrpSpPr/>
          <p:nvPr/>
        </p:nvGrpSpPr>
        <p:grpSpPr>
          <a:xfrm>
            <a:off x="215900" y="0"/>
            <a:ext cx="2299700" cy="864000"/>
            <a:chOff x="215900" y="0"/>
            <a:chExt cx="2299700" cy="86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60909A-3E47-AEA3-2C4E-D2F88E07FF27}"/>
                </a:ext>
              </a:extLst>
            </p:cNvPr>
            <p:cNvSpPr/>
            <p:nvPr/>
          </p:nvSpPr>
          <p:spPr>
            <a:xfrm>
              <a:off x="215900" y="0"/>
              <a:ext cx="1397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DAE248-6EBB-F27C-8E47-DDEE13378E95}"/>
                </a:ext>
              </a:extLst>
            </p:cNvPr>
            <p:cNvSpPr txBox="1"/>
            <p:nvPr/>
          </p:nvSpPr>
          <p:spPr>
            <a:xfrm>
              <a:off x="355599" y="27809"/>
              <a:ext cx="4699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88F9F6-0F38-05AC-94A0-1E374DE54832}"/>
                </a:ext>
              </a:extLst>
            </p:cNvPr>
            <p:cNvSpPr txBox="1"/>
            <p:nvPr/>
          </p:nvSpPr>
          <p:spPr>
            <a:xfrm>
              <a:off x="590547" y="91309"/>
              <a:ext cx="192392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논리적 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F83BD18-0439-7D72-AEFE-29394CDE8942}"/>
                </a:ext>
              </a:extLst>
            </p:cNvPr>
            <p:cNvSpPr/>
            <p:nvPr/>
          </p:nvSpPr>
          <p:spPr>
            <a:xfrm rot="16200000">
              <a:off x="1365400" y="-286200"/>
              <a:ext cx="1404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C892557A-6C9C-3724-90F0-9E11F754A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07031"/>
              </p:ext>
            </p:extLst>
          </p:nvPr>
        </p:nvGraphicFramePr>
        <p:xfrm>
          <a:off x="364754" y="936304"/>
          <a:ext cx="11422158" cy="5420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429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테이블 이름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열 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형식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기본 키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외래 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91">
                <a:tc rowSpan="6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음악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음악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PK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291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아티스트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  <a:endParaRPr lang="ko-KR" altLang="en-US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FK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291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제목</a:t>
                      </a:r>
                      <a:endParaRPr lang="en-US" altLang="ko-KR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VARCHAR(100)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291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발매연도</a:t>
                      </a:r>
                      <a:endParaRPr lang="en-US" altLang="ko-KR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291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앨범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  <a:endParaRPr lang="ko-KR" altLang="en-US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FK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291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장르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  <a:endParaRPr lang="ko-KR" altLang="en-US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FK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10523"/>
              </p:ext>
            </p:extLst>
          </p:nvPr>
        </p:nvGraphicFramePr>
        <p:xfrm>
          <a:off x="670200" y="1202408"/>
          <a:ext cx="10591669" cy="369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4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4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13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테이블 이름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기본 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외래 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39">
                <a:tc rowSpan="5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사용자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NOT NULL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39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VARCHAR(100)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7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VARCHAR(45)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57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패스워드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VARCHAR(100)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332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0F97B048-0306-8B08-B511-F1A8D371DD2C}"/>
              </a:ext>
            </a:extLst>
          </p:cNvPr>
          <p:cNvGrpSpPr/>
          <p:nvPr/>
        </p:nvGrpSpPr>
        <p:grpSpPr>
          <a:xfrm>
            <a:off x="215900" y="0"/>
            <a:ext cx="2299700" cy="864000"/>
            <a:chOff x="215900" y="0"/>
            <a:chExt cx="2299700" cy="86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8BE242-F0B0-4D40-797B-459D06EC253C}"/>
                </a:ext>
              </a:extLst>
            </p:cNvPr>
            <p:cNvSpPr/>
            <p:nvPr/>
          </p:nvSpPr>
          <p:spPr>
            <a:xfrm>
              <a:off x="215900" y="0"/>
              <a:ext cx="1397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2C026B-9DBC-1BF8-0702-759B232E373B}"/>
                </a:ext>
              </a:extLst>
            </p:cNvPr>
            <p:cNvSpPr txBox="1"/>
            <p:nvPr/>
          </p:nvSpPr>
          <p:spPr>
            <a:xfrm>
              <a:off x="355599" y="27809"/>
              <a:ext cx="4699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36F62B-6758-AFBD-2A3D-29B02785F02A}"/>
                </a:ext>
              </a:extLst>
            </p:cNvPr>
            <p:cNvSpPr txBox="1"/>
            <p:nvPr/>
          </p:nvSpPr>
          <p:spPr>
            <a:xfrm>
              <a:off x="590547" y="91309"/>
              <a:ext cx="192392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논리적 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D2BAE3-1CBC-528F-8085-33466C8BE2AA}"/>
                </a:ext>
              </a:extLst>
            </p:cNvPr>
            <p:cNvSpPr/>
            <p:nvPr/>
          </p:nvSpPr>
          <p:spPr>
            <a:xfrm rot="16200000">
              <a:off x="1365400" y="-286200"/>
              <a:ext cx="1404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91801"/>
              </p:ext>
            </p:extLst>
          </p:nvPr>
        </p:nvGraphicFramePr>
        <p:xfrm>
          <a:off x="381519" y="1004604"/>
          <a:ext cx="11069130" cy="381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266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테이블 이름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열 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형식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기본 키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외래 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66">
                <a:tc rowSpan="4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플레이리스트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플레이리스트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PK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266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FK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266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제목</a:t>
                      </a:r>
                      <a:endParaRPr lang="en-US" altLang="ko-KR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VARCHAR(100)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500" b="0" i="0" u="none" strike="noStrike" kern="1200" cap="none" spc="0" normalizeH="0" baseline="0" dirty="0">
                        <a:solidFill>
                          <a:srgbClr val="000000"/>
                        </a:solidFill>
                        <a:latin typeface="Arial"/>
                        <a:ea typeface="나눔스퀘어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266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생성일</a:t>
                      </a:r>
                      <a:endParaRPr lang="en-US" altLang="ko-KR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DATE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500" b="0" i="0" u="none" strike="noStrike" kern="1200" cap="none" spc="0" normalizeH="0" baseline="0" dirty="0">
                        <a:solidFill>
                          <a:srgbClr val="000000"/>
                        </a:solidFill>
                        <a:latin typeface="Arial"/>
                        <a:ea typeface="나눔스퀘어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D0F056F2-DE65-CB8A-A555-7FEEA3885259}"/>
              </a:ext>
            </a:extLst>
          </p:cNvPr>
          <p:cNvGrpSpPr/>
          <p:nvPr/>
        </p:nvGrpSpPr>
        <p:grpSpPr>
          <a:xfrm>
            <a:off x="215900" y="0"/>
            <a:ext cx="2299700" cy="864000"/>
            <a:chOff x="215900" y="0"/>
            <a:chExt cx="2299700" cy="86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522C0E-A85C-3530-4828-4136FBE2D24B}"/>
                </a:ext>
              </a:extLst>
            </p:cNvPr>
            <p:cNvSpPr/>
            <p:nvPr/>
          </p:nvSpPr>
          <p:spPr>
            <a:xfrm>
              <a:off x="215900" y="0"/>
              <a:ext cx="1397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BCE825-E78F-220F-062D-F4792205D64A}"/>
                </a:ext>
              </a:extLst>
            </p:cNvPr>
            <p:cNvSpPr txBox="1"/>
            <p:nvPr/>
          </p:nvSpPr>
          <p:spPr>
            <a:xfrm>
              <a:off x="355599" y="27809"/>
              <a:ext cx="4699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C11A22-612B-78A0-5179-E0BE5DC117FE}"/>
                </a:ext>
              </a:extLst>
            </p:cNvPr>
            <p:cNvSpPr txBox="1"/>
            <p:nvPr/>
          </p:nvSpPr>
          <p:spPr>
            <a:xfrm>
              <a:off x="590547" y="91309"/>
              <a:ext cx="192392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논리적 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648F26-EA45-7A13-F039-DF57CD79C967}"/>
                </a:ext>
              </a:extLst>
            </p:cNvPr>
            <p:cNvSpPr/>
            <p:nvPr/>
          </p:nvSpPr>
          <p:spPr>
            <a:xfrm rot="16200000">
              <a:off x="1365400" y="-286200"/>
              <a:ext cx="1404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96441"/>
              </p:ext>
            </p:extLst>
          </p:nvPr>
        </p:nvGraphicFramePr>
        <p:xfrm>
          <a:off x="364754" y="936304"/>
          <a:ext cx="11422158" cy="309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429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테이블 이름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열 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형식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기본 키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외래 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91">
                <a:tc rowSpan="3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플레이리스트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음악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플레이리스트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FK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291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음악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INTEGER</a:t>
                      </a:r>
                      <a:endParaRPr lang="ko-KR" altLang="en-US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FK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291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순서</a:t>
                      </a:r>
                      <a:endParaRPr lang="en-US" altLang="ko-KR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CA642A89-D2D0-AEFC-2570-F7305AF106C7}"/>
              </a:ext>
            </a:extLst>
          </p:cNvPr>
          <p:cNvGrpSpPr/>
          <p:nvPr/>
        </p:nvGrpSpPr>
        <p:grpSpPr>
          <a:xfrm>
            <a:off x="215900" y="0"/>
            <a:ext cx="2299700" cy="864000"/>
            <a:chOff x="215900" y="0"/>
            <a:chExt cx="2299700" cy="86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4F3988-49CF-60A5-C5BE-B4D339301FF5}"/>
                </a:ext>
              </a:extLst>
            </p:cNvPr>
            <p:cNvSpPr/>
            <p:nvPr/>
          </p:nvSpPr>
          <p:spPr>
            <a:xfrm>
              <a:off x="215900" y="0"/>
              <a:ext cx="1397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ED2C92-1AB7-755A-FCB1-9BB22748DEC8}"/>
                </a:ext>
              </a:extLst>
            </p:cNvPr>
            <p:cNvSpPr txBox="1"/>
            <p:nvPr/>
          </p:nvSpPr>
          <p:spPr>
            <a:xfrm>
              <a:off x="355599" y="27809"/>
              <a:ext cx="4699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0D2CC5-578F-EA68-B432-1ECA6AD988DC}"/>
                </a:ext>
              </a:extLst>
            </p:cNvPr>
            <p:cNvSpPr txBox="1"/>
            <p:nvPr/>
          </p:nvSpPr>
          <p:spPr>
            <a:xfrm>
              <a:off x="590547" y="91309"/>
              <a:ext cx="192392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논리적 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C7444-6A03-47FD-DE7A-BE09A60A2D26}"/>
                </a:ext>
              </a:extLst>
            </p:cNvPr>
            <p:cNvSpPr/>
            <p:nvPr/>
          </p:nvSpPr>
          <p:spPr>
            <a:xfrm rot="16200000">
              <a:off x="1365400" y="-286200"/>
              <a:ext cx="1404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EAE47C4-9360-E4B2-6FDE-E5B783FB3E0B}"/>
              </a:ext>
            </a:extLst>
          </p:cNvPr>
          <p:cNvGrpSpPr/>
          <p:nvPr/>
        </p:nvGrpSpPr>
        <p:grpSpPr>
          <a:xfrm>
            <a:off x="215900" y="0"/>
            <a:ext cx="2299700" cy="864000"/>
            <a:chOff x="215900" y="0"/>
            <a:chExt cx="2299700" cy="86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C92BDA-9DF4-D0BA-4B3C-B4DC729A5FA0}"/>
                </a:ext>
              </a:extLst>
            </p:cNvPr>
            <p:cNvSpPr/>
            <p:nvPr/>
          </p:nvSpPr>
          <p:spPr>
            <a:xfrm>
              <a:off x="215900" y="0"/>
              <a:ext cx="1397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30B0FB-4B8D-C896-E4DE-0CED559B0927}"/>
                </a:ext>
              </a:extLst>
            </p:cNvPr>
            <p:cNvSpPr txBox="1"/>
            <p:nvPr/>
          </p:nvSpPr>
          <p:spPr>
            <a:xfrm>
              <a:off x="355599" y="27809"/>
              <a:ext cx="4699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7496FB-2D69-5F33-2E73-A627F69822E1}"/>
                </a:ext>
              </a:extLst>
            </p:cNvPr>
            <p:cNvSpPr txBox="1"/>
            <p:nvPr/>
          </p:nvSpPr>
          <p:spPr>
            <a:xfrm>
              <a:off x="590547" y="91309"/>
              <a:ext cx="192392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논리적 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823706-EDF1-3C3D-544A-F1C2882526B6}"/>
                </a:ext>
              </a:extLst>
            </p:cNvPr>
            <p:cNvSpPr/>
            <p:nvPr/>
          </p:nvSpPr>
          <p:spPr>
            <a:xfrm rot="16200000">
              <a:off x="1365400" y="-286200"/>
              <a:ext cx="1404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C0F85DE4-E291-954F-8AE3-23F17AABD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8980"/>
              </p:ext>
            </p:extLst>
          </p:nvPr>
        </p:nvGraphicFramePr>
        <p:xfrm>
          <a:off x="364754" y="936304"/>
          <a:ext cx="11422158" cy="46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429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테이블 이름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열 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형식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기본 키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외래 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91">
                <a:tc rowSpan="5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결제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결제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PK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291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  <a:endParaRPr lang="ko-KR" altLang="en-US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FK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291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결제 날짜</a:t>
                      </a:r>
                      <a:endParaRPr lang="en-US" altLang="ko-KR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DATE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291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금액</a:t>
                      </a:r>
                      <a:endParaRPr lang="en-US" altLang="ko-KR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DECIMAL(10, 2)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291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결제방법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VARCHAR(100)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63832"/>
              </p:ext>
            </p:extLst>
          </p:nvPr>
        </p:nvGraphicFramePr>
        <p:xfrm>
          <a:off x="331331" y="972554"/>
          <a:ext cx="11331696" cy="351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8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8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8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8192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테이블 이름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기본 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외래 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192">
                <a:tc rowSpan="3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음악평가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192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음악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 </a:t>
                      </a: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192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 err="1"/>
                        <a:t>별점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 </a:t>
                      </a: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E66B9983-B624-DC7C-9E8A-91060023C63A}"/>
              </a:ext>
            </a:extLst>
          </p:cNvPr>
          <p:cNvGrpSpPr/>
          <p:nvPr/>
        </p:nvGrpSpPr>
        <p:grpSpPr>
          <a:xfrm>
            <a:off x="215900" y="0"/>
            <a:ext cx="2299700" cy="864000"/>
            <a:chOff x="215900" y="0"/>
            <a:chExt cx="2299700" cy="86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F02754-5955-9AF9-ED77-45DF4CFEDF52}"/>
                </a:ext>
              </a:extLst>
            </p:cNvPr>
            <p:cNvSpPr/>
            <p:nvPr/>
          </p:nvSpPr>
          <p:spPr>
            <a:xfrm>
              <a:off x="215900" y="0"/>
              <a:ext cx="1397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58B994-FA32-F439-7FDF-68E385E4708B}"/>
                </a:ext>
              </a:extLst>
            </p:cNvPr>
            <p:cNvSpPr txBox="1"/>
            <p:nvPr/>
          </p:nvSpPr>
          <p:spPr>
            <a:xfrm>
              <a:off x="355599" y="27809"/>
              <a:ext cx="4699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10FDF2-DDAD-9D83-98B7-DBAB49335409}"/>
                </a:ext>
              </a:extLst>
            </p:cNvPr>
            <p:cNvSpPr txBox="1"/>
            <p:nvPr/>
          </p:nvSpPr>
          <p:spPr>
            <a:xfrm>
              <a:off x="590547" y="91309"/>
              <a:ext cx="192392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논리적 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F8B6F0-1509-3952-DFED-ABA8CA2A914C}"/>
                </a:ext>
              </a:extLst>
            </p:cNvPr>
            <p:cNvSpPr/>
            <p:nvPr/>
          </p:nvSpPr>
          <p:spPr>
            <a:xfrm rot="16200000">
              <a:off x="1365400" y="-286200"/>
              <a:ext cx="1404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63353"/>
              </p:ext>
            </p:extLst>
          </p:nvPr>
        </p:nvGraphicFramePr>
        <p:xfrm>
          <a:off x="406530" y="1118333"/>
          <a:ext cx="11378940" cy="512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6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6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4803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테이블 이름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기본 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외래 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803">
                <a:tc rowSpan="5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 err="1"/>
                        <a:t>음악스트리밍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서비스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서비스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803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서비스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VARCHAR(100)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803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가입일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803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요금제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VARCHAR(50)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803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/>
                        <a:t>FK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9044BBB-E116-FE67-1632-9EC75EBEC0B9}"/>
              </a:ext>
            </a:extLst>
          </p:cNvPr>
          <p:cNvGrpSpPr/>
          <p:nvPr/>
        </p:nvGrpSpPr>
        <p:grpSpPr>
          <a:xfrm>
            <a:off x="215900" y="0"/>
            <a:ext cx="2299700" cy="864000"/>
            <a:chOff x="215900" y="0"/>
            <a:chExt cx="2299700" cy="86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C144143-AA8D-A20F-0BA6-11B71F98AE51}"/>
                </a:ext>
              </a:extLst>
            </p:cNvPr>
            <p:cNvSpPr/>
            <p:nvPr/>
          </p:nvSpPr>
          <p:spPr>
            <a:xfrm>
              <a:off x="215900" y="0"/>
              <a:ext cx="139700" cy="86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4E49FA-6708-190C-6D5A-E5382233446B}"/>
                </a:ext>
              </a:extLst>
            </p:cNvPr>
            <p:cNvSpPr txBox="1"/>
            <p:nvPr/>
          </p:nvSpPr>
          <p:spPr>
            <a:xfrm>
              <a:off x="355599" y="27809"/>
              <a:ext cx="4699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5C661-352B-6406-7D46-FD5312005409}"/>
                </a:ext>
              </a:extLst>
            </p:cNvPr>
            <p:cNvSpPr txBox="1"/>
            <p:nvPr/>
          </p:nvSpPr>
          <p:spPr>
            <a:xfrm>
              <a:off x="590547" y="91309"/>
              <a:ext cx="192392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논리적 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825503-4290-3618-768E-EB1B71238E75}"/>
                </a:ext>
              </a:extLst>
            </p:cNvPr>
            <p:cNvSpPr/>
            <p:nvPr/>
          </p:nvSpPr>
          <p:spPr>
            <a:xfrm rot="16200000">
              <a:off x="1365400" y="-286200"/>
              <a:ext cx="1404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악보, 책이(가) 표시된 사진&#10;&#10;자동 생성된 설명">
            <a:extLst>
              <a:ext uri="{FF2B5EF4-FFF2-40B4-BE49-F238E27FC236}">
                <a16:creationId xmlns:a16="http://schemas.microsoft.com/office/drawing/2014/main" id="{1CC96FD5-DDBD-4423-7C5C-FE9234ADA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47AC91-5A2F-7A31-900F-0AB68D2C91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FD93F-5CA7-D9D9-8B63-0C4A6FF4B989}"/>
              </a:ext>
            </a:extLst>
          </p:cNvPr>
          <p:cNvSpPr txBox="1"/>
          <p:nvPr/>
        </p:nvSpPr>
        <p:spPr>
          <a:xfrm>
            <a:off x="2611032" y="3425825"/>
            <a:ext cx="6950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설계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D5F3C4-B89A-1CD4-F1B6-037B4D927C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500" y="1694488"/>
            <a:ext cx="2053949" cy="161703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EC15CA-FF60-F6A5-B170-9E7FA3418030}"/>
              </a:ext>
            </a:extLst>
          </p:cNvPr>
          <p:cNvGrpSpPr/>
          <p:nvPr/>
        </p:nvGrpSpPr>
        <p:grpSpPr>
          <a:xfrm>
            <a:off x="152400" y="107950"/>
            <a:ext cx="11874500" cy="6642100"/>
            <a:chOff x="152400" y="107950"/>
            <a:chExt cx="11874500" cy="66421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34670D8-A6E3-A50D-1947-61210CC56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" y="107950"/>
              <a:ext cx="6350" cy="66421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F3207F-3C30-1B6C-20C0-FBE38BA1C6D1}"/>
                </a:ext>
              </a:extLst>
            </p:cNvPr>
            <p:cNvCxnSpPr>
              <a:cxnSpLocks/>
            </p:cNvCxnSpPr>
            <p:nvPr/>
          </p:nvCxnSpPr>
          <p:spPr>
            <a:xfrm>
              <a:off x="12020550" y="107950"/>
              <a:ext cx="0" cy="6635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7504B0C-9758-C125-38B8-D55CFD6A6EE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114300"/>
              <a:ext cx="11868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3AA34EF-F532-863D-0273-65ABBB33796C}"/>
                </a:ext>
              </a:extLst>
            </p:cNvPr>
            <p:cNvCxnSpPr>
              <a:cxnSpLocks/>
            </p:cNvCxnSpPr>
            <p:nvPr/>
          </p:nvCxnSpPr>
          <p:spPr>
            <a:xfrm>
              <a:off x="158750" y="6743700"/>
              <a:ext cx="11868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10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콘서트, 음악, 사람, 엔터테인먼트이(가) 표시된 사진&#10;&#10;자동 생성된 설명">
            <a:extLst>
              <a:ext uri="{FF2B5EF4-FFF2-40B4-BE49-F238E27FC236}">
                <a16:creationId xmlns:a16="http://schemas.microsoft.com/office/drawing/2014/main" id="{8D445A76-F5CE-AD9C-AD64-F504EBD18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3C09AE-4793-FE88-CF81-99E0731D6B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9AFA3-2D08-567A-85CE-C239B48C9AA5}"/>
              </a:ext>
            </a:extLst>
          </p:cNvPr>
          <p:cNvSpPr txBox="1"/>
          <p:nvPr/>
        </p:nvSpPr>
        <p:spPr>
          <a:xfrm>
            <a:off x="3075764" y="3425825"/>
            <a:ext cx="6027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C9AE19-9096-E9C4-BD04-A34AAB3D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saturation sat="10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5850" y="1257577"/>
            <a:ext cx="2053949" cy="205394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0729199-5560-35E1-364C-8B8CE56C2F3A}"/>
              </a:ext>
            </a:extLst>
          </p:cNvPr>
          <p:cNvGrpSpPr/>
          <p:nvPr/>
        </p:nvGrpSpPr>
        <p:grpSpPr>
          <a:xfrm>
            <a:off x="152400" y="107950"/>
            <a:ext cx="11874500" cy="6642100"/>
            <a:chOff x="152400" y="107950"/>
            <a:chExt cx="11874500" cy="664210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06F3FF4-3047-388C-A8E3-FC304BBEB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" y="107950"/>
              <a:ext cx="6350" cy="66421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130198E-1163-37E6-1422-20366BEE0FAF}"/>
                </a:ext>
              </a:extLst>
            </p:cNvPr>
            <p:cNvCxnSpPr>
              <a:cxnSpLocks/>
            </p:cNvCxnSpPr>
            <p:nvPr/>
          </p:nvCxnSpPr>
          <p:spPr>
            <a:xfrm>
              <a:off x="12020550" y="107950"/>
              <a:ext cx="0" cy="6635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A71F4C7-01F9-49B3-7B00-03A76272AD00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114300"/>
              <a:ext cx="11868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4CF859C-EDB7-E9AE-2F98-DDB8FA18C856}"/>
                </a:ext>
              </a:extLst>
            </p:cNvPr>
            <p:cNvCxnSpPr>
              <a:cxnSpLocks/>
            </p:cNvCxnSpPr>
            <p:nvPr/>
          </p:nvCxnSpPr>
          <p:spPr>
            <a:xfrm>
              <a:off x="158750" y="6743700"/>
              <a:ext cx="11868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9248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D43C3D-C654-E66F-B455-0915D0569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7" y="1507354"/>
            <a:ext cx="4610931" cy="16756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1457F6-A737-10E5-00FE-F4BE5879B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7" y="4014304"/>
            <a:ext cx="5851789" cy="16756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D30027-9AE8-0008-4422-B5E0C4012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349" y="1507354"/>
            <a:ext cx="2100041" cy="19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9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DB84A-7F47-33B7-47B5-B06DFEC0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9" y="1725964"/>
            <a:ext cx="4509741" cy="1590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71B6FE-AD59-5FAE-7504-F4ECD275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7" y="4052277"/>
            <a:ext cx="7412306" cy="15235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46D63C-0682-E1B0-3BE6-1E02F47C8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742" y="1695580"/>
            <a:ext cx="4474295" cy="173342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34729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E2C452-665A-05EE-E6D1-8A56ABAD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7" y="1484353"/>
            <a:ext cx="5459070" cy="19446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AE2F99B-35A5-DE28-F443-54632854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7" y="4237269"/>
            <a:ext cx="5836757" cy="16363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8E217B-5978-8AB6-CC0D-64B1FDF91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277" y="1563825"/>
            <a:ext cx="3827784" cy="18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35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EF5BD1-D7A3-F11F-11B3-D75E0492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7" y="1351241"/>
            <a:ext cx="5590450" cy="30047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759BBE-D83C-48EE-B6D2-C20BE3FC9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7" y="4843200"/>
            <a:ext cx="6567618" cy="15901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55D3FB-EA50-C24F-233D-F0F60F63C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71" y="1757377"/>
            <a:ext cx="5334255" cy="17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67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A1688A-71FC-A3FD-F36A-85ED3012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6" y="1637476"/>
            <a:ext cx="4474295" cy="2166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1B0912-80C7-D8F0-0BF6-CEF9DBB2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6" y="4332104"/>
            <a:ext cx="8464273" cy="8303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4713F5-42D7-D0A4-652D-52563DAD5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415" y="2276100"/>
            <a:ext cx="5842599" cy="8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9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CEA259-374D-C3F4-29C9-157400F1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7" y="1721077"/>
            <a:ext cx="4916431" cy="18918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0256A0-829A-6228-D351-D08C2C12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7" y="4657876"/>
            <a:ext cx="7944025" cy="8595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E1E97C-3A32-4C78-B24C-299E5FEE5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464" y="2663831"/>
            <a:ext cx="4855294" cy="9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1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BA1E96-8E6B-227E-2E66-5675FEA5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7" y="1487277"/>
            <a:ext cx="5618155" cy="2164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F8AD8A-A86A-1EBD-D99F-921C4F8A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7" y="4531510"/>
            <a:ext cx="7552914" cy="839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51DF6F-FCC6-8D23-743D-721CE6FB3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654" y="2087216"/>
            <a:ext cx="5088799" cy="11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43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00117D-0978-8ADC-9846-D82A7F66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7" y="1602237"/>
            <a:ext cx="5000919" cy="21384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BBF3EE-467D-4F62-ED3E-21B9A747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7" y="4478876"/>
            <a:ext cx="4763331" cy="8086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5F2A1F-4B1B-6009-3B2A-999E46542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019" y="2017470"/>
            <a:ext cx="3035701" cy="13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99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2C08BA-EA6D-1965-B98F-B446C12D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0" y="1647282"/>
            <a:ext cx="5803713" cy="2451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E50D9E-4975-F299-0977-3E1EC8A7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7" y="4684148"/>
            <a:ext cx="7689102" cy="772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23668B-6381-C095-09B4-E1EAA9065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90" y="2458953"/>
            <a:ext cx="5192610" cy="9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94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콘서트, 음악, 엔터테인먼트, 이벤트이(가) 표시된 사진&#10;&#10;자동 생성된 설명">
            <a:extLst>
              <a:ext uri="{FF2B5EF4-FFF2-40B4-BE49-F238E27FC236}">
                <a16:creationId xmlns:a16="http://schemas.microsoft.com/office/drawing/2014/main" id="{28ADF31F-4BCE-92F2-BAFA-6A5302524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CC43E1-BCAA-5056-0F61-471BF75D54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109EB9-A184-71CA-8078-BADC1BFBF261}"/>
              </a:ext>
            </a:extLst>
          </p:cNvPr>
          <p:cNvGrpSpPr/>
          <p:nvPr/>
        </p:nvGrpSpPr>
        <p:grpSpPr>
          <a:xfrm>
            <a:off x="152400" y="107950"/>
            <a:ext cx="11874500" cy="6642100"/>
            <a:chOff x="152400" y="107950"/>
            <a:chExt cx="11874500" cy="66421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48D38CC-D71F-ECFB-6957-76F41731D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" y="107950"/>
              <a:ext cx="6350" cy="66421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EC2BAAD-EE8C-A8DA-90DE-F37DB8E70EB0}"/>
                </a:ext>
              </a:extLst>
            </p:cNvPr>
            <p:cNvCxnSpPr>
              <a:cxnSpLocks/>
            </p:cNvCxnSpPr>
            <p:nvPr/>
          </p:nvCxnSpPr>
          <p:spPr>
            <a:xfrm>
              <a:off x="12020550" y="107950"/>
              <a:ext cx="0" cy="66357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B24D4C6-67E2-69AA-B12F-399CDF265C0D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114300"/>
              <a:ext cx="1186815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9CEC5C2-A791-8FA9-0842-784746E85682}"/>
                </a:ext>
              </a:extLst>
            </p:cNvPr>
            <p:cNvCxnSpPr>
              <a:cxnSpLocks/>
            </p:cNvCxnSpPr>
            <p:nvPr/>
          </p:nvCxnSpPr>
          <p:spPr>
            <a:xfrm>
              <a:off x="158750" y="6743700"/>
              <a:ext cx="1186815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9E2F02-6C2D-8301-0DB0-DD1ACD395E79}"/>
              </a:ext>
            </a:extLst>
          </p:cNvPr>
          <p:cNvSpPr txBox="1"/>
          <p:nvPr/>
        </p:nvSpPr>
        <p:spPr>
          <a:xfrm>
            <a:off x="1945720" y="2767281"/>
            <a:ext cx="8300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8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48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6530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소개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221400" y="-142200"/>
            <a:ext cx="1404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75E31-B2E7-4F46-37F6-866731347B94}"/>
              </a:ext>
            </a:extLst>
          </p:cNvPr>
          <p:cNvSpPr txBox="1"/>
          <p:nvPr/>
        </p:nvSpPr>
        <p:spPr>
          <a:xfrm>
            <a:off x="215900" y="1159680"/>
            <a:ext cx="354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 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B115A-F7AD-1611-5367-FEDC2475EC40}"/>
              </a:ext>
            </a:extLst>
          </p:cNvPr>
          <p:cNvSpPr txBox="1"/>
          <p:nvPr/>
        </p:nvSpPr>
        <p:spPr>
          <a:xfrm>
            <a:off x="215900" y="3429000"/>
            <a:ext cx="354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주제 선정 이유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D67BD-F593-085F-E601-69EFEBB95F33}"/>
              </a:ext>
            </a:extLst>
          </p:cNvPr>
          <p:cNvSpPr txBox="1"/>
          <p:nvPr/>
        </p:nvSpPr>
        <p:spPr>
          <a:xfrm>
            <a:off x="590547" y="1698544"/>
            <a:ext cx="365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음악 스트리밍 사이트 관리시스템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CBE67-7498-E1F8-9D21-FFC3FCC7996D}"/>
              </a:ext>
            </a:extLst>
          </p:cNvPr>
          <p:cNvSpPr txBox="1"/>
          <p:nvPr/>
        </p:nvSpPr>
        <p:spPr>
          <a:xfrm>
            <a:off x="590547" y="3956638"/>
            <a:ext cx="3444740" cy="744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음악 스트리밍 </a:t>
            </a:r>
            <a:r>
              <a:rPr lang="ko-KR" altLang="en-US" dirty="0">
                <a:solidFill>
                  <a:srgbClr val="333333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사이트 이용자 多</a:t>
            </a:r>
            <a:endParaRPr lang="en-US" altLang="ko-KR" dirty="0">
              <a:solidFill>
                <a:srgbClr val="333333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 latinLnBrk="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효율적인 관리 필요</a:t>
            </a:r>
            <a:endParaRPr lang="en-US" altLang="ko-KR" dirty="0">
              <a:solidFill>
                <a:srgbClr val="333333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81F607C-6A18-0229-5ECB-DE1455FD3C7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75391" y="1583243"/>
            <a:ext cx="1620000" cy="234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78C3502-E36A-C97B-2869-3CA2574D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082" y="1304146"/>
            <a:ext cx="3378188" cy="28981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2A532D-968D-4A0F-305C-8E948FAE96D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75391" y="4359365"/>
            <a:ext cx="1620000" cy="234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DCF9DC9-F9C9-AEAF-3A48-64AEC75C6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117" y="4606000"/>
            <a:ext cx="5412171" cy="17231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5" name="액자 24">
            <a:extLst>
              <a:ext uri="{FF2B5EF4-FFF2-40B4-BE49-F238E27FC236}">
                <a16:creationId xmlns:a16="http://schemas.microsoft.com/office/drawing/2014/main" id="{47DAC2E9-04ED-6A29-CAA3-62E250A81E92}"/>
              </a:ext>
            </a:extLst>
          </p:cNvPr>
          <p:cNvSpPr/>
          <p:nvPr/>
        </p:nvSpPr>
        <p:spPr>
          <a:xfrm>
            <a:off x="4958888" y="3220278"/>
            <a:ext cx="713043" cy="611193"/>
          </a:xfrm>
          <a:prstGeom prst="frame">
            <a:avLst>
              <a:gd name="adj1" fmla="val 39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5EF499C1-1BE5-3FB9-DC2E-1F0BC6EDCB2F}"/>
              </a:ext>
            </a:extLst>
          </p:cNvPr>
          <p:cNvSpPr/>
          <p:nvPr/>
        </p:nvSpPr>
        <p:spPr>
          <a:xfrm>
            <a:off x="4312105" y="4526487"/>
            <a:ext cx="1353200" cy="462956"/>
          </a:xfrm>
          <a:prstGeom prst="frame">
            <a:avLst>
              <a:gd name="adj1" fmla="val 53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8F736-9B52-91B3-77B1-DF4B43BB607F}"/>
              </a:ext>
            </a:extLst>
          </p:cNvPr>
          <p:cNvSpPr txBox="1"/>
          <p:nvPr/>
        </p:nvSpPr>
        <p:spPr>
          <a:xfrm>
            <a:off x="10147930" y="6329106"/>
            <a:ext cx="16822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sz="1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음악 이용자 실태조사</a:t>
            </a:r>
            <a:endParaRPr lang="en-US" altLang="ko-KR" sz="1000" dirty="0">
              <a:solidFill>
                <a:srgbClr val="333333"/>
              </a:solidFill>
              <a:highlight>
                <a:srgbClr val="FFFFFF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81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마이크, 오디오 장비, 실내, 음악이(가) 표시된 사진&#10;&#10;자동 생성된 설명">
            <a:extLst>
              <a:ext uri="{FF2B5EF4-FFF2-40B4-BE49-F238E27FC236}">
                <a16:creationId xmlns:a16="http://schemas.microsoft.com/office/drawing/2014/main" id="{F794AEBA-A2C0-8263-0973-CF031DB7C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9DBBFC-A10F-56B5-1EED-EE925D2AE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C894F-2D36-8645-55BE-90D1669DA731}"/>
              </a:ext>
            </a:extLst>
          </p:cNvPr>
          <p:cNvSpPr txBox="1"/>
          <p:nvPr/>
        </p:nvSpPr>
        <p:spPr>
          <a:xfrm>
            <a:off x="2611032" y="3425825"/>
            <a:ext cx="6950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7E27F8-94AC-EA7B-8BCE-63B44D7A670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5335" y="1694488"/>
            <a:ext cx="1782280" cy="161703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87EB5D-A979-F6E7-5840-1D96328A0A94}"/>
              </a:ext>
            </a:extLst>
          </p:cNvPr>
          <p:cNvGrpSpPr/>
          <p:nvPr/>
        </p:nvGrpSpPr>
        <p:grpSpPr>
          <a:xfrm>
            <a:off x="152400" y="107950"/>
            <a:ext cx="11874500" cy="6642100"/>
            <a:chOff x="152400" y="107950"/>
            <a:chExt cx="11874500" cy="66421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AF0E7EE-7AC4-9C72-C778-5FA92498E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" y="107950"/>
              <a:ext cx="6350" cy="66421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58A6C80-2861-5A10-B2F1-EEFF9BBAC220}"/>
                </a:ext>
              </a:extLst>
            </p:cNvPr>
            <p:cNvCxnSpPr>
              <a:cxnSpLocks/>
            </p:cNvCxnSpPr>
            <p:nvPr/>
          </p:nvCxnSpPr>
          <p:spPr>
            <a:xfrm>
              <a:off x="12020550" y="107950"/>
              <a:ext cx="0" cy="6635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94AFB0-DDC9-BA03-3B65-7C7B2155B1C6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114300"/>
              <a:ext cx="11868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058C940-9960-788F-9219-CD8A1A3D1AD9}"/>
                </a:ext>
              </a:extLst>
            </p:cNvPr>
            <p:cNvCxnSpPr>
              <a:cxnSpLocks/>
            </p:cNvCxnSpPr>
            <p:nvPr/>
          </p:nvCxnSpPr>
          <p:spPr>
            <a:xfrm>
              <a:off x="158750" y="6743700"/>
              <a:ext cx="11868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35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4044-CF3C-D83D-EBEA-FE0C67BF9CA2}"/>
              </a:ext>
            </a:extLst>
          </p:cNvPr>
          <p:cNvSpPr txBox="1"/>
          <p:nvPr/>
        </p:nvSpPr>
        <p:spPr>
          <a:xfrm>
            <a:off x="215900" y="1159680"/>
            <a:ext cx="354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9E007-6887-4135-3F92-89F5109C666E}"/>
              </a:ext>
            </a:extLst>
          </p:cNvPr>
          <p:cNvSpPr txBox="1"/>
          <p:nvPr/>
        </p:nvSpPr>
        <p:spPr>
          <a:xfrm>
            <a:off x="590547" y="1636734"/>
            <a:ext cx="587347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이메일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패스워드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등록일을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어트리뷰트로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23BE16-0CF7-5CB1-6D41-54E1993231B7}"/>
              </a:ext>
            </a:extLst>
          </p:cNvPr>
          <p:cNvGrpSpPr/>
          <p:nvPr/>
        </p:nvGrpSpPr>
        <p:grpSpPr>
          <a:xfrm>
            <a:off x="3950206" y="2918081"/>
            <a:ext cx="4291588" cy="3526829"/>
            <a:chOff x="3334540" y="2672916"/>
            <a:chExt cx="4291588" cy="352682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25FED0B-FB5F-D704-95A1-211382708B35}"/>
                </a:ext>
              </a:extLst>
            </p:cNvPr>
            <p:cNvSpPr/>
            <p:nvPr/>
          </p:nvSpPr>
          <p:spPr>
            <a:xfrm>
              <a:off x="4945625" y="2672916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E30F15-A8CF-7A49-9D6E-17A1E2747A23}"/>
                </a:ext>
              </a:extLst>
            </p:cNvPr>
            <p:cNvSpPr/>
            <p:nvPr/>
          </p:nvSpPr>
          <p:spPr>
            <a:xfrm>
              <a:off x="4709651" y="4048339"/>
              <a:ext cx="1386349" cy="7311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977350E-8CEA-1E54-5CAF-5BC6CA205131}"/>
                </a:ext>
              </a:extLst>
            </p:cNvPr>
            <p:cNvSpPr/>
            <p:nvPr/>
          </p:nvSpPr>
          <p:spPr>
            <a:xfrm>
              <a:off x="6711728" y="3956714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등록일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A08DEF9-3758-25B1-007F-B953A16808E9}"/>
                </a:ext>
              </a:extLst>
            </p:cNvPr>
            <p:cNvSpPr/>
            <p:nvPr/>
          </p:nvSpPr>
          <p:spPr>
            <a:xfrm>
              <a:off x="4945625" y="5285345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패스워드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7F0F7FB-C868-4248-E857-66DF093A157F}"/>
                </a:ext>
              </a:extLst>
            </p:cNvPr>
            <p:cNvSpPr/>
            <p:nvPr/>
          </p:nvSpPr>
          <p:spPr>
            <a:xfrm>
              <a:off x="3334540" y="3956714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이메일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72CBE01-D770-1B84-25B6-13F0277A13FD}"/>
                </a:ext>
              </a:extLst>
            </p:cNvPr>
            <p:cNvCxnSpPr>
              <a:cxnSpLocks/>
              <a:stCxn id="15" idx="6"/>
              <a:endCxn id="12" idx="1"/>
            </p:cNvCxnSpPr>
            <p:nvPr/>
          </p:nvCxnSpPr>
          <p:spPr>
            <a:xfrm>
              <a:off x="4248940" y="4413914"/>
              <a:ext cx="4607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E74C17A-5D21-6C6A-2312-829F2D634137}"/>
                </a:ext>
              </a:extLst>
            </p:cNvPr>
            <p:cNvCxnSpPr>
              <a:cxnSpLocks/>
              <a:stCxn id="13" idx="2"/>
              <a:endCxn id="12" idx="3"/>
            </p:cNvCxnSpPr>
            <p:nvPr/>
          </p:nvCxnSpPr>
          <p:spPr>
            <a:xfrm flipH="1">
              <a:off x="6096000" y="4413914"/>
              <a:ext cx="6157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31BABCD-4A9B-3D9C-00DE-D8665ECAF618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H="1" flipV="1">
              <a:off x="5402825" y="3587316"/>
              <a:ext cx="1" cy="46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00FBC70-2A8A-6D3A-524B-F063A035C155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flipV="1">
              <a:off x="5402825" y="4779490"/>
              <a:ext cx="1" cy="5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67202735-B747-2E43-94B6-ACD6D39E4A2C}"/>
              </a:ext>
            </a:extLst>
          </p:cNvPr>
          <p:cNvSpPr/>
          <p:nvPr/>
        </p:nvSpPr>
        <p:spPr>
          <a:xfrm>
            <a:off x="3950206" y="2918081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9870ECE-6C39-2FC4-C9E6-D40A096E4074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4730695" y="3698570"/>
            <a:ext cx="591111" cy="59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2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4044-CF3C-D83D-EBEA-FE0C67BF9CA2}"/>
              </a:ext>
            </a:extLst>
          </p:cNvPr>
          <p:cNvSpPr txBox="1"/>
          <p:nvPr/>
        </p:nvSpPr>
        <p:spPr>
          <a:xfrm>
            <a:off x="215900" y="1159680"/>
            <a:ext cx="354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플레이리스트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1CC39-6917-247F-F147-F85C8D14D164}"/>
              </a:ext>
            </a:extLst>
          </p:cNvPr>
          <p:cNvSpPr txBox="1"/>
          <p:nvPr/>
        </p:nvSpPr>
        <p:spPr>
          <a:xfrm>
            <a:off x="590547" y="1636734"/>
            <a:ext cx="5873475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플레이리스트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생성일을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어트리뷰트로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D3A4B9-F00D-B7F3-DB20-F636E3905C3F}"/>
              </a:ext>
            </a:extLst>
          </p:cNvPr>
          <p:cNvGrpSpPr/>
          <p:nvPr/>
        </p:nvGrpSpPr>
        <p:grpSpPr>
          <a:xfrm>
            <a:off x="3959616" y="2935616"/>
            <a:ext cx="4272770" cy="2186980"/>
            <a:chOff x="3343950" y="2690451"/>
            <a:chExt cx="4272770" cy="21869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457B097-1C23-7D55-C177-110CB9544191}"/>
                </a:ext>
              </a:extLst>
            </p:cNvPr>
            <p:cNvSpPr/>
            <p:nvPr/>
          </p:nvSpPr>
          <p:spPr>
            <a:xfrm>
              <a:off x="4910490" y="2690451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플레이리스트 </a:t>
              </a:r>
              <a:r>
                <a:rPr lang="en-US" altLang="ko-KR" sz="1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ID</a:t>
              </a:r>
              <a:endPara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9C60FA-DAB6-2ADE-8E98-A065B1F20063}"/>
                </a:ext>
              </a:extLst>
            </p:cNvPr>
            <p:cNvSpPr/>
            <p:nvPr/>
          </p:nvSpPr>
          <p:spPr>
            <a:xfrm>
              <a:off x="4572560" y="3971799"/>
              <a:ext cx="1590261" cy="8968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플레이리스트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2191A01-180B-580E-B75A-E34096C93A07}"/>
                </a:ext>
              </a:extLst>
            </p:cNvPr>
            <p:cNvSpPr/>
            <p:nvPr/>
          </p:nvSpPr>
          <p:spPr>
            <a:xfrm>
              <a:off x="6702320" y="3963031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생성일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C3155B4-0118-24F0-6261-21E832D9628B}"/>
                </a:ext>
              </a:extLst>
            </p:cNvPr>
            <p:cNvSpPr/>
            <p:nvPr/>
          </p:nvSpPr>
          <p:spPr>
            <a:xfrm>
              <a:off x="3343950" y="3963031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DCEE287-5CAC-56FE-8A30-E232A2621A89}"/>
                </a:ext>
              </a:extLst>
            </p:cNvPr>
            <p:cNvCxnSpPr>
              <a:cxnSpLocks/>
              <a:stCxn id="12" idx="6"/>
              <a:endCxn id="6" idx="1"/>
            </p:cNvCxnSpPr>
            <p:nvPr/>
          </p:nvCxnSpPr>
          <p:spPr>
            <a:xfrm>
              <a:off x="4258350" y="4420231"/>
              <a:ext cx="314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783142F-F4F3-DC1B-EBE6-3CD56786F1FE}"/>
                </a:ext>
              </a:extLst>
            </p:cNvPr>
            <p:cNvCxnSpPr>
              <a:cxnSpLocks/>
              <a:stCxn id="7" idx="2"/>
              <a:endCxn id="6" idx="3"/>
            </p:cNvCxnSpPr>
            <p:nvPr/>
          </p:nvCxnSpPr>
          <p:spPr>
            <a:xfrm flipH="1">
              <a:off x="6162821" y="4420231"/>
              <a:ext cx="539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C003B5B-38D4-7754-B937-117B0836ABF8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H="1" flipV="1">
              <a:off x="5367690" y="3604851"/>
              <a:ext cx="1" cy="366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23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4044-CF3C-D83D-EBEA-FE0C67BF9CA2}"/>
              </a:ext>
            </a:extLst>
          </p:cNvPr>
          <p:cNvSpPr txBox="1"/>
          <p:nvPr/>
        </p:nvSpPr>
        <p:spPr>
          <a:xfrm>
            <a:off x="215900" y="1159680"/>
            <a:ext cx="354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음악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5A827-3C35-9095-6F84-EA49A134E568}"/>
              </a:ext>
            </a:extLst>
          </p:cNvPr>
          <p:cNvSpPr txBox="1"/>
          <p:nvPr/>
        </p:nvSpPr>
        <p:spPr>
          <a:xfrm>
            <a:off x="590547" y="1636734"/>
            <a:ext cx="5873475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음악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아티스트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앨범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발매연도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어트리뷰트로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41F34E-5D2D-EA57-B8FF-FB2651DCE19B}"/>
              </a:ext>
            </a:extLst>
          </p:cNvPr>
          <p:cNvGrpSpPr/>
          <p:nvPr/>
        </p:nvGrpSpPr>
        <p:grpSpPr>
          <a:xfrm>
            <a:off x="3950206" y="2918081"/>
            <a:ext cx="4291588" cy="3526829"/>
            <a:chOff x="3334540" y="2672916"/>
            <a:chExt cx="4291588" cy="352682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EFFE99E-7AFF-7506-14E1-042F56E60765}"/>
                </a:ext>
              </a:extLst>
            </p:cNvPr>
            <p:cNvSpPr/>
            <p:nvPr/>
          </p:nvSpPr>
          <p:spPr>
            <a:xfrm>
              <a:off x="4945625" y="2672916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음악 </a:t>
              </a:r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ID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AAEF88-0731-6A99-7001-195ADF770F40}"/>
                </a:ext>
              </a:extLst>
            </p:cNvPr>
            <p:cNvSpPr/>
            <p:nvPr/>
          </p:nvSpPr>
          <p:spPr>
            <a:xfrm>
              <a:off x="4709651" y="4048339"/>
              <a:ext cx="1386349" cy="7311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음악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2062C89-97AF-E7F9-86E4-AE9AA5DD5D33}"/>
                </a:ext>
              </a:extLst>
            </p:cNvPr>
            <p:cNvSpPr/>
            <p:nvPr/>
          </p:nvSpPr>
          <p:spPr>
            <a:xfrm>
              <a:off x="6711728" y="3956714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장르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ED170E5-2E21-3D2C-224D-DBCA735FD218}"/>
                </a:ext>
              </a:extLst>
            </p:cNvPr>
            <p:cNvSpPr/>
            <p:nvPr/>
          </p:nvSpPr>
          <p:spPr>
            <a:xfrm>
              <a:off x="4945625" y="5285345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발매연도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982AFF4-D311-9AF5-2F7E-4B58C4972CD8}"/>
                </a:ext>
              </a:extLst>
            </p:cNvPr>
            <p:cNvSpPr/>
            <p:nvPr/>
          </p:nvSpPr>
          <p:spPr>
            <a:xfrm>
              <a:off x="3334540" y="3956714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FB809F4-043F-2B3A-7CAE-CC960C0A79E3}"/>
                </a:ext>
              </a:extLst>
            </p:cNvPr>
            <p:cNvCxnSpPr>
              <a:cxnSpLocks/>
              <a:stCxn id="21" idx="6"/>
              <a:endCxn id="18" idx="1"/>
            </p:cNvCxnSpPr>
            <p:nvPr/>
          </p:nvCxnSpPr>
          <p:spPr>
            <a:xfrm>
              <a:off x="4248940" y="4413914"/>
              <a:ext cx="4607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DC9015A-8B23-102B-F84D-53EEF0A14301}"/>
                </a:ext>
              </a:extLst>
            </p:cNvPr>
            <p:cNvCxnSpPr>
              <a:cxnSpLocks/>
              <a:stCxn id="19" idx="2"/>
              <a:endCxn id="18" idx="3"/>
            </p:cNvCxnSpPr>
            <p:nvPr/>
          </p:nvCxnSpPr>
          <p:spPr>
            <a:xfrm flipH="1">
              <a:off x="6096000" y="4413914"/>
              <a:ext cx="6157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5D92438-934F-045C-488F-93FCD7413C58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402825" y="3587316"/>
              <a:ext cx="1" cy="46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8126BEB-61CB-D58C-2EF3-58DAB62E106D}"/>
                </a:ext>
              </a:extLst>
            </p:cNvPr>
            <p:cNvCxnSpPr>
              <a:cxnSpLocks/>
              <a:stCxn id="20" idx="0"/>
              <a:endCxn id="18" idx="2"/>
            </p:cNvCxnSpPr>
            <p:nvPr/>
          </p:nvCxnSpPr>
          <p:spPr>
            <a:xfrm flipV="1">
              <a:off x="5402825" y="4779490"/>
              <a:ext cx="1" cy="5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904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080B57-CEE4-475D-B390-E830C616B0F5}"/>
              </a:ext>
            </a:extLst>
          </p:cNvPr>
          <p:cNvSpPr/>
          <p:nvPr/>
        </p:nvSpPr>
        <p:spPr>
          <a:xfrm>
            <a:off x="215900" y="0"/>
            <a:ext cx="1397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1549-B4EA-AF9F-C3D1-35D9381FD031}"/>
              </a:ext>
            </a:extLst>
          </p:cNvPr>
          <p:cNvSpPr txBox="1"/>
          <p:nvPr/>
        </p:nvSpPr>
        <p:spPr>
          <a:xfrm>
            <a:off x="355599" y="27809"/>
            <a:ext cx="46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D35B5-C3B1-B6DB-F337-28F27B3874AB}"/>
              </a:ext>
            </a:extLst>
          </p:cNvPr>
          <p:cNvSpPr txBox="1"/>
          <p:nvPr/>
        </p:nvSpPr>
        <p:spPr>
          <a:xfrm>
            <a:off x="590547" y="91309"/>
            <a:ext cx="19239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E6E63-3794-8240-EB53-6C1ADB8AF803}"/>
              </a:ext>
            </a:extLst>
          </p:cNvPr>
          <p:cNvSpPr/>
          <p:nvPr/>
        </p:nvSpPr>
        <p:spPr>
          <a:xfrm rot="16200000">
            <a:off x="1365400" y="-286200"/>
            <a:ext cx="1404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4044-CF3C-D83D-EBEA-FE0C67BF9CA2}"/>
              </a:ext>
            </a:extLst>
          </p:cNvPr>
          <p:cNvSpPr txBox="1"/>
          <p:nvPr/>
        </p:nvSpPr>
        <p:spPr>
          <a:xfrm>
            <a:off x="215900" y="1159680"/>
            <a:ext cx="354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아티스트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6878B-6E52-AB70-EF7D-C6E1C25F5FE9}"/>
              </a:ext>
            </a:extLst>
          </p:cNvPr>
          <p:cNvSpPr txBox="1"/>
          <p:nvPr/>
        </p:nvSpPr>
        <p:spPr>
          <a:xfrm>
            <a:off x="590547" y="1636734"/>
            <a:ext cx="587347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아티스트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활동시작일을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어트리뷰트로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C8E7B1E-ACED-43E6-9C9A-B27DF4EBEEC1}"/>
              </a:ext>
            </a:extLst>
          </p:cNvPr>
          <p:cNvGrpSpPr/>
          <p:nvPr/>
        </p:nvGrpSpPr>
        <p:grpSpPr>
          <a:xfrm>
            <a:off x="3950206" y="2918081"/>
            <a:ext cx="4291588" cy="3526829"/>
            <a:chOff x="3334540" y="2672916"/>
            <a:chExt cx="4291588" cy="352682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66C3A30-1BDF-2099-23C4-6382DC78A8B9}"/>
                </a:ext>
              </a:extLst>
            </p:cNvPr>
            <p:cNvSpPr/>
            <p:nvPr/>
          </p:nvSpPr>
          <p:spPr>
            <a:xfrm>
              <a:off x="4945625" y="2672916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아티스트</a:t>
              </a:r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ID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D8EA2D-E0F0-8F7E-A1A0-5C0F6545A61E}"/>
                </a:ext>
              </a:extLst>
            </p:cNvPr>
            <p:cNvSpPr/>
            <p:nvPr/>
          </p:nvSpPr>
          <p:spPr>
            <a:xfrm>
              <a:off x="4709651" y="4048339"/>
              <a:ext cx="1386349" cy="7311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아티스트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AA08309-A0D9-E7C7-FDCA-340D2D65A137}"/>
                </a:ext>
              </a:extLst>
            </p:cNvPr>
            <p:cNvSpPr/>
            <p:nvPr/>
          </p:nvSpPr>
          <p:spPr>
            <a:xfrm>
              <a:off x="6711728" y="3956714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활동 시작일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9C591C5-A33C-9B60-AC6A-5236CB749425}"/>
                </a:ext>
              </a:extLst>
            </p:cNvPr>
            <p:cNvSpPr/>
            <p:nvPr/>
          </p:nvSpPr>
          <p:spPr>
            <a:xfrm>
              <a:off x="4945625" y="5285345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국적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F8A171F-20BC-4C47-FCC4-E67FEB834082}"/>
                </a:ext>
              </a:extLst>
            </p:cNvPr>
            <p:cNvSpPr/>
            <p:nvPr/>
          </p:nvSpPr>
          <p:spPr>
            <a:xfrm>
              <a:off x="3334540" y="3956714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이름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739842F-A59F-F9E8-0E42-6925AB605651}"/>
                </a:ext>
              </a:extLst>
            </p:cNvPr>
            <p:cNvCxnSpPr>
              <a:cxnSpLocks/>
              <a:stCxn id="23" idx="6"/>
              <a:endCxn id="20" idx="1"/>
            </p:cNvCxnSpPr>
            <p:nvPr/>
          </p:nvCxnSpPr>
          <p:spPr>
            <a:xfrm>
              <a:off x="4248940" y="4413914"/>
              <a:ext cx="4607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2003971-79B9-825D-7BAA-88EB2DB58C67}"/>
                </a:ext>
              </a:extLst>
            </p:cNvPr>
            <p:cNvCxnSpPr>
              <a:cxnSpLocks/>
              <a:stCxn id="21" idx="2"/>
              <a:endCxn id="20" idx="3"/>
            </p:cNvCxnSpPr>
            <p:nvPr/>
          </p:nvCxnSpPr>
          <p:spPr>
            <a:xfrm flipH="1">
              <a:off x="6096000" y="4413914"/>
              <a:ext cx="6157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388093A-0D69-1B64-7B6E-23EB6B0DFE69}"/>
                </a:ext>
              </a:extLst>
            </p:cNvPr>
            <p:cNvCxnSpPr>
              <a:cxnSpLocks/>
              <a:stCxn id="20" idx="0"/>
              <a:endCxn id="19" idx="4"/>
            </p:cNvCxnSpPr>
            <p:nvPr/>
          </p:nvCxnSpPr>
          <p:spPr>
            <a:xfrm flipH="1" flipV="1">
              <a:off x="5402825" y="3587316"/>
              <a:ext cx="1" cy="46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FD2585A-2F29-C4EC-AFBB-C86D0C9CEF62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V="1">
              <a:off x="5402825" y="4779490"/>
              <a:ext cx="1" cy="5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6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918</Words>
  <Application>Microsoft Office PowerPoint</Application>
  <PresentationFormat>와이드스크린</PresentationFormat>
  <Paragraphs>404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나눔스퀘어 Bold</vt:lpstr>
      <vt:lpstr>나눔스퀘어OTF ExtraBold</vt:lpstr>
      <vt:lpstr>Arial</vt:lpstr>
      <vt:lpstr>Wingdings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김예진</dc:creator>
  <cp:lastModifiedBy>김예진</cp:lastModifiedBy>
  <cp:revision>32</cp:revision>
  <dcterms:created xsi:type="dcterms:W3CDTF">2024-05-09T10:35:08Z</dcterms:created>
  <dcterms:modified xsi:type="dcterms:W3CDTF">2024-06-24T07:29:52Z</dcterms:modified>
</cp:coreProperties>
</file>