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5D14F-690C-21A3-2729-FBE1F908D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CE2F5-5FD0-C78F-7B36-8F3D6D328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3A96A-5C74-913E-2156-474729CD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BE880-727B-A472-657E-7150D571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7EEEC-59A5-2558-6259-7515455E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4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2B22-7A45-1E18-9584-EEE356C5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2F7F9-1AD0-73F6-4FAA-71EED6DD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85845-4DAC-41D8-5FD6-98786D43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D3447-1EB9-9229-8164-9A5D1BDE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564C6-747A-094B-046C-CDD2E2C0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31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75469-9A81-78B5-F177-52C4BEC22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C98588-FEB0-6A7E-92EE-30FD9C18B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E311F-EEED-A23F-9C5C-BBC9BAE6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D0D26-249E-DEB0-EEC3-B7FE6EAD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151A2-60B5-055E-2420-0092AAA8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4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8FABA-5C5D-21C4-CA2B-5240FBFF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CB0C6-69F7-ACF5-A1A6-15093BEA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A484E-C58E-7D88-2133-FC1C98C2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2F343-076B-AE16-62A1-9F7E7317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F6F22-9E5F-05DC-D177-6020FA3C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5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F4FD4-16AD-986A-5DC0-1B097A73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82E9C4-8F55-E1AB-E5DD-DB6676DCB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C0D66-026E-47C8-F4B7-DADFF9F8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AE6FC-CE91-5E42-E155-E1FA1D81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ACE2A-7305-E076-AA86-37595C21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59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A1556-37E2-B165-29FF-D0FB913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53026-20A4-3FEE-E23E-4D44BFA46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055C5B-CF14-408C-F812-3116EBE47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2A709E-9C5C-A997-52C7-D67EECE8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6AC38E-62CA-98C7-8024-8B3DDEC3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C99676-5AB9-F0A0-907E-5682788E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1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2543E-5D91-F471-6E9C-F9F6F27B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C5124-D8EE-8DF8-A7F9-1D048AB5D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FAB0A2-FED3-D8A1-7AF8-065B82AD4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BAA2DB-90FC-CD51-A60A-5B4D15C8C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63E03A-512B-AA14-45D6-DEA195CA7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58C939-0D94-6682-B2E9-B9920719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0AB12C-A995-CD89-B4DE-6EAED6E7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8230BB-3EAB-0CF2-24EB-632950BF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85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9087F-A321-48C8-F225-8CCF55F1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95C033-9812-F58D-3EDF-ED42D493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0BC2D-62BC-A215-DE6E-509616CD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DA8E6C-2C58-5321-2469-7CAD3565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4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CDC28F-81B9-C503-FC03-88E48CD6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AC5211-728F-D6A5-9909-C9F3059A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14A41C-FAA8-0905-AE1C-3C10FBFD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45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D1042-F57B-1149-AFB1-1689E4C8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825DA-7A41-2014-AEB2-46F2E6C9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F1FBC5-57BE-B83E-FD35-B4ADD8A4D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AC521-D2E0-B4A6-70D9-4F4D0CFB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2AADB-12C3-4005-160C-CB09CF4E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7ABF7-6726-221C-D288-DE66C95E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8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7941A-C479-A20F-67D4-647F15B9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332796-78C2-207D-FD3B-CAE776075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BE790B-5D4E-D693-D451-17726322D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28BD1-5519-3C82-AA07-BAE05080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265B-9B99-4E8A-8594-2CE6712B0B9B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D89DC6-525D-61E0-6B44-BAA03FE9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E4147D-A469-74CB-4EE4-C5D9A5EE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4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59E719-FF51-908F-FC2C-94A06D9D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8198E-DA5F-E950-AE77-083076CD6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D2DCE-B71D-42B5-8D72-3D201B6F4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E265B-9B99-4E8A-8594-2CE6712B0B9B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7051F-1CD0-DF93-5F91-509B00555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83FEA8-5DAD-18C1-591C-3A63C0E36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80FF8C-ED5D-4BA4-938F-08365514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5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21B554F-89C9-9670-D000-7DD604E12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29" y="1958247"/>
            <a:ext cx="8410613" cy="31203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4B5744-5BF3-B3BA-14D5-4DE3B6200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0077" y="2086066"/>
            <a:ext cx="5982046" cy="1019283"/>
          </a:xfrm>
        </p:spPr>
        <p:txBody>
          <a:bodyPr/>
          <a:lstStyle/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2DGP 1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5CC2A8-6535-0667-8D88-717926C93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9988" y="3138388"/>
            <a:ext cx="3077497" cy="507846"/>
          </a:xfrm>
        </p:spPr>
        <p:txBody>
          <a:bodyPr/>
          <a:lstStyle/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2022182007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김예진</a:t>
            </a:r>
          </a:p>
        </p:txBody>
      </p:sp>
    </p:spTree>
    <p:extLst>
      <p:ext uri="{BB962C8B-B14F-4D97-AF65-F5344CB8AC3E}">
        <p14:creationId xmlns:p14="http://schemas.microsoft.com/office/powerpoint/2010/main" val="108534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4EF53-A8E8-74E4-88D0-1E26876C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2D3A4-2590-238A-48FD-8FAEFE14E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667" y="1995950"/>
            <a:ext cx="11068665" cy="4227871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“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메이플 스토리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“ 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</a:t>
            </a:r>
            <a:r>
              <a:rPr lang="ko-KR" altLang="en-US" sz="20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플레시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게임 버전을 모방</a:t>
            </a:r>
            <a:endParaRPr lang="en-US" altLang="ko-KR"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몬스터와 싸워서 이기면 몬스터가 죽고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아이템을 얻을 수 있음</a:t>
            </a:r>
            <a:endParaRPr lang="en-US" altLang="ko-KR"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제한 시간 안에 몬스터를 모두 물리치면 다음 단계로 </a:t>
            </a:r>
            <a:r>
              <a:rPr lang="ko-KR" altLang="en-US" sz="20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넘어감</a:t>
            </a:r>
            <a:endParaRPr lang="en-US" altLang="ko-KR"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기능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Z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키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아이템 줍기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), X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키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공격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), 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스페이스바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점프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), 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방향키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이동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단계가 올라갈 수록 몬스터의 속도가 </a:t>
            </a:r>
            <a:r>
              <a:rPr lang="ko-KR" altLang="en-US" sz="20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빨라짐</a:t>
            </a:r>
            <a:endParaRPr lang="en-US" altLang="ko-KR"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추가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아이템을 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개를 주으면 잠시 가속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3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단계까지 있으며 모든 단계를 마치면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축하 화면과 함께 게임 종료</a:t>
            </a:r>
            <a:endParaRPr lang="en-US" altLang="ko-KR"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60000"/>
              </a:lnSpc>
              <a:buFontTx/>
              <a:buChar char="-"/>
            </a:pP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48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77B9-1180-B804-5103-959C2E16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예상 게임 진행 흐름</a:t>
            </a:r>
          </a:p>
        </p:txBody>
      </p:sp>
      <p:pic>
        <p:nvPicPr>
          <p:cNvPr id="5" name="내용 개체 틀 4" descr="텍스트, 스크린샷, 그래픽 디자인, 폰트이(가) 표시된 사진&#10;&#10;자동 생성된 설명">
            <a:extLst>
              <a:ext uri="{FF2B5EF4-FFF2-40B4-BE49-F238E27FC236}">
                <a16:creationId xmlns:a16="http://schemas.microsoft.com/office/drawing/2014/main" id="{6BB24D1E-E089-7B73-E04E-05DCAF956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34" y="1690688"/>
            <a:ext cx="4233683" cy="3719768"/>
          </a:xfrm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DBAE960E-65E0-5061-5F9A-7A440D924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146" y="1644568"/>
            <a:ext cx="4412224" cy="381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59CFF6-E31B-4DC7-8EE8-E8F9CD7659C6}"/>
              </a:ext>
            </a:extLst>
          </p:cNvPr>
          <p:cNvSpPr txBox="1"/>
          <p:nvPr/>
        </p:nvSpPr>
        <p:spPr>
          <a:xfrm>
            <a:off x="1099204" y="5594555"/>
            <a:ext cx="1020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시작 화면에서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NEXT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버튼을 클릭하면 게임 방법이 나오고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START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버튼을 클릭하면 게임이 시작됨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20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7CE53-7E27-835E-36C4-BFD53C967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742A8-E2B7-B08B-C5B8-3BFC8BD8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예상 게임 진행 흐름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3F79D-090A-CA79-E298-473CDEC3BF0A}"/>
              </a:ext>
            </a:extLst>
          </p:cNvPr>
          <p:cNvSpPr txBox="1"/>
          <p:nvPr/>
        </p:nvSpPr>
        <p:spPr>
          <a:xfrm>
            <a:off x="993058" y="5733779"/>
            <a:ext cx="1020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몬스터와 부딪힐 때 마다 수명이 줄어들고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플레이 제한 시간은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120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초이다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개의 스테이지를 모두 클리어 하면 성공 화면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-&gt;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제작 예정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</a:p>
        </p:txBody>
      </p:sp>
      <p:pic>
        <p:nvPicPr>
          <p:cNvPr id="9" name="그림 8" descr="PC 게임, 전략 비디오 게임, 스크린샷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A67BE116-F2BC-B53E-D9C5-FAA5D1558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04" y="1829912"/>
            <a:ext cx="4288203" cy="3764643"/>
          </a:xfrm>
          <a:prstGeom prst="rect">
            <a:avLst/>
          </a:prstGeom>
        </p:spPr>
      </p:pic>
      <p:pic>
        <p:nvPicPr>
          <p:cNvPr id="11" name="그림 10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A4D55BFB-2731-13E6-FBB1-3D9C93544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76" y="1712336"/>
            <a:ext cx="4288203" cy="38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5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D5067-FEF4-5C0C-1B0E-5D16962C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개발 일정</a:t>
            </a: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98819CED-49A7-144A-D3E9-80342CB2C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022479"/>
              </p:ext>
            </p:extLst>
          </p:nvPr>
        </p:nvGraphicFramePr>
        <p:xfrm>
          <a:off x="838200" y="1825624"/>
          <a:ext cx="10515597" cy="443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387">
                  <a:extLst>
                    <a:ext uri="{9D8B030D-6E8A-4147-A177-3AD203B41FA5}">
                      <a16:colId xmlns:a16="http://schemas.microsoft.com/office/drawing/2014/main" val="84804673"/>
                    </a:ext>
                  </a:extLst>
                </a:gridCol>
                <a:gridCol w="7511845">
                  <a:extLst>
                    <a:ext uri="{9D8B030D-6E8A-4147-A177-3AD203B41FA5}">
                      <a16:colId xmlns:a16="http://schemas.microsoft.com/office/drawing/2014/main" val="971494973"/>
                    </a:ext>
                  </a:extLst>
                </a:gridCol>
                <a:gridCol w="1590365">
                  <a:extLst>
                    <a:ext uri="{9D8B030D-6E8A-4147-A177-3AD203B41FA5}">
                      <a16:colId xmlns:a16="http://schemas.microsoft.com/office/drawing/2014/main" val="3937870144"/>
                    </a:ext>
                  </a:extLst>
                </a:gridCol>
              </a:tblGrid>
              <a:tr h="49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완성도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39537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 및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321004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</a:t>
                      </a:r>
                      <a:r>
                        <a:rPr lang="ko-KR" altLang="en-US" dirty="0" err="1"/>
                        <a:t>에니메이션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키보드 입력처리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5051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애니메이션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14123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게임월드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95194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시작화면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스테이지 넘어가는 중간 화면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종료화면 제작 후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13036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게임과 몬스터 충돌 로직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58958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점수판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수명 도입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72745"/>
                  </a:ext>
                </a:extLst>
              </a:tr>
              <a:tr h="49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보완 및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발표준비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50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79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194</Words>
  <Application>Microsoft Office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한컴 말랑말랑 Bold</vt:lpstr>
      <vt:lpstr>Arial</vt:lpstr>
      <vt:lpstr>Office 테마</vt:lpstr>
      <vt:lpstr>2DGP 1차 발표</vt:lpstr>
      <vt:lpstr>게임 컨셉</vt:lpstr>
      <vt:lpstr>예상 게임 진행 흐름</vt:lpstr>
      <vt:lpstr>예상 게임 진행 흐름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예진 김</dc:creator>
  <cp:lastModifiedBy>예진 김</cp:lastModifiedBy>
  <cp:revision>2</cp:revision>
  <dcterms:created xsi:type="dcterms:W3CDTF">2024-10-12T08:23:37Z</dcterms:created>
  <dcterms:modified xsi:type="dcterms:W3CDTF">2024-10-13T11:37:44Z</dcterms:modified>
</cp:coreProperties>
</file>