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A4ECC-DA10-430B-9649-7E5E94E709A5}" v="44" dt="2023-11-12T13:20:56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예진 김" userId="de2b9a65157b25e4" providerId="LiveId" clId="{834A4ECC-DA10-430B-9649-7E5E94E709A5}"/>
    <pc:docChg chg="undo custSel addSld delSld modSld">
      <pc:chgData name="예진 김" userId="de2b9a65157b25e4" providerId="LiveId" clId="{834A4ECC-DA10-430B-9649-7E5E94E709A5}" dt="2023-11-12T13:31:20.676" v="456" actId="47"/>
      <pc:docMkLst>
        <pc:docMk/>
      </pc:docMkLst>
      <pc:sldChg chg="modSp">
        <pc:chgData name="예진 김" userId="de2b9a65157b25e4" providerId="LiveId" clId="{834A4ECC-DA10-430B-9649-7E5E94E709A5}" dt="2023-11-12T11:47:49.560" v="8" actId="20577"/>
        <pc:sldMkLst>
          <pc:docMk/>
          <pc:sldMk cId="600161590" sldId="257"/>
        </pc:sldMkLst>
        <pc:graphicFrameChg chg="mod">
          <ac:chgData name="예진 김" userId="de2b9a65157b25e4" providerId="LiveId" clId="{834A4ECC-DA10-430B-9649-7E5E94E709A5}" dt="2023-11-12T11:47:49.560" v="8" actId="20577"/>
          <ac:graphicFrameMkLst>
            <pc:docMk/>
            <pc:sldMk cId="600161590" sldId="257"/>
            <ac:graphicFrameMk id="5" creationId="{02576E18-E84A-B537-D1E9-90E3EB656935}"/>
          </ac:graphicFrameMkLst>
        </pc:graphicFrameChg>
      </pc:sldChg>
      <pc:sldChg chg="addSp delSp modSp mod">
        <pc:chgData name="예진 김" userId="de2b9a65157b25e4" providerId="LiveId" clId="{834A4ECC-DA10-430B-9649-7E5E94E709A5}" dt="2023-11-12T13:15:27.907" v="452"/>
        <pc:sldMkLst>
          <pc:docMk/>
          <pc:sldMk cId="405135477" sldId="259"/>
        </pc:sldMkLst>
        <pc:spChg chg="add del mod">
          <ac:chgData name="예진 김" userId="de2b9a65157b25e4" providerId="LiveId" clId="{834A4ECC-DA10-430B-9649-7E5E94E709A5}" dt="2023-11-12T12:29:20.049" v="40" actId="478"/>
          <ac:spMkLst>
            <pc:docMk/>
            <pc:sldMk cId="405135477" sldId="259"/>
            <ac:spMk id="3" creationId="{BA1B5BC9-7575-5C0C-3241-11EC0026D346}"/>
          </ac:spMkLst>
        </pc:spChg>
        <pc:spChg chg="add del">
          <ac:chgData name="예진 김" userId="de2b9a65157b25e4" providerId="LiveId" clId="{834A4ECC-DA10-430B-9649-7E5E94E709A5}" dt="2023-11-12T12:10:59.817" v="28"/>
          <ac:spMkLst>
            <pc:docMk/>
            <pc:sldMk cId="405135477" sldId="259"/>
            <ac:spMk id="4" creationId="{60D5C19A-0E0C-E9F6-B8BB-AD50AC258390}"/>
          </ac:spMkLst>
        </pc:spChg>
        <pc:spChg chg="add del mod">
          <ac:chgData name="예진 김" userId="de2b9a65157b25e4" providerId="LiveId" clId="{834A4ECC-DA10-430B-9649-7E5E94E709A5}" dt="2023-11-12T13:01:05.866" v="376" actId="478"/>
          <ac:spMkLst>
            <pc:docMk/>
            <pc:sldMk cId="405135477" sldId="259"/>
            <ac:spMk id="5" creationId="{B296F0A0-618F-D857-05D0-624956ACDE67}"/>
          </ac:spMkLst>
        </pc:spChg>
        <pc:spChg chg="add del mod">
          <ac:chgData name="예진 김" userId="de2b9a65157b25e4" providerId="LiveId" clId="{834A4ECC-DA10-430B-9649-7E5E94E709A5}" dt="2023-11-12T12:57:17.772" v="183"/>
          <ac:spMkLst>
            <pc:docMk/>
            <pc:sldMk cId="405135477" sldId="259"/>
            <ac:spMk id="6" creationId="{7380263E-9A04-3B28-B931-3FBDD9B492F0}"/>
          </ac:spMkLst>
        </pc:spChg>
        <pc:spChg chg="add del mod">
          <ac:chgData name="예진 김" userId="de2b9a65157b25e4" providerId="LiveId" clId="{834A4ECC-DA10-430B-9649-7E5E94E709A5}" dt="2023-11-12T12:39:34.798" v="58" actId="767"/>
          <ac:spMkLst>
            <pc:docMk/>
            <pc:sldMk cId="405135477" sldId="259"/>
            <ac:spMk id="7" creationId="{86AB54D3-3C73-5F9A-2547-EC096437BE90}"/>
          </ac:spMkLst>
        </pc:spChg>
        <pc:spChg chg="add del mod">
          <ac:chgData name="예진 김" userId="de2b9a65157b25e4" providerId="LiveId" clId="{834A4ECC-DA10-430B-9649-7E5E94E709A5}" dt="2023-11-12T12:57:51.575" v="198"/>
          <ac:spMkLst>
            <pc:docMk/>
            <pc:sldMk cId="405135477" sldId="259"/>
            <ac:spMk id="8" creationId="{A2827491-083B-001E-948D-2016F6941D44}"/>
          </ac:spMkLst>
        </pc:spChg>
        <pc:spChg chg="add del mod">
          <ac:chgData name="예진 김" userId="de2b9a65157b25e4" providerId="LiveId" clId="{834A4ECC-DA10-430B-9649-7E5E94E709A5}" dt="2023-11-12T12:58:36.103" v="201" actId="21"/>
          <ac:spMkLst>
            <pc:docMk/>
            <pc:sldMk cId="405135477" sldId="259"/>
            <ac:spMk id="9" creationId="{0FBD13DA-6DF1-A439-4D46-B862E42689B3}"/>
          </ac:spMkLst>
        </pc:spChg>
        <pc:spChg chg="add mod">
          <ac:chgData name="예진 김" userId="de2b9a65157b25e4" providerId="LiveId" clId="{834A4ECC-DA10-430B-9649-7E5E94E709A5}" dt="2023-11-12T13:03:52.422" v="397" actId="1076"/>
          <ac:spMkLst>
            <pc:docMk/>
            <pc:sldMk cId="405135477" sldId="259"/>
            <ac:spMk id="10" creationId="{FA0E5CF7-54D5-271F-BDB7-5EE5C175866F}"/>
          </ac:spMkLst>
        </pc:spChg>
        <pc:spChg chg="add del mod">
          <ac:chgData name="예진 김" userId="de2b9a65157b25e4" providerId="LiveId" clId="{834A4ECC-DA10-430B-9649-7E5E94E709A5}" dt="2023-11-12T12:58:49.084" v="205" actId="478"/>
          <ac:spMkLst>
            <pc:docMk/>
            <pc:sldMk cId="405135477" sldId="259"/>
            <ac:spMk id="11" creationId="{4AD9286D-19C9-3171-EA4F-A221C126719E}"/>
          </ac:spMkLst>
        </pc:spChg>
        <pc:spChg chg="add mod">
          <ac:chgData name="예진 김" userId="de2b9a65157b25e4" providerId="LiveId" clId="{834A4ECC-DA10-430B-9649-7E5E94E709A5}" dt="2023-11-12T13:08:00.101" v="445" actId="207"/>
          <ac:spMkLst>
            <pc:docMk/>
            <pc:sldMk cId="405135477" sldId="259"/>
            <ac:spMk id="13" creationId="{27090ED1-73B9-FD03-716B-64AD7291319A}"/>
          </ac:spMkLst>
        </pc:spChg>
        <pc:graphicFrameChg chg="mod">
          <ac:chgData name="예진 김" userId="de2b9a65157b25e4" providerId="LiveId" clId="{834A4ECC-DA10-430B-9649-7E5E94E709A5}" dt="2023-11-12T13:15:27.907" v="452"/>
          <ac:graphicFrameMkLst>
            <pc:docMk/>
            <pc:sldMk cId="405135477" sldId="259"/>
            <ac:graphicFrameMk id="12" creationId="{B8822726-0FA9-7D31-CAFB-3834945D5C08}"/>
          </ac:graphicFrameMkLst>
        </pc:graphicFrameChg>
      </pc:sldChg>
      <pc:sldChg chg="addSp delSp modSp mod">
        <pc:chgData name="예진 김" userId="de2b9a65157b25e4" providerId="LiveId" clId="{834A4ECC-DA10-430B-9649-7E5E94E709A5}" dt="2023-11-12T13:20:58.717" v="454" actId="27614"/>
        <pc:sldMkLst>
          <pc:docMk/>
          <pc:sldMk cId="1293133308" sldId="260"/>
        </pc:sldMkLst>
        <pc:spChg chg="del">
          <ac:chgData name="예진 김" userId="de2b9a65157b25e4" providerId="LiveId" clId="{834A4ECC-DA10-430B-9649-7E5E94E709A5}" dt="2023-11-12T13:20:56.114" v="453" actId="931"/>
          <ac:spMkLst>
            <pc:docMk/>
            <pc:sldMk cId="1293133308" sldId="260"/>
            <ac:spMk id="3" creationId="{4273C381-2BE3-2290-A40F-915BC0673D77}"/>
          </ac:spMkLst>
        </pc:spChg>
        <pc:picChg chg="add mod">
          <ac:chgData name="예진 김" userId="de2b9a65157b25e4" providerId="LiveId" clId="{834A4ECC-DA10-430B-9649-7E5E94E709A5}" dt="2023-11-12T13:20:58.717" v="454" actId="27614"/>
          <ac:picMkLst>
            <pc:docMk/>
            <pc:sldMk cId="1293133308" sldId="260"/>
            <ac:picMk id="5" creationId="{38D45D24-B12D-D89B-ED47-1972E4D4F7F8}"/>
          </ac:picMkLst>
        </pc:picChg>
      </pc:sldChg>
      <pc:sldChg chg="new del">
        <pc:chgData name="예진 김" userId="de2b9a65157b25e4" providerId="LiveId" clId="{834A4ECC-DA10-430B-9649-7E5E94E709A5}" dt="2023-11-12T13:31:20.676" v="456" actId="47"/>
        <pc:sldMkLst>
          <pc:docMk/>
          <pc:sldMk cId="788476686" sldId="26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CB0CA5-6239-4837-9733-5D18ABFA84A6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5B9363A1-A4F2-4C1C-948F-3E425E94E778}">
      <dgm:prSet/>
      <dgm:spPr/>
      <dgm:t>
        <a:bodyPr/>
        <a:lstStyle/>
        <a:p>
          <a:r>
            <a:rPr lang="ko-KR" dirty="0"/>
            <a:t>게임마당 리소스만을 사용하여 </a:t>
          </a:r>
          <a:r>
            <a:rPr lang="ko-KR" altLang="en-US" dirty="0"/>
            <a:t>제작</a:t>
          </a:r>
          <a:endParaRPr lang="en-US" dirty="0"/>
        </a:p>
      </dgm:t>
    </dgm:pt>
    <dgm:pt modelId="{8406ACA6-D98E-4457-BE95-734639795283}" type="parTrans" cxnId="{17B7B69F-BEF5-4139-A206-E71318169463}">
      <dgm:prSet/>
      <dgm:spPr/>
      <dgm:t>
        <a:bodyPr/>
        <a:lstStyle/>
        <a:p>
          <a:endParaRPr lang="en-US"/>
        </a:p>
      </dgm:t>
    </dgm:pt>
    <dgm:pt modelId="{AC3B3D69-A00B-4EBB-864B-F9878ED54E7D}" type="sibTrans" cxnId="{17B7B69F-BEF5-4139-A206-E71318169463}">
      <dgm:prSet/>
      <dgm:spPr/>
      <dgm:t>
        <a:bodyPr/>
        <a:lstStyle/>
        <a:p>
          <a:endParaRPr lang="en-US"/>
        </a:p>
      </dgm:t>
    </dgm:pt>
    <dgm:pt modelId="{0B8C5422-F39C-4DBF-833A-CD43B198B9A3}">
      <dgm:prSet/>
      <dgm:spPr/>
      <dgm:t>
        <a:bodyPr/>
        <a:lstStyle/>
        <a:p>
          <a:r>
            <a:rPr lang="ko-KR" dirty="0"/>
            <a:t>게임 스토리 수정</a:t>
          </a:r>
          <a:r>
            <a:rPr lang="en-US" dirty="0"/>
            <a:t>: </a:t>
          </a:r>
          <a:r>
            <a:rPr lang="ko-KR" dirty="0"/>
            <a:t>왕자가 </a:t>
          </a:r>
          <a:r>
            <a:rPr lang="ko-KR" altLang="en-US" dirty="0"/>
            <a:t>몬스터를 피해 </a:t>
          </a:r>
          <a:r>
            <a:rPr lang="ko-KR" dirty="0"/>
            <a:t>공주를 만나러 가는 여정</a:t>
          </a:r>
          <a:endParaRPr lang="en-US" dirty="0"/>
        </a:p>
      </dgm:t>
    </dgm:pt>
    <dgm:pt modelId="{BD101DDE-F424-4FE7-B712-DBD2CA85809E}" type="parTrans" cxnId="{CA7467C7-1E2F-4027-BB8A-56B624A2DC00}">
      <dgm:prSet/>
      <dgm:spPr/>
      <dgm:t>
        <a:bodyPr/>
        <a:lstStyle/>
        <a:p>
          <a:endParaRPr lang="en-US"/>
        </a:p>
      </dgm:t>
    </dgm:pt>
    <dgm:pt modelId="{0783657C-A5AB-4C44-965D-602B8DE499FC}" type="sibTrans" cxnId="{CA7467C7-1E2F-4027-BB8A-56B624A2DC00}">
      <dgm:prSet/>
      <dgm:spPr/>
      <dgm:t>
        <a:bodyPr/>
        <a:lstStyle/>
        <a:p>
          <a:endParaRPr lang="en-US"/>
        </a:p>
      </dgm:t>
    </dgm:pt>
    <dgm:pt modelId="{0E3B9CF5-553B-4EE8-97A3-9C90E99109F2}">
      <dgm:prSet/>
      <dgm:spPr/>
      <dgm:t>
        <a:bodyPr/>
        <a:lstStyle/>
        <a:p>
          <a:r>
            <a:rPr lang="ko-KR"/>
            <a:t>게임 이름 수정</a:t>
          </a:r>
          <a:r>
            <a:rPr lang="en-US"/>
            <a:t>:”Running Prince“</a:t>
          </a:r>
        </a:p>
      </dgm:t>
    </dgm:pt>
    <dgm:pt modelId="{B81ADD01-AFF1-49FA-8488-FE706404ECAF}" type="parTrans" cxnId="{1DE8C789-6DCC-4924-8825-D291B7693AF6}">
      <dgm:prSet/>
      <dgm:spPr/>
      <dgm:t>
        <a:bodyPr/>
        <a:lstStyle/>
        <a:p>
          <a:endParaRPr lang="en-US"/>
        </a:p>
      </dgm:t>
    </dgm:pt>
    <dgm:pt modelId="{2DD9B090-A2BD-4AF8-95AC-C3BD5377B81E}" type="sibTrans" cxnId="{1DE8C789-6DCC-4924-8825-D291B7693AF6}">
      <dgm:prSet/>
      <dgm:spPr/>
      <dgm:t>
        <a:bodyPr/>
        <a:lstStyle/>
        <a:p>
          <a:endParaRPr lang="en-US"/>
        </a:p>
      </dgm:t>
    </dgm:pt>
    <dgm:pt modelId="{5FEA0081-0FD0-4408-BC05-593C02F9ED84}">
      <dgm:prSet/>
      <dgm:spPr/>
      <dgm:t>
        <a:bodyPr/>
        <a:lstStyle/>
        <a:p>
          <a:r>
            <a:rPr lang="ko-KR" dirty="0"/>
            <a:t>기능</a:t>
          </a:r>
          <a:r>
            <a:rPr lang="en-US" dirty="0"/>
            <a:t>: shift</a:t>
          </a:r>
          <a:r>
            <a:rPr lang="ko-KR" dirty="0"/>
            <a:t>키를 이용한 엎드리기 기능 없앰</a:t>
          </a:r>
          <a:r>
            <a:rPr lang="en-US" altLang="ko-KR" dirty="0"/>
            <a:t> , </a:t>
          </a:r>
          <a:r>
            <a:rPr lang="ko-KR" altLang="en-US" dirty="0"/>
            <a:t>게임 시작 화면에서 </a:t>
          </a:r>
          <a:r>
            <a:rPr lang="en-US" altLang="ko-KR" dirty="0"/>
            <a:t>space</a:t>
          </a:r>
          <a:r>
            <a:rPr lang="ko-KR" altLang="en-US" dirty="0"/>
            <a:t>바를 누르면 게임 시작</a:t>
          </a:r>
          <a:endParaRPr lang="en-US" dirty="0"/>
        </a:p>
      </dgm:t>
    </dgm:pt>
    <dgm:pt modelId="{891AA857-2AB9-4CC2-8A48-64F12EA566B7}" type="parTrans" cxnId="{FB38BDD9-462F-44F0-AB5B-657F0D5430B6}">
      <dgm:prSet/>
      <dgm:spPr/>
      <dgm:t>
        <a:bodyPr/>
        <a:lstStyle/>
        <a:p>
          <a:endParaRPr lang="en-US"/>
        </a:p>
      </dgm:t>
    </dgm:pt>
    <dgm:pt modelId="{D3136932-2D07-4BE2-9404-C74B4F429E55}" type="sibTrans" cxnId="{FB38BDD9-462F-44F0-AB5B-657F0D5430B6}">
      <dgm:prSet/>
      <dgm:spPr/>
      <dgm:t>
        <a:bodyPr/>
        <a:lstStyle/>
        <a:p>
          <a:endParaRPr lang="en-US"/>
        </a:p>
      </dgm:t>
    </dgm:pt>
    <dgm:pt modelId="{15F0FC31-0441-4258-9795-63D68B65D3EC}" type="pres">
      <dgm:prSet presAssocID="{1FCB0CA5-6239-4837-9733-5D18ABFA84A6}" presName="linear" presStyleCnt="0">
        <dgm:presLayoutVars>
          <dgm:animLvl val="lvl"/>
          <dgm:resizeHandles val="exact"/>
        </dgm:presLayoutVars>
      </dgm:prSet>
      <dgm:spPr/>
    </dgm:pt>
    <dgm:pt modelId="{8CD2F80F-93C9-442D-9334-5ECC49C648AA}" type="pres">
      <dgm:prSet presAssocID="{5B9363A1-A4F2-4C1C-948F-3E425E94E77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F3710CF-0739-4EB5-B2FD-F9475E26B80F}" type="pres">
      <dgm:prSet presAssocID="{AC3B3D69-A00B-4EBB-864B-F9878ED54E7D}" presName="spacer" presStyleCnt="0"/>
      <dgm:spPr/>
    </dgm:pt>
    <dgm:pt modelId="{01821041-C474-4B26-99F6-DF0145D9A350}" type="pres">
      <dgm:prSet presAssocID="{0B8C5422-F39C-4DBF-833A-CD43B198B9A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6F386E-8D78-4327-BCD5-420040179CDB}" type="pres">
      <dgm:prSet presAssocID="{0783657C-A5AB-4C44-965D-602B8DE499FC}" presName="spacer" presStyleCnt="0"/>
      <dgm:spPr/>
    </dgm:pt>
    <dgm:pt modelId="{0ACD2D11-38B7-4183-94C0-2E6BC90901E7}" type="pres">
      <dgm:prSet presAssocID="{0E3B9CF5-553B-4EE8-97A3-9C90E99109F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6704BBA-391F-4CC9-986F-15E7706C300A}" type="pres">
      <dgm:prSet presAssocID="{2DD9B090-A2BD-4AF8-95AC-C3BD5377B81E}" presName="spacer" presStyleCnt="0"/>
      <dgm:spPr/>
    </dgm:pt>
    <dgm:pt modelId="{9D0914D7-9BA5-4696-8658-7EB0A739AA69}" type="pres">
      <dgm:prSet presAssocID="{5FEA0081-0FD0-4408-BC05-593C02F9ED84}" presName="parentText" presStyleLbl="node1" presStyleIdx="3" presStyleCnt="4" custLinFactY="13696" custLinFactNeighborX="0" custLinFactNeighborY="100000">
        <dgm:presLayoutVars>
          <dgm:chMax val="0"/>
          <dgm:bulletEnabled val="1"/>
        </dgm:presLayoutVars>
      </dgm:prSet>
      <dgm:spPr/>
    </dgm:pt>
  </dgm:ptLst>
  <dgm:cxnLst>
    <dgm:cxn modelId="{FF447208-7595-4AD9-82FD-A2757F40B603}" type="presOf" srcId="{0B8C5422-F39C-4DBF-833A-CD43B198B9A3}" destId="{01821041-C474-4B26-99F6-DF0145D9A350}" srcOrd="0" destOrd="0" presId="urn:microsoft.com/office/officeart/2005/8/layout/vList2"/>
    <dgm:cxn modelId="{D2B9EA1F-E3E9-4A0E-A656-C119A144D46B}" type="presOf" srcId="{5B9363A1-A4F2-4C1C-948F-3E425E94E778}" destId="{8CD2F80F-93C9-442D-9334-5ECC49C648AA}" srcOrd="0" destOrd="0" presId="urn:microsoft.com/office/officeart/2005/8/layout/vList2"/>
    <dgm:cxn modelId="{EAD48A53-DC33-401E-9747-0DA6E5E096F6}" type="presOf" srcId="{1FCB0CA5-6239-4837-9733-5D18ABFA84A6}" destId="{15F0FC31-0441-4258-9795-63D68B65D3EC}" srcOrd="0" destOrd="0" presId="urn:microsoft.com/office/officeart/2005/8/layout/vList2"/>
    <dgm:cxn modelId="{7FA1F958-310B-4F93-B6B2-B6E111CADA10}" type="presOf" srcId="{5FEA0081-0FD0-4408-BC05-593C02F9ED84}" destId="{9D0914D7-9BA5-4696-8658-7EB0A739AA69}" srcOrd="0" destOrd="0" presId="urn:microsoft.com/office/officeart/2005/8/layout/vList2"/>
    <dgm:cxn modelId="{B0A64859-5ABD-4632-AFA1-781675718E77}" type="presOf" srcId="{0E3B9CF5-553B-4EE8-97A3-9C90E99109F2}" destId="{0ACD2D11-38B7-4183-94C0-2E6BC90901E7}" srcOrd="0" destOrd="0" presId="urn:microsoft.com/office/officeart/2005/8/layout/vList2"/>
    <dgm:cxn modelId="{1DE8C789-6DCC-4924-8825-D291B7693AF6}" srcId="{1FCB0CA5-6239-4837-9733-5D18ABFA84A6}" destId="{0E3B9CF5-553B-4EE8-97A3-9C90E99109F2}" srcOrd="2" destOrd="0" parTransId="{B81ADD01-AFF1-49FA-8488-FE706404ECAF}" sibTransId="{2DD9B090-A2BD-4AF8-95AC-C3BD5377B81E}"/>
    <dgm:cxn modelId="{17B7B69F-BEF5-4139-A206-E71318169463}" srcId="{1FCB0CA5-6239-4837-9733-5D18ABFA84A6}" destId="{5B9363A1-A4F2-4C1C-948F-3E425E94E778}" srcOrd="0" destOrd="0" parTransId="{8406ACA6-D98E-4457-BE95-734639795283}" sibTransId="{AC3B3D69-A00B-4EBB-864B-F9878ED54E7D}"/>
    <dgm:cxn modelId="{CA7467C7-1E2F-4027-BB8A-56B624A2DC00}" srcId="{1FCB0CA5-6239-4837-9733-5D18ABFA84A6}" destId="{0B8C5422-F39C-4DBF-833A-CD43B198B9A3}" srcOrd="1" destOrd="0" parTransId="{BD101DDE-F424-4FE7-B712-DBD2CA85809E}" sibTransId="{0783657C-A5AB-4C44-965D-602B8DE499FC}"/>
    <dgm:cxn modelId="{FB38BDD9-462F-44F0-AB5B-657F0D5430B6}" srcId="{1FCB0CA5-6239-4837-9733-5D18ABFA84A6}" destId="{5FEA0081-0FD0-4408-BC05-593C02F9ED84}" srcOrd="3" destOrd="0" parTransId="{891AA857-2AB9-4CC2-8A48-64F12EA566B7}" sibTransId="{D3136932-2D07-4BE2-9404-C74B4F429E55}"/>
    <dgm:cxn modelId="{1E3296F2-6C16-4B76-9A94-4D2CC788FAC5}" type="presParOf" srcId="{15F0FC31-0441-4258-9795-63D68B65D3EC}" destId="{8CD2F80F-93C9-442D-9334-5ECC49C648AA}" srcOrd="0" destOrd="0" presId="urn:microsoft.com/office/officeart/2005/8/layout/vList2"/>
    <dgm:cxn modelId="{F9B034B8-55AF-44AC-8384-1D7BC6C4050C}" type="presParOf" srcId="{15F0FC31-0441-4258-9795-63D68B65D3EC}" destId="{5F3710CF-0739-4EB5-B2FD-F9475E26B80F}" srcOrd="1" destOrd="0" presId="urn:microsoft.com/office/officeart/2005/8/layout/vList2"/>
    <dgm:cxn modelId="{7790902B-98C5-489F-A8AB-99055A8EDE1C}" type="presParOf" srcId="{15F0FC31-0441-4258-9795-63D68B65D3EC}" destId="{01821041-C474-4B26-99F6-DF0145D9A350}" srcOrd="2" destOrd="0" presId="urn:microsoft.com/office/officeart/2005/8/layout/vList2"/>
    <dgm:cxn modelId="{99B030AF-84C0-4624-B373-355C5D94BD5C}" type="presParOf" srcId="{15F0FC31-0441-4258-9795-63D68B65D3EC}" destId="{FD6F386E-8D78-4327-BCD5-420040179CDB}" srcOrd="3" destOrd="0" presId="urn:microsoft.com/office/officeart/2005/8/layout/vList2"/>
    <dgm:cxn modelId="{C955884C-14C5-45A4-8BDE-3F08A91BD2F4}" type="presParOf" srcId="{15F0FC31-0441-4258-9795-63D68B65D3EC}" destId="{0ACD2D11-38B7-4183-94C0-2E6BC90901E7}" srcOrd="4" destOrd="0" presId="urn:microsoft.com/office/officeart/2005/8/layout/vList2"/>
    <dgm:cxn modelId="{367BE6E3-291B-4DC6-93F4-F3DF54AEC49C}" type="presParOf" srcId="{15F0FC31-0441-4258-9795-63D68B65D3EC}" destId="{86704BBA-391F-4CC9-986F-15E7706C300A}" srcOrd="5" destOrd="0" presId="urn:microsoft.com/office/officeart/2005/8/layout/vList2"/>
    <dgm:cxn modelId="{55EA98CC-0B16-4317-A1F7-CFADE3EB7344}" type="presParOf" srcId="{15F0FC31-0441-4258-9795-63D68B65D3EC}" destId="{9D0914D7-9BA5-4696-8658-7EB0A739AA6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62D33A-673D-43F1-9FFE-097C701CB94C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A9B2561-EA92-4F4A-B21B-EA10156B5AB2}">
      <dgm:prSet/>
      <dgm:spPr/>
      <dgm:t>
        <a:bodyPr/>
        <a:lstStyle/>
        <a:p>
          <a:r>
            <a:rPr lang="en-US" dirty="0"/>
            <a:t>1</a:t>
          </a:r>
          <a:r>
            <a:rPr lang="ko-KR" dirty="0"/>
            <a:t>주차</a:t>
          </a:r>
          <a:r>
            <a:rPr lang="en-US" dirty="0"/>
            <a:t>: </a:t>
          </a:r>
          <a:r>
            <a:rPr lang="ko-KR" dirty="0"/>
            <a:t>리소스 수집</a:t>
          </a:r>
          <a:r>
            <a:rPr lang="en-US" dirty="0"/>
            <a:t>, </a:t>
          </a:r>
          <a:r>
            <a:rPr lang="ko-KR" dirty="0"/>
            <a:t>이미지 편집</a:t>
          </a:r>
          <a:endParaRPr lang="en-US" dirty="0"/>
        </a:p>
      </dgm:t>
    </dgm:pt>
    <dgm:pt modelId="{EDD35CA5-5C16-428B-9B95-71BE43110EE9}" type="parTrans" cxnId="{91A7C3B2-C379-4298-AF73-3CBCB91B6B53}">
      <dgm:prSet/>
      <dgm:spPr/>
      <dgm:t>
        <a:bodyPr/>
        <a:lstStyle/>
        <a:p>
          <a:endParaRPr lang="en-US"/>
        </a:p>
      </dgm:t>
    </dgm:pt>
    <dgm:pt modelId="{FB3796FF-AFA5-49CF-AAE2-5B44F2749334}" type="sibTrans" cxnId="{91A7C3B2-C379-4298-AF73-3CBCB91B6B53}">
      <dgm:prSet/>
      <dgm:spPr/>
      <dgm:t>
        <a:bodyPr/>
        <a:lstStyle/>
        <a:p>
          <a:endParaRPr lang="en-US"/>
        </a:p>
      </dgm:t>
    </dgm:pt>
    <dgm:pt modelId="{390E1A2B-FB44-4653-AABC-A68C7A95F168}">
      <dgm:prSet/>
      <dgm:spPr/>
      <dgm:t>
        <a:bodyPr/>
        <a:lstStyle/>
        <a:p>
          <a:r>
            <a:rPr lang="en-US" dirty="0"/>
            <a:t>2</a:t>
          </a:r>
          <a:r>
            <a:rPr lang="ko-KR" dirty="0"/>
            <a:t>주차</a:t>
          </a:r>
          <a:r>
            <a:rPr lang="en-US" dirty="0"/>
            <a:t>: </a:t>
          </a:r>
          <a:r>
            <a:rPr lang="ko-KR" dirty="0"/>
            <a:t>캐릭터 애니메이션</a:t>
          </a:r>
          <a:r>
            <a:rPr lang="en-US" dirty="0"/>
            <a:t>, </a:t>
          </a:r>
          <a:r>
            <a:rPr lang="ko-KR" dirty="0"/>
            <a:t>입력처리 구현</a:t>
          </a:r>
          <a:endParaRPr lang="en-US" dirty="0"/>
        </a:p>
      </dgm:t>
    </dgm:pt>
    <dgm:pt modelId="{F43D1488-1B80-42F9-842F-615235813728}" type="parTrans" cxnId="{7A9AC219-34D0-40A6-8E87-935445F5F438}">
      <dgm:prSet/>
      <dgm:spPr/>
      <dgm:t>
        <a:bodyPr/>
        <a:lstStyle/>
        <a:p>
          <a:endParaRPr lang="en-US"/>
        </a:p>
      </dgm:t>
    </dgm:pt>
    <dgm:pt modelId="{708E9116-B745-4218-8C21-216989D34245}" type="sibTrans" cxnId="{7A9AC219-34D0-40A6-8E87-935445F5F438}">
      <dgm:prSet/>
      <dgm:spPr/>
      <dgm:t>
        <a:bodyPr/>
        <a:lstStyle/>
        <a:p>
          <a:endParaRPr lang="en-US"/>
        </a:p>
      </dgm:t>
    </dgm:pt>
    <dgm:pt modelId="{22342644-9921-4D5D-B06E-2155D1E69C8D}">
      <dgm:prSet/>
      <dgm:spPr/>
      <dgm:t>
        <a:bodyPr/>
        <a:lstStyle/>
        <a:p>
          <a:r>
            <a:rPr lang="en-US" dirty="0"/>
            <a:t>3</a:t>
          </a:r>
          <a:r>
            <a:rPr lang="ko-KR" dirty="0"/>
            <a:t>주차</a:t>
          </a:r>
          <a:r>
            <a:rPr lang="en-US" dirty="0"/>
            <a:t>: </a:t>
          </a:r>
          <a:r>
            <a:rPr lang="ko-KR" dirty="0"/>
            <a:t>게임 오브젝트</a:t>
          </a:r>
          <a:r>
            <a:rPr lang="en-US" dirty="0"/>
            <a:t>(</a:t>
          </a:r>
          <a:r>
            <a:rPr lang="ko-KR" dirty="0"/>
            <a:t>장애물</a:t>
          </a:r>
          <a:r>
            <a:rPr lang="en-US" dirty="0"/>
            <a:t>,</a:t>
          </a:r>
          <a:r>
            <a:rPr lang="ko-KR" dirty="0"/>
            <a:t>아이템 등등</a:t>
          </a:r>
          <a:r>
            <a:rPr lang="en-US" dirty="0"/>
            <a:t>) </a:t>
          </a:r>
          <a:r>
            <a:rPr lang="ko-KR" dirty="0"/>
            <a:t>구현</a:t>
          </a:r>
          <a:endParaRPr lang="en-US" dirty="0"/>
        </a:p>
      </dgm:t>
    </dgm:pt>
    <dgm:pt modelId="{C01C20D2-1390-4FDD-ADEA-C580C7DECA4E}" type="parTrans" cxnId="{471EBE89-F83F-414C-9EB4-315C3C6DE82A}">
      <dgm:prSet/>
      <dgm:spPr/>
      <dgm:t>
        <a:bodyPr/>
        <a:lstStyle/>
        <a:p>
          <a:endParaRPr lang="en-US"/>
        </a:p>
      </dgm:t>
    </dgm:pt>
    <dgm:pt modelId="{0BF9AF53-656B-4B0E-A7C6-F9FEC5733A79}" type="sibTrans" cxnId="{471EBE89-F83F-414C-9EB4-315C3C6DE82A}">
      <dgm:prSet/>
      <dgm:spPr/>
      <dgm:t>
        <a:bodyPr/>
        <a:lstStyle/>
        <a:p>
          <a:endParaRPr lang="en-US"/>
        </a:p>
      </dgm:t>
    </dgm:pt>
    <dgm:pt modelId="{D61B3955-3ACC-4245-AFAF-95A2FFAC4855}">
      <dgm:prSet/>
      <dgm:spPr/>
      <dgm:t>
        <a:bodyPr/>
        <a:lstStyle/>
        <a:p>
          <a:r>
            <a:rPr lang="en-US"/>
            <a:t>4</a:t>
          </a:r>
          <a:r>
            <a:rPr lang="ko-KR"/>
            <a:t>주차</a:t>
          </a:r>
          <a:r>
            <a:rPr lang="en-US"/>
            <a:t>: </a:t>
          </a:r>
          <a:r>
            <a:rPr lang="ko-KR"/>
            <a:t>게임월드 구현</a:t>
          </a:r>
          <a:endParaRPr lang="en-US"/>
        </a:p>
      </dgm:t>
    </dgm:pt>
    <dgm:pt modelId="{AE6FF25E-6E84-4124-A6A4-BC7DE59D3546}" type="parTrans" cxnId="{5A8F8579-720F-482E-A47E-FE919C46A1EC}">
      <dgm:prSet/>
      <dgm:spPr/>
      <dgm:t>
        <a:bodyPr/>
        <a:lstStyle/>
        <a:p>
          <a:endParaRPr lang="en-US"/>
        </a:p>
      </dgm:t>
    </dgm:pt>
    <dgm:pt modelId="{F6755C0F-FDD6-4457-AB0C-75360E946506}" type="sibTrans" cxnId="{5A8F8579-720F-482E-A47E-FE919C46A1EC}">
      <dgm:prSet/>
      <dgm:spPr/>
      <dgm:t>
        <a:bodyPr/>
        <a:lstStyle/>
        <a:p>
          <a:endParaRPr lang="en-US"/>
        </a:p>
      </dgm:t>
    </dgm:pt>
    <dgm:pt modelId="{088D731D-F1AC-4740-8984-73594682F0AE}">
      <dgm:prSet/>
      <dgm:spPr/>
      <dgm:t>
        <a:bodyPr/>
        <a:lstStyle/>
        <a:p>
          <a:r>
            <a:rPr lang="en-US" dirty="0"/>
            <a:t>5</a:t>
          </a:r>
          <a:r>
            <a:rPr lang="ko-KR" dirty="0"/>
            <a:t>주차</a:t>
          </a:r>
          <a:r>
            <a:rPr lang="en-US" dirty="0"/>
            <a:t>: </a:t>
          </a:r>
          <a:r>
            <a:rPr lang="ko-KR" dirty="0"/>
            <a:t>로딩</a:t>
          </a:r>
          <a:r>
            <a:rPr lang="en-US" dirty="0"/>
            <a:t>, </a:t>
          </a:r>
          <a:r>
            <a:rPr lang="ko-KR" dirty="0"/>
            <a:t>시작화면 구현</a:t>
          </a:r>
          <a:endParaRPr lang="en-US" dirty="0"/>
        </a:p>
      </dgm:t>
    </dgm:pt>
    <dgm:pt modelId="{C11D1AA3-4588-40EE-AA6F-A2119771053E}" type="parTrans" cxnId="{02481C3D-3F97-4355-B901-A22480335816}">
      <dgm:prSet/>
      <dgm:spPr/>
      <dgm:t>
        <a:bodyPr/>
        <a:lstStyle/>
        <a:p>
          <a:endParaRPr lang="en-US"/>
        </a:p>
      </dgm:t>
    </dgm:pt>
    <dgm:pt modelId="{C24F2778-C553-4C8E-B25E-14ABC7947A8E}" type="sibTrans" cxnId="{02481C3D-3F97-4355-B901-A22480335816}">
      <dgm:prSet/>
      <dgm:spPr/>
      <dgm:t>
        <a:bodyPr/>
        <a:lstStyle/>
        <a:p>
          <a:endParaRPr lang="en-US"/>
        </a:p>
      </dgm:t>
    </dgm:pt>
    <dgm:pt modelId="{774A1C39-5A7B-45DC-B3E7-B754092B1270}">
      <dgm:prSet/>
      <dgm:spPr/>
      <dgm:t>
        <a:bodyPr/>
        <a:lstStyle/>
        <a:p>
          <a:r>
            <a:rPr lang="en-US" dirty="0"/>
            <a:t>6</a:t>
          </a:r>
          <a:r>
            <a:rPr lang="ko-KR" dirty="0"/>
            <a:t>주차</a:t>
          </a:r>
          <a:r>
            <a:rPr lang="en-US" dirty="0"/>
            <a:t>: </a:t>
          </a:r>
          <a:r>
            <a:rPr lang="ko-KR" dirty="0"/>
            <a:t>프레임 시간</a:t>
          </a:r>
          <a:r>
            <a:rPr lang="en-US" dirty="0"/>
            <a:t>, </a:t>
          </a:r>
          <a:r>
            <a:rPr lang="ko-KR" dirty="0"/>
            <a:t>속도 구현</a:t>
          </a:r>
          <a:endParaRPr lang="en-US" dirty="0"/>
        </a:p>
      </dgm:t>
    </dgm:pt>
    <dgm:pt modelId="{1BCDC28B-8F17-4BFF-8D33-6B79EB655487}" type="parTrans" cxnId="{07AA5BB4-622B-42C9-A31C-54F8DEF8CF5F}">
      <dgm:prSet/>
      <dgm:spPr/>
      <dgm:t>
        <a:bodyPr/>
        <a:lstStyle/>
        <a:p>
          <a:endParaRPr lang="en-US"/>
        </a:p>
      </dgm:t>
    </dgm:pt>
    <dgm:pt modelId="{5063AAC4-6607-4734-9CAB-E84D250EC40F}" type="sibTrans" cxnId="{07AA5BB4-622B-42C9-A31C-54F8DEF8CF5F}">
      <dgm:prSet/>
      <dgm:spPr/>
      <dgm:t>
        <a:bodyPr/>
        <a:lstStyle/>
        <a:p>
          <a:endParaRPr lang="en-US"/>
        </a:p>
      </dgm:t>
    </dgm:pt>
    <dgm:pt modelId="{B7119892-FC44-4D44-BC16-F58AFDEE4EC3}">
      <dgm:prSet/>
      <dgm:spPr/>
      <dgm:t>
        <a:bodyPr/>
        <a:lstStyle/>
        <a:p>
          <a:r>
            <a:rPr lang="en-US" dirty="0"/>
            <a:t>7</a:t>
          </a:r>
          <a:r>
            <a:rPr lang="ko-KR" dirty="0"/>
            <a:t>주차</a:t>
          </a:r>
          <a:r>
            <a:rPr lang="en-US" dirty="0"/>
            <a:t>: </a:t>
          </a:r>
          <a:r>
            <a:rPr lang="ko-KR" dirty="0"/>
            <a:t>충돌 로직 구현</a:t>
          </a:r>
          <a:endParaRPr lang="en-US" dirty="0"/>
        </a:p>
      </dgm:t>
    </dgm:pt>
    <dgm:pt modelId="{F8FE1DC8-7320-4756-9E56-D82731C76EF7}" type="parTrans" cxnId="{1062D3C5-96E9-4BF1-A91A-3AE020556461}">
      <dgm:prSet/>
      <dgm:spPr/>
      <dgm:t>
        <a:bodyPr/>
        <a:lstStyle/>
        <a:p>
          <a:endParaRPr lang="en-US"/>
        </a:p>
      </dgm:t>
    </dgm:pt>
    <dgm:pt modelId="{B5AF42F4-0867-4256-A57E-8BDEC363B6BA}" type="sibTrans" cxnId="{1062D3C5-96E9-4BF1-A91A-3AE020556461}">
      <dgm:prSet/>
      <dgm:spPr/>
      <dgm:t>
        <a:bodyPr/>
        <a:lstStyle/>
        <a:p>
          <a:endParaRPr lang="en-US"/>
        </a:p>
      </dgm:t>
    </dgm:pt>
    <dgm:pt modelId="{DDBE1DAD-DFEA-4038-AD31-22BDABE73BA9}">
      <dgm:prSet/>
      <dgm:spPr/>
      <dgm:t>
        <a:bodyPr/>
        <a:lstStyle/>
        <a:p>
          <a:r>
            <a:rPr lang="en-US" dirty="0"/>
            <a:t>8</a:t>
          </a:r>
          <a:r>
            <a:rPr lang="ko-KR" dirty="0"/>
            <a:t>주차</a:t>
          </a:r>
          <a:r>
            <a:rPr lang="en-US" dirty="0"/>
            <a:t>: </a:t>
          </a:r>
          <a:r>
            <a:rPr lang="ko-KR" dirty="0"/>
            <a:t>보완 및 수정</a:t>
          </a:r>
          <a:endParaRPr lang="en-US" dirty="0"/>
        </a:p>
      </dgm:t>
    </dgm:pt>
    <dgm:pt modelId="{32848D8A-F887-42BF-81BA-1D5A23C3F082}" type="parTrans" cxnId="{FE2EC2C1-2902-4821-8D8C-C4BF40B82FD0}">
      <dgm:prSet/>
      <dgm:spPr/>
      <dgm:t>
        <a:bodyPr/>
        <a:lstStyle/>
        <a:p>
          <a:endParaRPr lang="en-US"/>
        </a:p>
      </dgm:t>
    </dgm:pt>
    <dgm:pt modelId="{F23E52DB-EDE5-4216-82C0-3EC1769AB78D}" type="sibTrans" cxnId="{FE2EC2C1-2902-4821-8D8C-C4BF40B82FD0}">
      <dgm:prSet/>
      <dgm:spPr/>
      <dgm:t>
        <a:bodyPr/>
        <a:lstStyle/>
        <a:p>
          <a:endParaRPr lang="en-US"/>
        </a:p>
      </dgm:t>
    </dgm:pt>
    <dgm:pt modelId="{86CAA944-B799-4FE6-8786-53D118F05CBC}" type="pres">
      <dgm:prSet presAssocID="{4862D33A-673D-43F1-9FFE-097C701CB94C}" presName="linear" presStyleCnt="0">
        <dgm:presLayoutVars>
          <dgm:animLvl val="lvl"/>
          <dgm:resizeHandles val="exact"/>
        </dgm:presLayoutVars>
      </dgm:prSet>
      <dgm:spPr/>
    </dgm:pt>
    <dgm:pt modelId="{E9BC7322-7C3F-4AA8-9A56-8B69CE2BFE59}" type="pres">
      <dgm:prSet presAssocID="{EA9B2561-EA92-4F4A-B21B-EA10156B5AB2}" presName="parentText" presStyleLbl="node1" presStyleIdx="0" presStyleCnt="8" custLinFactY="-47023" custLinFactNeighborY="-100000">
        <dgm:presLayoutVars>
          <dgm:chMax val="0"/>
          <dgm:bulletEnabled val="1"/>
        </dgm:presLayoutVars>
      </dgm:prSet>
      <dgm:spPr/>
    </dgm:pt>
    <dgm:pt modelId="{E909CE1B-A8B0-4743-8E3A-1ABD1E6FAE1B}" type="pres">
      <dgm:prSet presAssocID="{FB3796FF-AFA5-49CF-AAE2-5B44F2749334}" presName="spacer" presStyleCnt="0"/>
      <dgm:spPr/>
    </dgm:pt>
    <dgm:pt modelId="{E86151A2-8C15-4C29-986A-CD9E14AA59A3}" type="pres">
      <dgm:prSet presAssocID="{390E1A2B-FB44-4653-AABC-A68C7A95F168}" presName="parentText" presStyleLbl="node1" presStyleIdx="1" presStyleCnt="8" custLinFactY="20113" custLinFactNeighborY="100000">
        <dgm:presLayoutVars>
          <dgm:chMax val="0"/>
          <dgm:bulletEnabled val="1"/>
        </dgm:presLayoutVars>
      </dgm:prSet>
      <dgm:spPr/>
    </dgm:pt>
    <dgm:pt modelId="{997EC67B-237D-45F4-BDFD-B13C2CB6644D}" type="pres">
      <dgm:prSet presAssocID="{708E9116-B745-4218-8C21-216989D34245}" presName="spacer" presStyleCnt="0"/>
      <dgm:spPr/>
    </dgm:pt>
    <dgm:pt modelId="{8A172804-DE72-4916-A38D-2B4A11A1705A}" type="pres">
      <dgm:prSet presAssocID="{22342644-9921-4D5D-B06E-2155D1E69C8D}" presName="parentText" presStyleLbl="node1" presStyleIdx="2" presStyleCnt="8" custLinFactY="77480" custLinFactNeighborX="0" custLinFactNeighborY="100000">
        <dgm:presLayoutVars>
          <dgm:chMax val="0"/>
          <dgm:bulletEnabled val="1"/>
        </dgm:presLayoutVars>
      </dgm:prSet>
      <dgm:spPr/>
    </dgm:pt>
    <dgm:pt modelId="{EFEDA9B0-4D71-4FF3-89C7-AEF5E2028F6A}" type="pres">
      <dgm:prSet presAssocID="{0BF9AF53-656B-4B0E-A7C6-F9FEC5733A79}" presName="spacer" presStyleCnt="0"/>
      <dgm:spPr/>
    </dgm:pt>
    <dgm:pt modelId="{E55FC7EF-6A53-4353-9B8E-F44D2039A30D}" type="pres">
      <dgm:prSet presAssocID="{D61B3955-3ACC-4245-AFAF-95A2FFAC4855}" presName="parentText" presStyleLbl="node1" presStyleIdx="3" presStyleCnt="8" custLinFactY="68191" custLinFactNeighborY="100000">
        <dgm:presLayoutVars>
          <dgm:chMax val="0"/>
          <dgm:bulletEnabled val="1"/>
        </dgm:presLayoutVars>
      </dgm:prSet>
      <dgm:spPr/>
    </dgm:pt>
    <dgm:pt modelId="{CD602DDA-338F-4919-B8E5-CD9047E1FD36}" type="pres">
      <dgm:prSet presAssocID="{F6755C0F-FDD6-4457-AB0C-75360E946506}" presName="spacer" presStyleCnt="0"/>
      <dgm:spPr/>
    </dgm:pt>
    <dgm:pt modelId="{077A737B-8F5C-4E58-928C-7262D6CBB1AB}" type="pres">
      <dgm:prSet presAssocID="{088D731D-F1AC-4740-8984-73594682F0AE}" presName="parentText" presStyleLbl="node1" presStyleIdx="4" presStyleCnt="8" custLinFactY="53549" custLinFactNeighborY="100000">
        <dgm:presLayoutVars>
          <dgm:chMax val="0"/>
          <dgm:bulletEnabled val="1"/>
        </dgm:presLayoutVars>
      </dgm:prSet>
      <dgm:spPr/>
    </dgm:pt>
    <dgm:pt modelId="{B73F506D-C40E-4BC9-90C1-24CA174CDDE0}" type="pres">
      <dgm:prSet presAssocID="{C24F2778-C553-4C8E-B25E-14ABC7947A8E}" presName="spacer" presStyleCnt="0"/>
      <dgm:spPr/>
    </dgm:pt>
    <dgm:pt modelId="{58C68ADC-6EF8-4BDD-8140-2E482D7CA097}" type="pres">
      <dgm:prSet presAssocID="{774A1C39-5A7B-45DC-B3E7-B754092B1270}" presName="parentText" presStyleLbl="node1" presStyleIdx="5" presStyleCnt="8" custLinFactY="44260" custLinFactNeighborY="100000">
        <dgm:presLayoutVars>
          <dgm:chMax val="0"/>
          <dgm:bulletEnabled val="1"/>
        </dgm:presLayoutVars>
      </dgm:prSet>
      <dgm:spPr/>
    </dgm:pt>
    <dgm:pt modelId="{5A804E1B-9CC0-40B7-9C6C-71966D54185B}" type="pres">
      <dgm:prSet presAssocID="{5063AAC4-6607-4734-9CAB-E84D250EC40F}" presName="spacer" presStyleCnt="0"/>
      <dgm:spPr/>
    </dgm:pt>
    <dgm:pt modelId="{49BA4BC5-4D60-4C8F-A4E1-3200699E0C2E}" type="pres">
      <dgm:prSet presAssocID="{B7119892-FC44-4D44-BC16-F58AFDEE4EC3}" presName="parentText" presStyleLbl="node1" presStyleIdx="6" presStyleCnt="8" custLinFactY="26293" custLinFactNeighborY="100000">
        <dgm:presLayoutVars>
          <dgm:chMax val="0"/>
          <dgm:bulletEnabled val="1"/>
        </dgm:presLayoutVars>
      </dgm:prSet>
      <dgm:spPr/>
    </dgm:pt>
    <dgm:pt modelId="{19A648DE-E529-443B-9EAF-0B355C270D01}" type="pres">
      <dgm:prSet presAssocID="{B5AF42F4-0867-4256-A57E-8BDEC363B6BA}" presName="spacer" presStyleCnt="0"/>
      <dgm:spPr/>
    </dgm:pt>
    <dgm:pt modelId="{2271C106-4515-4E61-9D97-32C60AF6C02D}" type="pres">
      <dgm:prSet presAssocID="{DDBE1DAD-DFEA-4038-AD31-22BDABE73BA9}" presName="parentText" presStyleLbl="node1" presStyleIdx="7" presStyleCnt="8" custLinFactY="17248" custLinFactNeighborY="100000">
        <dgm:presLayoutVars>
          <dgm:chMax val="0"/>
          <dgm:bulletEnabled val="1"/>
        </dgm:presLayoutVars>
      </dgm:prSet>
      <dgm:spPr/>
    </dgm:pt>
  </dgm:ptLst>
  <dgm:cxnLst>
    <dgm:cxn modelId="{95A86004-C4FC-42D1-B66B-25A472ECF166}" type="presOf" srcId="{088D731D-F1AC-4740-8984-73594682F0AE}" destId="{077A737B-8F5C-4E58-928C-7262D6CBB1AB}" srcOrd="0" destOrd="0" presId="urn:microsoft.com/office/officeart/2005/8/layout/vList2"/>
    <dgm:cxn modelId="{B70BAF0F-4FC9-4FA3-BFD0-2EBEA7F2DCE7}" type="presOf" srcId="{EA9B2561-EA92-4F4A-B21B-EA10156B5AB2}" destId="{E9BC7322-7C3F-4AA8-9A56-8B69CE2BFE59}" srcOrd="0" destOrd="0" presId="urn:microsoft.com/office/officeart/2005/8/layout/vList2"/>
    <dgm:cxn modelId="{F0D88016-D195-4E83-9DFA-7AE25896CD3A}" type="presOf" srcId="{22342644-9921-4D5D-B06E-2155D1E69C8D}" destId="{8A172804-DE72-4916-A38D-2B4A11A1705A}" srcOrd="0" destOrd="0" presId="urn:microsoft.com/office/officeart/2005/8/layout/vList2"/>
    <dgm:cxn modelId="{7A9AC219-34D0-40A6-8E87-935445F5F438}" srcId="{4862D33A-673D-43F1-9FFE-097C701CB94C}" destId="{390E1A2B-FB44-4653-AABC-A68C7A95F168}" srcOrd="1" destOrd="0" parTransId="{F43D1488-1B80-42F9-842F-615235813728}" sibTransId="{708E9116-B745-4218-8C21-216989D34245}"/>
    <dgm:cxn modelId="{02481C3D-3F97-4355-B901-A22480335816}" srcId="{4862D33A-673D-43F1-9FFE-097C701CB94C}" destId="{088D731D-F1AC-4740-8984-73594682F0AE}" srcOrd="4" destOrd="0" parTransId="{C11D1AA3-4588-40EE-AA6F-A2119771053E}" sibTransId="{C24F2778-C553-4C8E-B25E-14ABC7947A8E}"/>
    <dgm:cxn modelId="{6AB9725C-6796-47CA-B092-DCBC30D7D0B1}" type="presOf" srcId="{B7119892-FC44-4D44-BC16-F58AFDEE4EC3}" destId="{49BA4BC5-4D60-4C8F-A4E1-3200699E0C2E}" srcOrd="0" destOrd="0" presId="urn:microsoft.com/office/officeart/2005/8/layout/vList2"/>
    <dgm:cxn modelId="{A4E8346C-85CB-468E-9B85-C5BB3DDF0FFE}" type="presOf" srcId="{390E1A2B-FB44-4653-AABC-A68C7A95F168}" destId="{E86151A2-8C15-4C29-986A-CD9E14AA59A3}" srcOrd="0" destOrd="0" presId="urn:microsoft.com/office/officeart/2005/8/layout/vList2"/>
    <dgm:cxn modelId="{43FB3272-FD18-4874-AD94-C566DECBDC09}" type="presOf" srcId="{4862D33A-673D-43F1-9FFE-097C701CB94C}" destId="{86CAA944-B799-4FE6-8786-53D118F05CBC}" srcOrd="0" destOrd="0" presId="urn:microsoft.com/office/officeart/2005/8/layout/vList2"/>
    <dgm:cxn modelId="{5047A955-330A-4514-A3D5-543607BBD534}" type="presOf" srcId="{DDBE1DAD-DFEA-4038-AD31-22BDABE73BA9}" destId="{2271C106-4515-4E61-9D97-32C60AF6C02D}" srcOrd="0" destOrd="0" presId="urn:microsoft.com/office/officeart/2005/8/layout/vList2"/>
    <dgm:cxn modelId="{5A8F8579-720F-482E-A47E-FE919C46A1EC}" srcId="{4862D33A-673D-43F1-9FFE-097C701CB94C}" destId="{D61B3955-3ACC-4245-AFAF-95A2FFAC4855}" srcOrd="3" destOrd="0" parTransId="{AE6FF25E-6E84-4124-A6A4-BC7DE59D3546}" sibTransId="{F6755C0F-FDD6-4457-AB0C-75360E946506}"/>
    <dgm:cxn modelId="{A2FEEF87-8731-4995-AD16-D9C932A71593}" type="presOf" srcId="{774A1C39-5A7B-45DC-B3E7-B754092B1270}" destId="{58C68ADC-6EF8-4BDD-8140-2E482D7CA097}" srcOrd="0" destOrd="0" presId="urn:microsoft.com/office/officeart/2005/8/layout/vList2"/>
    <dgm:cxn modelId="{471EBE89-F83F-414C-9EB4-315C3C6DE82A}" srcId="{4862D33A-673D-43F1-9FFE-097C701CB94C}" destId="{22342644-9921-4D5D-B06E-2155D1E69C8D}" srcOrd="2" destOrd="0" parTransId="{C01C20D2-1390-4FDD-ADEA-C580C7DECA4E}" sibTransId="{0BF9AF53-656B-4B0E-A7C6-F9FEC5733A79}"/>
    <dgm:cxn modelId="{91A7C3B2-C379-4298-AF73-3CBCB91B6B53}" srcId="{4862D33A-673D-43F1-9FFE-097C701CB94C}" destId="{EA9B2561-EA92-4F4A-B21B-EA10156B5AB2}" srcOrd="0" destOrd="0" parTransId="{EDD35CA5-5C16-428B-9B95-71BE43110EE9}" sibTransId="{FB3796FF-AFA5-49CF-AAE2-5B44F2749334}"/>
    <dgm:cxn modelId="{07AA5BB4-622B-42C9-A31C-54F8DEF8CF5F}" srcId="{4862D33A-673D-43F1-9FFE-097C701CB94C}" destId="{774A1C39-5A7B-45DC-B3E7-B754092B1270}" srcOrd="5" destOrd="0" parTransId="{1BCDC28B-8F17-4BFF-8D33-6B79EB655487}" sibTransId="{5063AAC4-6607-4734-9CAB-E84D250EC40F}"/>
    <dgm:cxn modelId="{FE2EC2C1-2902-4821-8D8C-C4BF40B82FD0}" srcId="{4862D33A-673D-43F1-9FFE-097C701CB94C}" destId="{DDBE1DAD-DFEA-4038-AD31-22BDABE73BA9}" srcOrd="7" destOrd="0" parTransId="{32848D8A-F887-42BF-81BA-1D5A23C3F082}" sibTransId="{F23E52DB-EDE5-4216-82C0-3EC1769AB78D}"/>
    <dgm:cxn modelId="{1062D3C5-96E9-4BF1-A91A-3AE020556461}" srcId="{4862D33A-673D-43F1-9FFE-097C701CB94C}" destId="{B7119892-FC44-4D44-BC16-F58AFDEE4EC3}" srcOrd="6" destOrd="0" parTransId="{F8FE1DC8-7320-4756-9E56-D82731C76EF7}" sibTransId="{B5AF42F4-0867-4256-A57E-8BDEC363B6BA}"/>
    <dgm:cxn modelId="{324050E0-1643-48D9-A8C3-48F0296C3574}" type="presOf" srcId="{D61B3955-3ACC-4245-AFAF-95A2FFAC4855}" destId="{E55FC7EF-6A53-4353-9B8E-F44D2039A30D}" srcOrd="0" destOrd="0" presId="urn:microsoft.com/office/officeart/2005/8/layout/vList2"/>
    <dgm:cxn modelId="{7CAFFBDD-FB53-4DF4-81C7-75732FA8EE4E}" type="presParOf" srcId="{86CAA944-B799-4FE6-8786-53D118F05CBC}" destId="{E9BC7322-7C3F-4AA8-9A56-8B69CE2BFE59}" srcOrd="0" destOrd="0" presId="urn:microsoft.com/office/officeart/2005/8/layout/vList2"/>
    <dgm:cxn modelId="{B994D27E-2E35-4AD3-AD7A-E308906E1EB6}" type="presParOf" srcId="{86CAA944-B799-4FE6-8786-53D118F05CBC}" destId="{E909CE1B-A8B0-4743-8E3A-1ABD1E6FAE1B}" srcOrd="1" destOrd="0" presId="urn:microsoft.com/office/officeart/2005/8/layout/vList2"/>
    <dgm:cxn modelId="{B67C6493-ED15-47CA-82E5-14CADD7EB5EF}" type="presParOf" srcId="{86CAA944-B799-4FE6-8786-53D118F05CBC}" destId="{E86151A2-8C15-4C29-986A-CD9E14AA59A3}" srcOrd="2" destOrd="0" presId="urn:microsoft.com/office/officeart/2005/8/layout/vList2"/>
    <dgm:cxn modelId="{2B6DFDCB-24D2-40A3-8B9F-4BC47FFAE76D}" type="presParOf" srcId="{86CAA944-B799-4FE6-8786-53D118F05CBC}" destId="{997EC67B-237D-45F4-BDFD-B13C2CB6644D}" srcOrd="3" destOrd="0" presId="urn:microsoft.com/office/officeart/2005/8/layout/vList2"/>
    <dgm:cxn modelId="{02E1400A-9012-4C85-A6EB-55453E4FCA7F}" type="presParOf" srcId="{86CAA944-B799-4FE6-8786-53D118F05CBC}" destId="{8A172804-DE72-4916-A38D-2B4A11A1705A}" srcOrd="4" destOrd="0" presId="urn:microsoft.com/office/officeart/2005/8/layout/vList2"/>
    <dgm:cxn modelId="{1E42978C-2724-4BF5-91CA-FD3D6BC930E5}" type="presParOf" srcId="{86CAA944-B799-4FE6-8786-53D118F05CBC}" destId="{EFEDA9B0-4D71-4FF3-89C7-AEF5E2028F6A}" srcOrd="5" destOrd="0" presId="urn:microsoft.com/office/officeart/2005/8/layout/vList2"/>
    <dgm:cxn modelId="{550C822F-3F5B-4A65-B87C-24AFCC9DD4A1}" type="presParOf" srcId="{86CAA944-B799-4FE6-8786-53D118F05CBC}" destId="{E55FC7EF-6A53-4353-9B8E-F44D2039A30D}" srcOrd="6" destOrd="0" presId="urn:microsoft.com/office/officeart/2005/8/layout/vList2"/>
    <dgm:cxn modelId="{4784D1CF-45E5-4188-8307-DD24B844286D}" type="presParOf" srcId="{86CAA944-B799-4FE6-8786-53D118F05CBC}" destId="{CD602DDA-338F-4919-B8E5-CD9047E1FD36}" srcOrd="7" destOrd="0" presId="urn:microsoft.com/office/officeart/2005/8/layout/vList2"/>
    <dgm:cxn modelId="{2639C667-DBC8-43DC-B54D-1482EF0F52D6}" type="presParOf" srcId="{86CAA944-B799-4FE6-8786-53D118F05CBC}" destId="{077A737B-8F5C-4E58-928C-7262D6CBB1AB}" srcOrd="8" destOrd="0" presId="urn:microsoft.com/office/officeart/2005/8/layout/vList2"/>
    <dgm:cxn modelId="{122EAA25-5FB1-4327-9D7D-66DB0BF61962}" type="presParOf" srcId="{86CAA944-B799-4FE6-8786-53D118F05CBC}" destId="{B73F506D-C40E-4BC9-90C1-24CA174CDDE0}" srcOrd="9" destOrd="0" presId="urn:microsoft.com/office/officeart/2005/8/layout/vList2"/>
    <dgm:cxn modelId="{C13192A5-CC05-49AF-B0E8-C850E0ED46FB}" type="presParOf" srcId="{86CAA944-B799-4FE6-8786-53D118F05CBC}" destId="{58C68ADC-6EF8-4BDD-8140-2E482D7CA097}" srcOrd="10" destOrd="0" presId="urn:microsoft.com/office/officeart/2005/8/layout/vList2"/>
    <dgm:cxn modelId="{13E33C73-E32C-40EC-9A17-1E15B1DD5B6E}" type="presParOf" srcId="{86CAA944-B799-4FE6-8786-53D118F05CBC}" destId="{5A804E1B-9CC0-40B7-9C6C-71966D54185B}" srcOrd="11" destOrd="0" presId="urn:microsoft.com/office/officeart/2005/8/layout/vList2"/>
    <dgm:cxn modelId="{746825AF-3B6E-4A3F-90F9-63CD7FBB6F25}" type="presParOf" srcId="{86CAA944-B799-4FE6-8786-53D118F05CBC}" destId="{49BA4BC5-4D60-4C8F-A4E1-3200699E0C2E}" srcOrd="12" destOrd="0" presId="urn:microsoft.com/office/officeart/2005/8/layout/vList2"/>
    <dgm:cxn modelId="{E84B84A3-74D4-488C-B465-20015B38BE53}" type="presParOf" srcId="{86CAA944-B799-4FE6-8786-53D118F05CBC}" destId="{19A648DE-E529-443B-9EAF-0B355C270D01}" srcOrd="13" destOrd="0" presId="urn:microsoft.com/office/officeart/2005/8/layout/vList2"/>
    <dgm:cxn modelId="{FDED52F2-D30F-4601-8CE8-7B6D0EE17772}" type="presParOf" srcId="{86CAA944-B799-4FE6-8786-53D118F05CBC}" destId="{2271C106-4515-4E61-9D97-32C60AF6C02D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2F80F-93C9-442D-9334-5ECC49C648AA}">
      <dsp:nvSpPr>
        <dsp:cNvPr id="0" name=""/>
        <dsp:cNvSpPr/>
      </dsp:nvSpPr>
      <dsp:spPr>
        <a:xfrm>
          <a:off x="0" y="17804"/>
          <a:ext cx="10694437" cy="11190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게임마당 리소스만을 사용하여 </a:t>
          </a:r>
          <a:r>
            <a:rPr lang="ko-KR" altLang="en-US" sz="2100" kern="1200" dirty="0"/>
            <a:t>제작</a:t>
          </a:r>
          <a:endParaRPr lang="en-US" sz="2100" kern="1200" dirty="0"/>
        </a:p>
      </dsp:txBody>
      <dsp:txXfrm>
        <a:off x="54629" y="72433"/>
        <a:ext cx="10585179" cy="1009828"/>
      </dsp:txXfrm>
    </dsp:sp>
    <dsp:sp modelId="{01821041-C474-4B26-99F6-DF0145D9A350}">
      <dsp:nvSpPr>
        <dsp:cNvPr id="0" name=""/>
        <dsp:cNvSpPr/>
      </dsp:nvSpPr>
      <dsp:spPr>
        <a:xfrm>
          <a:off x="0" y="1197371"/>
          <a:ext cx="10694437" cy="11190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게임 스토리 수정</a:t>
          </a:r>
          <a:r>
            <a:rPr lang="en-US" sz="2100" kern="1200" dirty="0"/>
            <a:t>: </a:t>
          </a:r>
          <a:r>
            <a:rPr lang="ko-KR" sz="2100" kern="1200" dirty="0"/>
            <a:t>왕자가 </a:t>
          </a:r>
          <a:r>
            <a:rPr lang="ko-KR" altLang="en-US" sz="2100" kern="1200" dirty="0"/>
            <a:t>몬스터를 피해 </a:t>
          </a:r>
          <a:r>
            <a:rPr lang="ko-KR" sz="2100" kern="1200" dirty="0"/>
            <a:t>공주를 만나러 가는 여정</a:t>
          </a:r>
          <a:endParaRPr lang="en-US" sz="2100" kern="1200" dirty="0"/>
        </a:p>
      </dsp:txBody>
      <dsp:txXfrm>
        <a:off x="54629" y="1252000"/>
        <a:ext cx="10585179" cy="1009828"/>
      </dsp:txXfrm>
    </dsp:sp>
    <dsp:sp modelId="{0ACD2D11-38B7-4183-94C0-2E6BC90901E7}">
      <dsp:nvSpPr>
        <dsp:cNvPr id="0" name=""/>
        <dsp:cNvSpPr/>
      </dsp:nvSpPr>
      <dsp:spPr>
        <a:xfrm>
          <a:off x="0" y="2376937"/>
          <a:ext cx="10694437" cy="11190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게임 이름 수정</a:t>
          </a:r>
          <a:r>
            <a:rPr lang="en-US" sz="2100" kern="1200"/>
            <a:t>:”Running Prince“</a:t>
          </a:r>
        </a:p>
      </dsp:txBody>
      <dsp:txXfrm>
        <a:off x="54629" y="2431566"/>
        <a:ext cx="10585179" cy="1009828"/>
      </dsp:txXfrm>
    </dsp:sp>
    <dsp:sp modelId="{9D0914D7-9BA5-4696-8658-7EB0A739AA69}">
      <dsp:nvSpPr>
        <dsp:cNvPr id="0" name=""/>
        <dsp:cNvSpPr/>
      </dsp:nvSpPr>
      <dsp:spPr>
        <a:xfrm>
          <a:off x="0" y="3574309"/>
          <a:ext cx="10694437" cy="11190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기능</a:t>
          </a:r>
          <a:r>
            <a:rPr lang="en-US" sz="2100" kern="1200" dirty="0"/>
            <a:t>: shift</a:t>
          </a:r>
          <a:r>
            <a:rPr lang="ko-KR" sz="2100" kern="1200" dirty="0"/>
            <a:t>키를 이용한 엎드리기 기능 없앰</a:t>
          </a:r>
          <a:r>
            <a:rPr lang="en-US" altLang="ko-KR" sz="2100" kern="1200" dirty="0"/>
            <a:t> , </a:t>
          </a:r>
          <a:r>
            <a:rPr lang="ko-KR" altLang="en-US" sz="2100" kern="1200" dirty="0"/>
            <a:t>게임 시작 화면에서 </a:t>
          </a:r>
          <a:r>
            <a:rPr lang="en-US" altLang="ko-KR" sz="2100" kern="1200" dirty="0"/>
            <a:t>space</a:t>
          </a:r>
          <a:r>
            <a:rPr lang="ko-KR" altLang="en-US" sz="2100" kern="1200" dirty="0"/>
            <a:t>바를 누르면 게임 시작</a:t>
          </a:r>
          <a:endParaRPr lang="en-US" sz="2100" kern="1200" dirty="0"/>
        </a:p>
      </dsp:txBody>
      <dsp:txXfrm>
        <a:off x="54629" y="3628938"/>
        <a:ext cx="10585179" cy="1009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C7322-7C3F-4AA8-9A56-8B69CE2BFE59}">
      <dsp:nvSpPr>
        <dsp:cNvPr id="0" name=""/>
        <dsp:cNvSpPr/>
      </dsp:nvSpPr>
      <dsp:spPr>
        <a:xfrm>
          <a:off x="0" y="0"/>
          <a:ext cx="5197636" cy="5580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</a:t>
          </a:r>
          <a:r>
            <a:rPr lang="ko-KR" sz="1800" kern="1200" dirty="0"/>
            <a:t>주차</a:t>
          </a:r>
          <a:r>
            <a:rPr lang="en-US" sz="1800" kern="1200" dirty="0"/>
            <a:t>: </a:t>
          </a:r>
          <a:r>
            <a:rPr lang="ko-KR" sz="1800" kern="1200" dirty="0"/>
            <a:t>리소스 수집</a:t>
          </a:r>
          <a:r>
            <a:rPr lang="en-US" sz="1800" kern="1200" dirty="0"/>
            <a:t>, </a:t>
          </a:r>
          <a:r>
            <a:rPr lang="ko-KR" sz="1800" kern="1200" dirty="0"/>
            <a:t>이미지 편집</a:t>
          </a:r>
          <a:endParaRPr lang="en-US" sz="1800" kern="1200" dirty="0"/>
        </a:p>
      </dsp:txBody>
      <dsp:txXfrm>
        <a:off x="27244" y="27244"/>
        <a:ext cx="5143148" cy="503601"/>
      </dsp:txXfrm>
    </dsp:sp>
    <dsp:sp modelId="{E86151A2-8C15-4C29-986A-CD9E14AA59A3}">
      <dsp:nvSpPr>
        <dsp:cNvPr id="0" name=""/>
        <dsp:cNvSpPr/>
      </dsp:nvSpPr>
      <dsp:spPr>
        <a:xfrm>
          <a:off x="0" y="1084757"/>
          <a:ext cx="5197636" cy="5580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</a:t>
          </a:r>
          <a:r>
            <a:rPr lang="ko-KR" sz="1800" kern="1200" dirty="0"/>
            <a:t>주차</a:t>
          </a:r>
          <a:r>
            <a:rPr lang="en-US" sz="1800" kern="1200" dirty="0"/>
            <a:t>: </a:t>
          </a:r>
          <a:r>
            <a:rPr lang="ko-KR" sz="1800" kern="1200" dirty="0"/>
            <a:t>캐릭터 애니메이션</a:t>
          </a:r>
          <a:r>
            <a:rPr lang="en-US" sz="1800" kern="1200" dirty="0"/>
            <a:t>, </a:t>
          </a:r>
          <a:r>
            <a:rPr lang="ko-KR" sz="1800" kern="1200" dirty="0"/>
            <a:t>입력처리 구현</a:t>
          </a:r>
          <a:endParaRPr lang="en-US" sz="1800" kern="1200" dirty="0"/>
        </a:p>
      </dsp:txBody>
      <dsp:txXfrm>
        <a:off x="27244" y="1112001"/>
        <a:ext cx="5143148" cy="503601"/>
      </dsp:txXfrm>
    </dsp:sp>
    <dsp:sp modelId="{8A172804-DE72-4916-A38D-2B4A11A1705A}">
      <dsp:nvSpPr>
        <dsp:cNvPr id="0" name=""/>
        <dsp:cNvSpPr/>
      </dsp:nvSpPr>
      <dsp:spPr>
        <a:xfrm>
          <a:off x="0" y="2014847"/>
          <a:ext cx="5197636" cy="5580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</a:t>
          </a:r>
          <a:r>
            <a:rPr lang="ko-KR" sz="1800" kern="1200" dirty="0"/>
            <a:t>주차</a:t>
          </a:r>
          <a:r>
            <a:rPr lang="en-US" sz="1800" kern="1200" dirty="0"/>
            <a:t>: </a:t>
          </a:r>
          <a:r>
            <a:rPr lang="ko-KR" sz="1800" kern="1200" dirty="0"/>
            <a:t>게임 오브젝트</a:t>
          </a:r>
          <a:r>
            <a:rPr lang="en-US" sz="1800" kern="1200" dirty="0"/>
            <a:t>(</a:t>
          </a:r>
          <a:r>
            <a:rPr lang="ko-KR" sz="1800" kern="1200" dirty="0"/>
            <a:t>장애물</a:t>
          </a:r>
          <a:r>
            <a:rPr lang="en-US" sz="1800" kern="1200" dirty="0"/>
            <a:t>,</a:t>
          </a:r>
          <a:r>
            <a:rPr lang="ko-KR" sz="1800" kern="1200" dirty="0"/>
            <a:t>아이템 등등</a:t>
          </a:r>
          <a:r>
            <a:rPr lang="en-US" sz="1800" kern="1200" dirty="0"/>
            <a:t>) </a:t>
          </a:r>
          <a:r>
            <a:rPr lang="ko-KR" sz="1800" kern="1200" dirty="0"/>
            <a:t>구현</a:t>
          </a:r>
          <a:endParaRPr lang="en-US" sz="1800" kern="1200" dirty="0"/>
        </a:p>
      </dsp:txBody>
      <dsp:txXfrm>
        <a:off x="27244" y="2042091"/>
        <a:ext cx="5143148" cy="503601"/>
      </dsp:txXfrm>
    </dsp:sp>
    <dsp:sp modelId="{E55FC7EF-6A53-4353-9B8E-F44D2039A30D}">
      <dsp:nvSpPr>
        <dsp:cNvPr id="0" name=""/>
        <dsp:cNvSpPr/>
      </dsp:nvSpPr>
      <dsp:spPr>
        <a:xfrm>
          <a:off x="0" y="2572936"/>
          <a:ext cx="5197636" cy="5580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</a:t>
          </a:r>
          <a:r>
            <a:rPr lang="ko-KR" sz="1800" kern="1200"/>
            <a:t>주차</a:t>
          </a:r>
          <a:r>
            <a:rPr lang="en-US" sz="1800" kern="1200"/>
            <a:t>: </a:t>
          </a:r>
          <a:r>
            <a:rPr lang="ko-KR" sz="1800" kern="1200"/>
            <a:t>게임월드 구현</a:t>
          </a:r>
          <a:endParaRPr lang="en-US" sz="1800" kern="1200"/>
        </a:p>
      </dsp:txBody>
      <dsp:txXfrm>
        <a:off x="27244" y="2600180"/>
        <a:ext cx="5143148" cy="503601"/>
      </dsp:txXfrm>
    </dsp:sp>
    <dsp:sp modelId="{077A737B-8F5C-4E58-928C-7262D6CBB1AB}">
      <dsp:nvSpPr>
        <dsp:cNvPr id="0" name=""/>
        <dsp:cNvSpPr/>
      </dsp:nvSpPr>
      <dsp:spPr>
        <a:xfrm>
          <a:off x="0" y="3101150"/>
          <a:ext cx="5197636" cy="5580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</a:t>
          </a:r>
          <a:r>
            <a:rPr lang="ko-KR" sz="1800" kern="1200" dirty="0"/>
            <a:t>주차</a:t>
          </a:r>
          <a:r>
            <a:rPr lang="en-US" sz="1800" kern="1200" dirty="0"/>
            <a:t>: </a:t>
          </a:r>
          <a:r>
            <a:rPr lang="ko-KR" sz="1800" kern="1200" dirty="0"/>
            <a:t>로딩</a:t>
          </a:r>
          <a:r>
            <a:rPr lang="en-US" sz="1800" kern="1200" dirty="0"/>
            <a:t>, </a:t>
          </a:r>
          <a:r>
            <a:rPr lang="ko-KR" sz="1800" kern="1200" dirty="0"/>
            <a:t>시작화면 구현</a:t>
          </a:r>
          <a:endParaRPr lang="en-US" sz="1800" kern="1200" dirty="0"/>
        </a:p>
      </dsp:txBody>
      <dsp:txXfrm>
        <a:off x="27244" y="3128394"/>
        <a:ext cx="5143148" cy="503601"/>
      </dsp:txXfrm>
    </dsp:sp>
    <dsp:sp modelId="{58C68ADC-6EF8-4BDD-8140-2E482D7CA097}">
      <dsp:nvSpPr>
        <dsp:cNvPr id="0" name=""/>
        <dsp:cNvSpPr/>
      </dsp:nvSpPr>
      <dsp:spPr>
        <a:xfrm>
          <a:off x="0" y="3659239"/>
          <a:ext cx="5197636" cy="5580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6</a:t>
          </a:r>
          <a:r>
            <a:rPr lang="ko-KR" sz="1800" kern="1200" dirty="0"/>
            <a:t>주차</a:t>
          </a:r>
          <a:r>
            <a:rPr lang="en-US" sz="1800" kern="1200" dirty="0"/>
            <a:t>: </a:t>
          </a:r>
          <a:r>
            <a:rPr lang="ko-KR" sz="1800" kern="1200" dirty="0"/>
            <a:t>프레임 시간</a:t>
          </a:r>
          <a:r>
            <a:rPr lang="en-US" sz="1800" kern="1200" dirty="0"/>
            <a:t>, </a:t>
          </a:r>
          <a:r>
            <a:rPr lang="ko-KR" sz="1800" kern="1200" dirty="0"/>
            <a:t>속도 구현</a:t>
          </a:r>
          <a:endParaRPr lang="en-US" sz="1800" kern="1200" dirty="0"/>
        </a:p>
      </dsp:txBody>
      <dsp:txXfrm>
        <a:off x="27244" y="3686483"/>
        <a:ext cx="5143148" cy="503601"/>
      </dsp:txXfrm>
    </dsp:sp>
    <dsp:sp modelId="{49BA4BC5-4D60-4C8F-A4E1-3200699E0C2E}">
      <dsp:nvSpPr>
        <dsp:cNvPr id="0" name=""/>
        <dsp:cNvSpPr/>
      </dsp:nvSpPr>
      <dsp:spPr>
        <a:xfrm>
          <a:off x="0" y="4168897"/>
          <a:ext cx="5197636" cy="5580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7</a:t>
          </a:r>
          <a:r>
            <a:rPr lang="ko-KR" sz="1800" kern="1200" dirty="0"/>
            <a:t>주차</a:t>
          </a:r>
          <a:r>
            <a:rPr lang="en-US" sz="1800" kern="1200" dirty="0"/>
            <a:t>: </a:t>
          </a:r>
          <a:r>
            <a:rPr lang="ko-KR" sz="1800" kern="1200" dirty="0"/>
            <a:t>충돌 로직 구현</a:t>
          </a:r>
          <a:endParaRPr lang="en-US" sz="1800" kern="1200" dirty="0"/>
        </a:p>
      </dsp:txBody>
      <dsp:txXfrm>
        <a:off x="27244" y="4196141"/>
        <a:ext cx="5143148" cy="503601"/>
      </dsp:txXfrm>
    </dsp:sp>
    <dsp:sp modelId="{2271C106-4515-4E61-9D97-32C60AF6C02D}">
      <dsp:nvSpPr>
        <dsp:cNvPr id="0" name=""/>
        <dsp:cNvSpPr/>
      </dsp:nvSpPr>
      <dsp:spPr>
        <a:xfrm>
          <a:off x="0" y="4728348"/>
          <a:ext cx="5197636" cy="5580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8</a:t>
          </a:r>
          <a:r>
            <a:rPr lang="ko-KR" sz="1800" kern="1200" dirty="0"/>
            <a:t>주차</a:t>
          </a:r>
          <a:r>
            <a:rPr lang="en-US" sz="1800" kern="1200" dirty="0"/>
            <a:t>: </a:t>
          </a:r>
          <a:r>
            <a:rPr lang="ko-KR" sz="1800" kern="1200" dirty="0"/>
            <a:t>보완 및 수정</a:t>
          </a:r>
          <a:endParaRPr lang="en-US" sz="1800" kern="1200" dirty="0"/>
        </a:p>
      </dsp:txBody>
      <dsp:txXfrm>
        <a:off x="27244" y="4755592"/>
        <a:ext cx="5143148" cy="503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D521-2838-4C52-86CC-3489C491004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82F56-8080-44E3-ADFC-035832A9D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14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ED9D1-5477-FC60-73F5-C7B6DBDEF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A9B390-F03A-65C5-C416-22ECFBCA7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D617B-0548-E65E-207B-8A756E4E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B054-72E2-4FF0-A696-6618E0E4E1D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6A3ED-FDCE-BCD8-1129-FCFAB573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1F537-D040-5B0B-D578-1B0E50DB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36F2-B375-4181-971C-736242561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8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04BB1-6CD4-6EAB-3A03-0DDCA172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3D70E-2F3D-80F8-1365-98588E4D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33411-0ED4-FE66-F4ED-1FA9D479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B054-72E2-4FF0-A696-6618E0E4E1D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BDB6D-0658-FAE9-9833-A1876867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22D75-32DF-FB72-D94B-1AD071DE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36F2-B375-4181-971C-736242561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6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80EEC5-803C-3F6A-74CD-9CF8CF847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6BBC92-63D3-CC25-F4B3-4EBD2166A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5FFA2-3BCF-0D19-BE9D-C1A2EBF0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B054-72E2-4FF0-A696-6618E0E4E1D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5FC30-77E0-73A8-862E-B3377841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06E80-E834-AF29-4FF9-756206F6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36F2-B375-4181-971C-736242561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4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73805-8E77-D88C-54D2-2EB3D8E2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344CC-A10E-42FE-3E35-B8F9BCA9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A5563-1F27-56EE-E138-F9746A54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B054-72E2-4FF0-A696-6618E0E4E1D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17653-F031-8F73-C99A-75467B0D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C5262-1C5E-AF07-AAA7-0A833796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36F2-B375-4181-971C-736242561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3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4353-EE1C-2F2D-89FA-DF97677E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E20BCC-0CF2-D36E-6655-5EF1F41C8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8EA2B-5FD4-70A8-383C-90B75160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B054-72E2-4FF0-A696-6618E0E4E1D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2B794-F2D3-11C1-3234-95D864F0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7D80D-8115-4718-12DD-E659DEC0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36F2-B375-4181-971C-736242561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5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6B258-7071-0DE8-21C9-7779D229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55195-0F61-BDD4-6130-0D6F034AA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ED0016-FF94-4FDE-06F0-132BA7A81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EECFFA-FA14-92DF-E171-EC420872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B054-72E2-4FF0-A696-6618E0E4E1D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7355A5-9D69-60C8-FC75-7B434F16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A968DD-BC0B-C023-F1B4-BC8EC12D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36F2-B375-4181-971C-736242561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4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32C8F-45D8-7406-E7FF-1F1F9AC9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95E794-27CC-A0B3-2F90-5325AE229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931EB-CB0F-8C77-3546-2AB175AA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149E12-2385-9414-0141-3C1A2BBA3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4DFDAB-77F2-3741-A958-6057F2EC9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E4838E-E397-8399-9D8D-47AF47CC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B054-72E2-4FF0-A696-6618E0E4E1D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1B9312-1DE3-0563-1ED8-714919AB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554270-365F-7018-BF62-AA3B2B63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36F2-B375-4181-971C-736242561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09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09119-8E67-4892-CEDE-BBAF0426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0375B4-43C8-7B77-B22D-A315304A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B054-72E2-4FF0-A696-6618E0E4E1D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8B0B87-B985-87A6-52FA-96EBD449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70E456-C6FC-8741-B5BF-5686687D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36F2-B375-4181-971C-736242561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45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0DC54B-0E22-57B1-D388-4464B333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B054-72E2-4FF0-A696-6618E0E4E1D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2A1BA9-F711-BF6B-6CDD-6983A90E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18950F-FA29-E598-D9C2-4AA8C860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36F2-B375-4181-971C-736242561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6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7A455-20D5-D90E-4C2F-FD082303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5F932-950E-124A-5E10-A752BCA15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B23539-120F-E1AD-AC50-DB2B9FBD5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CFC0B2-E123-13F6-6107-58FA01B4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B054-72E2-4FF0-A696-6618E0E4E1D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4022AE-6726-B64C-14F0-F3523550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0D6FC-0F4D-3341-8D87-B22AAFEB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36F2-B375-4181-971C-736242561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4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98A88-EF66-AEAE-C2E6-316D1510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95B608-A6F0-6DAA-1BFE-4B481971D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CFB904-803A-1148-B6D7-93553240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6CCCC-28F9-2D33-21C9-5DE925E7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B054-72E2-4FF0-A696-6618E0E4E1D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572EE6-4014-D7FE-CB54-FD05175D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C39A5B-E7EA-8508-2EAD-30373253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36F2-B375-4181-971C-736242561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9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E1A5C-DA94-A7BA-51DB-CEACAFEB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DD4E7E-C30E-4EA4-1E95-5A93B1CE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76F84-DA0C-F1D6-2483-836F973A5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EB054-72E2-4FF0-A696-6618E0E4E1D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BD94-16A5-A3A1-AF05-A620BBD65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C3538-7DD9-2D25-1C02-E2E8956A1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236F2-B375-4181-971C-736242561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1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803D9-08FD-EAA3-BCC5-C22DCB81D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14855"/>
            <a:ext cx="9144000" cy="78670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2DGP </a:t>
            </a:r>
            <a:r>
              <a:rPr lang="ko-KR" altLang="en-US" sz="3600" dirty="0"/>
              <a:t>프로젝트 </a:t>
            </a:r>
            <a:r>
              <a:rPr lang="en-US" altLang="ko-KR" sz="3600" dirty="0"/>
              <a:t>2</a:t>
            </a:r>
            <a:r>
              <a:rPr lang="ko-KR" altLang="en-US" sz="3600" dirty="0" err="1"/>
              <a:t>차발표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AD56BE-E47E-3562-265D-61A7340FA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60282"/>
            <a:ext cx="9144000" cy="571363"/>
          </a:xfrm>
        </p:spPr>
        <p:txBody>
          <a:bodyPr>
            <a:normAutofit/>
          </a:bodyPr>
          <a:lstStyle/>
          <a:p>
            <a:r>
              <a:rPr lang="en-US" altLang="ko-KR" sz="1800"/>
              <a:t>2022182007 </a:t>
            </a:r>
            <a:r>
              <a:rPr lang="ko-KR" altLang="en-US" sz="1800"/>
              <a:t>김예진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7FB62D-DD5B-C587-F53F-679128D41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439" y="4525778"/>
            <a:ext cx="12207200" cy="123363"/>
            <a:chOff x="-5025" y="6737718"/>
            <a:chExt cx="12207200" cy="12336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74BA53-241B-ACB6-E742-B074F40EB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797B091-2608-7480-FE24-507CC5333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그림 8" descr="그래픽, 텍스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6E013145-62F0-2D9B-1A62-4143259C1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31" y="67339"/>
            <a:ext cx="8572107" cy="47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9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8BE0C02-CBCA-69B2-5D32-1D724544D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0F793C6E-5AED-C496-FD41-BC65B3CA2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9DD26186-5427-98BC-4961-B55B6026B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9C2147B-13DC-AD7D-1FF8-5CF9046A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대비 변경사항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2576E18-E84A-B537-D1E9-90E3EB656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566457"/>
              </p:ext>
            </p:extLst>
          </p:nvPr>
        </p:nvGraphicFramePr>
        <p:xfrm>
          <a:off x="838200" y="1595534"/>
          <a:ext cx="10694437" cy="4693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016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A0A9671-5B92-26A2-799A-51ADF0E3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202174" cy="1519356"/>
            <a:chOff x="0" y="-29768"/>
            <a:chExt cx="12202174" cy="151935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CC6B4C-401C-575A-AE8E-2739C2374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DEFFA9F-9B89-18D4-F35B-F234DBA67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AAAC44-71DE-C03C-8778-4B46866A1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4F82CCC-BB72-1ED9-D390-9305E9B8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5614"/>
            <a:ext cx="6869906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기존 계획</a:t>
            </a:r>
          </a:p>
        </p:txBody>
      </p:sp>
      <p:pic>
        <p:nvPicPr>
          <p:cNvPr id="5" name="내용 개체 틀 4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1ECB7332-2926-FEAB-DD06-051010547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" b="3400"/>
          <a:stretch/>
        </p:blipFill>
        <p:spPr>
          <a:xfrm>
            <a:off x="876299" y="903987"/>
            <a:ext cx="10439401" cy="345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2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4C4EC46-EC6F-A0A9-36BF-531F5C82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5" y="-5"/>
            <a:ext cx="5197641" cy="6857997"/>
          </a:xfrm>
          <a:prstGeom prst="rect">
            <a:avLst/>
          </a:prstGeom>
          <a:gradFill>
            <a:gsLst>
              <a:gs pos="0">
                <a:srgbClr val="215F9A"/>
              </a:gs>
              <a:gs pos="97899">
                <a:schemeClr val="accent3">
                  <a:lumMod val="60000"/>
                  <a:lumOff val="40000"/>
                </a:schemeClr>
              </a:gs>
              <a:gs pos="74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3763C0-6092-3B3C-822A-21E174E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" y="0"/>
            <a:ext cx="4608950" cy="6872675"/>
          </a:xfrm>
          <a:prstGeom prst="rect">
            <a:avLst/>
          </a:prstGeom>
          <a:gradFill flip="none" rotWithShape="1">
            <a:gsLst>
              <a:gs pos="0">
                <a:srgbClr val="163E64">
                  <a:alpha val="59000"/>
                </a:srgbClr>
              </a:gs>
              <a:gs pos="69000">
                <a:srgbClr val="215F9A">
                  <a:alpha val="0"/>
                </a:srgbClr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ECF21D-729A-005C-E880-CA278A4F4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86570"/>
            <a:ext cx="5197642" cy="4486105"/>
          </a:xfrm>
          <a:prstGeom prst="rect">
            <a:avLst/>
          </a:prstGeom>
          <a:gradFill flip="none" rotWithShape="1">
            <a:gsLst>
              <a:gs pos="11000">
                <a:schemeClr val="accent2"/>
              </a:gs>
              <a:gs pos="71000">
                <a:schemeClr val="accent2">
                  <a:alpha val="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EDAEA2-865D-E67C-A774-2FD2DD4A2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13227"/>
            <a:ext cx="5197642" cy="4259448"/>
          </a:xfrm>
          <a:prstGeom prst="rect">
            <a:avLst/>
          </a:prstGeom>
          <a:gradFill flip="none" rotWithShape="1">
            <a:gsLst>
              <a:gs pos="2101">
                <a:schemeClr val="accent5">
                  <a:lumMod val="75000"/>
                </a:schemeClr>
              </a:gs>
              <a:gs pos="31000">
                <a:schemeClr val="accent5">
                  <a:alpha val="66000"/>
                </a:schemeClr>
              </a:gs>
              <a:gs pos="71000">
                <a:schemeClr val="accent2">
                  <a:alpha val="0"/>
                </a:schemeClr>
              </a:gs>
            </a:gsLst>
            <a:lin ang="17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C2CC81-A2C7-A54B-5F19-7F05E607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15" y="4021743"/>
            <a:ext cx="3999542" cy="2235074"/>
          </a:xfrm>
        </p:spPr>
        <p:txBody>
          <a:bodyPr anchor="b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계획 수정 사항</a:t>
            </a:r>
            <a:r>
              <a:rPr lang="en-US" altLang="ko-KR" sz="4000">
                <a:solidFill>
                  <a:srgbClr val="FFFFFF"/>
                </a:solidFill>
              </a:rPr>
              <a:t>, </a:t>
            </a:r>
            <a:r>
              <a:rPr lang="ko-KR" altLang="en-US" sz="4000">
                <a:solidFill>
                  <a:srgbClr val="FFFFFF"/>
                </a:solidFill>
              </a:rPr>
              <a:t>진행 현황</a:t>
            </a:r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B8822726-0FA9-7D31-CAFB-3834945D5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003790"/>
              </p:ext>
            </p:extLst>
          </p:nvPr>
        </p:nvGraphicFramePr>
        <p:xfrm>
          <a:off x="6096000" y="970383"/>
          <a:ext cx="5197637" cy="5449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A0E5CF7-54D5-271F-BDB7-5EE5C175866F}"/>
              </a:ext>
            </a:extLst>
          </p:cNvPr>
          <p:cNvSpPr txBox="1"/>
          <p:nvPr/>
        </p:nvSpPr>
        <p:spPr>
          <a:xfrm>
            <a:off x="6046666" y="1529248"/>
            <a:ext cx="529630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왕자</a:t>
            </a:r>
            <a:r>
              <a:rPr lang="en-US" altLang="ko-KR" sz="1400" dirty="0"/>
              <a:t>, </a:t>
            </a:r>
            <a:r>
              <a:rPr lang="ko-KR" altLang="en-US" sz="1400" dirty="0"/>
              <a:t>몬스터 </a:t>
            </a:r>
            <a:r>
              <a:rPr lang="ko-KR" altLang="en-US" sz="1400" dirty="0" err="1"/>
              <a:t>스프라이트</a:t>
            </a:r>
            <a:r>
              <a:rPr lang="ko-KR" altLang="en-US" sz="1400" dirty="0"/>
              <a:t> 제작</a:t>
            </a:r>
            <a:r>
              <a:rPr lang="en-US" altLang="ko-KR" sz="1400" dirty="0"/>
              <a:t>, </a:t>
            </a:r>
            <a:r>
              <a:rPr lang="ko-KR" altLang="en-US" sz="1400" dirty="0"/>
              <a:t>배경</a:t>
            </a:r>
            <a:r>
              <a:rPr lang="en-US" altLang="ko-KR" sz="1400" dirty="0"/>
              <a:t>, </a:t>
            </a:r>
            <a:r>
              <a:rPr lang="ko-KR" altLang="en-US" sz="1400" dirty="0"/>
              <a:t>로고</a:t>
            </a:r>
            <a:r>
              <a:rPr lang="en-US" altLang="ko-KR" sz="1400" dirty="0"/>
              <a:t>, </a:t>
            </a:r>
            <a:r>
              <a:rPr lang="ko-KR" altLang="en-US" sz="1400" dirty="0"/>
              <a:t>아이템 등 리소스 </a:t>
            </a:r>
            <a:endParaRPr lang="en-US" altLang="ko-KR" sz="1400" dirty="0"/>
          </a:p>
          <a:p>
            <a:r>
              <a:rPr lang="ko-KR" altLang="en-US" sz="1400" dirty="0"/>
              <a:t>수집 </a:t>
            </a:r>
            <a:r>
              <a:rPr lang="en-US" altLang="ko-KR" sz="1400" dirty="0"/>
              <a:t>[90%]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90ED1-73B9-FD03-716B-64AD7291319A}"/>
              </a:ext>
            </a:extLst>
          </p:cNvPr>
          <p:cNvSpPr txBox="1"/>
          <p:nvPr/>
        </p:nvSpPr>
        <p:spPr>
          <a:xfrm>
            <a:off x="6096000" y="2613227"/>
            <a:ext cx="519763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왕자의 </a:t>
            </a:r>
            <a:r>
              <a:rPr lang="en-US" altLang="ko-KR" dirty="0"/>
              <a:t>run</a:t>
            </a:r>
            <a:r>
              <a:rPr lang="ko-KR" altLang="en-US" dirty="0"/>
              <a:t>상태 구현 중 </a:t>
            </a:r>
            <a:r>
              <a:rPr lang="en-US" altLang="ko-KR" dirty="0"/>
              <a:t>.. [10%]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3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8AE13-F992-A716-A612-3563F7FE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pic>
        <p:nvPicPr>
          <p:cNvPr id="5" name="내용 개체 틀 4" descr="스크린샷, 라인이(가) 표시된 사진&#10;&#10;자동 생성된 설명">
            <a:extLst>
              <a:ext uri="{FF2B5EF4-FFF2-40B4-BE49-F238E27FC236}">
                <a16:creationId xmlns:a16="http://schemas.microsoft.com/office/drawing/2014/main" id="{38D45D24-B12D-D89B-ED47-1972E4D4F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93" y="1825625"/>
            <a:ext cx="7680414" cy="4351338"/>
          </a:xfrm>
        </p:spPr>
      </p:pic>
    </p:spTree>
    <p:extLst>
      <p:ext uri="{BB962C8B-B14F-4D97-AF65-F5344CB8AC3E}">
        <p14:creationId xmlns:p14="http://schemas.microsoft.com/office/powerpoint/2010/main" val="129313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146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2DGP 프로젝트 2차발표</vt:lpstr>
      <vt:lpstr>1차 대비 변경사항</vt:lpstr>
      <vt:lpstr>기존 계획</vt:lpstr>
      <vt:lpstr>계획 수정 사항, 진행 현황</vt:lpstr>
      <vt:lpstr>Github 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프로젝트 2차발표</dc:title>
  <dc:creator>김예진(2022182007)</dc:creator>
  <cp:lastModifiedBy>예진 김</cp:lastModifiedBy>
  <cp:revision>1</cp:revision>
  <dcterms:created xsi:type="dcterms:W3CDTF">2023-11-06T15:47:00Z</dcterms:created>
  <dcterms:modified xsi:type="dcterms:W3CDTF">2023-11-12T13:31:29Z</dcterms:modified>
</cp:coreProperties>
</file>