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2" r:id="rId5"/>
    <p:sldId id="264" r:id="rId6"/>
    <p:sldId id="265" r:id="rId7"/>
    <p:sldId id="26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161"/>
    <a:srgbClr val="12BBB6"/>
    <a:srgbClr val="FFFFFF"/>
    <a:srgbClr val="E9EBF5"/>
    <a:srgbClr val="3792E5"/>
    <a:srgbClr val="0ADCC8"/>
    <a:srgbClr val="09DDA5"/>
    <a:srgbClr val="09BDAC"/>
    <a:srgbClr val="1E85E2"/>
    <a:srgbClr val="2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D58D-DD88-4007-89BC-C33549617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6993C5-4798-4142-9303-8B7EAB141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C3B3F-F235-4884-86CB-63C47920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C5AC-08CB-4E7A-AFE9-62C920328DA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ABB97-3A93-4046-BE03-4CDA3800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8B1BF-B370-4019-84BA-2B68C319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282-BC53-458D-84E5-CCC8BCED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7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DA22-1E4F-497D-BC6C-C19CC200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4501E1-993A-4FDB-A032-547EC08E9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BF1F2-E0ED-4734-8AD6-893637B7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C5AC-08CB-4E7A-AFE9-62C920328DA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C5602-AD81-4AB5-BC03-D62B4226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7F019-B492-4004-A593-7EAC586F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282-BC53-458D-84E5-CCC8BCED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6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59316C-06E3-4CCD-900E-9EE0A3B36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55F224-BD5C-4437-AA69-DE13EC1D8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77993-73D2-4C82-8276-BB3B6017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C5AC-08CB-4E7A-AFE9-62C920328DA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D5BAC-D156-4F08-9BAB-DACB647F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73798-7F80-4A47-85E4-E97F33F4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282-BC53-458D-84E5-CCC8BCED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4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FF26D-6FCB-481D-AA93-00F57411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592D5-85D2-4377-A195-01565846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E41D4-AD21-4B48-88B0-1BB3E927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C5AC-08CB-4E7A-AFE9-62C920328DA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E0477-D274-4C14-BF5A-1F978436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A5DED-9946-40A8-9276-94506689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282-BC53-458D-84E5-CCC8BCED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8F7F-B7E3-4CF8-AEC9-4C2E63DF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57077-547B-42E9-AE6E-38EB24F64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96FBA-21AF-4057-AB78-AAD8D5B8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C5AC-08CB-4E7A-AFE9-62C920328DA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0D3F3-4B0A-4E73-9F85-0B3B3A52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084E8-6160-4681-A85F-DA35EAA0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282-BC53-458D-84E5-CCC8BCED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1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FB4C4-6F8A-48BA-9DD2-E66232DD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5C025-F827-4135-9E2A-01FD42A1A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D1F8B0-D7B1-4CB7-9EC6-363E73B7A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0A7C8C-5E22-4CEC-A51B-947FAE1F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C5AC-08CB-4E7A-AFE9-62C920328DA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AD0AD-534E-4338-8E9C-CCCDBEC2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B9A10-C9F8-43FF-9BFB-176E438E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282-BC53-458D-84E5-CCC8BCED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3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41742-E898-4C80-B3BD-64B35A72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7EFB5-E8C1-4062-9325-B3AD1616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0F217-5779-4616-9C4D-68D68A166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30DE6A-C57A-409B-B554-5306E712E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660E0F-C214-45C8-AEBB-CE668660E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8CED9-4350-4AB8-BA1E-93A21736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C5AC-08CB-4E7A-AFE9-62C920328DA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47B8C8-3F59-44AB-BD21-AE4241A1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ED6E8D-0491-4B03-9F71-0422164C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282-BC53-458D-84E5-CCC8BCED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62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E7A01-DE48-46D8-91BC-41C97B2C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DAFFCE-027F-45B3-B905-D7D5251A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C5AC-08CB-4E7A-AFE9-62C920328DA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0E118D-18A5-415F-A9AD-354DA42D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C8527-5149-47B7-8047-7DAE39A1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282-BC53-458D-84E5-CCC8BCED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3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84E46E-79E1-4806-A126-8D399479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C5AC-08CB-4E7A-AFE9-62C920328DA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B681DC-53C1-4D39-B83E-E79F778B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63F860-B524-4187-BA60-7781431E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282-BC53-458D-84E5-CCC8BCED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24043-FEFE-488A-8EE0-8EA14E08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05D61-1DB0-457D-9B57-D60B86A2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7E36FA-0081-41C3-B08C-58B76884D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65CB0-5779-4A35-A4EE-6B3C8687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C5AC-08CB-4E7A-AFE9-62C920328DA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EEA2F-7E2C-4E06-9037-48E8ED4C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7D875-9348-466B-BA03-62675EA5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282-BC53-458D-84E5-CCC8BCED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1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8977A-DD9C-4632-A3A7-A4F50DB4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C3B33B-4EAF-42B7-A9EA-79B6D63B2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7138C-FAD2-4DA3-A676-66114E9BD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978EB-92F5-4BE2-A690-8EB593B3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C5AC-08CB-4E7A-AFE9-62C920328DA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8FAC0-FCD8-458C-AA5C-D0B0AD59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F7F2F-1D99-4E55-8660-60511E05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4282-BC53-458D-84E5-CCC8BCED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5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1445F2-C752-4048-959E-1755A6EF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B8417-1398-49F4-B3BF-91077F564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48F1A-A5A3-46E5-9CE7-3DF41214C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C5AC-08CB-4E7A-AFE9-62C920328DA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D7AB9-98C4-4531-B44C-7AC939E98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58A9B-40C2-4AF3-B474-6272FDAB9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E4282-BC53-458D-84E5-CCC8BCED5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1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803ABF0-3453-41AC-8146-9BCBA4FA5735}"/>
              </a:ext>
            </a:extLst>
          </p:cNvPr>
          <p:cNvSpPr/>
          <p:nvPr/>
        </p:nvSpPr>
        <p:spPr>
          <a:xfrm>
            <a:off x="4244788" y="277906"/>
            <a:ext cx="3702423" cy="6311153"/>
          </a:xfrm>
          <a:prstGeom prst="roundRect">
            <a:avLst/>
          </a:prstGeom>
          <a:solidFill>
            <a:srgbClr val="0CF6B7"/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FD8EEB-6A7B-4EDF-87B8-0E169688B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" r="1082"/>
          <a:stretch/>
        </p:blipFill>
        <p:spPr bwMode="auto">
          <a:xfrm>
            <a:off x="4878533" y="1936375"/>
            <a:ext cx="2434932" cy="26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13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803ABF0-3453-41AC-8146-9BCBA4FA5735}"/>
              </a:ext>
            </a:extLst>
          </p:cNvPr>
          <p:cNvSpPr/>
          <p:nvPr/>
        </p:nvSpPr>
        <p:spPr>
          <a:xfrm>
            <a:off x="4244788" y="277906"/>
            <a:ext cx="3702423" cy="6311153"/>
          </a:xfrm>
          <a:prstGeom prst="roundRect">
            <a:avLst/>
          </a:prstGeom>
          <a:solidFill>
            <a:srgbClr val="3792E5"/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9B79736-791A-4B3E-8EFD-F2153AFE0F82}"/>
              </a:ext>
            </a:extLst>
          </p:cNvPr>
          <p:cNvGrpSpPr/>
          <p:nvPr/>
        </p:nvGrpSpPr>
        <p:grpSpPr>
          <a:xfrm>
            <a:off x="4534319" y="343317"/>
            <a:ext cx="3557636" cy="1213080"/>
            <a:chOff x="4371971" y="2683224"/>
            <a:chExt cx="3248030" cy="121308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8542AE7-DD79-4C13-8170-6FEBEFC91169}"/>
                </a:ext>
              </a:extLst>
            </p:cNvPr>
            <p:cNvSpPr/>
            <p:nvPr/>
          </p:nvSpPr>
          <p:spPr>
            <a:xfrm>
              <a:off x="4371971" y="2683224"/>
              <a:ext cx="3248030" cy="121308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5BA802-41BA-41B5-BA4D-5BDB8A8ED6AF}"/>
                </a:ext>
              </a:extLst>
            </p:cNvPr>
            <p:cNvSpPr txBox="1"/>
            <p:nvPr/>
          </p:nvSpPr>
          <p:spPr>
            <a:xfrm>
              <a:off x="5175083" y="3104503"/>
              <a:ext cx="1829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Attendance</a:t>
              </a:r>
            </a:p>
          </p:txBody>
        </p:sp>
      </p:grpSp>
      <p:pic>
        <p:nvPicPr>
          <p:cNvPr id="10" name="Picture 2" descr="Image result for attendance icon">
            <a:extLst>
              <a:ext uri="{FF2B5EF4-FFF2-40B4-BE49-F238E27FC236}">
                <a16:creationId xmlns:a16="http://schemas.microsoft.com/office/drawing/2014/main" id="{38CFC635-B9C3-4F65-9E85-899326D8F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136" y="757145"/>
            <a:ext cx="480033" cy="53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595AC92E-ADE0-4AA4-8BE9-0A49E05FF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08783"/>
              </p:ext>
            </p:extLst>
          </p:nvPr>
        </p:nvGraphicFramePr>
        <p:xfrm>
          <a:off x="4322901" y="1745012"/>
          <a:ext cx="3557635" cy="282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27">
                  <a:extLst>
                    <a:ext uri="{9D8B030D-6E8A-4147-A177-3AD203B41FA5}">
                      <a16:colId xmlns:a16="http://schemas.microsoft.com/office/drawing/2014/main" val="2167031722"/>
                    </a:ext>
                  </a:extLst>
                </a:gridCol>
                <a:gridCol w="711527">
                  <a:extLst>
                    <a:ext uri="{9D8B030D-6E8A-4147-A177-3AD203B41FA5}">
                      <a16:colId xmlns:a16="http://schemas.microsoft.com/office/drawing/2014/main" val="3442509347"/>
                    </a:ext>
                  </a:extLst>
                </a:gridCol>
                <a:gridCol w="711527">
                  <a:extLst>
                    <a:ext uri="{9D8B030D-6E8A-4147-A177-3AD203B41FA5}">
                      <a16:colId xmlns:a16="http://schemas.microsoft.com/office/drawing/2014/main" val="8426731"/>
                    </a:ext>
                  </a:extLst>
                </a:gridCol>
                <a:gridCol w="711527">
                  <a:extLst>
                    <a:ext uri="{9D8B030D-6E8A-4147-A177-3AD203B41FA5}">
                      <a16:colId xmlns:a16="http://schemas.microsoft.com/office/drawing/2014/main" val="3446533127"/>
                    </a:ext>
                  </a:extLst>
                </a:gridCol>
                <a:gridCol w="711527">
                  <a:extLst>
                    <a:ext uri="{9D8B030D-6E8A-4147-A177-3AD203B41FA5}">
                      <a16:colId xmlns:a16="http://schemas.microsoft.com/office/drawing/2014/main" val="398403892"/>
                    </a:ext>
                  </a:extLst>
                </a:gridCol>
              </a:tblGrid>
              <a:tr h="486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11802"/>
                  </a:ext>
                </a:extLst>
              </a:tr>
              <a:tr h="58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7324"/>
                  </a:ext>
                </a:extLst>
              </a:tr>
              <a:tr h="58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48441"/>
                  </a:ext>
                </a:extLst>
              </a:tr>
              <a:tr h="58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05935"/>
                  </a:ext>
                </a:extLst>
              </a:tr>
              <a:tr h="58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ko-KR" altLang="en-US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67055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594223D-6A93-417D-88F8-E0129EDD38AD}"/>
              </a:ext>
            </a:extLst>
          </p:cNvPr>
          <p:cNvSpPr/>
          <p:nvPr/>
        </p:nvSpPr>
        <p:spPr>
          <a:xfrm>
            <a:off x="4322901" y="4570113"/>
            <a:ext cx="3557635" cy="1523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2583338-6162-4B1E-872D-FE5BE12DFD68}"/>
              </a:ext>
            </a:extLst>
          </p:cNvPr>
          <p:cNvSpPr/>
          <p:nvPr/>
        </p:nvSpPr>
        <p:spPr>
          <a:xfrm>
            <a:off x="6750828" y="3766040"/>
            <a:ext cx="114300" cy="123825"/>
          </a:xfrm>
          <a:prstGeom prst="ellipse">
            <a:avLst/>
          </a:prstGeom>
          <a:solidFill>
            <a:srgbClr val="12B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EBB509-E471-4589-B1E1-8C4B35456346}"/>
              </a:ext>
            </a:extLst>
          </p:cNvPr>
          <p:cNvSpPr/>
          <p:nvPr/>
        </p:nvSpPr>
        <p:spPr>
          <a:xfrm>
            <a:off x="4625556" y="2551397"/>
            <a:ext cx="114300" cy="123825"/>
          </a:xfrm>
          <a:prstGeom prst="ellipse">
            <a:avLst/>
          </a:prstGeom>
          <a:solidFill>
            <a:srgbClr val="12B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D5EA922-E04E-41D5-B281-E28B90E4D40A}"/>
              </a:ext>
            </a:extLst>
          </p:cNvPr>
          <p:cNvSpPr/>
          <p:nvPr/>
        </p:nvSpPr>
        <p:spPr>
          <a:xfrm>
            <a:off x="5333980" y="2551396"/>
            <a:ext cx="114300" cy="123825"/>
          </a:xfrm>
          <a:prstGeom prst="ellipse">
            <a:avLst/>
          </a:prstGeom>
          <a:solidFill>
            <a:srgbClr val="12B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8838584-BE8D-41C9-91C4-23EDCAC9A0D8}"/>
              </a:ext>
            </a:extLst>
          </p:cNvPr>
          <p:cNvSpPr/>
          <p:nvPr/>
        </p:nvSpPr>
        <p:spPr>
          <a:xfrm>
            <a:off x="6042404" y="2551395"/>
            <a:ext cx="114300" cy="123825"/>
          </a:xfrm>
          <a:prstGeom prst="ellipse">
            <a:avLst/>
          </a:prstGeom>
          <a:solidFill>
            <a:srgbClr val="12B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9B28A82-1F0B-43E4-B0A1-2A68D2F92E2D}"/>
              </a:ext>
            </a:extLst>
          </p:cNvPr>
          <p:cNvSpPr/>
          <p:nvPr/>
        </p:nvSpPr>
        <p:spPr>
          <a:xfrm>
            <a:off x="7459252" y="2551395"/>
            <a:ext cx="114300" cy="123825"/>
          </a:xfrm>
          <a:prstGeom prst="ellipse">
            <a:avLst/>
          </a:prstGeom>
          <a:solidFill>
            <a:srgbClr val="12B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AEE268-0629-4697-AA4E-872F565067F6}"/>
              </a:ext>
            </a:extLst>
          </p:cNvPr>
          <p:cNvSpPr/>
          <p:nvPr/>
        </p:nvSpPr>
        <p:spPr>
          <a:xfrm>
            <a:off x="6750828" y="2551394"/>
            <a:ext cx="114300" cy="123825"/>
          </a:xfrm>
          <a:prstGeom prst="ellipse">
            <a:avLst/>
          </a:prstGeom>
          <a:solidFill>
            <a:srgbClr val="F5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C8CDE48-934A-478F-B2CB-301E3C518119}"/>
              </a:ext>
            </a:extLst>
          </p:cNvPr>
          <p:cNvSpPr/>
          <p:nvPr/>
        </p:nvSpPr>
        <p:spPr>
          <a:xfrm>
            <a:off x="6042404" y="3157562"/>
            <a:ext cx="114300" cy="123825"/>
          </a:xfrm>
          <a:prstGeom prst="ellipse">
            <a:avLst/>
          </a:prstGeom>
          <a:solidFill>
            <a:srgbClr val="F5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E752F5F-8252-4E55-9FAC-EC2614295341}"/>
              </a:ext>
            </a:extLst>
          </p:cNvPr>
          <p:cNvSpPr/>
          <p:nvPr/>
        </p:nvSpPr>
        <p:spPr>
          <a:xfrm>
            <a:off x="6750828" y="3157561"/>
            <a:ext cx="114300" cy="123825"/>
          </a:xfrm>
          <a:prstGeom prst="ellipse">
            <a:avLst/>
          </a:prstGeom>
          <a:solidFill>
            <a:srgbClr val="12B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FEEE967-7759-492F-B3D8-82947CACBC3F}"/>
              </a:ext>
            </a:extLst>
          </p:cNvPr>
          <p:cNvSpPr/>
          <p:nvPr/>
        </p:nvSpPr>
        <p:spPr>
          <a:xfrm>
            <a:off x="7459252" y="3157560"/>
            <a:ext cx="114300" cy="123825"/>
          </a:xfrm>
          <a:prstGeom prst="ellipse">
            <a:avLst/>
          </a:prstGeom>
          <a:solidFill>
            <a:srgbClr val="12B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65C7C1-3A58-4369-9ECF-79C0DBA5DBF1}"/>
              </a:ext>
            </a:extLst>
          </p:cNvPr>
          <p:cNvSpPr/>
          <p:nvPr/>
        </p:nvSpPr>
        <p:spPr>
          <a:xfrm>
            <a:off x="5333980" y="3157560"/>
            <a:ext cx="114300" cy="123825"/>
          </a:xfrm>
          <a:prstGeom prst="ellipse">
            <a:avLst/>
          </a:prstGeom>
          <a:solidFill>
            <a:srgbClr val="12B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255AC20-BBF0-4372-B60A-7DB9CABC7FA3}"/>
              </a:ext>
            </a:extLst>
          </p:cNvPr>
          <p:cNvSpPr/>
          <p:nvPr/>
        </p:nvSpPr>
        <p:spPr>
          <a:xfrm>
            <a:off x="4625556" y="3157559"/>
            <a:ext cx="114300" cy="123825"/>
          </a:xfrm>
          <a:prstGeom prst="ellipse">
            <a:avLst/>
          </a:prstGeom>
          <a:solidFill>
            <a:srgbClr val="F5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CB0F500-B553-43FC-9BF6-CFE28A66A993}"/>
              </a:ext>
            </a:extLst>
          </p:cNvPr>
          <p:cNvSpPr/>
          <p:nvPr/>
        </p:nvSpPr>
        <p:spPr>
          <a:xfrm>
            <a:off x="4625556" y="3764477"/>
            <a:ext cx="114300" cy="123825"/>
          </a:xfrm>
          <a:prstGeom prst="ellipse">
            <a:avLst/>
          </a:prstGeom>
          <a:solidFill>
            <a:srgbClr val="12B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1B0A1F3-0CFE-45B1-9C73-E03147A9448C}"/>
              </a:ext>
            </a:extLst>
          </p:cNvPr>
          <p:cNvSpPr/>
          <p:nvPr/>
        </p:nvSpPr>
        <p:spPr>
          <a:xfrm>
            <a:off x="5333980" y="3763724"/>
            <a:ext cx="114300" cy="123825"/>
          </a:xfrm>
          <a:prstGeom prst="ellipse">
            <a:avLst/>
          </a:prstGeom>
          <a:solidFill>
            <a:srgbClr val="F5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052BCEF-A8AA-42BA-A31A-A2AFC1F693E5}"/>
              </a:ext>
            </a:extLst>
          </p:cNvPr>
          <p:cNvSpPr/>
          <p:nvPr/>
        </p:nvSpPr>
        <p:spPr>
          <a:xfrm>
            <a:off x="6042404" y="3766958"/>
            <a:ext cx="114300" cy="123825"/>
          </a:xfrm>
          <a:prstGeom prst="ellipse">
            <a:avLst/>
          </a:prstGeom>
          <a:solidFill>
            <a:srgbClr val="12B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4420164-8B9D-4194-B229-8D12117EF38E}"/>
              </a:ext>
            </a:extLst>
          </p:cNvPr>
          <p:cNvSpPr/>
          <p:nvPr/>
        </p:nvSpPr>
        <p:spPr>
          <a:xfrm>
            <a:off x="4625556" y="4913014"/>
            <a:ext cx="114300" cy="123825"/>
          </a:xfrm>
          <a:prstGeom prst="ellipse">
            <a:avLst/>
          </a:prstGeom>
          <a:solidFill>
            <a:srgbClr val="12B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9EB13-A905-4EF2-A780-926AC2DA24A9}"/>
              </a:ext>
            </a:extLst>
          </p:cNvPr>
          <p:cNvSpPr txBox="1"/>
          <p:nvPr/>
        </p:nvSpPr>
        <p:spPr>
          <a:xfrm>
            <a:off x="4742867" y="479026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2BB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endParaRPr lang="ko-KR" altLang="en-US" dirty="0">
              <a:solidFill>
                <a:srgbClr val="12BB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E31DE9-D6FE-431D-91A6-9416E5020646}"/>
              </a:ext>
            </a:extLst>
          </p:cNvPr>
          <p:cNvSpPr/>
          <p:nvPr/>
        </p:nvSpPr>
        <p:spPr>
          <a:xfrm>
            <a:off x="6480820" y="4905986"/>
            <a:ext cx="114300" cy="123825"/>
          </a:xfrm>
          <a:prstGeom prst="ellipse">
            <a:avLst/>
          </a:prstGeom>
          <a:solidFill>
            <a:srgbClr val="F5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670D39-75A3-42E5-8D2C-17CEF088093A}"/>
              </a:ext>
            </a:extLst>
          </p:cNvPr>
          <p:cNvSpPr txBox="1"/>
          <p:nvPr/>
        </p:nvSpPr>
        <p:spPr>
          <a:xfrm>
            <a:off x="6598131" y="478323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5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Absent</a:t>
            </a:r>
            <a:endParaRPr lang="ko-KR" altLang="en-US" dirty="0">
              <a:solidFill>
                <a:srgbClr val="F5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9F5147-3376-43EF-9790-0A83CDC1838D}"/>
              </a:ext>
            </a:extLst>
          </p:cNvPr>
          <p:cNvSpPr/>
          <p:nvPr/>
        </p:nvSpPr>
        <p:spPr>
          <a:xfrm>
            <a:off x="4322901" y="1476431"/>
            <a:ext cx="3557636" cy="2930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2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803ABF0-3453-41AC-8146-9BCBA4FA5735}"/>
              </a:ext>
            </a:extLst>
          </p:cNvPr>
          <p:cNvSpPr/>
          <p:nvPr/>
        </p:nvSpPr>
        <p:spPr>
          <a:xfrm>
            <a:off x="4244788" y="277906"/>
            <a:ext cx="3702423" cy="6311153"/>
          </a:xfrm>
          <a:prstGeom prst="roundRect">
            <a:avLst/>
          </a:prstGeom>
          <a:solidFill>
            <a:srgbClr val="0CF6B7"/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FD8EEB-6A7B-4EDF-87B8-0E169688B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" r="1082"/>
          <a:stretch/>
        </p:blipFill>
        <p:spPr bwMode="auto">
          <a:xfrm>
            <a:off x="4878533" y="1936375"/>
            <a:ext cx="2434932" cy="26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B722E7-2A38-49F2-9035-AA891454107C}"/>
              </a:ext>
            </a:extLst>
          </p:cNvPr>
          <p:cNvSpPr txBox="1"/>
          <p:nvPr/>
        </p:nvSpPr>
        <p:spPr>
          <a:xfrm>
            <a:off x="4959534" y="5014075"/>
            <a:ext cx="2272930" cy="461665"/>
          </a:xfrm>
          <a:prstGeom prst="rect">
            <a:avLst/>
          </a:prstGeom>
          <a:solidFill>
            <a:schemeClr val="tx1">
              <a:alpha val="31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 to continue</a:t>
            </a:r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623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803ABF0-3453-41AC-8146-9BCBA4FA5735}"/>
              </a:ext>
            </a:extLst>
          </p:cNvPr>
          <p:cNvSpPr/>
          <p:nvPr/>
        </p:nvSpPr>
        <p:spPr>
          <a:xfrm>
            <a:off x="4244788" y="277906"/>
            <a:ext cx="3702423" cy="6311153"/>
          </a:xfrm>
          <a:prstGeom prst="roundRect">
            <a:avLst/>
          </a:prstGeom>
          <a:solidFill>
            <a:srgbClr val="09D19D"/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E077EA-D772-4EC8-B562-6C6E8CE3169B}"/>
              </a:ext>
            </a:extLst>
          </p:cNvPr>
          <p:cNvSpPr/>
          <p:nvPr/>
        </p:nvSpPr>
        <p:spPr>
          <a:xfrm>
            <a:off x="4314825" y="333375"/>
            <a:ext cx="3562350" cy="4248150"/>
          </a:xfrm>
          <a:prstGeom prst="roundRect">
            <a:avLst>
              <a:gd name="adj" fmla="val 153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3B6113-5F2F-465D-B92C-12FA50C693A9}"/>
              </a:ext>
            </a:extLst>
          </p:cNvPr>
          <p:cNvSpPr/>
          <p:nvPr/>
        </p:nvSpPr>
        <p:spPr>
          <a:xfrm>
            <a:off x="4733926" y="762000"/>
            <a:ext cx="3143247" cy="2990850"/>
          </a:xfrm>
          <a:prstGeom prst="rect">
            <a:avLst/>
          </a:prstGeom>
          <a:blipFill>
            <a:blip r:embed="rId2">
              <a:alphaModFix amt="56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D1276E-3D51-42BE-8F64-24402B4D7D77}"/>
              </a:ext>
            </a:extLst>
          </p:cNvPr>
          <p:cNvSpPr/>
          <p:nvPr/>
        </p:nvSpPr>
        <p:spPr>
          <a:xfrm>
            <a:off x="8147235" y="476250"/>
            <a:ext cx="6455150" cy="7515225"/>
          </a:xfrm>
          <a:prstGeom prst="rect">
            <a:avLst/>
          </a:prstGeom>
          <a:blipFill dpi="0" rotWithShape="1">
            <a:blip r:embed="rId2">
              <a:alphaModFix amt="56000"/>
            </a:blip>
            <a:srcRect/>
            <a:tile tx="0" ty="0" sx="100000" sy="100000" flip="none" algn="tl"/>
          </a:blip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DC264D-4F7C-4AD2-B2EA-DC7027898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760" y="476250"/>
            <a:ext cx="3939990" cy="3939990"/>
          </a:xfrm>
          <a:prstGeom prst="rect">
            <a:avLst/>
          </a:prstGeom>
          <a:noFill/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61774EC-7F10-45EF-AA99-34FC36AB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4" y="581866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1AB9E60-3B5F-450A-AB41-CBB3FD864B2A}"/>
              </a:ext>
            </a:extLst>
          </p:cNvPr>
          <p:cNvSpPr/>
          <p:nvPr/>
        </p:nvSpPr>
        <p:spPr>
          <a:xfrm>
            <a:off x="4314825" y="3752850"/>
            <a:ext cx="3571874" cy="828675"/>
          </a:xfrm>
          <a:prstGeom prst="rect">
            <a:avLst/>
          </a:prstGeom>
          <a:solidFill>
            <a:srgbClr val="09D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709FA0-0B76-42E8-96D9-EDFDE7950818}"/>
              </a:ext>
            </a:extLst>
          </p:cNvPr>
          <p:cNvSpPr/>
          <p:nvPr/>
        </p:nvSpPr>
        <p:spPr>
          <a:xfrm>
            <a:off x="4800599" y="828675"/>
            <a:ext cx="2609851" cy="2686050"/>
          </a:xfrm>
          <a:prstGeom prst="rect">
            <a:avLst/>
          </a:prstGeom>
          <a:noFill/>
          <a:ln w="57150">
            <a:solidFill>
              <a:srgbClr val="09D1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017FE-3660-4B5C-A70E-8CE5A4465ED3}"/>
              </a:ext>
            </a:extLst>
          </p:cNvPr>
          <p:cNvSpPr txBox="1"/>
          <p:nvPr/>
        </p:nvSpPr>
        <p:spPr>
          <a:xfrm>
            <a:off x="4588921" y="4521610"/>
            <a:ext cx="30332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QR Code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square</a:t>
            </a:r>
            <a:endParaRPr lang="ko-KR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6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803ABF0-3453-41AC-8146-9BCBA4FA5735}"/>
              </a:ext>
            </a:extLst>
          </p:cNvPr>
          <p:cNvSpPr/>
          <p:nvPr/>
        </p:nvSpPr>
        <p:spPr>
          <a:xfrm>
            <a:off x="4244788" y="277906"/>
            <a:ext cx="3702423" cy="6311153"/>
          </a:xfrm>
          <a:prstGeom prst="roundRect">
            <a:avLst/>
          </a:prstGeom>
          <a:solidFill>
            <a:srgbClr val="09D19D"/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E077EA-D772-4EC8-B562-6C6E8CE3169B}"/>
              </a:ext>
            </a:extLst>
          </p:cNvPr>
          <p:cNvSpPr/>
          <p:nvPr/>
        </p:nvSpPr>
        <p:spPr>
          <a:xfrm>
            <a:off x="4314825" y="333375"/>
            <a:ext cx="3562350" cy="4248150"/>
          </a:xfrm>
          <a:prstGeom prst="roundRect">
            <a:avLst>
              <a:gd name="adj" fmla="val 153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61774EC-7F10-45EF-AA99-34FC36AB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4" y="581866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1AB9E60-3B5F-450A-AB41-CBB3FD864B2A}"/>
              </a:ext>
            </a:extLst>
          </p:cNvPr>
          <p:cNvSpPr/>
          <p:nvPr/>
        </p:nvSpPr>
        <p:spPr>
          <a:xfrm>
            <a:off x="4314825" y="3752850"/>
            <a:ext cx="3571874" cy="828675"/>
          </a:xfrm>
          <a:prstGeom prst="rect">
            <a:avLst/>
          </a:prstGeom>
          <a:solidFill>
            <a:srgbClr val="09D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709FA0-0B76-42E8-96D9-EDFDE7950818}"/>
              </a:ext>
            </a:extLst>
          </p:cNvPr>
          <p:cNvSpPr/>
          <p:nvPr/>
        </p:nvSpPr>
        <p:spPr>
          <a:xfrm>
            <a:off x="4800599" y="828675"/>
            <a:ext cx="2609851" cy="2686050"/>
          </a:xfrm>
          <a:prstGeom prst="rect">
            <a:avLst/>
          </a:prstGeom>
          <a:noFill/>
          <a:ln w="57150">
            <a:solidFill>
              <a:srgbClr val="09D1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017FE-3660-4B5C-A70E-8CE5A4465ED3}"/>
              </a:ext>
            </a:extLst>
          </p:cNvPr>
          <p:cNvSpPr txBox="1"/>
          <p:nvPr/>
        </p:nvSpPr>
        <p:spPr>
          <a:xfrm>
            <a:off x="4669967" y="4110285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correct?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050855F-F995-4141-A073-B7DB8C90C87F}"/>
              </a:ext>
            </a:extLst>
          </p:cNvPr>
          <p:cNvSpPr/>
          <p:nvPr/>
        </p:nvSpPr>
        <p:spPr>
          <a:xfrm>
            <a:off x="6477000" y="5514942"/>
            <a:ext cx="1245054" cy="819150"/>
          </a:xfrm>
          <a:prstGeom prst="rightArrow">
            <a:avLst>
              <a:gd name="adj1" fmla="val 70930"/>
              <a:gd name="adj2" fmla="val 77907"/>
            </a:avLst>
          </a:prstGeom>
          <a:solidFill>
            <a:srgbClr val="61FF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89789E8-06D3-4203-9BB9-EF3AF8221332}"/>
              </a:ext>
            </a:extLst>
          </p:cNvPr>
          <p:cNvSpPr/>
          <p:nvPr/>
        </p:nvSpPr>
        <p:spPr>
          <a:xfrm flipH="1">
            <a:off x="4469947" y="5514942"/>
            <a:ext cx="1245054" cy="819150"/>
          </a:xfrm>
          <a:prstGeom prst="rightArrow">
            <a:avLst>
              <a:gd name="adj1" fmla="val 70930"/>
              <a:gd name="adj2" fmla="val 77907"/>
            </a:avLst>
          </a:prstGeom>
          <a:solidFill>
            <a:srgbClr val="FF4B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3654647-008D-4139-BE11-FA40A89448BC}"/>
              </a:ext>
            </a:extLst>
          </p:cNvPr>
          <p:cNvSpPr/>
          <p:nvPr/>
        </p:nvSpPr>
        <p:spPr>
          <a:xfrm>
            <a:off x="4684256" y="4748390"/>
            <a:ext cx="2852063" cy="4949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location here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4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803ABF0-3453-41AC-8146-9BCBA4FA5735}"/>
              </a:ext>
            </a:extLst>
          </p:cNvPr>
          <p:cNvSpPr/>
          <p:nvPr/>
        </p:nvSpPr>
        <p:spPr>
          <a:xfrm>
            <a:off x="4244788" y="277906"/>
            <a:ext cx="3702423" cy="6311153"/>
          </a:xfrm>
          <a:prstGeom prst="roundRect">
            <a:avLst/>
          </a:prstGeom>
          <a:solidFill>
            <a:srgbClr val="09D19D"/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E077EA-D772-4EC8-B562-6C6E8CE3169B}"/>
              </a:ext>
            </a:extLst>
          </p:cNvPr>
          <p:cNvSpPr/>
          <p:nvPr/>
        </p:nvSpPr>
        <p:spPr>
          <a:xfrm>
            <a:off x="4314825" y="333375"/>
            <a:ext cx="3562350" cy="4926600"/>
          </a:xfrm>
          <a:prstGeom prst="roundRect">
            <a:avLst>
              <a:gd name="adj" fmla="val 153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AB9E60-3B5F-450A-AB41-CBB3FD864B2A}"/>
              </a:ext>
            </a:extLst>
          </p:cNvPr>
          <p:cNvSpPr/>
          <p:nvPr/>
        </p:nvSpPr>
        <p:spPr>
          <a:xfrm>
            <a:off x="4314825" y="4633896"/>
            <a:ext cx="3571874" cy="828675"/>
          </a:xfrm>
          <a:prstGeom prst="rect">
            <a:avLst/>
          </a:prstGeom>
          <a:solidFill>
            <a:srgbClr val="09D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017FE-3660-4B5C-A70E-8CE5A4465ED3}"/>
              </a:ext>
            </a:extLst>
          </p:cNvPr>
          <p:cNvSpPr txBox="1"/>
          <p:nvPr/>
        </p:nvSpPr>
        <p:spPr>
          <a:xfrm>
            <a:off x="4618609" y="4725068"/>
            <a:ext cx="295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 your face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050855F-F995-4141-A073-B7DB8C90C87F}"/>
              </a:ext>
            </a:extLst>
          </p:cNvPr>
          <p:cNvSpPr/>
          <p:nvPr/>
        </p:nvSpPr>
        <p:spPr>
          <a:xfrm>
            <a:off x="6477000" y="5514942"/>
            <a:ext cx="1245054" cy="819150"/>
          </a:xfrm>
          <a:prstGeom prst="rightArrow">
            <a:avLst>
              <a:gd name="adj1" fmla="val 70930"/>
              <a:gd name="adj2" fmla="val 77907"/>
            </a:avLst>
          </a:prstGeom>
          <a:solidFill>
            <a:srgbClr val="61FF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89789E8-06D3-4203-9BB9-EF3AF8221332}"/>
              </a:ext>
            </a:extLst>
          </p:cNvPr>
          <p:cNvSpPr/>
          <p:nvPr/>
        </p:nvSpPr>
        <p:spPr>
          <a:xfrm flipH="1">
            <a:off x="4469947" y="5514942"/>
            <a:ext cx="1245054" cy="819150"/>
          </a:xfrm>
          <a:prstGeom prst="rightArrow">
            <a:avLst>
              <a:gd name="adj1" fmla="val 70930"/>
              <a:gd name="adj2" fmla="val 77907"/>
            </a:avLst>
          </a:prstGeom>
          <a:solidFill>
            <a:srgbClr val="FF4B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DE84B96-87BC-4EEC-81B5-AEFBB8C71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5" r="20928"/>
          <a:stretch/>
        </p:blipFill>
        <p:spPr bwMode="auto">
          <a:xfrm>
            <a:off x="4469947" y="989104"/>
            <a:ext cx="1464511" cy="1491475"/>
          </a:xfrm>
          <a:prstGeom prst="roundRect">
            <a:avLst>
              <a:gd name="adj" fmla="val 40117"/>
            </a:avLst>
          </a:prstGeom>
          <a:noFill/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76528C7-F291-4F34-A35C-92BBA0856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" b="16584"/>
          <a:stretch/>
        </p:blipFill>
        <p:spPr bwMode="auto">
          <a:xfrm>
            <a:off x="6257543" y="989104"/>
            <a:ext cx="1464511" cy="1491474"/>
          </a:xfrm>
          <a:prstGeom prst="roundRect">
            <a:avLst>
              <a:gd name="adj" fmla="val 39167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F403587-89D9-41C2-8F61-89EC40315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0" r="13835" b="14726"/>
          <a:stretch/>
        </p:blipFill>
        <p:spPr bwMode="auto">
          <a:xfrm>
            <a:off x="6257542" y="2683263"/>
            <a:ext cx="1464512" cy="1491474"/>
          </a:xfrm>
          <a:prstGeom prst="roundRect">
            <a:avLst>
              <a:gd name="adj" fmla="val 3878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D44DCB-9F8B-4F5E-9A58-2D04F95403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"/>
          <a:stretch/>
        </p:blipFill>
        <p:spPr>
          <a:xfrm>
            <a:off x="4469947" y="2683264"/>
            <a:ext cx="1464511" cy="1491473"/>
          </a:xfrm>
          <a:prstGeom prst="roundRect">
            <a:avLst>
              <a:gd name="adj" fmla="val 3878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09A95C-9FF4-470E-BFB1-74FA3A65A3C0}"/>
              </a:ext>
            </a:extLst>
          </p:cNvPr>
          <p:cNvSpPr txBox="1"/>
          <p:nvPr/>
        </p:nvSpPr>
        <p:spPr>
          <a:xfrm>
            <a:off x="4729380" y="3105834"/>
            <a:ext cx="945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751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803ABF0-3453-41AC-8146-9BCBA4FA5735}"/>
              </a:ext>
            </a:extLst>
          </p:cNvPr>
          <p:cNvSpPr/>
          <p:nvPr/>
        </p:nvSpPr>
        <p:spPr>
          <a:xfrm>
            <a:off x="4244788" y="277906"/>
            <a:ext cx="3702423" cy="6311153"/>
          </a:xfrm>
          <a:prstGeom prst="roundRect">
            <a:avLst/>
          </a:prstGeom>
          <a:solidFill>
            <a:srgbClr val="09D19D"/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B0D33AC-7E74-4F9C-95A8-522594F5E5BC}"/>
              </a:ext>
            </a:extLst>
          </p:cNvPr>
          <p:cNvSpPr/>
          <p:nvPr/>
        </p:nvSpPr>
        <p:spPr>
          <a:xfrm>
            <a:off x="4314825" y="333375"/>
            <a:ext cx="3562350" cy="3733800"/>
          </a:xfrm>
          <a:prstGeom prst="roundRect">
            <a:avLst>
              <a:gd name="adj" fmla="val 153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AB9E60-3B5F-450A-AB41-CBB3FD864B2A}"/>
              </a:ext>
            </a:extLst>
          </p:cNvPr>
          <p:cNvSpPr/>
          <p:nvPr/>
        </p:nvSpPr>
        <p:spPr>
          <a:xfrm>
            <a:off x="4314826" y="3314404"/>
            <a:ext cx="3571874" cy="1033479"/>
          </a:xfrm>
          <a:prstGeom prst="rect">
            <a:avLst/>
          </a:prstGeom>
          <a:solidFill>
            <a:srgbClr val="09D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017FE-3660-4B5C-A70E-8CE5A4465ED3}"/>
              </a:ext>
            </a:extLst>
          </p:cNvPr>
          <p:cNvSpPr txBox="1"/>
          <p:nvPr/>
        </p:nvSpPr>
        <p:spPr>
          <a:xfrm>
            <a:off x="4836677" y="4285081"/>
            <a:ext cx="2518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this you?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050855F-F995-4141-A073-B7DB8C90C87F}"/>
              </a:ext>
            </a:extLst>
          </p:cNvPr>
          <p:cNvSpPr/>
          <p:nvPr/>
        </p:nvSpPr>
        <p:spPr>
          <a:xfrm>
            <a:off x="6477000" y="5514942"/>
            <a:ext cx="1245054" cy="819150"/>
          </a:xfrm>
          <a:prstGeom prst="rightArrow">
            <a:avLst>
              <a:gd name="adj1" fmla="val 70930"/>
              <a:gd name="adj2" fmla="val 77907"/>
            </a:avLst>
          </a:prstGeom>
          <a:solidFill>
            <a:srgbClr val="61FF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89789E8-06D3-4203-9BB9-EF3AF8221332}"/>
              </a:ext>
            </a:extLst>
          </p:cNvPr>
          <p:cNvSpPr/>
          <p:nvPr/>
        </p:nvSpPr>
        <p:spPr>
          <a:xfrm flipH="1">
            <a:off x="4469947" y="5514942"/>
            <a:ext cx="1245054" cy="819150"/>
          </a:xfrm>
          <a:prstGeom prst="rightArrow">
            <a:avLst>
              <a:gd name="adj1" fmla="val 70930"/>
              <a:gd name="adj2" fmla="val 77907"/>
            </a:avLst>
          </a:prstGeom>
          <a:solidFill>
            <a:srgbClr val="FF4B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Not me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4E8AC6-90A2-4CB9-AC5D-5A1249F63D04}"/>
              </a:ext>
            </a:extLst>
          </p:cNvPr>
          <p:cNvGrpSpPr/>
          <p:nvPr/>
        </p:nvGrpSpPr>
        <p:grpSpPr>
          <a:xfrm>
            <a:off x="5363744" y="987273"/>
            <a:ext cx="1464511" cy="1491473"/>
            <a:chOff x="4469947" y="2683264"/>
            <a:chExt cx="1464511" cy="149147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D44DCB-9F8B-4F5E-9A58-2D04F95403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07"/>
            <a:stretch/>
          </p:blipFill>
          <p:spPr>
            <a:xfrm>
              <a:off x="4469947" y="2683264"/>
              <a:ext cx="1464511" cy="1491473"/>
            </a:xfrm>
            <a:prstGeom prst="roundRect">
              <a:avLst>
                <a:gd name="adj" fmla="val 38780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09A95C-9FF4-470E-BFB1-74FA3A65A3C0}"/>
                </a:ext>
              </a:extLst>
            </p:cNvPr>
            <p:cNvSpPr txBox="1"/>
            <p:nvPr/>
          </p:nvSpPr>
          <p:spPr>
            <a:xfrm>
              <a:off x="4729380" y="3105834"/>
              <a:ext cx="945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You</a:t>
              </a:r>
              <a:endParaRPr lang="ko-KR" altLang="en-US" sz="36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6407ACF-2CC0-4556-A992-652A855FF726}"/>
              </a:ext>
            </a:extLst>
          </p:cNvPr>
          <p:cNvSpPr txBox="1"/>
          <p:nvPr/>
        </p:nvSpPr>
        <p:spPr>
          <a:xfrm>
            <a:off x="5259070" y="2496315"/>
            <a:ext cx="167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smith</a:t>
            </a:r>
          </a:p>
        </p:txBody>
      </p:sp>
    </p:spTree>
    <p:extLst>
      <p:ext uri="{BB962C8B-B14F-4D97-AF65-F5344CB8AC3E}">
        <p14:creationId xmlns:p14="http://schemas.microsoft.com/office/powerpoint/2010/main" val="196192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803ABF0-3453-41AC-8146-9BCBA4FA5735}"/>
              </a:ext>
            </a:extLst>
          </p:cNvPr>
          <p:cNvSpPr/>
          <p:nvPr/>
        </p:nvSpPr>
        <p:spPr>
          <a:xfrm>
            <a:off x="4244788" y="277906"/>
            <a:ext cx="3702423" cy="6311153"/>
          </a:xfrm>
          <a:prstGeom prst="roundRect">
            <a:avLst/>
          </a:prstGeom>
          <a:solidFill>
            <a:srgbClr val="09D19D"/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B0D33AC-7E74-4F9C-95A8-522594F5E5BC}"/>
              </a:ext>
            </a:extLst>
          </p:cNvPr>
          <p:cNvSpPr/>
          <p:nvPr/>
        </p:nvSpPr>
        <p:spPr>
          <a:xfrm>
            <a:off x="4314825" y="333375"/>
            <a:ext cx="3562350" cy="3733800"/>
          </a:xfrm>
          <a:prstGeom prst="roundRect">
            <a:avLst>
              <a:gd name="adj" fmla="val 153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AB9E60-3B5F-450A-AB41-CBB3FD864B2A}"/>
              </a:ext>
            </a:extLst>
          </p:cNvPr>
          <p:cNvSpPr/>
          <p:nvPr/>
        </p:nvSpPr>
        <p:spPr>
          <a:xfrm>
            <a:off x="4314826" y="3314404"/>
            <a:ext cx="3571874" cy="1033479"/>
          </a:xfrm>
          <a:prstGeom prst="rect">
            <a:avLst/>
          </a:prstGeom>
          <a:solidFill>
            <a:srgbClr val="09D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017FE-3660-4B5C-A70E-8CE5A4465ED3}"/>
              </a:ext>
            </a:extLst>
          </p:cNvPr>
          <p:cNvSpPr txBox="1"/>
          <p:nvPr/>
        </p:nvSpPr>
        <p:spPr>
          <a:xfrm>
            <a:off x="4836677" y="4285081"/>
            <a:ext cx="2518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this you?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050855F-F995-4141-A073-B7DB8C90C87F}"/>
              </a:ext>
            </a:extLst>
          </p:cNvPr>
          <p:cNvSpPr/>
          <p:nvPr/>
        </p:nvSpPr>
        <p:spPr>
          <a:xfrm>
            <a:off x="6477000" y="5514942"/>
            <a:ext cx="1245054" cy="819150"/>
          </a:xfrm>
          <a:prstGeom prst="rightArrow">
            <a:avLst>
              <a:gd name="adj1" fmla="val 70930"/>
              <a:gd name="adj2" fmla="val 77907"/>
            </a:avLst>
          </a:prstGeom>
          <a:solidFill>
            <a:srgbClr val="61FF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89789E8-06D3-4203-9BB9-EF3AF8221332}"/>
              </a:ext>
            </a:extLst>
          </p:cNvPr>
          <p:cNvSpPr/>
          <p:nvPr/>
        </p:nvSpPr>
        <p:spPr>
          <a:xfrm flipH="1">
            <a:off x="4469947" y="5514942"/>
            <a:ext cx="1245054" cy="819150"/>
          </a:xfrm>
          <a:prstGeom prst="rightArrow">
            <a:avLst>
              <a:gd name="adj1" fmla="val 70930"/>
              <a:gd name="adj2" fmla="val 77907"/>
            </a:avLst>
          </a:prstGeom>
          <a:solidFill>
            <a:srgbClr val="FF4B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Not me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4E8AC6-90A2-4CB9-AC5D-5A1249F63D04}"/>
              </a:ext>
            </a:extLst>
          </p:cNvPr>
          <p:cNvGrpSpPr/>
          <p:nvPr/>
        </p:nvGrpSpPr>
        <p:grpSpPr>
          <a:xfrm>
            <a:off x="5363744" y="987273"/>
            <a:ext cx="1464511" cy="1491473"/>
            <a:chOff x="4469947" y="2683264"/>
            <a:chExt cx="1464511" cy="149147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D44DCB-9F8B-4F5E-9A58-2D04F95403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07"/>
            <a:stretch/>
          </p:blipFill>
          <p:spPr>
            <a:xfrm>
              <a:off x="4469947" y="2683264"/>
              <a:ext cx="1464511" cy="1491473"/>
            </a:xfrm>
            <a:prstGeom prst="roundRect">
              <a:avLst>
                <a:gd name="adj" fmla="val 38780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09A95C-9FF4-470E-BFB1-74FA3A65A3C0}"/>
                </a:ext>
              </a:extLst>
            </p:cNvPr>
            <p:cNvSpPr txBox="1"/>
            <p:nvPr/>
          </p:nvSpPr>
          <p:spPr>
            <a:xfrm>
              <a:off x="4729380" y="3105834"/>
              <a:ext cx="945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You</a:t>
              </a:r>
              <a:endParaRPr lang="ko-KR" altLang="en-US" sz="36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6407ACF-2CC0-4556-A992-652A855FF726}"/>
              </a:ext>
            </a:extLst>
          </p:cNvPr>
          <p:cNvSpPr txBox="1"/>
          <p:nvPr/>
        </p:nvSpPr>
        <p:spPr>
          <a:xfrm>
            <a:off x="5259070" y="2496315"/>
            <a:ext cx="167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smith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5F1FF46-5E4A-4A73-93BE-FB008581306C}"/>
              </a:ext>
            </a:extLst>
          </p:cNvPr>
          <p:cNvSpPr/>
          <p:nvPr/>
        </p:nvSpPr>
        <p:spPr>
          <a:xfrm>
            <a:off x="4244783" y="289903"/>
            <a:ext cx="3702423" cy="6311153"/>
          </a:xfrm>
          <a:prstGeom prst="roundRect">
            <a:avLst/>
          </a:prstGeom>
          <a:solidFill>
            <a:schemeClr val="tx1">
              <a:alpha val="2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D524BC-9584-4883-A21A-E0CBB6BC432F}"/>
              </a:ext>
            </a:extLst>
          </p:cNvPr>
          <p:cNvSpPr/>
          <p:nvPr/>
        </p:nvSpPr>
        <p:spPr>
          <a:xfrm>
            <a:off x="4682934" y="2870294"/>
            <a:ext cx="2826123" cy="1205665"/>
          </a:xfrm>
          <a:prstGeom prst="rect">
            <a:avLst/>
          </a:prstGeom>
          <a:solidFill>
            <a:srgbClr val="09D1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 in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altLang="ko-KR" sz="2800" b="0" i="0" u="none" strike="noStrike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ko-KR" sz="2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February </a:t>
            </a:r>
            <a:endParaRPr lang="en-US" altLang="ko-KR" sz="2800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6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803ABF0-3453-41AC-8146-9BCBA4FA5735}"/>
              </a:ext>
            </a:extLst>
          </p:cNvPr>
          <p:cNvSpPr/>
          <p:nvPr/>
        </p:nvSpPr>
        <p:spPr>
          <a:xfrm>
            <a:off x="4244788" y="277906"/>
            <a:ext cx="3702423" cy="6311153"/>
          </a:xfrm>
          <a:prstGeom prst="roundRect">
            <a:avLst/>
          </a:prstGeom>
          <a:gradFill>
            <a:gsLst>
              <a:gs pos="0">
                <a:srgbClr val="09DDA5"/>
              </a:gs>
              <a:gs pos="100000">
                <a:srgbClr val="0ADCC8"/>
              </a:gs>
            </a:gsLst>
            <a:lin ang="5400000" scaled="1"/>
          </a:gra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D44DCB-9F8B-4F5E-9A58-2D04F9540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"/>
          <a:stretch/>
        </p:blipFill>
        <p:spPr>
          <a:xfrm>
            <a:off x="5559053" y="797179"/>
            <a:ext cx="1073886" cy="1033479"/>
          </a:xfrm>
          <a:prstGeom prst="roundRect">
            <a:avLst>
              <a:gd name="adj" fmla="val 3878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07ACF-2CC0-4556-A992-652A855FF726}"/>
              </a:ext>
            </a:extLst>
          </p:cNvPr>
          <p:cNvSpPr txBox="1"/>
          <p:nvPr/>
        </p:nvSpPr>
        <p:spPr>
          <a:xfrm>
            <a:off x="5259068" y="1830658"/>
            <a:ext cx="167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smith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E5B633-2606-4BEA-B920-8D418BAE7F60}"/>
              </a:ext>
            </a:extLst>
          </p:cNvPr>
          <p:cNvGrpSpPr/>
          <p:nvPr/>
        </p:nvGrpSpPr>
        <p:grpSpPr>
          <a:xfrm>
            <a:off x="4583902" y="2675928"/>
            <a:ext cx="3024195" cy="1213079"/>
            <a:chOff x="4371971" y="2683224"/>
            <a:chExt cx="3248030" cy="121307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E084422-7439-46B4-AC31-734C517C31D1}"/>
                </a:ext>
              </a:extLst>
            </p:cNvPr>
            <p:cNvSpPr/>
            <p:nvPr/>
          </p:nvSpPr>
          <p:spPr>
            <a:xfrm>
              <a:off x="4371971" y="2683224"/>
              <a:ext cx="3248030" cy="1213079"/>
            </a:xfrm>
            <a:prstGeom prst="roundRect">
              <a:avLst>
                <a:gd name="adj" fmla="val 0"/>
              </a:avLst>
            </a:prstGeom>
            <a:solidFill>
              <a:srgbClr val="37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302FA2-465B-466A-8F1F-0158B86CF69B}"/>
                </a:ext>
              </a:extLst>
            </p:cNvPr>
            <p:cNvSpPr txBox="1"/>
            <p:nvPr/>
          </p:nvSpPr>
          <p:spPr>
            <a:xfrm>
              <a:off x="5459044" y="3250761"/>
              <a:ext cx="20040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Attendance</a:t>
              </a:r>
            </a:p>
          </p:txBody>
        </p:sp>
        <p:pic>
          <p:nvPicPr>
            <p:cNvPr id="21" name="Picture 2" descr="Image result for attendance icon">
              <a:extLst>
                <a:ext uri="{FF2B5EF4-FFF2-40B4-BE49-F238E27FC236}">
                  <a16:creationId xmlns:a16="http://schemas.microsoft.com/office/drawing/2014/main" id="{ECAD7D7B-9903-435B-B14B-F0227B091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5937" y="3114880"/>
              <a:ext cx="515562" cy="530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AE9276-EB3C-4162-AE45-71972273E9E5}"/>
              </a:ext>
            </a:extLst>
          </p:cNvPr>
          <p:cNvGrpSpPr/>
          <p:nvPr/>
        </p:nvGrpSpPr>
        <p:grpSpPr>
          <a:xfrm>
            <a:off x="4451716" y="4139752"/>
            <a:ext cx="3156382" cy="1224160"/>
            <a:chOff x="4339793" y="3608373"/>
            <a:chExt cx="3380217" cy="122416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9B79736-791A-4B3E-8EFD-F2153AFE0F82}"/>
                </a:ext>
              </a:extLst>
            </p:cNvPr>
            <p:cNvGrpSpPr/>
            <p:nvPr/>
          </p:nvGrpSpPr>
          <p:grpSpPr>
            <a:xfrm>
              <a:off x="4471980" y="3608373"/>
              <a:ext cx="3248030" cy="1213080"/>
              <a:chOff x="4371971" y="2683224"/>
              <a:chExt cx="3248030" cy="121308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8542AE7-DD79-4C13-8170-6FEBEFC91169}"/>
                  </a:ext>
                </a:extLst>
              </p:cNvPr>
              <p:cNvSpPr/>
              <p:nvPr/>
            </p:nvSpPr>
            <p:spPr>
              <a:xfrm>
                <a:off x="4371971" y="2683224"/>
                <a:ext cx="3248030" cy="1213080"/>
              </a:xfrm>
              <a:prstGeom prst="roundRect">
                <a:avLst>
                  <a:gd name="adj" fmla="val 0"/>
                </a:avLst>
              </a:prstGeom>
              <a:solidFill>
                <a:srgbClr val="3792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5BA802-41BA-41B5-BA4D-5BDB8A8ED6AF}"/>
                  </a:ext>
                </a:extLst>
              </p:cNvPr>
              <p:cNvSpPr txBox="1"/>
              <p:nvPr/>
            </p:nvSpPr>
            <p:spPr>
              <a:xfrm>
                <a:off x="5422656" y="3233391"/>
                <a:ext cx="20649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Fire escape</a:t>
                </a:r>
              </a:p>
            </p:txBody>
          </p:sp>
        </p:grpSp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836C7088-86C2-4A47-BC9A-58A9EF5CC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699" y1="66784" x2="46918" y2="50883"/>
                          <a14:foregroundMark x1="53723" y1="54618" x2="63014" y2="59717"/>
                          <a14:foregroundMark x1="46918" y1="50883" x2="53432" y2="54458"/>
                          <a14:foregroundMark x1="63014" y1="59717" x2="64041" y2="64311"/>
                          <a14:foregroundMark x1="51712" y1="42049" x2="63014" y2="55477"/>
                          <a14:foregroundMark x1="63014" y1="55477" x2="63356" y2="56184"/>
                          <a14:foregroundMark x1="48973" y1="24735" x2="47260" y2="40283"/>
                          <a14:foregroundMark x1="62671" y1="42049" x2="66643" y2="73808"/>
                          <a14:foregroundMark x1="39384" y1="50883" x2="38356" y2="69611"/>
                          <a14:foregroundMark x1="38356" y1="69611" x2="39726" y2="74558"/>
                          <a14:foregroundMark x1="55822" y1="63958" x2="55822" y2="65724"/>
                          <a14:foregroundMark x1="45205" y1="78445" x2="43493" y2="77385"/>
                          <a14:foregroundMark x1="37329" y1="41696" x2="37329" y2="39929"/>
                          <a14:backgroundMark x1="36301" y1="35689" x2="36301" y2="35689"/>
                          <a14:backgroundMark x1="66096" y1="74912" x2="66438" y2="74912"/>
                          <a14:backgroundMark x1="31507" y1="27915" x2="27740" y2="46290"/>
                          <a14:backgroundMark x1="65753" y1="75972" x2="67123" y2="74558"/>
                          <a14:backgroundMark x1="36986" y1="41696" x2="36301" y2="39576"/>
                          <a14:backgroundMark x1="37329" y1="38163" x2="38356" y2="38869"/>
                          <a14:backgroundMark x1="53767" y1="55477" x2="53425" y2="53710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9793" y="3778196"/>
              <a:ext cx="1087867" cy="1054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456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803ABF0-3453-41AC-8146-9BCBA4FA5735}"/>
              </a:ext>
            </a:extLst>
          </p:cNvPr>
          <p:cNvSpPr/>
          <p:nvPr/>
        </p:nvSpPr>
        <p:spPr>
          <a:xfrm>
            <a:off x="4244788" y="277906"/>
            <a:ext cx="3702423" cy="6311153"/>
          </a:xfrm>
          <a:prstGeom prst="roundRect">
            <a:avLst/>
          </a:prstGeom>
          <a:solidFill>
            <a:srgbClr val="3792E5"/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AE9276-EB3C-4162-AE45-71972273E9E5}"/>
              </a:ext>
            </a:extLst>
          </p:cNvPr>
          <p:cNvGrpSpPr/>
          <p:nvPr/>
        </p:nvGrpSpPr>
        <p:grpSpPr>
          <a:xfrm>
            <a:off x="4244789" y="343317"/>
            <a:ext cx="3847167" cy="1213080"/>
            <a:chOff x="4207646" y="3608373"/>
            <a:chExt cx="3512364" cy="121308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9B79736-791A-4B3E-8EFD-F2153AFE0F82}"/>
                </a:ext>
              </a:extLst>
            </p:cNvPr>
            <p:cNvGrpSpPr/>
            <p:nvPr/>
          </p:nvGrpSpPr>
          <p:grpSpPr>
            <a:xfrm>
              <a:off x="4471980" y="3608373"/>
              <a:ext cx="3248030" cy="1213080"/>
              <a:chOff x="4371971" y="2683224"/>
              <a:chExt cx="3248030" cy="121308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8542AE7-DD79-4C13-8170-6FEBEFC91169}"/>
                  </a:ext>
                </a:extLst>
              </p:cNvPr>
              <p:cNvSpPr/>
              <p:nvPr/>
            </p:nvSpPr>
            <p:spPr>
              <a:xfrm>
                <a:off x="4371971" y="2683224"/>
                <a:ext cx="3248030" cy="121308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5BA802-41BA-41B5-BA4D-5BDB8A8ED6AF}"/>
                  </a:ext>
                </a:extLst>
              </p:cNvPr>
              <p:cNvSpPr txBox="1"/>
              <p:nvPr/>
            </p:nvSpPr>
            <p:spPr>
              <a:xfrm>
                <a:off x="4728477" y="3123272"/>
                <a:ext cx="2535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Evacuation Plan</a:t>
                </a:r>
              </a:p>
            </p:txBody>
          </p:sp>
        </p:grpSp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836C7088-86C2-4A47-BC9A-58A9EF5CC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8699" y1="66784" x2="46918" y2="50883"/>
                          <a14:foregroundMark x1="53723" y1="54618" x2="63014" y2="59717"/>
                          <a14:foregroundMark x1="46918" y1="50883" x2="53432" y2="54458"/>
                          <a14:foregroundMark x1="63014" y1="59717" x2="64041" y2="64311"/>
                          <a14:foregroundMark x1="51712" y1="42049" x2="63014" y2="55477"/>
                          <a14:foregroundMark x1="63014" y1="55477" x2="63356" y2="56184"/>
                          <a14:foregroundMark x1="48973" y1="24735" x2="47260" y2="40283"/>
                          <a14:foregroundMark x1="62671" y1="42049" x2="66643" y2="73808"/>
                          <a14:foregroundMark x1="39384" y1="50883" x2="38356" y2="69611"/>
                          <a14:foregroundMark x1="38356" y1="69611" x2="39726" y2="74558"/>
                          <a14:foregroundMark x1="55822" y1="63958" x2="55822" y2="65724"/>
                          <a14:foregroundMark x1="45205" y1="78445" x2="43493" y2="77385"/>
                          <a14:foregroundMark x1="37329" y1="41696" x2="37329" y2="39929"/>
                          <a14:backgroundMark x1="36301" y1="35689" x2="36301" y2="35689"/>
                          <a14:backgroundMark x1="66096" y1="74912" x2="66438" y2="74912"/>
                          <a14:backgroundMark x1="31507" y1="27915" x2="27740" y2="46290"/>
                          <a14:backgroundMark x1="65753" y1="75972" x2="67123" y2="74558"/>
                          <a14:backgroundMark x1="36986" y1="41696" x2="36301" y2="39576"/>
                          <a14:backgroundMark x1="37329" y1="38163" x2="38356" y2="38869"/>
                          <a14:backgroundMark x1="53767" y1="55477" x2="53425" y2="53710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646" y="3900764"/>
              <a:ext cx="805833" cy="780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70" name="Picture 2" descr="Image result for evacuation plan">
            <a:extLst>
              <a:ext uri="{FF2B5EF4-FFF2-40B4-BE49-F238E27FC236}">
                <a16:creationId xmlns:a16="http://schemas.microsoft.com/office/drawing/2014/main" id="{54D1D2CA-52E8-4E12-8416-2664DEB27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14825" y="1650182"/>
            <a:ext cx="3557636" cy="355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9C3E3E4-26E8-422A-8725-37513C698DC8}"/>
              </a:ext>
            </a:extLst>
          </p:cNvPr>
          <p:cNvSpPr/>
          <p:nvPr/>
        </p:nvSpPr>
        <p:spPr>
          <a:xfrm>
            <a:off x="5321715" y="2981325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sx="122000" sy="122000" algn="ctr" rotWithShape="0">
              <a:srgbClr val="0070C0">
                <a:alpha val="5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컴퓨터 아이콘 하우스 홈 글꼴 멋진, 집, 각도, 건물 png | PNGEgg">
            <a:extLst>
              <a:ext uri="{FF2B5EF4-FFF2-40B4-BE49-F238E27FC236}">
                <a16:creationId xmlns:a16="http://schemas.microsoft.com/office/drawing/2014/main" id="{37C312AC-DF4D-4535-8412-D40BBB4BB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2222" y1="38500" x2="46889" y2="23667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09" y="5200933"/>
            <a:ext cx="2068742" cy="137916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4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79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LEEYejin</dc:creator>
  <cp:lastModifiedBy>LEEYejin</cp:lastModifiedBy>
  <cp:revision>11</cp:revision>
  <dcterms:created xsi:type="dcterms:W3CDTF">2021-02-26T07:54:38Z</dcterms:created>
  <dcterms:modified xsi:type="dcterms:W3CDTF">2021-02-26T11:16:27Z</dcterms:modified>
</cp:coreProperties>
</file>