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8" r:id="rId2"/>
    <p:sldId id="269" r:id="rId3"/>
    <p:sldId id="270" r:id="rId4"/>
    <p:sldId id="271" r:id="rId5"/>
  </p:sldIdLst>
  <p:sldSz cx="61595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B566"/>
    <a:srgbClr val="CCA648"/>
    <a:srgbClr val="A79342"/>
    <a:srgbClr val="516EA5"/>
    <a:srgbClr val="E6E6E6"/>
    <a:srgbClr val="35B1EF"/>
    <a:srgbClr val="32E9F2"/>
    <a:srgbClr val="565CD2"/>
    <a:srgbClr val="9C9FE4"/>
    <a:srgbClr val="7D82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22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1963" y="1995312"/>
            <a:ext cx="5235575" cy="4244622"/>
          </a:xfrm>
        </p:spPr>
        <p:txBody>
          <a:bodyPr anchor="b"/>
          <a:lstStyle>
            <a:lvl1pPr algn="ctr">
              <a:defRPr sz="404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9938" y="6403623"/>
            <a:ext cx="4619625" cy="2943577"/>
          </a:xfrm>
        </p:spPr>
        <p:txBody>
          <a:bodyPr/>
          <a:lstStyle>
            <a:lvl1pPr marL="0" indent="0" algn="ctr">
              <a:buNone/>
              <a:defRPr sz="1617"/>
            </a:lvl1pPr>
            <a:lvl2pPr marL="307970" indent="0" algn="ctr">
              <a:buNone/>
              <a:defRPr sz="1347"/>
            </a:lvl2pPr>
            <a:lvl3pPr marL="615940" indent="0" algn="ctr">
              <a:buNone/>
              <a:defRPr sz="1212"/>
            </a:lvl3pPr>
            <a:lvl4pPr marL="923910" indent="0" algn="ctr">
              <a:buNone/>
              <a:defRPr sz="1078"/>
            </a:lvl4pPr>
            <a:lvl5pPr marL="1231880" indent="0" algn="ctr">
              <a:buNone/>
              <a:defRPr sz="1078"/>
            </a:lvl5pPr>
            <a:lvl6pPr marL="1539850" indent="0" algn="ctr">
              <a:buNone/>
              <a:defRPr sz="1078"/>
            </a:lvl6pPr>
            <a:lvl7pPr marL="1847820" indent="0" algn="ctr">
              <a:buNone/>
              <a:defRPr sz="1078"/>
            </a:lvl7pPr>
            <a:lvl8pPr marL="2155789" indent="0" algn="ctr">
              <a:buNone/>
              <a:defRPr sz="1078"/>
            </a:lvl8pPr>
            <a:lvl9pPr marL="2463759" indent="0" algn="ctr">
              <a:buNone/>
              <a:defRPr sz="1078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2B50-62E0-4780-BEF9-B93C86929DCC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B37D-60DC-4F83-AD57-32B5C8F23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261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2B50-62E0-4780-BEF9-B93C86929DCC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B37D-60DC-4F83-AD57-32B5C8F23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763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07893" y="649111"/>
            <a:ext cx="1328142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3466" y="649111"/>
            <a:ext cx="3907433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2B50-62E0-4780-BEF9-B93C86929DCC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B37D-60DC-4F83-AD57-32B5C8F23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616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2B50-62E0-4780-BEF9-B93C86929DCC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B37D-60DC-4F83-AD57-32B5C8F23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136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258" y="3039537"/>
            <a:ext cx="5312569" cy="5071532"/>
          </a:xfrm>
        </p:spPr>
        <p:txBody>
          <a:bodyPr anchor="b"/>
          <a:lstStyle>
            <a:lvl1pPr>
              <a:defRPr sz="404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258" y="8159048"/>
            <a:ext cx="5312569" cy="2666999"/>
          </a:xfrm>
        </p:spPr>
        <p:txBody>
          <a:bodyPr/>
          <a:lstStyle>
            <a:lvl1pPr marL="0" indent="0">
              <a:buNone/>
              <a:defRPr sz="1617">
                <a:solidFill>
                  <a:schemeClr val="tx1"/>
                </a:solidFill>
              </a:defRPr>
            </a:lvl1pPr>
            <a:lvl2pPr marL="307970" indent="0">
              <a:buNone/>
              <a:defRPr sz="1347">
                <a:solidFill>
                  <a:schemeClr val="tx1">
                    <a:tint val="75000"/>
                  </a:schemeClr>
                </a:solidFill>
              </a:defRPr>
            </a:lvl2pPr>
            <a:lvl3pPr marL="615940" indent="0">
              <a:buNone/>
              <a:defRPr sz="1212">
                <a:solidFill>
                  <a:schemeClr val="tx1">
                    <a:tint val="75000"/>
                  </a:schemeClr>
                </a:solidFill>
              </a:defRPr>
            </a:lvl3pPr>
            <a:lvl4pPr marL="923910" indent="0">
              <a:buNone/>
              <a:defRPr sz="1078">
                <a:solidFill>
                  <a:schemeClr val="tx1">
                    <a:tint val="75000"/>
                  </a:schemeClr>
                </a:solidFill>
              </a:defRPr>
            </a:lvl4pPr>
            <a:lvl5pPr marL="1231880" indent="0">
              <a:buNone/>
              <a:defRPr sz="1078">
                <a:solidFill>
                  <a:schemeClr val="tx1">
                    <a:tint val="75000"/>
                  </a:schemeClr>
                </a:solidFill>
              </a:defRPr>
            </a:lvl5pPr>
            <a:lvl6pPr marL="1539850" indent="0">
              <a:buNone/>
              <a:defRPr sz="1078">
                <a:solidFill>
                  <a:schemeClr val="tx1">
                    <a:tint val="75000"/>
                  </a:schemeClr>
                </a:solidFill>
              </a:defRPr>
            </a:lvl6pPr>
            <a:lvl7pPr marL="1847820" indent="0">
              <a:buNone/>
              <a:defRPr sz="1078">
                <a:solidFill>
                  <a:schemeClr val="tx1">
                    <a:tint val="75000"/>
                  </a:schemeClr>
                </a:solidFill>
              </a:defRPr>
            </a:lvl7pPr>
            <a:lvl8pPr marL="2155789" indent="0">
              <a:buNone/>
              <a:defRPr sz="1078">
                <a:solidFill>
                  <a:schemeClr val="tx1">
                    <a:tint val="75000"/>
                  </a:schemeClr>
                </a:solidFill>
              </a:defRPr>
            </a:lvl8pPr>
            <a:lvl9pPr marL="2463759" indent="0">
              <a:buNone/>
              <a:defRPr sz="10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2B50-62E0-4780-BEF9-B93C86929DCC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B37D-60DC-4F83-AD57-32B5C8F23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777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3465" y="3245556"/>
            <a:ext cx="2617788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18247" y="3245556"/>
            <a:ext cx="2617788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2B50-62E0-4780-BEF9-B93C86929DCC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B37D-60DC-4F83-AD57-32B5C8F23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38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68" y="649114"/>
            <a:ext cx="5312569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4268" y="2988734"/>
            <a:ext cx="2605757" cy="1464732"/>
          </a:xfrm>
        </p:spPr>
        <p:txBody>
          <a:bodyPr anchor="b"/>
          <a:lstStyle>
            <a:lvl1pPr marL="0" indent="0">
              <a:buNone/>
              <a:defRPr sz="1617" b="1"/>
            </a:lvl1pPr>
            <a:lvl2pPr marL="307970" indent="0">
              <a:buNone/>
              <a:defRPr sz="1347" b="1"/>
            </a:lvl2pPr>
            <a:lvl3pPr marL="615940" indent="0">
              <a:buNone/>
              <a:defRPr sz="1212" b="1"/>
            </a:lvl3pPr>
            <a:lvl4pPr marL="923910" indent="0">
              <a:buNone/>
              <a:defRPr sz="1078" b="1"/>
            </a:lvl4pPr>
            <a:lvl5pPr marL="1231880" indent="0">
              <a:buNone/>
              <a:defRPr sz="1078" b="1"/>
            </a:lvl5pPr>
            <a:lvl6pPr marL="1539850" indent="0">
              <a:buNone/>
              <a:defRPr sz="1078" b="1"/>
            </a:lvl6pPr>
            <a:lvl7pPr marL="1847820" indent="0">
              <a:buNone/>
              <a:defRPr sz="1078" b="1"/>
            </a:lvl7pPr>
            <a:lvl8pPr marL="2155789" indent="0">
              <a:buNone/>
              <a:defRPr sz="1078" b="1"/>
            </a:lvl8pPr>
            <a:lvl9pPr marL="2463759" indent="0">
              <a:buNone/>
              <a:defRPr sz="1078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268" y="4453467"/>
            <a:ext cx="2605757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18247" y="2988734"/>
            <a:ext cx="2618590" cy="1464732"/>
          </a:xfrm>
        </p:spPr>
        <p:txBody>
          <a:bodyPr anchor="b"/>
          <a:lstStyle>
            <a:lvl1pPr marL="0" indent="0">
              <a:buNone/>
              <a:defRPr sz="1617" b="1"/>
            </a:lvl1pPr>
            <a:lvl2pPr marL="307970" indent="0">
              <a:buNone/>
              <a:defRPr sz="1347" b="1"/>
            </a:lvl2pPr>
            <a:lvl3pPr marL="615940" indent="0">
              <a:buNone/>
              <a:defRPr sz="1212" b="1"/>
            </a:lvl3pPr>
            <a:lvl4pPr marL="923910" indent="0">
              <a:buNone/>
              <a:defRPr sz="1078" b="1"/>
            </a:lvl4pPr>
            <a:lvl5pPr marL="1231880" indent="0">
              <a:buNone/>
              <a:defRPr sz="1078" b="1"/>
            </a:lvl5pPr>
            <a:lvl6pPr marL="1539850" indent="0">
              <a:buNone/>
              <a:defRPr sz="1078" b="1"/>
            </a:lvl6pPr>
            <a:lvl7pPr marL="1847820" indent="0">
              <a:buNone/>
              <a:defRPr sz="1078" b="1"/>
            </a:lvl7pPr>
            <a:lvl8pPr marL="2155789" indent="0">
              <a:buNone/>
              <a:defRPr sz="1078" b="1"/>
            </a:lvl8pPr>
            <a:lvl9pPr marL="2463759" indent="0">
              <a:buNone/>
              <a:defRPr sz="1078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18247" y="4453467"/>
            <a:ext cx="2618590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2B50-62E0-4780-BEF9-B93C86929DCC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B37D-60DC-4F83-AD57-32B5C8F23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96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2B50-62E0-4780-BEF9-B93C86929DCC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B37D-60DC-4F83-AD57-32B5C8F23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751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2B50-62E0-4780-BEF9-B93C86929DCC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B37D-60DC-4F83-AD57-32B5C8F23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038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68" y="812800"/>
            <a:ext cx="1986599" cy="2844800"/>
          </a:xfrm>
        </p:spPr>
        <p:txBody>
          <a:bodyPr anchor="b"/>
          <a:lstStyle>
            <a:lvl1pPr>
              <a:defRPr sz="215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590" y="1755425"/>
            <a:ext cx="3118247" cy="8664222"/>
          </a:xfrm>
        </p:spPr>
        <p:txBody>
          <a:bodyPr/>
          <a:lstStyle>
            <a:lvl1pPr>
              <a:defRPr sz="2156"/>
            </a:lvl1pPr>
            <a:lvl2pPr>
              <a:defRPr sz="1886"/>
            </a:lvl2pPr>
            <a:lvl3pPr>
              <a:defRPr sz="1617"/>
            </a:lvl3pPr>
            <a:lvl4pPr>
              <a:defRPr sz="1347"/>
            </a:lvl4pPr>
            <a:lvl5pPr>
              <a:defRPr sz="1347"/>
            </a:lvl5pPr>
            <a:lvl6pPr>
              <a:defRPr sz="1347"/>
            </a:lvl6pPr>
            <a:lvl7pPr>
              <a:defRPr sz="1347"/>
            </a:lvl7pPr>
            <a:lvl8pPr>
              <a:defRPr sz="1347"/>
            </a:lvl8pPr>
            <a:lvl9pPr>
              <a:defRPr sz="134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4268" y="3657600"/>
            <a:ext cx="1986599" cy="6776156"/>
          </a:xfrm>
        </p:spPr>
        <p:txBody>
          <a:bodyPr/>
          <a:lstStyle>
            <a:lvl1pPr marL="0" indent="0">
              <a:buNone/>
              <a:defRPr sz="1078"/>
            </a:lvl1pPr>
            <a:lvl2pPr marL="307970" indent="0">
              <a:buNone/>
              <a:defRPr sz="943"/>
            </a:lvl2pPr>
            <a:lvl3pPr marL="615940" indent="0">
              <a:buNone/>
              <a:defRPr sz="808"/>
            </a:lvl3pPr>
            <a:lvl4pPr marL="923910" indent="0">
              <a:buNone/>
              <a:defRPr sz="674"/>
            </a:lvl4pPr>
            <a:lvl5pPr marL="1231880" indent="0">
              <a:buNone/>
              <a:defRPr sz="674"/>
            </a:lvl5pPr>
            <a:lvl6pPr marL="1539850" indent="0">
              <a:buNone/>
              <a:defRPr sz="674"/>
            </a:lvl6pPr>
            <a:lvl7pPr marL="1847820" indent="0">
              <a:buNone/>
              <a:defRPr sz="674"/>
            </a:lvl7pPr>
            <a:lvl8pPr marL="2155789" indent="0">
              <a:buNone/>
              <a:defRPr sz="674"/>
            </a:lvl8pPr>
            <a:lvl9pPr marL="2463759" indent="0">
              <a:buNone/>
              <a:defRPr sz="67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2B50-62E0-4780-BEF9-B93C86929DCC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B37D-60DC-4F83-AD57-32B5C8F23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093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68" y="812800"/>
            <a:ext cx="1986599" cy="2844800"/>
          </a:xfrm>
        </p:spPr>
        <p:txBody>
          <a:bodyPr anchor="b"/>
          <a:lstStyle>
            <a:lvl1pPr>
              <a:defRPr sz="215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18590" y="1755425"/>
            <a:ext cx="3118247" cy="8664222"/>
          </a:xfrm>
        </p:spPr>
        <p:txBody>
          <a:bodyPr anchor="t"/>
          <a:lstStyle>
            <a:lvl1pPr marL="0" indent="0">
              <a:buNone/>
              <a:defRPr sz="2156"/>
            </a:lvl1pPr>
            <a:lvl2pPr marL="307970" indent="0">
              <a:buNone/>
              <a:defRPr sz="1886"/>
            </a:lvl2pPr>
            <a:lvl3pPr marL="615940" indent="0">
              <a:buNone/>
              <a:defRPr sz="1617"/>
            </a:lvl3pPr>
            <a:lvl4pPr marL="923910" indent="0">
              <a:buNone/>
              <a:defRPr sz="1347"/>
            </a:lvl4pPr>
            <a:lvl5pPr marL="1231880" indent="0">
              <a:buNone/>
              <a:defRPr sz="1347"/>
            </a:lvl5pPr>
            <a:lvl6pPr marL="1539850" indent="0">
              <a:buNone/>
              <a:defRPr sz="1347"/>
            </a:lvl6pPr>
            <a:lvl7pPr marL="1847820" indent="0">
              <a:buNone/>
              <a:defRPr sz="1347"/>
            </a:lvl7pPr>
            <a:lvl8pPr marL="2155789" indent="0">
              <a:buNone/>
              <a:defRPr sz="1347"/>
            </a:lvl8pPr>
            <a:lvl9pPr marL="2463759" indent="0">
              <a:buNone/>
              <a:defRPr sz="134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4268" y="3657600"/>
            <a:ext cx="1986599" cy="6776156"/>
          </a:xfrm>
        </p:spPr>
        <p:txBody>
          <a:bodyPr/>
          <a:lstStyle>
            <a:lvl1pPr marL="0" indent="0">
              <a:buNone/>
              <a:defRPr sz="1078"/>
            </a:lvl1pPr>
            <a:lvl2pPr marL="307970" indent="0">
              <a:buNone/>
              <a:defRPr sz="943"/>
            </a:lvl2pPr>
            <a:lvl3pPr marL="615940" indent="0">
              <a:buNone/>
              <a:defRPr sz="808"/>
            </a:lvl3pPr>
            <a:lvl4pPr marL="923910" indent="0">
              <a:buNone/>
              <a:defRPr sz="674"/>
            </a:lvl4pPr>
            <a:lvl5pPr marL="1231880" indent="0">
              <a:buNone/>
              <a:defRPr sz="674"/>
            </a:lvl5pPr>
            <a:lvl6pPr marL="1539850" indent="0">
              <a:buNone/>
              <a:defRPr sz="674"/>
            </a:lvl6pPr>
            <a:lvl7pPr marL="1847820" indent="0">
              <a:buNone/>
              <a:defRPr sz="674"/>
            </a:lvl7pPr>
            <a:lvl8pPr marL="2155789" indent="0">
              <a:buNone/>
              <a:defRPr sz="674"/>
            </a:lvl8pPr>
            <a:lvl9pPr marL="2463759" indent="0">
              <a:buNone/>
              <a:defRPr sz="67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2B50-62E0-4780-BEF9-B93C86929DCC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B37D-60DC-4F83-AD57-32B5C8F23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889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3466" y="649114"/>
            <a:ext cx="5312569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3466" y="3245556"/>
            <a:ext cx="5312569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3465" y="11300181"/>
            <a:ext cx="1385888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52B50-62E0-4780-BEF9-B93C86929DCC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40335" y="11300181"/>
            <a:ext cx="207883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0147" y="11300181"/>
            <a:ext cx="1385888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4B37D-60DC-4F83-AD57-32B5C8F23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386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15940" rtl="0" eaLnBrk="1" latinLnBrk="1" hangingPunct="1">
        <a:lnSpc>
          <a:spcPct val="90000"/>
        </a:lnSpc>
        <a:spcBef>
          <a:spcPct val="0"/>
        </a:spcBef>
        <a:buNone/>
        <a:defRPr sz="29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3985" indent="-153985" algn="l" defTabSz="615940" rtl="0" eaLnBrk="1" latinLnBrk="1" hangingPunct="1">
        <a:lnSpc>
          <a:spcPct val="90000"/>
        </a:lnSpc>
        <a:spcBef>
          <a:spcPts val="674"/>
        </a:spcBef>
        <a:buFont typeface="Arial" panose="020B0604020202020204" pitchFamily="34" charset="0"/>
        <a:buChar char="•"/>
        <a:defRPr sz="1886" kern="1200">
          <a:solidFill>
            <a:schemeClr val="tx1"/>
          </a:solidFill>
          <a:latin typeface="+mn-lt"/>
          <a:ea typeface="+mn-ea"/>
          <a:cs typeface="+mn-cs"/>
        </a:defRPr>
      </a:lvl1pPr>
      <a:lvl2pPr marL="461955" indent="-153985" algn="l" defTabSz="615940" rtl="0" eaLnBrk="1" latinLnBrk="1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617" kern="1200">
          <a:solidFill>
            <a:schemeClr val="tx1"/>
          </a:solidFill>
          <a:latin typeface="+mn-lt"/>
          <a:ea typeface="+mn-ea"/>
          <a:cs typeface="+mn-cs"/>
        </a:defRPr>
      </a:lvl2pPr>
      <a:lvl3pPr marL="769925" indent="-153985" algn="l" defTabSz="615940" rtl="0" eaLnBrk="1" latinLnBrk="1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3pPr>
      <a:lvl4pPr marL="1077895" indent="-153985" algn="l" defTabSz="615940" rtl="0" eaLnBrk="1" latinLnBrk="1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212" kern="1200">
          <a:solidFill>
            <a:schemeClr val="tx1"/>
          </a:solidFill>
          <a:latin typeface="+mn-lt"/>
          <a:ea typeface="+mn-ea"/>
          <a:cs typeface="+mn-cs"/>
        </a:defRPr>
      </a:lvl4pPr>
      <a:lvl5pPr marL="1385865" indent="-153985" algn="l" defTabSz="615940" rtl="0" eaLnBrk="1" latinLnBrk="1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212" kern="1200">
          <a:solidFill>
            <a:schemeClr val="tx1"/>
          </a:solidFill>
          <a:latin typeface="+mn-lt"/>
          <a:ea typeface="+mn-ea"/>
          <a:cs typeface="+mn-cs"/>
        </a:defRPr>
      </a:lvl5pPr>
      <a:lvl6pPr marL="1693835" indent="-153985" algn="l" defTabSz="615940" rtl="0" eaLnBrk="1" latinLnBrk="1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212" kern="1200">
          <a:solidFill>
            <a:schemeClr val="tx1"/>
          </a:solidFill>
          <a:latin typeface="+mn-lt"/>
          <a:ea typeface="+mn-ea"/>
          <a:cs typeface="+mn-cs"/>
        </a:defRPr>
      </a:lvl6pPr>
      <a:lvl7pPr marL="2001804" indent="-153985" algn="l" defTabSz="615940" rtl="0" eaLnBrk="1" latinLnBrk="1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212" kern="1200">
          <a:solidFill>
            <a:schemeClr val="tx1"/>
          </a:solidFill>
          <a:latin typeface="+mn-lt"/>
          <a:ea typeface="+mn-ea"/>
          <a:cs typeface="+mn-cs"/>
        </a:defRPr>
      </a:lvl7pPr>
      <a:lvl8pPr marL="2309774" indent="-153985" algn="l" defTabSz="615940" rtl="0" eaLnBrk="1" latinLnBrk="1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212" kern="1200">
          <a:solidFill>
            <a:schemeClr val="tx1"/>
          </a:solidFill>
          <a:latin typeface="+mn-lt"/>
          <a:ea typeface="+mn-ea"/>
          <a:cs typeface="+mn-cs"/>
        </a:defRPr>
      </a:lvl8pPr>
      <a:lvl9pPr marL="2617744" indent="-153985" algn="l" defTabSz="615940" rtl="0" eaLnBrk="1" latinLnBrk="1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2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5940" rtl="0" eaLnBrk="1" latinLnBrk="1" hangingPunct="1">
        <a:defRPr sz="1212" kern="1200">
          <a:solidFill>
            <a:schemeClr val="tx1"/>
          </a:solidFill>
          <a:latin typeface="+mn-lt"/>
          <a:ea typeface="+mn-ea"/>
          <a:cs typeface="+mn-cs"/>
        </a:defRPr>
      </a:lvl1pPr>
      <a:lvl2pPr marL="307970" algn="l" defTabSz="615940" rtl="0" eaLnBrk="1" latinLnBrk="1" hangingPunct="1">
        <a:defRPr sz="1212" kern="1200">
          <a:solidFill>
            <a:schemeClr val="tx1"/>
          </a:solidFill>
          <a:latin typeface="+mn-lt"/>
          <a:ea typeface="+mn-ea"/>
          <a:cs typeface="+mn-cs"/>
        </a:defRPr>
      </a:lvl2pPr>
      <a:lvl3pPr marL="615940" algn="l" defTabSz="615940" rtl="0" eaLnBrk="1" latinLnBrk="1" hangingPunct="1">
        <a:defRPr sz="1212" kern="1200">
          <a:solidFill>
            <a:schemeClr val="tx1"/>
          </a:solidFill>
          <a:latin typeface="+mn-lt"/>
          <a:ea typeface="+mn-ea"/>
          <a:cs typeface="+mn-cs"/>
        </a:defRPr>
      </a:lvl3pPr>
      <a:lvl4pPr marL="923910" algn="l" defTabSz="615940" rtl="0" eaLnBrk="1" latinLnBrk="1" hangingPunct="1">
        <a:defRPr sz="1212" kern="1200">
          <a:solidFill>
            <a:schemeClr val="tx1"/>
          </a:solidFill>
          <a:latin typeface="+mn-lt"/>
          <a:ea typeface="+mn-ea"/>
          <a:cs typeface="+mn-cs"/>
        </a:defRPr>
      </a:lvl4pPr>
      <a:lvl5pPr marL="1231880" algn="l" defTabSz="615940" rtl="0" eaLnBrk="1" latinLnBrk="1" hangingPunct="1">
        <a:defRPr sz="1212" kern="1200">
          <a:solidFill>
            <a:schemeClr val="tx1"/>
          </a:solidFill>
          <a:latin typeface="+mn-lt"/>
          <a:ea typeface="+mn-ea"/>
          <a:cs typeface="+mn-cs"/>
        </a:defRPr>
      </a:lvl5pPr>
      <a:lvl6pPr marL="1539850" algn="l" defTabSz="615940" rtl="0" eaLnBrk="1" latinLnBrk="1" hangingPunct="1">
        <a:defRPr sz="1212" kern="1200">
          <a:solidFill>
            <a:schemeClr val="tx1"/>
          </a:solidFill>
          <a:latin typeface="+mn-lt"/>
          <a:ea typeface="+mn-ea"/>
          <a:cs typeface="+mn-cs"/>
        </a:defRPr>
      </a:lvl6pPr>
      <a:lvl7pPr marL="1847820" algn="l" defTabSz="615940" rtl="0" eaLnBrk="1" latinLnBrk="1" hangingPunct="1">
        <a:defRPr sz="1212" kern="1200">
          <a:solidFill>
            <a:schemeClr val="tx1"/>
          </a:solidFill>
          <a:latin typeface="+mn-lt"/>
          <a:ea typeface="+mn-ea"/>
          <a:cs typeface="+mn-cs"/>
        </a:defRPr>
      </a:lvl7pPr>
      <a:lvl8pPr marL="2155789" algn="l" defTabSz="615940" rtl="0" eaLnBrk="1" latinLnBrk="1" hangingPunct="1">
        <a:defRPr sz="1212" kern="1200">
          <a:solidFill>
            <a:schemeClr val="tx1"/>
          </a:solidFill>
          <a:latin typeface="+mn-lt"/>
          <a:ea typeface="+mn-ea"/>
          <a:cs typeface="+mn-cs"/>
        </a:defRPr>
      </a:lvl8pPr>
      <a:lvl9pPr marL="2463759" algn="l" defTabSz="615940" rtl="0" eaLnBrk="1" latinLnBrk="1" hangingPunct="1">
        <a:defRPr sz="12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E0F3BA2-71AB-45AE-8F19-D1A37DC03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47282" y="-2855496"/>
            <a:ext cx="11454064" cy="15287995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CCE7C748-5ECF-4811-BE88-6E10D66D520D}"/>
              </a:ext>
            </a:extLst>
          </p:cNvPr>
          <p:cNvGrpSpPr/>
          <p:nvPr/>
        </p:nvGrpSpPr>
        <p:grpSpPr>
          <a:xfrm>
            <a:off x="-2668722" y="-914400"/>
            <a:ext cx="11470105" cy="14169550"/>
            <a:chOff x="-2668722" y="-914400"/>
            <a:chExt cx="11470105" cy="14169550"/>
          </a:xfrm>
          <a:solidFill>
            <a:schemeClr val="tx1">
              <a:alpha val="57000"/>
            </a:schemeClr>
          </a:solidFill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28C3032-9EB9-4920-900F-672CDF9CDBB8}"/>
                </a:ext>
              </a:extLst>
            </p:cNvPr>
            <p:cNvSpPr/>
            <p:nvPr/>
          </p:nvSpPr>
          <p:spPr>
            <a:xfrm>
              <a:off x="1347538" y="7865003"/>
              <a:ext cx="3332676" cy="53901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D01BD0B-DF59-45A5-BB62-356B3A1BA502}"/>
                </a:ext>
              </a:extLst>
            </p:cNvPr>
            <p:cNvSpPr/>
            <p:nvPr/>
          </p:nvSpPr>
          <p:spPr>
            <a:xfrm>
              <a:off x="1347538" y="-914400"/>
              <a:ext cx="3332676" cy="53901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C06BB57-15EE-447D-B5E9-18F163034085}"/>
                </a:ext>
              </a:extLst>
            </p:cNvPr>
            <p:cNvSpPr/>
            <p:nvPr/>
          </p:nvSpPr>
          <p:spPr>
            <a:xfrm>
              <a:off x="4680214" y="-762001"/>
              <a:ext cx="4121169" cy="1319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CA1D634-432E-4A60-880F-33188048B4AC}"/>
                </a:ext>
              </a:extLst>
            </p:cNvPr>
            <p:cNvSpPr/>
            <p:nvPr/>
          </p:nvSpPr>
          <p:spPr>
            <a:xfrm>
              <a:off x="-2668722" y="-625643"/>
              <a:ext cx="4016260" cy="1319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2436953-4B5B-4300-80B4-F11B81BD8C16}"/>
              </a:ext>
            </a:extLst>
          </p:cNvPr>
          <p:cNvSpPr txBox="1"/>
          <p:nvPr/>
        </p:nvSpPr>
        <p:spPr>
          <a:xfrm>
            <a:off x="1494946" y="9007642"/>
            <a:ext cx="32063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Place QR Code</a:t>
            </a:r>
          </a:p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within square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5D5F5C8-EDAA-47A5-A790-E64A8BF26FD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8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77" b="89712" l="7860" r="89956">
                        <a14:foregroundMark x1="11790" y1="12757" x2="10480" y2="23045"/>
                        <a14:foregroundMark x1="74236" y1="10700" x2="86900" y2="14815"/>
                        <a14:foregroundMark x1="86900" y1="14815" x2="89083" y2="28395"/>
                        <a14:foregroundMark x1="87773" y1="72840" x2="85590" y2="84774"/>
                        <a14:foregroundMark x1="85590" y1="84774" x2="72926" y2="87654"/>
                        <a14:foregroundMark x1="72926" y1="87654" x2="72926" y2="87654"/>
                        <a14:foregroundMark x1="7860" y1="75309" x2="11790" y2="86008"/>
                        <a14:foregroundMark x1="11790" y1="86008" x2="22271" y2="87654"/>
                      </a14:backgroundRemoval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5863" y="3769894"/>
            <a:ext cx="4744495" cy="4908885"/>
          </a:xfrm>
          <a:prstGeom prst="rect">
            <a:avLst/>
          </a:prstGeom>
        </p:spPr>
      </p:pic>
      <p:pic>
        <p:nvPicPr>
          <p:cNvPr id="26" name="그림 25" descr="텍스트이(가) 표시된 사진&#10;&#10;자동 생성된 설명">
            <a:extLst>
              <a:ext uri="{FF2B5EF4-FFF2-40B4-BE49-F238E27FC236}">
                <a16:creationId xmlns:a16="http://schemas.microsoft.com/office/drawing/2014/main" id="{6FF0EECD-EEA5-4AB2-859E-9CBA706B6E2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164" y="1482135"/>
            <a:ext cx="1441171" cy="137805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79F4812-2EFE-4424-80B5-E0F226B41420}"/>
              </a:ext>
            </a:extLst>
          </p:cNvPr>
          <p:cNvSpPr txBox="1"/>
          <p:nvPr/>
        </p:nvSpPr>
        <p:spPr>
          <a:xfrm>
            <a:off x="1479165" y="2888340"/>
            <a:ext cx="31656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>
                    <a:alpha val="60000"/>
                  </a:schemeClr>
                </a:solidFill>
              </a:rPr>
              <a:t>Saint John Of God</a:t>
            </a:r>
          </a:p>
          <a:p>
            <a:pPr algn="ctr"/>
            <a:r>
              <a:rPr lang="en-US" altLang="ko-KR" sz="3200" dirty="0">
                <a:solidFill>
                  <a:schemeClr val="bg1">
                    <a:alpha val="60000"/>
                  </a:schemeClr>
                </a:solidFill>
              </a:rPr>
              <a:t>Sign In</a:t>
            </a:r>
            <a:endParaRPr lang="ko-KR" altLang="en-US" sz="3200" dirty="0">
              <a:solidFill>
                <a:schemeClr val="bg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67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E0F3BA2-71AB-45AE-8F19-D1A37DC03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47282" y="-2887580"/>
            <a:ext cx="11454064" cy="152879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436953-4B5B-4300-80B4-F11B81BD8C16}"/>
              </a:ext>
            </a:extLst>
          </p:cNvPr>
          <p:cNvSpPr txBox="1"/>
          <p:nvPr/>
        </p:nvSpPr>
        <p:spPr>
          <a:xfrm>
            <a:off x="1494946" y="9007642"/>
            <a:ext cx="32063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Place QR Code</a:t>
            </a:r>
          </a:p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within square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5D5F5C8-EDAA-47A5-A790-E64A8BF26FD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8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77" b="89712" l="7860" r="89956">
                        <a14:foregroundMark x1="11790" y1="12757" x2="10480" y2="23045"/>
                        <a14:foregroundMark x1="74236" y1="10700" x2="86900" y2="14815"/>
                        <a14:foregroundMark x1="86900" y1="14815" x2="89083" y2="28395"/>
                        <a14:foregroundMark x1="87773" y1="72840" x2="85590" y2="84774"/>
                        <a14:foregroundMark x1="85590" y1="84774" x2="72926" y2="87654"/>
                        <a14:foregroundMark x1="72926" y1="87654" x2="72926" y2="87654"/>
                        <a14:foregroundMark x1="7860" y1="75309" x2="11790" y2="86008"/>
                        <a14:foregroundMark x1="11790" y1="86008" x2="22271" y2="87654"/>
                      </a14:backgroundRemoval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5863" y="3769894"/>
            <a:ext cx="4744495" cy="4908885"/>
          </a:xfrm>
          <a:prstGeom prst="rect">
            <a:avLst/>
          </a:prstGeom>
        </p:spPr>
      </p:pic>
      <p:pic>
        <p:nvPicPr>
          <p:cNvPr id="26" name="그림 25" descr="텍스트이(가) 표시된 사진&#10;&#10;자동 생성된 설명">
            <a:extLst>
              <a:ext uri="{FF2B5EF4-FFF2-40B4-BE49-F238E27FC236}">
                <a16:creationId xmlns:a16="http://schemas.microsoft.com/office/drawing/2014/main" id="{6FF0EECD-EEA5-4AB2-859E-9CBA706B6E2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164" y="1482135"/>
            <a:ext cx="1441171" cy="137805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79F4812-2EFE-4424-80B5-E0F226B41420}"/>
              </a:ext>
            </a:extLst>
          </p:cNvPr>
          <p:cNvSpPr txBox="1"/>
          <p:nvPr/>
        </p:nvSpPr>
        <p:spPr>
          <a:xfrm>
            <a:off x="1479165" y="2888340"/>
            <a:ext cx="31656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>
                    <a:alpha val="60000"/>
                  </a:schemeClr>
                </a:solidFill>
              </a:rPr>
              <a:t>Saint John Of God</a:t>
            </a:r>
          </a:p>
          <a:p>
            <a:pPr algn="ctr"/>
            <a:r>
              <a:rPr lang="en-US" altLang="ko-KR" sz="3200" dirty="0">
                <a:solidFill>
                  <a:schemeClr val="bg1">
                    <a:alpha val="60000"/>
                  </a:schemeClr>
                </a:solidFill>
              </a:rPr>
              <a:t>Sign In</a:t>
            </a:r>
            <a:endParaRPr lang="ko-KR" altLang="en-US" sz="3200" dirty="0">
              <a:solidFill>
                <a:schemeClr val="bg1">
                  <a:alpha val="60000"/>
                </a:schemeClr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D16B943-06CC-4404-92C5-C1CE752759F5}"/>
              </a:ext>
            </a:extLst>
          </p:cNvPr>
          <p:cNvGrpSpPr/>
          <p:nvPr/>
        </p:nvGrpSpPr>
        <p:grpSpPr>
          <a:xfrm>
            <a:off x="-2668722" y="-914400"/>
            <a:ext cx="11470105" cy="14169550"/>
            <a:chOff x="-2668722" y="-914400"/>
            <a:chExt cx="11470105" cy="14169550"/>
          </a:xfrm>
          <a:solidFill>
            <a:schemeClr val="tx1">
              <a:alpha val="57000"/>
            </a:schemeClr>
          </a:solidFill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5D22909-E9B4-47C2-80C1-BD1FABC834B0}"/>
                </a:ext>
              </a:extLst>
            </p:cNvPr>
            <p:cNvSpPr/>
            <p:nvPr/>
          </p:nvSpPr>
          <p:spPr>
            <a:xfrm>
              <a:off x="1347538" y="7865003"/>
              <a:ext cx="3332676" cy="53901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3A332F7-0D52-47BC-8638-66A8CFB115D1}"/>
                </a:ext>
              </a:extLst>
            </p:cNvPr>
            <p:cNvSpPr/>
            <p:nvPr/>
          </p:nvSpPr>
          <p:spPr>
            <a:xfrm>
              <a:off x="1347538" y="-914400"/>
              <a:ext cx="3332676" cy="53901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827B8EB-8415-491E-B0D0-55D20390699D}"/>
                </a:ext>
              </a:extLst>
            </p:cNvPr>
            <p:cNvSpPr/>
            <p:nvPr/>
          </p:nvSpPr>
          <p:spPr>
            <a:xfrm>
              <a:off x="4680214" y="-762001"/>
              <a:ext cx="4121169" cy="1319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494247F-9D91-49A7-80B9-1CABA8374D94}"/>
                </a:ext>
              </a:extLst>
            </p:cNvPr>
            <p:cNvSpPr/>
            <p:nvPr/>
          </p:nvSpPr>
          <p:spPr>
            <a:xfrm>
              <a:off x="-2668722" y="-625643"/>
              <a:ext cx="4016260" cy="1319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43125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E0F3BA2-71AB-45AE-8F19-D1A37DC03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31240" y="-2871538"/>
            <a:ext cx="11454064" cy="152879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436953-4B5B-4300-80B4-F11B81BD8C16}"/>
              </a:ext>
            </a:extLst>
          </p:cNvPr>
          <p:cNvSpPr txBox="1"/>
          <p:nvPr/>
        </p:nvSpPr>
        <p:spPr>
          <a:xfrm>
            <a:off x="1494946" y="9007642"/>
            <a:ext cx="32063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Place QR Code</a:t>
            </a:r>
          </a:p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within square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5D5F5C8-EDAA-47A5-A790-E64A8BF26FD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8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77" b="89712" l="7860" r="89956">
                        <a14:foregroundMark x1="11790" y1="12757" x2="10480" y2="23045"/>
                        <a14:foregroundMark x1="74236" y1="10700" x2="86900" y2="14815"/>
                        <a14:foregroundMark x1="86900" y1="14815" x2="89083" y2="28395"/>
                        <a14:foregroundMark x1="87773" y1="72840" x2="85590" y2="84774"/>
                        <a14:foregroundMark x1="85590" y1="84774" x2="72926" y2="87654"/>
                        <a14:foregroundMark x1="72926" y1="87654" x2="72926" y2="87654"/>
                        <a14:foregroundMark x1="7860" y1="75309" x2="11790" y2="86008"/>
                        <a14:foregroundMark x1="11790" y1="86008" x2="22271" y2="87654"/>
                      </a14:backgroundRemoval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5863" y="3769894"/>
            <a:ext cx="4744495" cy="4908885"/>
          </a:xfrm>
          <a:prstGeom prst="rect">
            <a:avLst/>
          </a:prstGeom>
        </p:spPr>
      </p:pic>
      <p:pic>
        <p:nvPicPr>
          <p:cNvPr id="26" name="그림 25" descr="텍스트이(가) 표시된 사진&#10;&#10;자동 생성된 설명">
            <a:extLst>
              <a:ext uri="{FF2B5EF4-FFF2-40B4-BE49-F238E27FC236}">
                <a16:creationId xmlns:a16="http://schemas.microsoft.com/office/drawing/2014/main" id="{6FF0EECD-EEA5-4AB2-859E-9CBA706B6E2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164" y="1482135"/>
            <a:ext cx="1441171" cy="137805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79F4812-2EFE-4424-80B5-E0F226B41420}"/>
              </a:ext>
            </a:extLst>
          </p:cNvPr>
          <p:cNvSpPr txBox="1"/>
          <p:nvPr/>
        </p:nvSpPr>
        <p:spPr>
          <a:xfrm>
            <a:off x="1479165" y="2888340"/>
            <a:ext cx="31656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>
                    <a:alpha val="60000"/>
                  </a:schemeClr>
                </a:solidFill>
              </a:rPr>
              <a:t>Saint John Of God</a:t>
            </a:r>
          </a:p>
          <a:p>
            <a:pPr algn="ctr"/>
            <a:r>
              <a:rPr lang="en-US" altLang="ko-KR" sz="3200" dirty="0">
                <a:solidFill>
                  <a:schemeClr val="bg1">
                    <a:alpha val="60000"/>
                  </a:schemeClr>
                </a:solidFill>
              </a:rPr>
              <a:t>Sign In</a:t>
            </a:r>
            <a:endParaRPr lang="ko-KR" altLang="en-US" sz="3200" dirty="0">
              <a:solidFill>
                <a:schemeClr val="bg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408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E0F3BA2-71AB-45AE-8F19-D1A37DC03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0000">
            <a:off x="-2631240" y="-2871538"/>
            <a:ext cx="11454064" cy="152879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436953-4B5B-4300-80B4-F11B81BD8C16}"/>
              </a:ext>
            </a:extLst>
          </p:cNvPr>
          <p:cNvSpPr txBox="1"/>
          <p:nvPr/>
        </p:nvSpPr>
        <p:spPr>
          <a:xfrm>
            <a:off x="1494946" y="9007642"/>
            <a:ext cx="32063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Place QR Code</a:t>
            </a:r>
          </a:p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within square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5D5F5C8-EDAA-47A5-A790-E64A8BF26FD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8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77" b="89712" l="7860" r="89956">
                        <a14:foregroundMark x1="11790" y1="12757" x2="10480" y2="23045"/>
                        <a14:foregroundMark x1="74236" y1="10700" x2="86900" y2="14815"/>
                        <a14:foregroundMark x1="86900" y1="14815" x2="89083" y2="28395"/>
                        <a14:foregroundMark x1="87773" y1="72840" x2="85590" y2="84774"/>
                        <a14:foregroundMark x1="85590" y1="84774" x2="72926" y2="87654"/>
                        <a14:foregroundMark x1="72926" y1="87654" x2="72926" y2="87654"/>
                        <a14:foregroundMark x1="7860" y1="75309" x2="11790" y2="86008"/>
                        <a14:foregroundMark x1="11790" y1="86008" x2="22271" y2="87654"/>
                      </a14:backgroundRemoval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5863" y="3769894"/>
            <a:ext cx="4744495" cy="4908885"/>
          </a:xfrm>
          <a:prstGeom prst="rect">
            <a:avLst/>
          </a:prstGeom>
        </p:spPr>
      </p:pic>
      <p:pic>
        <p:nvPicPr>
          <p:cNvPr id="26" name="그림 25" descr="텍스트이(가) 표시된 사진&#10;&#10;자동 생성된 설명">
            <a:extLst>
              <a:ext uri="{FF2B5EF4-FFF2-40B4-BE49-F238E27FC236}">
                <a16:creationId xmlns:a16="http://schemas.microsoft.com/office/drawing/2014/main" id="{6FF0EECD-EEA5-4AB2-859E-9CBA706B6E2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164" y="1482135"/>
            <a:ext cx="1441171" cy="137805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79F4812-2EFE-4424-80B5-E0F226B41420}"/>
              </a:ext>
            </a:extLst>
          </p:cNvPr>
          <p:cNvSpPr txBox="1"/>
          <p:nvPr/>
        </p:nvSpPr>
        <p:spPr>
          <a:xfrm>
            <a:off x="1479165" y="2888340"/>
            <a:ext cx="31656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>
                    <a:alpha val="60000"/>
                  </a:schemeClr>
                </a:solidFill>
              </a:rPr>
              <a:t>Saint John Of God</a:t>
            </a:r>
          </a:p>
          <a:p>
            <a:pPr algn="ctr"/>
            <a:r>
              <a:rPr lang="en-US" altLang="ko-KR" sz="3200" dirty="0">
                <a:solidFill>
                  <a:schemeClr val="bg1">
                    <a:alpha val="60000"/>
                  </a:schemeClr>
                </a:solidFill>
              </a:rPr>
              <a:t>Sign In</a:t>
            </a:r>
            <a:endParaRPr lang="ko-KR" altLang="en-US" sz="3200" dirty="0">
              <a:solidFill>
                <a:schemeClr val="bg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627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</TotalTime>
  <Words>44</Words>
  <Application>Microsoft Office PowerPoint</Application>
  <PresentationFormat>사용자 지정</PresentationFormat>
  <Paragraphs>16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LEEYejin</dc:creator>
  <cp:lastModifiedBy>LEEYejin</cp:lastModifiedBy>
  <cp:revision>18</cp:revision>
  <dcterms:created xsi:type="dcterms:W3CDTF">2021-03-10T12:04:18Z</dcterms:created>
  <dcterms:modified xsi:type="dcterms:W3CDTF">2021-03-11T01:04:31Z</dcterms:modified>
</cp:coreProperties>
</file>