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7" r:id="rId2"/>
    <p:sldId id="268" r:id="rId3"/>
    <p:sldId id="269" r:id="rId4"/>
    <p:sldId id="271" r:id="rId5"/>
    <p:sldId id="266" r:id="rId6"/>
    <p:sldId id="264" r:id="rId7"/>
    <p:sldId id="276" r:id="rId8"/>
    <p:sldId id="272" r:id="rId9"/>
    <p:sldId id="273" r:id="rId10"/>
    <p:sldId id="275" r:id="rId11"/>
  </p:sldIdLst>
  <p:sldSz cx="61595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B566"/>
    <a:srgbClr val="CCA648"/>
    <a:srgbClr val="A79342"/>
    <a:srgbClr val="516EA5"/>
    <a:srgbClr val="E6E6E6"/>
    <a:srgbClr val="35B1EF"/>
    <a:srgbClr val="32E9F2"/>
    <a:srgbClr val="565CD2"/>
    <a:srgbClr val="9C9FE4"/>
    <a:srgbClr val="7D82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293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963" y="1995312"/>
            <a:ext cx="5235575" cy="4244622"/>
          </a:xfrm>
        </p:spPr>
        <p:txBody>
          <a:bodyPr anchor="b"/>
          <a:lstStyle>
            <a:lvl1pPr algn="ctr">
              <a:defRPr sz="40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9938" y="6403623"/>
            <a:ext cx="4619625" cy="2943577"/>
          </a:xfrm>
        </p:spPr>
        <p:txBody>
          <a:bodyPr/>
          <a:lstStyle>
            <a:lvl1pPr marL="0" indent="0" algn="ctr">
              <a:buNone/>
              <a:defRPr sz="1617"/>
            </a:lvl1pPr>
            <a:lvl2pPr marL="307970" indent="0" algn="ctr">
              <a:buNone/>
              <a:defRPr sz="1347"/>
            </a:lvl2pPr>
            <a:lvl3pPr marL="615940" indent="0" algn="ctr">
              <a:buNone/>
              <a:defRPr sz="1212"/>
            </a:lvl3pPr>
            <a:lvl4pPr marL="923910" indent="0" algn="ctr">
              <a:buNone/>
              <a:defRPr sz="1078"/>
            </a:lvl4pPr>
            <a:lvl5pPr marL="1231880" indent="0" algn="ctr">
              <a:buNone/>
              <a:defRPr sz="1078"/>
            </a:lvl5pPr>
            <a:lvl6pPr marL="1539850" indent="0" algn="ctr">
              <a:buNone/>
              <a:defRPr sz="1078"/>
            </a:lvl6pPr>
            <a:lvl7pPr marL="1847820" indent="0" algn="ctr">
              <a:buNone/>
              <a:defRPr sz="1078"/>
            </a:lvl7pPr>
            <a:lvl8pPr marL="2155789" indent="0" algn="ctr">
              <a:buNone/>
              <a:defRPr sz="1078"/>
            </a:lvl8pPr>
            <a:lvl9pPr marL="2463759" indent="0" algn="ctr">
              <a:buNone/>
              <a:defRPr sz="1078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2B50-62E0-4780-BEF9-B93C86929DCC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B37D-60DC-4F83-AD57-32B5C8F2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6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2B50-62E0-4780-BEF9-B93C86929DCC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B37D-60DC-4F83-AD57-32B5C8F2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76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07893" y="649111"/>
            <a:ext cx="1328142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466" y="649111"/>
            <a:ext cx="3907433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2B50-62E0-4780-BEF9-B93C86929DCC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B37D-60DC-4F83-AD57-32B5C8F2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61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2B50-62E0-4780-BEF9-B93C86929DCC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B37D-60DC-4F83-AD57-32B5C8F2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3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258" y="3039537"/>
            <a:ext cx="5312569" cy="5071532"/>
          </a:xfrm>
        </p:spPr>
        <p:txBody>
          <a:bodyPr anchor="b"/>
          <a:lstStyle>
            <a:lvl1pPr>
              <a:defRPr sz="40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258" y="8159048"/>
            <a:ext cx="5312569" cy="2666999"/>
          </a:xfrm>
        </p:spPr>
        <p:txBody>
          <a:bodyPr/>
          <a:lstStyle>
            <a:lvl1pPr marL="0" indent="0">
              <a:buNone/>
              <a:defRPr sz="1617">
                <a:solidFill>
                  <a:schemeClr val="tx1"/>
                </a:solidFill>
              </a:defRPr>
            </a:lvl1pPr>
            <a:lvl2pPr marL="307970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2pPr>
            <a:lvl3pPr marL="615940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3pPr>
            <a:lvl4pPr marL="923910" indent="0">
              <a:buNone/>
              <a:defRPr sz="1078">
                <a:solidFill>
                  <a:schemeClr val="tx1">
                    <a:tint val="75000"/>
                  </a:schemeClr>
                </a:solidFill>
              </a:defRPr>
            </a:lvl4pPr>
            <a:lvl5pPr marL="1231880" indent="0">
              <a:buNone/>
              <a:defRPr sz="1078">
                <a:solidFill>
                  <a:schemeClr val="tx1">
                    <a:tint val="75000"/>
                  </a:schemeClr>
                </a:solidFill>
              </a:defRPr>
            </a:lvl5pPr>
            <a:lvl6pPr marL="1539850" indent="0">
              <a:buNone/>
              <a:defRPr sz="1078">
                <a:solidFill>
                  <a:schemeClr val="tx1">
                    <a:tint val="75000"/>
                  </a:schemeClr>
                </a:solidFill>
              </a:defRPr>
            </a:lvl6pPr>
            <a:lvl7pPr marL="1847820" indent="0">
              <a:buNone/>
              <a:defRPr sz="1078">
                <a:solidFill>
                  <a:schemeClr val="tx1">
                    <a:tint val="75000"/>
                  </a:schemeClr>
                </a:solidFill>
              </a:defRPr>
            </a:lvl7pPr>
            <a:lvl8pPr marL="2155789" indent="0">
              <a:buNone/>
              <a:defRPr sz="1078">
                <a:solidFill>
                  <a:schemeClr val="tx1">
                    <a:tint val="75000"/>
                  </a:schemeClr>
                </a:solidFill>
              </a:defRPr>
            </a:lvl8pPr>
            <a:lvl9pPr marL="2463759" indent="0">
              <a:buNone/>
              <a:defRPr sz="10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2B50-62E0-4780-BEF9-B93C86929DCC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B37D-60DC-4F83-AD57-32B5C8F2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77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465" y="3245556"/>
            <a:ext cx="2617788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18247" y="3245556"/>
            <a:ext cx="2617788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2B50-62E0-4780-BEF9-B93C86929DCC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B37D-60DC-4F83-AD57-32B5C8F2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38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8" y="649114"/>
            <a:ext cx="5312569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268" y="2988734"/>
            <a:ext cx="2605757" cy="1464732"/>
          </a:xfrm>
        </p:spPr>
        <p:txBody>
          <a:bodyPr anchor="b"/>
          <a:lstStyle>
            <a:lvl1pPr marL="0" indent="0">
              <a:buNone/>
              <a:defRPr sz="1617" b="1"/>
            </a:lvl1pPr>
            <a:lvl2pPr marL="307970" indent="0">
              <a:buNone/>
              <a:defRPr sz="1347" b="1"/>
            </a:lvl2pPr>
            <a:lvl3pPr marL="615940" indent="0">
              <a:buNone/>
              <a:defRPr sz="1212" b="1"/>
            </a:lvl3pPr>
            <a:lvl4pPr marL="923910" indent="0">
              <a:buNone/>
              <a:defRPr sz="1078" b="1"/>
            </a:lvl4pPr>
            <a:lvl5pPr marL="1231880" indent="0">
              <a:buNone/>
              <a:defRPr sz="1078" b="1"/>
            </a:lvl5pPr>
            <a:lvl6pPr marL="1539850" indent="0">
              <a:buNone/>
              <a:defRPr sz="1078" b="1"/>
            </a:lvl6pPr>
            <a:lvl7pPr marL="1847820" indent="0">
              <a:buNone/>
              <a:defRPr sz="1078" b="1"/>
            </a:lvl7pPr>
            <a:lvl8pPr marL="2155789" indent="0">
              <a:buNone/>
              <a:defRPr sz="1078" b="1"/>
            </a:lvl8pPr>
            <a:lvl9pPr marL="2463759" indent="0">
              <a:buNone/>
              <a:defRPr sz="107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268" y="4453467"/>
            <a:ext cx="2605757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18247" y="2988734"/>
            <a:ext cx="2618590" cy="1464732"/>
          </a:xfrm>
        </p:spPr>
        <p:txBody>
          <a:bodyPr anchor="b"/>
          <a:lstStyle>
            <a:lvl1pPr marL="0" indent="0">
              <a:buNone/>
              <a:defRPr sz="1617" b="1"/>
            </a:lvl1pPr>
            <a:lvl2pPr marL="307970" indent="0">
              <a:buNone/>
              <a:defRPr sz="1347" b="1"/>
            </a:lvl2pPr>
            <a:lvl3pPr marL="615940" indent="0">
              <a:buNone/>
              <a:defRPr sz="1212" b="1"/>
            </a:lvl3pPr>
            <a:lvl4pPr marL="923910" indent="0">
              <a:buNone/>
              <a:defRPr sz="1078" b="1"/>
            </a:lvl4pPr>
            <a:lvl5pPr marL="1231880" indent="0">
              <a:buNone/>
              <a:defRPr sz="1078" b="1"/>
            </a:lvl5pPr>
            <a:lvl6pPr marL="1539850" indent="0">
              <a:buNone/>
              <a:defRPr sz="1078" b="1"/>
            </a:lvl6pPr>
            <a:lvl7pPr marL="1847820" indent="0">
              <a:buNone/>
              <a:defRPr sz="1078" b="1"/>
            </a:lvl7pPr>
            <a:lvl8pPr marL="2155789" indent="0">
              <a:buNone/>
              <a:defRPr sz="1078" b="1"/>
            </a:lvl8pPr>
            <a:lvl9pPr marL="2463759" indent="0">
              <a:buNone/>
              <a:defRPr sz="107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18247" y="4453467"/>
            <a:ext cx="2618590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2B50-62E0-4780-BEF9-B93C86929DCC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B37D-60DC-4F83-AD57-32B5C8F2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96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2B50-62E0-4780-BEF9-B93C86929DCC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B37D-60DC-4F83-AD57-32B5C8F2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5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2B50-62E0-4780-BEF9-B93C86929DCC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B37D-60DC-4F83-AD57-32B5C8F2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3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8" y="812800"/>
            <a:ext cx="1986599" cy="2844800"/>
          </a:xfrm>
        </p:spPr>
        <p:txBody>
          <a:bodyPr anchor="b"/>
          <a:lstStyle>
            <a:lvl1pPr>
              <a:defRPr sz="215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590" y="1755425"/>
            <a:ext cx="3118247" cy="8664222"/>
          </a:xfrm>
        </p:spPr>
        <p:txBody>
          <a:bodyPr/>
          <a:lstStyle>
            <a:lvl1pPr>
              <a:defRPr sz="2156"/>
            </a:lvl1pPr>
            <a:lvl2pPr>
              <a:defRPr sz="1886"/>
            </a:lvl2pPr>
            <a:lvl3pPr>
              <a:defRPr sz="1617"/>
            </a:lvl3pPr>
            <a:lvl4pPr>
              <a:defRPr sz="1347"/>
            </a:lvl4pPr>
            <a:lvl5pPr>
              <a:defRPr sz="1347"/>
            </a:lvl5pPr>
            <a:lvl6pPr>
              <a:defRPr sz="1347"/>
            </a:lvl6pPr>
            <a:lvl7pPr>
              <a:defRPr sz="1347"/>
            </a:lvl7pPr>
            <a:lvl8pPr>
              <a:defRPr sz="1347"/>
            </a:lvl8pPr>
            <a:lvl9pPr>
              <a:defRPr sz="134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4268" y="3657600"/>
            <a:ext cx="1986599" cy="6776156"/>
          </a:xfrm>
        </p:spPr>
        <p:txBody>
          <a:bodyPr/>
          <a:lstStyle>
            <a:lvl1pPr marL="0" indent="0">
              <a:buNone/>
              <a:defRPr sz="1078"/>
            </a:lvl1pPr>
            <a:lvl2pPr marL="307970" indent="0">
              <a:buNone/>
              <a:defRPr sz="943"/>
            </a:lvl2pPr>
            <a:lvl3pPr marL="615940" indent="0">
              <a:buNone/>
              <a:defRPr sz="808"/>
            </a:lvl3pPr>
            <a:lvl4pPr marL="923910" indent="0">
              <a:buNone/>
              <a:defRPr sz="674"/>
            </a:lvl4pPr>
            <a:lvl5pPr marL="1231880" indent="0">
              <a:buNone/>
              <a:defRPr sz="674"/>
            </a:lvl5pPr>
            <a:lvl6pPr marL="1539850" indent="0">
              <a:buNone/>
              <a:defRPr sz="674"/>
            </a:lvl6pPr>
            <a:lvl7pPr marL="1847820" indent="0">
              <a:buNone/>
              <a:defRPr sz="674"/>
            </a:lvl7pPr>
            <a:lvl8pPr marL="2155789" indent="0">
              <a:buNone/>
              <a:defRPr sz="674"/>
            </a:lvl8pPr>
            <a:lvl9pPr marL="2463759" indent="0">
              <a:buNone/>
              <a:defRPr sz="67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2B50-62E0-4780-BEF9-B93C86929DCC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B37D-60DC-4F83-AD57-32B5C8F2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09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8" y="812800"/>
            <a:ext cx="1986599" cy="2844800"/>
          </a:xfrm>
        </p:spPr>
        <p:txBody>
          <a:bodyPr anchor="b"/>
          <a:lstStyle>
            <a:lvl1pPr>
              <a:defRPr sz="215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18590" y="1755425"/>
            <a:ext cx="3118247" cy="8664222"/>
          </a:xfrm>
        </p:spPr>
        <p:txBody>
          <a:bodyPr anchor="t"/>
          <a:lstStyle>
            <a:lvl1pPr marL="0" indent="0">
              <a:buNone/>
              <a:defRPr sz="2156"/>
            </a:lvl1pPr>
            <a:lvl2pPr marL="307970" indent="0">
              <a:buNone/>
              <a:defRPr sz="1886"/>
            </a:lvl2pPr>
            <a:lvl3pPr marL="615940" indent="0">
              <a:buNone/>
              <a:defRPr sz="1617"/>
            </a:lvl3pPr>
            <a:lvl4pPr marL="923910" indent="0">
              <a:buNone/>
              <a:defRPr sz="1347"/>
            </a:lvl4pPr>
            <a:lvl5pPr marL="1231880" indent="0">
              <a:buNone/>
              <a:defRPr sz="1347"/>
            </a:lvl5pPr>
            <a:lvl6pPr marL="1539850" indent="0">
              <a:buNone/>
              <a:defRPr sz="1347"/>
            </a:lvl6pPr>
            <a:lvl7pPr marL="1847820" indent="0">
              <a:buNone/>
              <a:defRPr sz="1347"/>
            </a:lvl7pPr>
            <a:lvl8pPr marL="2155789" indent="0">
              <a:buNone/>
              <a:defRPr sz="1347"/>
            </a:lvl8pPr>
            <a:lvl9pPr marL="2463759" indent="0">
              <a:buNone/>
              <a:defRPr sz="134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4268" y="3657600"/>
            <a:ext cx="1986599" cy="6776156"/>
          </a:xfrm>
        </p:spPr>
        <p:txBody>
          <a:bodyPr/>
          <a:lstStyle>
            <a:lvl1pPr marL="0" indent="0">
              <a:buNone/>
              <a:defRPr sz="1078"/>
            </a:lvl1pPr>
            <a:lvl2pPr marL="307970" indent="0">
              <a:buNone/>
              <a:defRPr sz="943"/>
            </a:lvl2pPr>
            <a:lvl3pPr marL="615940" indent="0">
              <a:buNone/>
              <a:defRPr sz="808"/>
            </a:lvl3pPr>
            <a:lvl4pPr marL="923910" indent="0">
              <a:buNone/>
              <a:defRPr sz="674"/>
            </a:lvl4pPr>
            <a:lvl5pPr marL="1231880" indent="0">
              <a:buNone/>
              <a:defRPr sz="674"/>
            </a:lvl5pPr>
            <a:lvl6pPr marL="1539850" indent="0">
              <a:buNone/>
              <a:defRPr sz="674"/>
            </a:lvl6pPr>
            <a:lvl7pPr marL="1847820" indent="0">
              <a:buNone/>
              <a:defRPr sz="674"/>
            </a:lvl7pPr>
            <a:lvl8pPr marL="2155789" indent="0">
              <a:buNone/>
              <a:defRPr sz="674"/>
            </a:lvl8pPr>
            <a:lvl9pPr marL="2463759" indent="0">
              <a:buNone/>
              <a:defRPr sz="67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2B50-62E0-4780-BEF9-B93C86929DCC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B37D-60DC-4F83-AD57-32B5C8F2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88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466" y="649114"/>
            <a:ext cx="5312569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466" y="3245556"/>
            <a:ext cx="5312569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3465" y="11300181"/>
            <a:ext cx="138588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52B50-62E0-4780-BEF9-B93C86929DCC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40335" y="11300181"/>
            <a:ext cx="207883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0147" y="11300181"/>
            <a:ext cx="138588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4B37D-60DC-4F83-AD57-32B5C8F2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38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15940" rtl="0" eaLnBrk="1" latinLnBrk="1" hangingPunct="1">
        <a:lnSpc>
          <a:spcPct val="90000"/>
        </a:lnSpc>
        <a:spcBef>
          <a:spcPct val="0"/>
        </a:spcBef>
        <a:buNone/>
        <a:defRPr sz="29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985" indent="-153985" algn="l" defTabSz="615940" rtl="0" eaLnBrk="1" latinLnBrk="1" hangingPunct="1">
        <a:lnSpc>
          <a:spcPct val="90000"/>
        </a:lnSpc>
        <a:spcBef>
          <a:spcPts val="674"/>
        </a:spcBef>
        <a:buFont typeface="Arial" panose="020B0604020202020204" pitchFamily="34" charset="0"/>
        <a:buChar char="•"/>
        <a:defRPr sz="1886" kern="1200">
          <a:solidFill>
            <a:schemeClr val="tx1"/>
          </a:solidFill>
          <a:latin typeface="+mn-lt"/>
          <a:ea typeface="+mn-ea"/>
          <a:cs typeface="+mn-cs"/>
        </a:defRPr>
      </a:lvl1pPr>
      <a:lvl2pPr marL="461955" indent="-153985" algn="l" defTabSz="615940" rtl="0" eaLnBrk="1" latinLnBrk="1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617" kern="1200">
          <a:solidFill>
            <a:schemeClr val="tx1"/>
          </a:solidFill>
          <a:latin typeface="+mn-lt"/>
          <a:ea typeface="+mn-ea"/>
          <a:cs typeface="+mn-cs"/>
        </a:defRPr>
      </a:lvl2pPr>
      <a:lvl3pPr marL="769925" indent="-153985" algn="l" defTabSz="615940" rtl="0" eaLnBrk="1" latinLnBrk="1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77895" indent="-153985" algn="l" defTabSz="615940" rtl="0" eaLnBrk="1" latinLnBrk="1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2" kern="1200">
          <a:solidFill>
            <a:schemeClr val="tx1"/>
          </a:solidFill>
          <a:latin typeface="+mn-lt"/>
          <a:ea typeface="+mn-ea"/>
          <a:cs typeface="+mn-cs"/>
        </a:defRPr>
      </a:lvl4pPr>
      <a:lvl5pPr marL="1385865" indent="-153985" algn="l" defTabSz="615940" rtl="0" eaLnBrk="1" latinLnBrk="1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2" kern="1200">
          <a:solidFill>
            <a:schemeClr val="tx1"/>
          </a:solidFill>
          <a:latin typeface="+mn-lt"/>
          <a:ea typeface="+mn-ea"/>
          <a:cs typeface="+mn-cs"/>
        </a:defRPr>
      </a:lvl5pPr>
      <a:lvl6pPr marL="1693835" indent="-153985" algn="l" defTabSz="615940" rtl="0" eaLnBrk="1" latinLnBrk="1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2" kern="1200">
          <a:solidFill>
            <a:schemeClr val="tx1"/>
          </a:solidFill>
          <a:latin typeface="+mn-lt"/>
          <a:ea typeface="+mn-ea"/>
          <a:cs typeface="+mn-cs"/>
        </a:defRPr>
      </a:lvl6pPr>
      <a:lvl7pPr marL="2001804" indent="-153985" algn="l" defTabSz="615940" rtl="0" eaLnBrk="1" latinLnBrk="1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2" kern="1200">
          <a:solidFill>
            <a:schemeClr val="tx1"/>
          </a:solidFill>
          <a:latin typeface="+mn-lt"/>
          <a:ea typeface="+mn-ea"/>
          <a:cs typeface="+mn-cs"/>
        </a:defRPr>
      </a:lvl7pPr>
      <a:lvl8pPr marL="2309774" indent="-153985" algn="l" defTabSz="615940" rtl="0" eaLnBrk="1" latinLnBrk="1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2" kern="1200">
          <a:solidFill>
            <a:schemeClr val="tx1"/>
          </a:solidFill>
          <a:latin typeface="+mn-lt"/>
          <a:ea typeface="+mn-ea"/>
          <a:cs typeface="+mn-cs"/>
        </a:defRPr>
      </a:lvl8pPr>
      <a:lvl9pPr marL="2617744" indent="-153985" algn="l" defTabSz="615940" rtl="0" eaLnBrk="1" latinLnBrk="1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5940" rtl="0" eaLnBrk="1" latinLnBrk="1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1pPr>
      <a:lvl2pPr marL="307970" algn="l" defTabSz="615940" rtl="0" eaLnBrk="1" latinLnBrk="1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2pPr>
      <a:lvl3pPr marL="615940" algn="l" defTabSz="615940" rtl="0" eaLnBrk="1" latinLnBrk="1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3pPr>
      <a:lvl4pPr marL="923910" algn="l" defTabSz="615940" rtl="0" eaLnBrk="1" latinLnBrk="1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4pPr>
      <a:lvl5pPr marL="1231880" algn="l" defTabSz="615940" rtl="0" eaLnBrk="1" latinLnBrk="1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5pPr>
      <a:lvl6pPr marL="1539850" algn="l" defTabSz="615940" rtl="0" eaLnBrk="1" latinLnBrk="1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6pPr>
      <a:lvl7pPr marL="1847820" algn="l" defTabSz="615940" rtl="0" eaLnBrk="1" latinLnBrk="1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7pPr>
      <a:lvl8pPr marL="2155789" algn="l" defTabSz="615940" rtl="0" eaLnBrk="1" latinLnBrk="1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8pPr>
      <a:lvl9pPr marL="2463759" algn="l" defTabSz="615940" rtl="0" eaLnBrk="1" latinLnBrk="1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microsoft.com/office/2007/relationships/hdphoto" Target="../media/hdphoto8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9.wdp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12.png"/><Relationship Id="rId10" Type="http://schemas.microsoft.com/office/2007/relationships/hdphoto" Target="../media/hdphoto6.wdp"/><Relationship Id="rId4" Type="http://schemas.microsoft.com/office/2007/relationships/hdphoto" Target="../media/hdphoto3.wdp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microsoft.com/office/2007/relationships/hdphoto" Target="../media/hdphoto7.wdp"/><Relationship Id="rId7" Type="http://schemas.openxmlformats.org/officeDocument/2006/relationships/image" Target="../media/image14.png"/><Relationship Id="rId12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11" Type="http://schemas.openxmlformats.org/officeDocument/2006/relationships/image" Target="../media/image12.png"/><Relationship Id="rId5" Type="http://schemas.openxmlformats.org/officeDocument/2006/relationships/image" Target="../media/image13.png"/><Relationship Id="rId10" Type="http://schemas.microsoft.com/office/2007/relationships/hdphoto" Target="../media/hdphoto8.wdp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5.wdp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2C2A68A-22B2-4D57-AAE1-53232EF0D6F7}"/>
              </a:ext>
            </a:extLst>
          </p:cNvPr>
          <p:cNvSpPr/>
          <p:nvPr/>
        </p:nvSpPr>
        <p:spPr>
          <a:xfrm>
            <a:off x="791098" y="4523398"/>
            <a:ext cx="4577295" cy="3647132"/>
          </a:xfrm>
          <a:prstGeom prst="roundRect">
            <a:avLst>
              <a:gd name="adj" fmla="val 832"/>
            </a:avLst>
          </a:prstGeom>
          <a:solidFill>
            <a:srgbClr val="D4B56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EBB240F-11BD-4D0B-8270-0A6DC6098BB6}"/>
              </a:ext>
            </a:extLst>
          </p:cNvPr>
          <p:cNvGrpSpPr/>
          <p:nvPr/>
        </p:nvGrpSpPr>
        <p:grpSpPr>
          <a:xfrm>
            <a:off x="1637964" y="1473315"/>
            <a:ext cx="3076074" cy="2387259"/>
            <a:chOff x="1987212" y="2643663"/>
            <a:chExt cx="3076074" cy="2387259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776C6406-B7EA-4CA1-A0CB-83FEA25375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458" t="26160" r="39839" b="42177"/>
            <a:stretch/>
          </p:blipFill>
          <p:spPr bwMode="auto">
            <a:xfrm>
              <a:off x="2811376" y="2643663"/>
              <a:ext cx="1299411" cy="1452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5E46053C-EBFC-49EF-85B6-BDB4117BEB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40" t="55900" r="26754" b="24344"/>
            <a:stretch/>
          </p:blipFill>
          <p:spPr bwMode="auto">
            <a:xfrm>
              <a:off x="1987212" y="4124541"/>
              <a:ext cx="3076074" cy="906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4">
            <a:extLst>
              <a:ext uri="{FF2B5EF4-FFF2-40B4-BE49-F238E27FC236}">
                <a16:creationId xmlns:a16="http://schemas.microsoft.com/office/drawing/2014/main" id="{C5D13FE8-F02B-4AF9-AD1A-469EDD9F7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062" y="5049319"/>
            <a:ext cx="2093361" cy="209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EFC3EB64-6AB0-4154-9D00-F3B59A0D2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99" y="9198380"/>
            <a:ext cx="4577295" cy="108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54682F-329F-42FE-B030-CAF67E5F40F7}"/>
              </a:ext>
            </a:extLst>
          </p:cNvPr>
          <p:cNvSpPr txBox="1"/>
          <p:nvPr/>
        </p:nvSpPr>
        <p:spPr>
          <a:xfrm>
            <a:off x="2670016" y="8330512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316C82-3E91-484B-8F55-18558465D19C}"/>
              </a:ext>
            </a:extLst>
          </p:cNvPr>
          <p:cNvSpPr txBox="1"/>
          <p:nvPr/>
        </p:nvSpPr>
        <p:spPr>
          <a:xfrm>
            <a:off x="1305088" y="7338250"/>
            <a:ext cx="3613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Log in with QR Code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621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DF49CF1-FFE8-49D6-9727-E8A9462FBC48}"/>
              </a:ext>
            </a:extLst>
          </p:cNvPr>
          <p:cNvSpPr/>
          <p:nvPr/>
        </p:nvSpPr>
        <p:spPr>
          <a:xfrm>
            <a:off x="2350668" y="11021808"/>
            <a:ext cx="1458162" cy="914400"/>
          </a:xfrm>
          <a:prstGeom prst="roundRect">
            <a:avLst/>
          </a:prstGeom>
          <a:blipFill dpi="0" rotWithShape="1">
            <a:blip r:embed="rId2"/>
            <a:srcRect/>
            <a:stretch>
              <a:fillRect r="-7000"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D0C3F4-14A3-43E5-9CE4-A3792013E65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29" y="3407031"/>
            <a:ext cx="5228435" cy="594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60A53CC-9202-478F-8B8E-AA8FF17EF8E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9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860" y="1537467"/>
            <a:ext cx="5591777" cy="780956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6F2357-A8AE-4535-9E51-B8B760421218}"/>
              </a:ext>
            </a:extLst>
          </p:cNvPr>
          <p:cNvSpPr/>
          <p:nvPr/>
        </p:nvSpPr>
        <p:spPr>
          <a:xfrm>
            <a:off x="850231" y="1786778"/>
            <a:ext cx="1331495" cy="1806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E0D2B8BC-6009-4D5A-90F0-14B4DEDDE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97" l="1485" r="96040">
                        <a14:foregroundMark x1="58416" y1="8835" x2="47525" y2="10843"/>
                        <a14:foregroundMark x1="59406" y1="4819" x2="69307" y2="0"/>
                        <a14:foregroundMark x1="90099" y1="53414" x2="86634" y2="73092"/>
                        <a14:foregroundMark x1="96040" y1="60643" x2="85149" y2="75502"/>
                        <a14:foregroundMark x1="13366" y1="54618" x2="9901" y2="75502"/>
                        <a14:foregroundMark x1="9901" y1="75502" x2="11881" y2="79116"/>
                        <a14:foregroundMark x1="2475" y1="75502" x2="13366" y2="83133"/>
                        <a14:foregroundMark x1="25743" y1="87149" x2="53465" y2="91165"/>
                        <a14:foregroundMark x1="53465" y1="91165" x2="41089" y2="82329"/>
                        <a14:foregroundMark x1="58416" y1="74297" x2="48020" y2="95181"/>
                        <a14:foregroundMark x1="48020" y1="95181" x2="42574" y2="99197"/>
                        <a14:foregroundMark x1="67327" y1="85944" x2="49010" y2="991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31" y="1593545"/>
            <a:ext cx="1164816" cy="143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98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E0F3BA2-71AB-45AE-8F19-D1A37DC03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47282" y="-2855496"/>
            <a:ext cx="11454064" cy="15287995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CCE7C748-5ECF-4811-BE88-6E10D66D520D}"/>
              </a:ext>
            </a:extLst>
          </p:cNvPr>
          <p:cNvGrpSpPr/>
          <p:nvPr/>
        </p:nvGrpSpPr>
        <p:grpSpPr>
          <a:xfrm>
            <a:off x="-2668722" y="-914400"/>
            <a:ext cx="11470105" cy="14169550"/>
            <a:chOff x="-2668722" y="-914400"/>
            <a:chExt cx="11470105" cy="14169550"/>
          </a:xfrm>
          <a:solidFill>
            <a:schemeClr val="tx1">
              <a:alpha val="57000"/>
            </a:schemeClr>
          </a:solidFill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28C3032-9EB9-4920-900F-672CDF9CDBB8}"/>
                </a:ext>
              </a:extLst>
            </p:cNvPr>
            <p:cNvSpPr/>
            <p:nvPr/>
          </p:nvSpPr>
          <p:spPr>
            <a:xfrm>
              <a:off x="1347538" y="7865003"/>
              <a:ext cx="3332676" cy="5390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D01BD0B-DF59-45A5-BB62-356B3A1BA502}"/>
                </a:ext>
              </a:extLst>
            </p:cNvPr>
            <p:cNvSpPr/>
            <p:nvPr/>
          </p:nvSpPr>
          <p:spPr>
            <a:xfrm>
              <a:off x="1347538" y="-914400"/>
              <a:ext cx="3332676" cy="5390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C06BB57-15EE-447D-B5E9-18F163034085}"/>
                </a:ext>
              </a:extLst>
            </p:cNvPr>
            <p:cNvSpPr/>
            <p:nvPr/>
          </p:nvSpPr>
          <p:spPr>
            <a:xfrm>
              <a:off x="4680214" y="-762001"/>
              <a:ext cx="4121169" cy="1319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CA1D634-432E-4A60-880F-33188048B4AC}"/>
                </a:ext>
              </a:extLst>
            </p:cNvPr>
            <p:cNvSpPr/>
            <p:nvPr/>
          </p:nvSpPr>
          <p:spPr>
            <a:xfrm>
              <a:off x="-2668722" y="-625643"/>
              <a:ext cx="4016260" cy="1319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2436953-4B5B-4300-80B4-F11B81BD8C16}"/>
              </a:ext>
            </a:extLst>
          </p:cNvPr>
          <p:cNvSpPr txBox="1"/>
          <p:nvPr/>
        </p:nvSpPr>
        <p:spPr>
          <a:xfrm>
            <a:off x="1494946" y="9007642"/>
            <a:ext cx="32063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Place QR Code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within square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D5F5C8-EDAA-47A5-A790-E64A8BF26FD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77" b="89712" l="7860" r="89956">
                        <a14:foregroundMark x1="11790" y1="12757" x2="10480" y2="23045"/>
                        <a14:foregroundMark x1="74236" y1="10700" x2="86900" y2="14815"/>
                        <a14:foregroundMark x1="86900" y1="14815" x2="89083" y2="28395"/>
                        <a14:foregroundMark x1="87773" y1="72840" x2="85590" y2="84774"/>
                        <a14:foregroundMark x1="85590" y1="84774" x2="72926" y2="87654"/>
                        <a14:foregroundMark x1="72926" y1="87654" x2="72926" y2="87654"/>
                        <a14:foregroundMark x1="7860" y1="75309" x2="11790" y2="86008"/>
                        <a14:foregroundMark x1="11790" y1="86008" x2="22271" y2="87654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5863" y="3769894"/>
            <a:ext cx="4744495" cy="4908885"/>
          </a:xfrm>
          <a:prstGeom prst="rect">
            <a:avLst/>
          </a:prstGeom>
        </p:spPr>
      </p:pic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6FF0EECD-EEA5-4AB2-859E-9CBA706B6E2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164" y="1482135"/>
            <a:ext cx="1441171" cy="137805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79F4812-2EFE-4424-80B5-E0F226B41420}"/>
              </a:ext>
            </a:extLst>
          </p:cNvPr>
          <p:cNvSpPr txBox="1"/>
          <p:nvPr/>
        </p:nvSpPr>
        <p:spPr>
          <a:xfrm>
            <a:off x="1479165" y="2888340"/>
            <a:ext cx="31656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alpha val="60000"/>
                  </a:schemeClr>
                </a:solidFill>
              </a:rPr>
              <a:t>Saint John Of God</a:t>
            </a:r>
          </a:p>
          <a:p>
            <a:pPr algn="ctr"/>
            <a:r>
              <a:rPr lang="en-US" altLang="ko-KR" sz="3200" dirty="0">
                <a:solidFill>
                  <a:schemeClr val="bg1">
                    <a:alpha val="60000"/>
                  </a:schemeClr>
                </a:solidFill>
              </a:rPr>
              <a:t>Sign In</a:t>
            </a:r>
            <a:endParaRPr lang="ko-KR" altLang="en-US" sz="3200" dirty="0">
              <a:solidFill>
                <a:schemeClr val="bg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6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3DDABA-2D44-40D1-889A-4BE701521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53" y="3779293"/>
            <a:ext cx="3272783" cy="3400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695497-0E32-4806-884A-C195C54504D5}"/>
              </a:ext>
            </a:extLst>
          </p:cNvPr>
          <p:cNvSpPr txBox="1"/>
          <p:nvPr/>
        </p:nvSpPr>
        <p:spPr>
          <a:xfrm>
            <a:off x="704848" y="2229370"/>
            <a:ext cx="4745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/>
              <a:t>Tap your face</a:t>
            </a:r>
            <a:endParaRPr lang="ko-KR" altLang="en-US" sz="66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3EBB489-3539-42B6-8702-E93FD98F9C65}"/>
              </a:ext>
            </a:extLst>
          </p:cNvPr>
          <p:cNvSpPr/>
          <p:nvPr/>
        </p:nvSpPr>
        <p:spPr>
          <a:xfrm>
            <a:off x="2350668" y="11021808"/>
            <a:ext cx="1458162" cy="914400"/>
          </a:xfrm>
          <a:prstGeom prst="roundRect">
            <a:avLst/>
          </a:prstGeom>
          <a:blipFill dpi="0" rotWithShape="1">
            <a:blip r:embed="rId3"/>
            <a:srcRect/>
            <a:stretch>
              <a:fillRect r="-7000"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2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3DDABA-2D44-40D1-889A-4BE701521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53" y="3779293"/>
            <a:ext cx="3272783" cy="3400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695497-0E32-4806-884A-C195C54504D5}"/>
              </a:ext>
            </a:extLst>
          </p:cNvPr>
          <p:cNvSpPr txBox="1"/>
          <p:nvPr/>
        </p:nvSpPr>
        <p:spPr>
          <a:xfrm>
            <a:off x="704848" y="2229370"/>
            <a:ext cx="4745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/>
              <a:t>Tap your face</a:t>
            </a:r>
            <a:endParaRPr lang="ko-KR" altLang="en-US" sz="66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3EBB489-3539-42B6-8702-E93FD98F9C65}"/>
              </a:ext>
            </a:extLst>
          </p:cNvPr>
          <p:cNvSpPr/>
          <p:nvPr/>
        </p:nvSpPr>
        <p:spPr>
          <a:xfrm>
            <a:off x="2350668" y="11021808"/>
            <a:ext cx="1458162" cy="914400"/>
          </a:xfrm>
          <a:prstGeom prst="roundRect">
            <a:avLst/>
          </a:prstGeom>
          <a:blipFill dpi="0" rotWithShape="1">
            <a:blip r:embed="rId3"/>
            <a:srcRect/>
            <a:stretch>
              <a:fillRect r="-7000"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Tap Icon - 12872 - Dryicons">
            <a:extLst>
              <a:ext uri="{FF2B5EF4-FFF2-40B4-BE49-F238E27FC236}">
                <a16:creationId xmlns:a16="http://schemas.microsoft.com/office/drawing/2014/main" id="{1F7C3E3B-9506-4010-825C-046A2EB2B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54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889" b="95556" l="9778" r="89778">
                        <a14:foregroundMark x1="52444" y1="94222" x2="71556" y2="95556"/>
                        <a14:foregroundMark x1="65778" y1="28444" x2="71556" y2="28444"/>
                        <a14:foregroundMark x1="58222" y1="16444" x2="64444" y2="13333"/>
                        <a14:foregroundMark x1="46222" y1="12444" x2="45333" y2="4889"/>
                        <a14:foregroundMark x1="28889" y1="11111" x2="34222" y2="17778"/>
                        <a14:foregroundMark x1="19111" y1="28889" x2="26222" y2="28889"/>
                      </a14:backgroundRemoval>
                    </a14:imgEffect>
                    <a14:imgEffect>
                      <a14:brightnessContrast brigh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367" y="5766544"/>
            <a:ext cx="2441075" cy="244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17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CAD1DF1-018A-413A-83CD-52B6F71873EF}"/>
              </a:ext>
            </a:extLst>
          </p:cNvPr>
          <p:cNvGrpSpPr/>
          <p:nvPr/>
        </p:nvGrpSpPr>
        <p:grpSpPr>
          <a:xfrm>
            <a:off x="1643099" y="565303"/>
            <a:ext cx="3107303" cy="2390280"/>
            <a:chOff x="1948727" y="1892964"/>
            <a:chExt cx="3107303" cy="2390280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6D0B6B52-6D3D-4230-A621-4B2AD7655B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776" t="26795" r="39233" b="43731"/>
            <a:stretch/>
          </p:blipFill>
          <p:spPr bwMode="auto">
            <a:xfrm>
              <a:off x="2695073" y="1892964"/>
              <a:ext cx="1395664" cy="1347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D39E9A56-85A1-4C09-B098-A8F5AE3BD3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79" t="56269" r="26784" b="32854"/>
            <a:stretch/>
          </p:blipFill>
          <p:spPr bwMode="auto">
            <a:xfrm>
              <a:off x="1948727" y="3352800"/>
              <a:ext cx="3024714" cy="497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A10BCA57-7866-4C5A-A955-E738720842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79" t="66444" r="26784" b="22678"/>
            <a:stretch/>
          </p:blipFill>
          <p:spPr bwMode="auto">
            <a:xfrm>
              <a:off x="2031316" y="3785938"/>
              <a:ext cx="3024714" cy="497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EA2C5C8-D4BD-4CC9-A810-ADA1F61BD3E9}"/>
              </a:ext>
            </a:extLst>
          </p:cNvPr>
          <p:cNvGrpSpPr/>
          <p:nvPr/>
        </p:nvGrpSpPr>
        <p:grpSpPr>
          <a:xfrm>
            <a:off x="705512" y="2739014"/>
            <a:ext cx="4931309" cy="2446902"/>
            <a:chOff x="705514" y="4010045"/>
            <a:chExt cx="4931309" cy="2446902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A332E7F-CFA6-47C9-93D0-80A0BB24EA8F}"/>
                </a:ext>
              </a:extLst>
            </p:cNvPr>
            <p:cNvGrpSpPr/>
            <p:nvPr/>
          </p:nvGrpSpPr>
          <p:grpSpPr>
            <a:xfrm>
              <a:off x="705514" y="4010045"/>
              <a:ext cx="4931309" cy="2446902"/>
              <a:chOff x="705514" y="4010045"/>
              <a:chExt cx="4931309" cy="2446902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1908D963-07D5-4731-A91B-A1221E80CF0F}"/>
                  </a:ext>
                </a:extLst>
              </p:cNvPr>
              <p:cNvSpPr/>
              <p:nvPr/>
            </p:nvSpPr>
            <p:spPr>
              <a:xfrm>
                <a:off x="705515" y="4676275"/>
                <a:ext cx="4748463" cy="1748588"/>
              </a:xfrm>
              <a:prstGeom prst="roundRect">
                <a:avLst>
                  <a:gd name="adj" fmla="val 24924"/>
                </a:avLst>
              </a:prstGeom>
              <a:solidFill>
                <a:srgbClr val="5258D2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7" name="그림 6" descr="화살이(가) 표시된 사진&#10;&#10;자동 생성된 설명">
                <a:extLst>
                  <a:ext uri="{FF2B5EF4-FFF2-40B4-BE49-F238E27FC236}">
                    <a16:creationId xmlns:a16="http://schemas.microsoft.com/office/drawing/2014/main" id="{C0125643-F2ED-4E36-93C1-B1E3888089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97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6498"/>
                        </a14:imgEffect>
                        <a14:imgEffect>
                          <a14:saturation sat="72000"/>
                        </a14:imgEffect>
                        <a14:imgEffect>
                          <a14:brightnessContrast bright="26000" contrast="1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514" y="4676275"/>
                <a:ext cx="3226106" cy="1731824"/>
              </a:xfrm>
              <a:prstGeom prst="rect">
                <a:avLst/>
              </a:prstGeom>
              <a:noFill/>
            </p:spPr>
          </p:pic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BFDC425E-1B55-4978-8468-1CBE6EA44A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6667" b="93333" l="9778" r="89778">
                            <a14:foregroundMark x1="51556" y1="6667" x2="52444" y2="8000"/>
                            <a14:foregroundMark x1="69333" y1="90222" x2="45333" y2="89778"/>
                            <a14:foregroundMark x1="45333" y1="89778" x2="64889" y2="90222"/>
                            <a14:foregroundMark x1="68000" y1="93333" x2="34222" y2="93333"/>
                          </a14:backgroundRemoval>
                        </a14:imgEffect>
                        <a14:imgEffect>
                          <a14:colorTemperature colorTemp="53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9921" y="4010045"/>
                <a:ext cx="2446902" cy="24469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A33B09-15ED-4FD8-8D24-122B3D521828}"/>
                </a:ext>
              </a:extLst>
            </p:cNvPr>
            <p:cNvSpPr txBox="1"/>
            <p:nvPr/>
          </p:nvSpPr>
          <p:spPr>
            <a:xfrm>
              <a:off x="1367180" y="4968209"/>
              <a:ext cx="94448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>
                  <a:solidFill>
                    <a:schemeClr val="bg1"/>
                  </a:solidFill>
                </a:rPr>
                <a:t>IN</a:t>
              </a:r>
              <a:endParaRPr lang="ko-KR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1D608DF-BF4F-4E30-A66B-58FBA24BB566}"/>
              </a:ext>
            </a:extLst>
          </p:cNvPr>
          <p:cNvSpPr/>
          <p:nvPr/>
        </p:nvSpPr>
        <p:spPr>
          <a:xfrm>
            <a:off x="713045" y="5465560"/>
            <a:ext cx="4748463" cy="3791771"/>
          </a:xfrm>
          <a:prstGeom prst="roundRect">
            <a:avLst>
              <a:gd name="adj" fmla="val 11386"/>
            </a:avLst>
          </a:prstGeom>
          <a:gradFill flip="none" rotWithShape="1">
            <a:gsLst>
              <a:gs pos="0">
                <a:srgbClr val="9C9FE4"/>
              </a:gs>
              <a:gs pos="100000">
                <a:srgbClr val="565CD2"/>
              </a:gs>
              <a:gs pos="100000">
                <a:srgbClr val="5258D2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854CE13-B3ED-4E7E-820B-DBE9C9069D3A}"/>
              </a:ext>
            </a:extLst>
          </p:cNvPr>
          <p:cNvGrpSpPr/>
          <p:nvPr/>
        </p:nvGrpSpPr>
        <p:grpSpPr>
          <a:xfrm>
            <a:off x="2227866" y="5820062"/>
            <a:ext cx="1703752" cy="1726931"/>
            <a:chOff x="3561494" y="5402485"/>
            <a:chExt cx="1703752" cy="1726931"/>
          </a:xfrm>
        </p:grpSpPr>
        <p:pic>
          <p:nvPicPr>
            <p:cNvPr id="3076" name="Picture 4" descr="2018 march calendar icon png - Clipart World">
              <a:extLst>
                <a:ext uri="{FF2B5EF4-FFF2-40B4-BE49-F238E27FC236}">
                  <a16:creationId xmlns:a16="http://schemas.microsoft.com/office/drawing/2014/main" id="{355F9D59-A390-4300-9E88-DC6A70BA7E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877" b="90247" l="10000" r="90000">
                          <a14:foregroundMark x1="42700" y1="29753" x2="45600" y2="33333"/>
                          <a14:foregroundMark x1="21600" y1="90494" x2="29700" y2="90247"/>
                          <a14:foregroundMark x1="29700" y1="90247" x2="53700" y2="90247"/>
                          <a14:foregroundMark x1="28900" y1="9877" x2="31500" y2="10494"/>
                          <a14:foregroundMark x1="70600" y1="9877" x2="73400" y2="98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96" t="7575" r="16597" b="8831"/>
            <a:stretch/>
          </p:blipFill>
          <p:spPr bwMode="auto">
            <a:xfrm>
              <a:off x="3561494" y="5402485"/>
              <a:ext cx="1703752" cy="1726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D421BA-999A-4029-813F-70406BE3C1C4}"/>
                </a:ext>
              </a:extLst>
            </p:cNvPr>
            <p:cNvSpPr txBox="1"/>
            <p:nvPr/>
          </p:nvSpPr>
          <p:spPr>
            <a:xfrm>
              <a:off x="4688951" y="5698257"/>
              <a:ext cx="576295" cy="307777"/>
            </a:xfrm>
            <a:prstGeom prst="rect">
              <a:avLst/>
            </a:prstGeom>
            <a:solidFill>
              <a:srgbClr val="F54337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2021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4B4ED6D-8BD3-4C3A-BA0F-7DCF6A704DB3}"/>
              </a:ext>
            </a:extLst>
          </p:cNvPr>
          <p:cNvSpPr txBox="1"/>
          <p:nvPr/>
        </p:nvSpPr>
        <p:spPr>
          <a:xfrm>
            <a:off x="1010554" y="7759769"/>
            <a:ext cx="41383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</a:rPr>
              <a:t>Attendance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8FD1CCB-5482-460C-8BFB-76F74F554585}"/>
              </a:ext>
            </a:extLst>
          </p:cNvPr>
          <p:cNvGrpSpPr/>
          <p:nvPr/>
        </p:nvGrpSpPr>
        <p:grpSpPr>
          <a:xfrm>
            <a:off x="705511" y="9586195"/>
            <a:ext cx="4748463" cy="1864590"/>
            <a:chOff x="705511" y="9586195"/>
            <a:chExt cx="4748463" cy="186459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81085E3D-0542-48FB-9E94-594C630D3F3D}"/>
                </a:ext>
              </a:extLst>
            </p:cNvPr>
            <p:cNvSpPr/>
            <p:nvPr/>
          </p:nvSpPr>
          <p:spPr>
            <a:xfrm>
              <a:off x="705511" y="9586195"/>
              <a:ext cx="4748463" cy="1748588"/>
            </a:xfrm>
            <a:prstGeom prst="roundRect">
              <a:avLst>
                <a:gd name="adj" fmla="val 24924"/>
              </a:avLst>
            </a:prstGeom>
            <a:solidFill>
              <a:srgbClr val="9C9F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6" name="Picture 2" descr="Transparent Clipart Windows - Logout Icon Png Red, Png Download ,  Transparent Png Image - PNGitem">
              <a:extLst>
                <a:ext uri="{FF2B5EF4-FFF2-40B4-BE49-F238E27FC236}">
                  <a16:creationId xmlns:a16="http://schemas.microsoft.com/office/drawing/2014/main" id="{3D3CA4FD-830D-47C4-911A-A902D04DF9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6997" b="89882" l="5349" r="95814">
                          <a14:foregroundMark x1="21628" y1="17008" x2="36744" y2="9042"/>
                          <a14:foregroundMark x1="36744" y1="9042" x2="53837" y2="7104"/>
                          <a14:foregroundMark x1="53837" y1="7104" x2="69535" y2="10226"/>
                          <a14:foregroundMark x1="69535" y1="10226" x2="80465" y2="19160"/>
                          <a14:foregroundMark x1="7558" y1="32939" x2="4419" y2="48116"/>
                          <a14:foregroundMark x1="4419" y1="48116" x2="5349" y2="55974"/>
                          <a14:foregroundMark x1="5349" y1="55974" x2="7558" y2="60818"/>
                          <a14:foregroundMark x1="89302" y1="29064" x2="93140" y2="35630"/>
                          <a14:foregroundMark x1="93140" y1="35630" x2="92442" y2="51023"/>
                          <a14:foregroundMark x1="92442" y1="51023" x2="90349" y2="60172"/>
                          <a14:foregroundMark x1="95814" y1="45210" x2="95581" y2="485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628" y="9610470"/>
              <a:ext cx="1703752" cy="1840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B4D33A0-A449-446D-BD76-1D864B9C22E7}"/>
                </a:ext>
              </a:extLst>
            </p:cNvPr>
            <p:cNvSpPr txBox="1"/>
            <p:nvPr/>
          </p:nvSpPr>
          <p:spPr>
            <a:xfrm>
              <a:off x="2913497" y="10166861"/>
              <a:ext cx="21659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ln w="6350">
                    <a:solidFill>
                      <a:schemeClr val="accent1">
                        <a:shade val="50000"/>
                        <a:alpha val="47000"/>
                      </a:schemeClr>
                    </a:solidFill>
                  </a:ln>
                  <a:solidFill>
                    <a:schemeClr val="bg1"/>
                  </a:solidFill>
                </a:rPr>
                <a:t>Log Out</a:t>
              </a:r>
              <a:endParaRPr lang="ko-KR" altLang="en-US" sz="4800" b="1" dirty="0">
                <a:ln w="6350">
                  <a:solidFill>
                    <a:schemeClr val="accent1">
                      <a:shade val="50000"/>
                      <a:alpha val="4700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817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908D963-07D5-4731-A91B-A1221E80CF0F}"/>
              </a:ext>
            </a:extLst>
          </p:cNvPr>
          <p:cNvSpPr/>
          <p:nvPr/>
        </p:nvSpPr>
        <p:spPr>
          <a:xfrm>
            <a:off x="705513" y="3405244"/>
            <a:ext cx="4748463" cy="1748588"/>
          </a:xfrm>
          <a:prstGeom prst="roundRect">
            <a:avLst>
              <a:gd name="adj" fmla="val 24924"/>
            </a:avLst>
          </a:prstGeom>
          <a:solidFill>
            <a:srgbClr val="5258D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 descr="화살이(가) 표시된 사진&#10;&#10;자동 생성된 설명">
            <a:extLst>
              <a:ext uri="{FF2B5EF4-FFF2-40B4-BE49-F238E27FC236}">
                <a16:creationId xmlns:a16="http://schemas.microsoft.com/office/drawing/2014/main" id="{D32327FE-2B16-4C6B-ACDF-33C29241E1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7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453" y="3405244"/>
            <a:ext cx="3353055" cy="17233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A33B09-15ED-4FD8-8D24-122B3D521828}"/>
              </a:ext>
            </a:extLst>
          </p:cNvPr>
          <p:cNvSpPr txBox="1"/>
          <p:nvPr/>
        </p:nvSpPr>
        <p:spPr>
          <a:xfrm>
            <a:off x="2955418" y="3723260"/>
            <a:ext cx="17011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</a:rPr>
              <a:t>OUT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CAD1DF1-018A-413A-83CD-52B6F71873EF}"/>
              </a:ext>
            </a:extLst>
          </p:cNvPr>
          <p:cNvGrpSpPr/>
          <p:nvPr/>
        </p:nvGrpSpPr>
        <p:grpSpPr>
          <a:xfrm>
            <a:off x="1643099" y="565303"/>
            <a:ext cx="3107303" cy="2390280"/>
            <a:chOff x="1948727" y="1892964"/>
            <a:chExt cx="3107303" cy="2390280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6D0B6B52-6D3D-4230-A621-4B2AD7655B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776" t="26795" r="39233" b="43731"/>
            <a:stretch/>
          </p:blipFill>
          <p:spPr bwMode="auto">
            <a:xfrm>
              <a:off x="2695073" y="1892964"/>
              <a:ext cx="1395664" cy="1347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D39E9A56-85A1-4C09-B098-A8F5AE3BD3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79" t="56269" r="26784" b="32854"/>
            <a:stretch/>
          </p:blipFill>
          <p:spPr bwMode="auto">
            <a:xfrm>
              <a:off x="1948727" y="3352800"/>
              <a:ext cx="3024714" cy="497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A10BCA57-7866-4C5A-A955-E738720842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79" t="66444" r="26784" b="22678"/>
            <a:stretch/>
          </p:blipFill>
          <p:spPr bwMode="auto">
            <a:xfrm>
              <a:off x="2031316" y="3785938"/>
              <a:ext cx="3024714" cy="497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1D608DF-BF4F-4E30-A66B-58FBA24BB566}"/>
              </a:ext>
            </a:extLst>
          </p:cNvPr>
          <p:cNvSpPr/>
          <p:nvPr/>
        </p:nvSpPr>
        <p:spPr>
          <a:xfrm>
            <a:off x="713045" y="5465561"/>
            <a:ext cx="4748463" cy="1748588"/>
          </a:xfrm>
          <a:prstGeom prst="roundRect">
            <a:avLst>
              <a:gd name="adj" fmla="val 24924"/>
            </a:avLst>
          </a:prstGeom>
          <a:solidFill>
            <a:srgbClr val="5E64D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9878E0D-B29B-4D99-A36C-FC66BC0956C2}"/>
              </a:ext>
            </a:extLst>
          </p:cNvPr>
          <p:cNvSpPr/>
          <p:nvPr/>
        </p:nvSpPr>
        <p:spPr>
          <a:xfrm>
            <a:off x="705512" y="7525878"/>
            <a:ext cx="4748463" cy="1748588"/>
          </a:xfrm>
          <a:prstGeom prst="roundRect">
            <a:avLst>
              <a:gd name="adj" fmla="val 24924"/>
            </a:avLst>
          </a:prstGeom>
          <a:solidFill>
            <a:srgbClr val="7D82D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854CE13-B3ED-4E7E-820B-DBE9C9069D3A}"/>
              </a:ext>
            </a:extLst>
          </p:cNvPr>
          <p:cNvGrpSpPr/>
          <p:nvPr/>
        </p:nvGrpSpPr>
        <p:grpSpPr>
          <a:xfrm>
            <a:off x="980996" y="5378979"/>
            <a:ext cx="1703752" cy="1726931"/>
            <a:chOff x="3561494" y="5402485"/>
            <a:chExt cx="1703752" cy="1726931"/>
          </a:xfrm>
        </p:grpSpPr>
        <p:pic>
          <p:nvPicPr>
            <p:cNvPr id="3076" name="Picture 4" descr="2018 march calendar icon png - Clipart World">
              <a:extLst>
                <a:ext uri="{FF2B5EF4-FFF2-40B4-BE49-F238E27FC236}">
                  <a16:creationId xmlns:a16="http://schemas.microsoft.com/office/drawing/2014/main" id="{355F9D59-A390-4300-9E88-DC6A70BA7E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77" b="90247" l="10000" r="90000">
                          <a14:foregroundMark x1="42700" y1="29753" x2="45600" y2="33333"/>
                          <a14:foregroundMark x1="21600" y1="90494" x2="29700" y2="90247"/>
                          <a14:foregroundMark x1="29700" y1="90247" x2="53700" y2="90247"/>
                          <a14:foregroundMark x1="28900" y1="9877" x2="31500" y2="10494"/>
                          <a14:foregroundMark x1="70600" y1="9877" x2="73400" y2="98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96" t="7575" r="16597" b="8831"/>
            <a:stretch/>
          </p:blipFill>
          <p:spPr bwMode="auto">
            <a:xfrm>
              <a:off x="3561494" y="5402485"/>
              <a:ext cx="1703752" cy="1726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D421BA-999A-4029-813F-70406BE3C1C4}"/>
                </a:ext>
              </a:extLst>
            </p:cNvPr>
            <p:cNvSpPr txBox="1"/>
            <p:nvPr/>
          </p:nvSpPr>
          <p:spPr>
            <a:xfrm>
              <a:off x="4688951" y="5698257"/>
              <a:ext cx="576295" cy="307777"/>
            </a:xfrm>
            <a:prstGeom prst="rect">
              <a:avLst/>
            </a:prstGeom>
            <a:solidFill>
              <a:srgbClr val="F54337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2021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2E471C6-5DC6-48D4-9CA5-2292A5937C20}"/>
              </a:ext>
            </a:extLst>
          </p:cNvPr>
          <p:cNvSpPr txBox="1"/>
          <p:nvPr/>
        </p:nvSpPr>
        <p:spPr>
          <a:xfrm>
            <a:off x="2784217" y="6320783"/>
            <a:ext cx="2577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Attendance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F79CB-F6CE-4BFE-95EB-7BA25C29CB37}"/>
              </a:ext>
            </a:extLst>
          </p:cNvPr>
          <p:cNvGrpSpPr/>
          <p:nvPr/>
        </p:nvGrpSpPr>
        <p:grpSpPr>
          <a:xfrm>
            <a:off x="705511" y="9586195"/>
            <a:ext cx="4748463" cy="1864590"/>
            <a:chOff x="705511" y="9586195"/>
            <a:chExt cx="4748463" cy="186459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5590F15F-4C96-4A20-B75C-05A5263450F2}"/>
                </a:ext>
              </a:extLst>
            </p:cNvPr>
            <p:cNvSpPr/>
            <p:nvPr/>
          </p:nvSpPr>
          <p:spPr>
            <a:xfrm>
              <a:off x="705511" y="9586195"/>
              <a:ext cx="4748463" cy="1748588"/>
            </a:xfrm>
            <a:prstGeom prst="roundRect">
              <a:avLst>
                <a:gd name="adj" fmla="val 24924"/>
              </a:avLst>
            </a:prstGeom>
            <a:solidFill>
              <a:srgbClr val="9C9F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22" name="Picture 2" descr="Transparent Clipart Windows - Logout Icon Png Red, Png Download ,  Transparent Png Image - PNGitem">
              <a:extLst>
                <a:ext uri="{FF2B5EF4-FFF2-40B4-BE49-F238E27FC236}">
                  <a16:creationId xmlns:a16="http://schemas.microsoft.com/office/drawing/2014/main" id="{77CD37BA-C417-4C23-937C-82A6AB5D39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6997" b="89882" l="5349" r="95814">
                          <a14:foregroundMark x1="21628" y1="17008" x2="36744" y2="9042"/>
                          <a14:foregroundMark x1="36744" y1="9042" x2="53837" y2="7104"/>
                          <a14:foregroundMark x1="53837" y1="7104" x2="69535" y2="10226"/>
                          <a14:foregroundMark x1="69535" y1="10226" x2="80465" y2="19160"/>
                          <a14:foregroundMark x1="7558" y1="32939" x2="4419" y2="48116"/>
                          <a14:foregroundMark x1="4419" y1="48116" x2="5349" y2="55974"/>
                          <a14:foregroundMark x1="5349" y1="55974" x2="7558" y2="60818"/>
                          <a14:foregroundMark x1="89302" y1="29064" x2="93140" y2="35630"/>
                          <a14:foregroundMark x1="93140" y1="35630" x2="92442" y2="51023"/>
                          <a14:foregroundMark x1="92442" y1="51023" x2="90349" y2="60172"/>
                          <a14:foregroundMark x1="95814" y1="45210" x2="95581" y2="485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628" y="9610470"/>
              <a:ext cx="1703752" cy="1840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CD563D-3447-4B71-8363-417D2262AEBB}"/>
                </a:ext>
              </a:extLst>
            </p:cNvPr>
            <p:cNvSpPr txBox="1"/>
            <p:nvPr/>
          </p:nvSpPr>
          <p:spPr>
            <a:xfrm>
              <a:off x="2913497" y="10166861"/>
              <a:ext cx="21659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ln w="6350">
                    <a:solidFill>
                      <a:schemeClr val="accent1">
                        <a:shade val="50000"/>
                        <a:alpha val="47000"/>
                      </a:schemeClr>
                    </a:solidFill>
                  </a:ln>
                  <a:solidFill>
                    <a:schemeClr val="bg1"/>
                  </a:solidFill>
                </a:rPr>
                <a:t>Log Out</a:t>
              </a:r>
              <a:endParaRPr lang="ko-KR" altLang="en-US" sz="4800" b="1" dirty="0">
                <a:ln w="6350">
                  <a:solidFill>
                    <a:schemeClr val="accent1">
                      <a:shade val="50000"/>
                      <a:alpha val="4700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5124" name="Picture 4">
            <a:extLst>
              <a:ext uri="{FF2B5EF4-FFF2-40B4-BE49-F238E27FC236}">
                <a16:creationId xmlns:a16="http://schemas.microsoft.com/office/drawing/2014/main" id="{96E3805B-1303-4782-8D2E-3E10A898D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99197" l="1485" r="96040">
                        <a14:foregroundMark x1="58416" y1="8835" x2="47525" y2="10843"/>
                        <a14:foregroundMark x1="59406" y1="4819" x2="69307" y2="0"/>
                        <a14:foregroundMark x1="90099" y1="53414" x2="86634" y2="73092"/>
                        <a14:foregroundMark x1="96040" y1="60643" x2="85149" y2="75502"/>
                        <a14:foregroundMark x1="13366" y1="54618" x2="9901" y2="75502"/>
                        <a14:foregroundMark x1="9901" y1="75502" x2="11881" y2="79116"/>
                        <a14:foregroundMark x1="2475" y1="75502" x2="13366" y2="83133"/>
                        <a14:foregroundMark x1="25743" y1="87149" x2="53465" y2="91165"/>
                        <a14:foregroundMark x1="53465" y1="91165" x2="41089" y2="82329"/>
                        <a14:foregroundMark x1="58416" y1="74297" x2="48020" y2="95181"/>
                        <a14:foregroundMark x1="48020" y1="95181" x2="42574" y2="99197"/>
                        <a14:foregroundMark x1="67327" y1="85944" x2="49010" y2="991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77" y="7392398"/>
            <a:ext cx="1546511" cy="190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6C1D204-837A-4DA3-AB24-D7368BD74E3B}"/>
              </a:ext>
            </a:extLst>
          </p:cNvPr>
          <p:cNvSpPr txBox="1"/>
          <p:nvPr/>
        </p:nvSpPr>
        <p:spPr>
          <a:xfrm>
            <a:off x="2816886" y="8345569"/>
            <a:ext cx="2512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Fire Escape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FDC425E-1B55-4978-8468-1CBE6EA44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6667" b="93333" l="9778" r="89778">
                        <a14:foregroundMark x1="51556" y1="6667" x2="52444" y2="8000"/>
                        <a14:foregroundMark x1="69333" y1="90222" x2="45333" y2="89778"/>
                        <a14:foregroundMark x1="45333" y1="89778" x2="64889" y2="90222"/>
                        <a14:foregroundMark x1="68000" y1="93333" x2="34222" y2="93333"/>
                      </a14:backgroundRemoval>
                    </a14:imgEffect>
                    <a14:imgEffect>
                      <a14:colorTemperature colorTemp="53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40" y="2739014"/>
            <a:ext cx="2446902" cy="244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66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fordable Radar Solutions | Security Applications » MAGOS Systems">
            <a:extLst>
              <a:ext uri="{FF2B5EF4-FFF2-40B4-BE49-F238E27FC236}">
                <a16:creationId xmlns:a16="http://schemas.microsoft.com/office/drawing/2014/main" id="{FB7AE636-A97E-45F2-B437-3C087BEF9D2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83" y="4262795"/>
            <a:ext cx="4762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EEBB240F-11BD-4D0B-8270-0A6DC6098BB6}"/>
              </a:ext>
            </a:extLst>
          </p:cNvPr>
          <p:cNvGrpSpPr/>
          <p:nvPr/>
        </p:nvGrpSpPr>
        <p:grpSpPr>
          <a:xfrm>
            <a:off x="1605880" y="3349095"/>
            <a:ext cx="3076074" cy="2387259"/>
            <a:chOff x="1987212" y="2643663"/>
            <a:chExt cx="3076074" cy="2387259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776C6406-B7EA-4CA1-A0CB-83FEA25375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458" t="26160" r="39839" b="42177"/>
            <a:stretch/>
          </p:blipFill>
          <p:spPr bwMode="auto">
            <a:xfrm>
              <a:off x="2811376" y="2643663"/>
              <a:ext cx="1299411" cy="1452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5E46053C-EBFC-49EF-85B6-BDB4117BEB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40" t="55900" r="26754" b="24344"/>
            <a:stretch/>
          </p:blipFill>
          <p:spPr bwMode="auto">
            <a:xfrm>
              <a:off x="1987212" y="4124541"/>
              <a:ext cx="3076074" cy="906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E316C82-3E91-484B-8F55-18558465D19C}"/>
              </a:ext>
            </a:extLst>
          </p:cNvPr>
          <p:cNvSpPr txBox="1"/>
          <p:nvPr/>
        </p:nvSpPr>
        <p:spPr>
          <a:xfrm>
            <a:off x="1305088" y="7338250"/>
            <a:ext cx="3613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Log in with QR Code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DF49CF1-FFE8-49D6-9727-E8A9462FBC48}"/>
              </a:ext>
            </a:extLst>
          </p:cNvPr>
          <p:cNvSpPr/>
          <p:nvPr/>
        </p:nvSpPr>
        <p:spPr>
          <a:xfrm>
            <a:off x="2350668" y="11021808"/>
            <a:ext cx="1458162" cy="914400"/>
          </a:xfrm>
          <a:prstGeom prst="roundRect">
            <a:avLst/>
          </a:prstGeom>
          <a:blipFill dpi="0" rotWithShape="1">
            <a:blip r:embed="rId2"/>
            <a:srcRect/>
            <a:stretch>
              <a:fillRect r="-7000"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E6E3C10-20D9-4C36-8617-31DEB838A815}"/>
              </a:ext>
            </a:extLst>
          </p:cNvPr>
          <p:cNvGrpSpPr/>
          <p:nvPr/>
        </p:nvGrpSpPr>
        <p:grpSpPr>
          <a:xfrm>
            <a:off x="-384120" y="1187116"/>
            <a:ext cx="6927738" cy="8325852"/>
            <a:chOff x="-384119" y="1187116"/>
            <a:chExt cx="6927738" cy="832585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E6E68FB-83DA-4CEF-B02E-7513C17F3A61}"/>
                </a:ext>
              </a:extLst>
            </p:cNvPr>
            <p:cNvGrpSpPr/>
            <p:nvPr/>
          </p:nvGrpSpPr>
          <p:grpSpPr>
            <a:xfrm>
              <a:off x="-384119" y="1187116"/>
              <a:ext cx="6927738" cy="8325852"/>
              <a:chOff x="-384119" y="1187116"/>
              <a:chExt cx="6927738" cy="8325852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5F3E05AB-2701-47A8-9584-E94696C5B2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926" r="1943" b="15056"/>
              <a:stretch/>
            </p:blipFill>
            <p:spPr>
              <a:xfrm>
                <a:off x="-384119" y="1187116"/>
                <a:ext cx="6927738" cy="8325852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6F6BC9D-99DE-47E9-9D3B-44802D061315}"/>
                  </a:ext>
                </a:extLst>
              </p:cNvPr>
              <p:cNvSpPr/>
              <p:nvPr/>
            </p:nvSpPr>
            <p:spPr>
              <a:xfrm>
                <a:off x="481263" y="1700463"/>
                <a:ext cx="1869405" cy="17325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A872833-36D7-4487-920C-E3D1B0A7C8C9}"/>
                </a:ext>
              </a:extLst>
            </p:cNvPr>
            <p:cNvGrpSpPr/>
            <p:nvPr/>
          </p:nvGrpSpPr>
          <p:grpSpPr>
            <a:xfrm>
              <a:off x="820526" y="1700463"/>
              <a:ext cx="1190878" cy="1207079"/>
              <a:chOff x="3561494" y="5402485"/>
              <a:chExt cx="1703752" cy="1726931"/>
            </a:xfrm>
          </p:grpSpPr>
          <p:pic>
            <p:nvPicPr>
              <p:cNvPr id="7" name="Picture 4" descr="2018 march calendar icon png - Clipart World">
                <a:extLst>
                  <a:ext uri="{FF2B5EF4-FFF2-40B4-BE49-F238E27FC236}">
                    <a16:creationId xmlns:a16="http://schemas.microsoft.com/office/drawing/2014/main" id="{177F53FF-97BF-4A41-B005-964BFA9C05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877" b="90247" l="10000" r="90000">
                            <a14:foregroundMark x1="42700" y1="29753" x2="45600" y2="33333"/>
                            <a14:foregroundMark x1="21600" y1="90494" x2="29700" y2="90247"/>
                            <a14:foregroundMark x1="29700" y1="90247" x2="53700" y2="90247"/>
                            <a14:foregroundMark x1="28900" y1="9877" x2="31500" y2="10494"/>
                            <a14:foregroundMark x1="70600" y1="9877" x2="73400" y2="987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596" t="7575" r="16597" b="8831"/>
              <a:stretch/>
            </p:blipFill>
            <p:spPr bwMode="auto">
              <a:xfrm>
                <a:off x="3561494" y="5402485"/>
                <a:ext cx="1703752" cy="17269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77FD28-C4BE-486C-ACD9-EB8F5036BC4F}"/>
                  </a:ext>
                </a:extLst>
              </p:cNvPr>
              <p:cNvSpPr txBox="1"/>
              <p:nvPr/>
            </p:nvSpPr>
            <p:spPr>
              <a:xfrm>
                <a:off x="4688951" y="5698257"/>
                <a:ext cx="576295" cy="307777"/>
              </a:xfrm>
              <a:prstGeom prst="rect">
                <a:avLst/>
              </a:prstGeom>
              <a:solidFill>
                <a:srgbClr val="F54337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</a:rPr>
                  <a:t>2021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654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DF49CF1-FFE8-49D6-9727-E8A9462FBC48}"/>
              </a:ext>
            </a:extLst>
          </p:cNvPr>
          <p:cNvSpPr/>
          <p:nvPr/>
        </p:nvSpPr>
        <p:spPr>
          <a:xfrm>
            <a:off x="2350668" y="11021808"/>
            <a:ext cx="1458162" cy="914400"/>
          </a:xfrm>
          <a:prstGeom prst="roundRect">
            <a:avLst/>
          </a:prstGeom>
          <a:blipFill dpi="0" rotWithShape="1">
            <a:blip r:embed="rId2"/>
            <a:srcRect/>
            <a:stretch>
              <a:fillRect r="-7000"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E6E3C10-20D9-4C36-8617-31DEB838A815}"/>
              </a:ext>
            </a:extLst>
          </p:cNvPr>
          <p:cNvGrpSpPr/>
          <p:nvPr/>
        </p:nvGrpSpPr>
        <p:grpSpPr>
          <a:xfrm>
            <a:off x="-384120" y="1187116"/>
            <a:ext cx="6927738" cy="8325852"/>
            <a:chOff x="-384119" y="1187116"/>
            <a:chExt cx="6927738" cy="832585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E6E68FB-83DA-4CEF-B02E-7513C17F3A61}"/>
                </a:ext>
              </a:extLst>
            </p:cNvPr>
            <p:cNvGrpSpPr/>
            <p:nvPr/>
          </p:nvGrpSpPr>
          <p:grpSpPr>
            <a:xfrm>
              <a:off x="-384119" y="1187116"/>
              <a:ext cx="6927738" cy="8325852"/>
              <a:chOff x="-384119" y="1187116"/>
              <a:chExt cx="6927738" cy="8325852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5F3E05AB-2701-47A8-9584-E94696C5B2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926" r="1943" b="15056"/>
              <a:stretch/>
            </p:blipFill>
            <p:spPr>
              <a:xfrm>
                <a:off x="-384119" y="1187116"/>
                <a:ext cx="6927738" cy="8325852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6F6BC9D-99DE-47E9-9D3B-44802D061315}"/>
                  </a:ext>
                </a:extLst>
              </p:cNvPr>
              <p:cNvSpPr/>
              <p:nvPr/>
            </p:nvSpPr>
            <p:spPr>
              <a:xfrm>
                <a:off x="481263" y="1700463"/>
                <a:ext cx="1869405" cy="17325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A872833-36D7-4487-920C-E3D1B0A7C8C9}"/>
                </a:ext>
              </a:extLst>
            </p:cNvPr>
            <p:cNvGrpSpPr/>
            <p:nvPr/>
          </p:nvGrpSpPr>
          <p:grpSpPr>
            <a:xfrm>
              <a:off x="820526" y="1700463"/>
              <a:ext cx="1190878" cy="1207079"/>
              <a:chOff x="3561494" y="5402485"/>
              <a:chExt cx="1703752" cy="1726931"/>
            </a:xfrm>
          </p:grpSpPr>
          <p:pic>
            <p:nvPicPr>
              <p:cNvPr id="7" name="Picture 4" descr="2018 march calendar icon png - Clipart World">
                <a:extLst>
                  <a:ext uri="{FF2B5EF4-FFF2-40B4-BE49-F238E27FC236}">
                    <a16:creationId xmlns:a16="http://schemas.microsoft.com/office/drawing/2014/main" id="{177F53FF-97BF-4A41-B005-964BFA9C05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877" b="90247" l="10000" r="90000">
                            <a14:foregroundMark x1="42700" y1="29753" x2="45600" y2="33333"/>
                            <a14:foregroundMark x1="21600" y1="90494" x2="29700" y2="90247"/>
                            <a14:foregroundMark x1="29700" y1="90247" x2="53700" y2="90247"/>
                            <a14:foregroundMark x1="28900" y1="9877" x2="31500" y2="10494"/>
                            <a14:foregroundMark x1="70600" y1="9877" x2="73400" y2="987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596" t="7575" r="16597" b="8831"/>
              <a:stretch/>
            </p:blipFill>
            <p:spPr bwMode="auto">
              <a:xfrm>
                <a:off x="3561494" y="5402485"/>
                <a:ext cx="1703752" cy="17269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77FD28-C4BE-486C-ACD9-EB8F5036BC4F}"/>
                  </a:ext>
                </a:extLst>
              </p:cNvPr>
              <p:cNvSpPr txBox="1"/>
              <p:nvPr/>
            </p:nvSpPr>
            <p:spPr>
              <a:xfrm>
                <a:off x="4688951" y="5698257"/>
                <a:ext cx="576295" cy="307777"/>
              </a:xfrm>
              <a:prstGeom prst="rect">
                <a:avLst/>
              </a:prstGeom>
              <a:solidFill>
                <a:srgbClr val="F54337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</a:rPr>
                  <a:t>2021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FD0C3F4-14A3-43E5-9CE4-A3792013E65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429" y="3407031"/>
            <a:ext cx="5228435" cy="59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8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42</Words>
  <Application>Microsoft Office PowerPoint</Application>
  <PresentationFormat>사용자 지정</PresentationFormat>
  <Paragraphs>20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LEEYejin</dc:creator>
  <cp:lastModifiedBy>LEEYejin</cp:lastModifiedBy>
  <cp:revision>16</cp:revision>
  <dcterms:created xsi:type="dcterms:W3CDTF">2021-03-10T12:04:18Z</dcterms:created>
  <dcterms:modified xsi:type="dcterms:W3CDTF">2021-03-11T01:05:12Z</dcterms:modified>
</cp:coreProperties>
</file>