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NW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国产云操作系统商业计划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4048" y="5373216"/>
            <a:ext cx="3240360" cy="648072"/>
          </a:xfrm>
        </p:spPr>
        <p:txBody>
          <a:bodyPr/>
          <a:lstStyle/>
          <a:p>
            <a:r>
              <a:rPr lang="en-US" altLang="zh-CN" dirty="0" smtClean="0"/>
              <a:t>yejingfu@hotmail.com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627784" y="5085184"/>
            <a:ext cx="62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公司及团队介绍</a:t>
            </a:r>
            <a:endParaRPr lang="en-US" altLang="zh-CN" dirty="0" smtClean="0"/>
          </a:p>
          <a:p>
            <a:r>
              <a:rPr lang="zh-CN" altLang="en-US" dirty="0" smtClean="0"/>
              <a:t>产品和服务</a:t>
            </a:r>
            <a:endParaRPr lang="en-US" altLang="zh-CN" dirty="0" smtClean="0"/>
          </a:p>
          <a:p>
            <a:r>
              <a:rPr lang="zh-CN" altLang="en-US" dirty="0" smtClean="0"/>
              <a:t>市场和产业链分析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r>
              <a:rPr lang="zh-CN" altLang="en-US" dirty="0" smtClean="0"/>
              <a:t>财务预测</a:t>
            </a:r>
            <a:endParaRPr lang="en-US" altLang="zh-CN" dirty="0" smtClean="0"/>
          </a:p>
          <a:p>
            <a:r>
              <a:rPr lang="zh-CN" altLang="en-US" dirty="0" smtClean="0"/>
              <a:t>融资需求与用途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提纲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摘要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更安全的国产云操作系统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公司及团队介绍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公司以技术驱动，拥抱开源，积极探索产业创新之路。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团队以技术研发为主，主要开发人员来自英特尔开源软件事业部，拥有多年操作系统研发经验。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产品和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服务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NW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操作系统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产品架构示意图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市场和产业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链分析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zh-CN" altLang="en-US" dirty="0" smtClean="0"/>
              <a:t>属于基础软件，处于整个产业链的上游。</a:t>
            </a:r>
            <a:endParaRPr lang="en-US" altLang="zh-CN" dirty="0" smtClean="0"/>
          </a:p>
          <a:p>
            <a:r>
              <a:rPr lang="zh-CN" altLang="en-US" dirty="0" smtClean="0"/>
              <a:t>应用的生态系统建立在操作系统之上，对操作系统的成功起关键性作用。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 smtClean="0"/>
              <a:t>方应用对生态系统的持续发展起重要作用。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未来财务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预测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融资需求与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用途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138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凸显</vt:lpstr>
      <vt:lpstr>NW国产云操作系统商业计划</vt:lpstr>
      <vt:lpstr>提纲</vt:lpstr>
      <vt:lpstr>摘要</vt:lpstr>
      <vt:lpstr>公司及团队介绍</vt:lpstr>
      <vt:lpstr>产品和服务 -- NW云操作系统</vt:lpstr>
      <vt:lpstr>市场和产业链分析</vt:lpstr>
      <vt:lpstr>未来财务预测</vt:lpstr>
      <vt:lpstr>融资需求与用途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 国产操作系统商业计划</dc:title>
  <dc:creator>Cher</dc:creator>
  <cp:lastModifiedBy>joker</cp:lastModifiedBy>
  <cp:revision>12</cp:revision>
  <dcterms:created xsi:type="dcterms:W3CDTF">2014-12-23T14:34:34Z</dcterms:created>
  <dcterms:modified xsi:type="dcterms:W3CDTF">2014-12-23T15:28:06Z</dcterms:modified>
</cp:coreProperties>
</file>