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600E6-B1EF-45E2-A75E-03496FCCA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F0FAFD-2DD9-4999-8AD4-8A029808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C3628-53B0-49AF-9B7F-C9DFDEF1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B380D-F315-4A54-AD1B-EFB371FD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2AD08-977B-43C8-9DA4-0AC82642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4A80-05AE-4FE9-BD0F-AD2B5E81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38918-A1FB-4BCD-9405-EF90D012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61752-2C06-4447-A104-BD583A2F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03F36-AF28-44C8-9A24-DCD32C66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623D1-FEFF-4C6A-B190-D30840CE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90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B2B9C-08B7-4754-8807-353F12068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384AA-A918-44DB-8DE9-765B7072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B0DE6-3E1C-40E2-A521-93AEB19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6DEBA-3483-4D4E-AE03-49AA8851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7746E-6EAD-4ABB-BC2B-F35D3E9C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8F1B4-BA59-41AC-A065-01F9DDB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C2EE7-E133-4D15-BCFD-858D5F2B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D727F-8C07-4FB6-A028-B3406B4C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BA42-BA7C-4D69-86A8-1D4D73DA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D3FE5-B0FE-478E-94C3-F062ECC4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2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E15E-C028-4C9B-B530-2F56069E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6D0E-0B4E-4B3B-9DBD-F5E72CA8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181CA-E982-4B42-B6DC-4DB8AE8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59D83-B40A-4019-B94E-048C4DAC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70BF8-5738-4736-ABB9-991DD6EE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6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BC7F-5C17-49DD-96B3-A35F6D1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DEDD3-BAB4-4E3E-BF06-3D057163C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F35D2-6195-4152-942E-D96A626D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B5AB5-A2EF-4262-87F7-5C0847CD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842CF-1A65-4C2D-ACFC-1C0EA66E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A562F-AD91-43A3-B019-17C660F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3993E-C215-4E35-B377-A5FC0878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D8E3-B728-4531-8FB1-44087BCA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53616-FBD2-449E-AC48-B1AEEE77B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B4237-C5FC-48FD-A322-9D9384DFF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CF3CD-CEDD-4FAA-8A72-5DE4C6B0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6AFDC-16B5-4669-8087-4AC8EFB2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28F0CE-70CC-4B02-AFC0-9EB4DEC9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3F3A16-AE7F-4506-B565-F30ABFD5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3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C7F1-3964-4A75-B154-B960641C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A0A8F-8431-4BFD-9F6F-32C1A7AD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342CE-5A4F-4FD1-AC7D-2743FD0E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2D92C-18C5-4769-BEA2-8828A1C0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3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F3C3DF-E51E-4351-A732-874E98CD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F82C2-B8CD-4073-98BB-6A2057A6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710BF-36F2-4AC5-B48E-55E5A8A6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BBBA-5D43-4561-9783-4393FC4B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660CC-5916-4B1A-A9F3-0C94654C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F8C7A1-A281-4516-BBA1-E217847C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91565-5C18-468C-A135-11C8C428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15756-C10A-42A5-87AC-389D8120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EC9A3-782E-409A-A927-3D5B72A8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64DDC-6654-4BF6-8A4C-B8DF2160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B4CB33-66BD-41C3-980B-54792873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E747D-8181-44FB-B402-CDE83CFE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07CDA-F40D-42FE-ADD2-1507CC6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0B319-ED77-4CB3-A50C-DD9139E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5F4EB-3E9A-4040-B213-2B3618FD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5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19564F-676F-47B7-A660-DB3CFDD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63098-5239-45E7-80B3-7AC95FD3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81EA7-CF47-48A4-97CA-6DC81693F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C050-1A1F-474B-82F4-1B8D7DFAA09A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EE6A8-4FBA-4065-8F8D-509AC484C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CDF0C-8C2A-4073-8293-C4AF4B1F3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C5C0-203E-419D-94F4-345402D237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089BFD-A170-4F53-A190-511D4B84F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6993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515325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930872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132988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21814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995699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021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SSH, FTP, 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SMTP, POP3,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017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244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214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116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51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</a:t>
                      </a:r>
                      <a:r>
                        <a:rPr lang="ko-KR" altLang="en-US" sz="2400" dirty="0"/>
                        <a:t> 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37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서예진</dc:creator>
  <cp:lastModifiedBy>서예진</cp:lastModifiedBy>
  <cp:revision>5</cp:revision>
  <dcterms:created xsi:type="dcterms:W3CDTF">2020-07-12T11:02:52Z</dcterms:created>
  <dcterms:modified xsi:type="dcterms:W3CDTF">2020-07-12T11:46:34Z</dcterms:modified>
</cp:coreProperties>
</file>