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60" r:id="rId4"/>
    <p:sldId id="261" r:id="rId5"/>
    <p:sldId id="262" r:id="rId6"/>
    <p:sldId id="259" r:id="rId7"/>
    <p:sldId id="264" r:id="rId8"/>
    <p:sldId id="265" r:id="rId9"/>
    <p:sldId id="269" r:id="rId10"/>
    <p:sldId id="270" r:id="rId11"/>
    <p:sldId id="268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CDEA"/>
    <a:srgbClr val="9DC3E6"/>
    <a:srgbClr val="D9D9D9"/>
    <a:srgbClr val="4771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8" autoAdjust="0"/>
    <p:restoredTop sz="84435" autoAdjust="0"/>
  </p:normalViewPr>
  <p:slideViewPr>
    <p:cSldViewPr snapToGrid="0">
      <p:cViewPr varScale="1">
        <p:scale>
          <a:sx n="107" d="100"/>
          <a:sy n="107" d="100"/>
        </p:scale>
        <p:origin x="4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42D7D6-23F0-464B-B356-A7AFA2045A41}" type="doc">
      <dgm:prSet loTypeId="urn:microsoft.com/office/officeart/2005/8/layout/hChevron3" loCatId="process" qsTypeId="urn:microsoft.com/office/officeart/2005/8/quickstyle/simple1" qsCatId="simple" csTypeId="urn:microsoft.com/office/officeart/2005/8/colors/accent5_5" csCatId="accent5" phldr="1"/>
      <dgm:spPr/>
    </dgm:pt>
    <dgm:pt modelId="{552B3370-31EE-468A-B6B5-7595EFBD2CA5}">
      <dgm:prSet phldrT="[텍스트]" custT="1"/>
      <dgm:spPr/>
      <dgm:t>
        <a:bodyPr/>
        <a:lstStyle/>
        <a:p>
          <a:pPr latinLnBrk="1"/>
          <a:r>
            <a:rPr lang="ko-KR" altLang="en-US" sz="2000" dirty="0"/>
            <a:t>다운 샘플링</a:t>
          </a:r>
        </a:p>
      </dgm:t>
    </dgm:pt>
    <dgm:pt modelId="{8F7AE512-E3DE-4BD1-AC88-335B53F4E395}" type="parTrans" cxnId="{DECC6C6C-2FDC-431B-BED2-834530A1A20A}">
      <dgm:prSet/>
      <dgm:spPr/>
      <dgm:t>
        <a:bodyPr/>
        <a:lstStyle/>
        <a:p>
          <a:pPr latinLnBrk="1"/>
          <a:endParaRPr lang="ko-KR" altLang="en-US" sz="2000"/>
        </a:p>
      </dgm:t>
    </dgm:pt>
    <dgm:pt modelId="{95BB04D8-69E4-4F14-ACBF-C01127678802}" type="sibTrans" cxnId="{DECC6C6C-2FDC-431B-BED2-834530A1A20A}">
      <dgm:prSet/>
      <dgm:spPr/>
      <dgm:t>
        <a:bodyPr/>
        <a:lstStyle/>
        <a:p>
          <a:pPr latinLnBrk="1"/>
          <a:endParaRPr lang="ko-KR" altLang="en-US" sz="2000"/>
        </a:p>
      </dgm:t>
    </dgm:pt>
    <dgm:pt modelId="{887ED03D-08AC-458F-BC9B-8B660EB20438}">
      <dgm:prSet phldrT="[텍스트]" custT="1"/>
      <dgm:spPr/>
      <dgm:t>
        <a:bodyPr/>
        <a:lstStyle/>
        <a:p>
          <a:pPr latinLnBrk="1"/>
          <a:r>
            <a:rPr lang="ko-KR" altLang="en-US" sz="1800" dirty="0"/>
            <a:t>대역통과필터</a:t>
          </a:r>
          <a:endParaRPr lang="en-US" altLang="ko-KR" sz="1800" dirty="0"/>
        </a:p>
      </dgm:t>
    </dgm:pt>
    <dgm:pt modelId="{35378B94-878E-4512-B7CB-F5EBE9BD2CE8}" type="parTrans" cxnId="{426C39E5-5833-4AAA-AB29-66845CBFF841}">
      <dgm:prSet/>
      <dgm:spPr/>
      <dgm:t>
        <a:bodyPr/>
        <a:lstStyle/>
        <a:p>
          <a:pPr latinLnBrk="1"/>
          <a:endParaRPr lang="ko-KR" altLang="en-US" sz="2000"/>
        </a:p>
      </dgm:t>
    </dgm:pt>
    <dgm:pt modelId="{627F1E02-0896-4133-B53D-20A861D4AC05}" type="sibTrans" cxnId="{426C39E5-5833-4AAA-AB29-66845CBFF841}">
      <dgm:prSet/>
      <dgm:spPr/>
      <dgm:t>
        <a:bodyPr/>
        <a:lstStyle/>
        <a:p>
          <a:pPr latinLnBrk="1"/>
          <a:endParaRPr lang="ko-KR" altLang="en-US" sz="2000"/>
        </a:p>
      </dgm:t>
    </dgm:pt>
    <dgm:pt modelId="{4F89BBAF-4BC7-49B1-B30A-37E6E0A3B9AA}">
      <dgm:prSet phldrT="[텍스트]" custT="1"/>
      <dgm:spPr/>
      <dgm:t>
        <a:bodyPr/>
        <a:lstStyle/>
        <a:p>
          <a:pPr latinLnBrk="1"/>
          <a:r>
            <a:rPr lang="en-US" altLang="ko-KR" sz="1600" dirty="0"/>
            <a:t>R</a:t>
          </a:r>
          <a:r>
            <a:rPr lang="ko-KR" altLang="en-US" sz="1600" dirty="0"/>
            <a:t>피크 탐지</a:t>
          </a:r>
          <a:endParaRPr lang="en-US" altLang="ko-KR" sz="1600" dirty="0"/>
        </a:p>
      </dgm:t>
    </dgm:pt>
    <dgm:pt modelId="{118B079A-9305-439E-A3AF-6A9D49A29EB5}" type="parTrans" cxnId="{EA7C3E1F-CD2C-4ED5-8DDE-9B434334A2C6}">
      <dgm:prSet/>
      <dgm:spPr/>
      <dgm:t>
        <a:bodyPr/>
        <a:lstStyle/>
        <a:p>
          <a:pPr latinLnBrk="1"/>
          <a:endParaRPr lang="ko-KR" altLang="en-US" sz="2000"/>
        </a:p>
      </dgm:t>
    </dgm:pt>
    <dgm:pt modelId="{517CA056-643C-4B4A-8E19-E6C9A15DEC0F}" type="sibTrans" cxnId="{EA7C3E1F-CD2C-4ED5-8DDE-9B434334A2C6}">
      <dgm:prSet/>
      <dgm:spPr/>
      <dgm:t>
        <a:bodyPr/>
        <a:lstStyle/>
        <a:p>
          <a:pPr latinLnBrk="1"/>
          <a:endParaRPr lang="ko-KR" altLang="en-US" sz="2000"/>
        </a:p>
      </dgm:t>
    </dgm:pt>
    <dgm:pt modelId="{931B4523-7A99-4953-B14A-322A0AB2CDA3}">
      <dgm:prSet phldrT="[텍스트]" custT="1"/>
      <dgm:spPr/>
      <dgm:t>
        <a:bodyPr/>
        <a:lstStyle/>
        <a:p>
          <a:pPr latinLnBrk="1">
            <a:lnSpc>
              <a:spcPct val="100000"/>
            </a:lnSpc>
            <a:spcAft>
              <a:spcPts val="0"/>
            </a:spcAft>
          </a:pPr>
          <a:r>
            <a:rPr lang="ko-KR" altLang="en-US" sz="1800" dirty="0"/>
            <a:t>데이터 </a:t>
          </a:r>
          <a:endParaRPr lang="en-US" altLang="ko-KR" sz="1800" dirty="0"/>
        </a:p>
        <a:p>
          <a:pPr latinLnBrk="1">
            <a:lnSpc>
              <a:spcPct val="100000"/>
            </a:lnSpc>
            <a:spcAft>
              <a:spcPts val="0"/>
            </a:spcAft>
          </a:pPr>
          <a:r>
            <a:rPr lang="ko-KR" altLang="en-US" sz="1800" dirty="0"/>
            <a:t>분할</a:t>
          </a:r>
          <a:endParaRPr lang="en-US" altLang="ko-KR" sz="1800" dirty="0"/>
        </a:p>
      </dgm:t>
    </dgm:pt>
    <dgm:pt modelId="{2A7A4161-3799-43B0-97CE-53F33C5F812D}" type="parTrans" cxnId="{AE75B4B1-A736-417F-8A51-98D81FA80203}">
      <dgm:prSet/>
      <dgm:spPr/>
      <dgm:t>
        <a:bodyPr/>
        <a:lstStyle/>
        <a:p>
          <a:pPr latinLnBrk="1"/>
          <a:endParaRPr lang="ko-KR" altLang="en-US" sz="2000"/>
        </a:p>
      </dgm:t>
    </dgm:pt>
    <dgm:pt modelId="{1E7E4C2E-D9A6-4404-8CA4-CB9E439E8340}" type="sibTrans" cxnId="{AE75B4B1-A736-417F-8A51-98D81FA80203}">
      <dgm:prSet/>
      <dgm:spPr/>
      <dgm:t>
        <a:bodyPr/>
        <a:lstStyle/>
        <a:p>
          <a:pPr latinLnBrk="1"/>
          <a:endParaRPr lang="ko-KR" altLang="en-US" sz="2000"/>
        </a:p>
      </dgm:t>
    </dgm:pt>
    <dgm:pt modelId="{FDBCEACF-3224-4628-968D-73C553BBC57D}">
      <dgm:prSet phldrT="[텍스트]" custT="1"/>
      <dgm:spPr/>
      <dgm:t>
        <a:bodyPr/>
        <a:lstStyle/>
        <a:p>
          <a:pPr latinLnBrk="1"/>
          <a:r>
            <a:rPr lang="ko-KR" altLang="en-US" sz="1800" dirty="0"/>
            <a:t>연합학습 적용</a:t>
          </a:r>
          <a:endParaRPr lang="en-US" altLang="ko-KR" sz="1800" dirty="0"/>
        </a:p>
      </dgm:t>
    </dgm:pt>
    <dgm:pt modelId="{41EBFC2D-79A0-4C05-9A95-961BEBC9DCED}" type="parTrans" cxnId="{EF3E4987-81EA-428A-9DAD-0275AD6A0BA9}">
      <dgm:prSet/>
      <dgm:spPr/>
      <dgm:t>
        <a:bodyPr/>
        <a:lstStyle/>
        <a:p>
          <a:pPr latinLnBrk="1"/>
          <a:endParaRPr lang="ko-KR" altLang="en-US" sz="2000"/>
        </a:p>
      </dgm:t>
    </dgm:pt>
    <dgm:pt modelId="{09B702AC-4779-4C27-954D-52F7F28CFEED}" type="sibTrans" cxnId="{EF3E4987-81EA-428A-9DAD-0275AD6A0BA9}">
      <dgm:prSet/>
      <dgm:spPr/>
      <dgm:t>
        <a:bodyPr/>
        <a:lstStyle/>
        <a:p>
          <a:pPr latinLnBrk="1"/>
          <a:endParaRPr lang="ko-KR" altLang="en-US" sz="2000"/>
        </a:p>
      </dgm:t>
    </dgm:pt>
    <dgm:pt modelId="{CCCA2766-CADB-4561-A8C1-68C18B9E8F53}" type="pres">
      <dgm:prSet presAssocID="{3142D7D6-23F0-464B-B356-A7AFA2045A41}" presName="Name0" presStyleCnt="0">
        <dgm:presLayoutVars>
          <dgm:dir/>
          <dgm:resizeHandles val="exact"/>
        </dgm:presLayoutVars>
      </dgm:prSet>
      <dgm:spPr/>
    </dgm:pt>
    <dgm:pt modelId="{A9BB8153-F510-4D57-B75D-E17B8E91FDBF}" type="pres">
      <dgm:prSet presAssocID="{552B3370-31EE-468A-B6B5-7595EFBD2CA5}" presName="parTxOnly" presStyleLbl="node1" presStyleIdx="0" presStyleCnt="5">
        <dgm:presLayoutVars>
          <dgm:bulletEnabled val="1"/>
        </dgm:presLayoutVars>
      </dgm:prSet>
      <dgm:spPr/>
    </dgm:pt>
    <dgm:pt modelId="{0805931A-6B2F-4342-A03B-43626A3EB754}" type="pres">
      <dgm:prSet presAssocID="{95BB04D8-69E4-4F14-ACBF-C01127678802}" presName="parSpace" presStyleCnt="0"/>
      <dgm:spPr/>
    </dgm:pt>
    <dgm:pt modelId="{9791300F-0CCB-44E9-A60C-1E08412AC2E4}" type="pres">
      <dgm:prSet presAssocID="{887ED03D-08AC-458F-BC9B-8B660EB20438}" presName="parTxOnly" presStyleLbl="node1" presStyleIdx="1" presStyleCnt="5">
        <dgm:presLayoutVars>
          <dgm:bulletEnabled val="1"/>
        </dgm:presLayoutVars>
      </dgm:prSet>
      <dgm:spPr/>
    </dgm:pt>
    <dgm:pt modelId="{30199714-0EEB-4467-8350-3F328609CEC2}" type="pres">
      <dgm:prSet presAssocID="{627F1E02-0896-4133-B53D-20A861D4AC05}" presName="parSpace" presStyleCnt="0"/>
      <dgm:spPr/>
    </dgm:pt>
    <dgm:pt modelId="{74E1D8C7-7754-4273-8F2A-D00250C6A275}" type="pres">
      <dgm:prSet presAssocID="{4F89BBAF-4BC7-49B1-B30A-37E6E0A3B9AA}" presName="parTxOnly" presStyleLbl="node1" presStyleIdx="2" presStyleCnt="5">
        <dgm:presLayoutVars>
          <dgm:bulletEnabled val="1"/>
        </dgm:presLayoutVars>
      </dgm:prSet>
      <dgm:spPr/>
    </dgm:pt>
    <dgm:pt modelId="{BDFE60AE-7A44-4F86-82EC-BBE4DC5460B6}" type="pres">
      <dgm:prSet presAssocID="{517CA056-643C-4B4A-8E19-E6C9A15DEC0F}" presName="parSpace" presStyleCnt="0"/>
      <dgm:spPr/>
    </dgm:pt>
    <dgm:pt modelId="{F4189F86-A065-4F77-BB42-FF94F133B62B}" type="pres">
      <dgm:prSet presAssocID="{931B4523-7A99-4953-B14A-322A0AB2CDA3}" presName="parTxOnly" presStyleLbl="node1" presStyleIdx="3" presStyleCnt="5">
        <dgm:presLayoutVars>
          <dgm:bulletEnabled val="1"/>
        </dgm:presLayoutVars>
      </dgm:prSet>
      <dgm:spPr/>
    </dgm:pt>
    <dgm:pt modelId="{109B1959-F5D3-4816-A924-ADD94626446B}" type="pres">
      <dgm:prSet presAssocID="{1E7E4C2E-D9A6-4404-8CA4-CB9E439E8340}" presName="parSpace" presStyleCnt="0"/>
      <dgm:spPr/>
    </dgm:pt>
    <dgm:pt modelId="{80085238-A962-471A-AF96-88B678956F4C}" type="pres">
      <dgm:prSet presAssocID="{FDBCEACF-3224-4628-968D-73C553BBC57D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EA7C3E1F-CD2C-4ED5-8DDE-9B434334A2C6}" srcId="{3142D7D6-23F0-464B-B356-A7AFA2045A41}" destId="{4F89BBAF-4BC7-49B1-B30A-37E6E0A3B9AA}" srcOrd="2" destOrd="0" parTransId="{118B079A-9305-439E-A3AF-6A9D49A29EB5}" sibTransId="{517CA056-643C-4B4A-8E19-E6C9A15DEC0F}"/>
    <dgm:cxn modelId="{34C38062-6259-4624-BA61-F38D69E69124}" type="presOf" srcId="{4F89BBAF-4BC7-49B1-B30A-37E6E0A3B9AA}" destId="{74E1D8C7-7754-4273-8F2A-D00250C6A275}" srcOrd="0" destOrd="0" presId="urn:microsoft.com/office/officeart/2005/8/layout/hChevron3"/>
    <dgm:cxn modelId="{161ADA66-9BC9-4516-9F3E-6EA2F3E7628F}" type="presOf" srcId="{887ED03D-08AC-458F-BC9B-8B660EB20438}" destId="{9791300F-0CCB-44E9-A60C-1E08412AC2E4}" srcOrd="0" destOrd="0" presId="urn:microsoft.com/office/officeart/2005/8/layout/hChevron3"/>
    <dgm:cxn modelId="{50A43E49-D1E0-44FE-AF29-09E2322B3ABA}" type="presOf" srcId="{552B3370-31EE-468A-B6B5-7595EFBD2CA5}" destId="{A9BB8153-F510-4D57-B75D-E17B8E91FDBF}" srcOrd="0" destOrd="0" presId="urn:microsoft.com/office/officeart/2005/8/layout/hChevron3"/>
    <dgm:cxn modelId="{DECC6C6C-2FDC-431B-BED2-834530A1A20A}" srcId="{3142D7D6-23F0-464B-B356-A7AFA2045A41}" destId="{552B3370-31EE-468A-B6B5-7595EFBD2CA5}" srcOrd="0" destOrd="0" parTransId="{8F7AE512-E3DE-4BD1-AC88-335B53F4E395}" sibTransId="{95BB04D8-69E4-4F14-ACBF-C01127678802}"/>
    <dgm:cxn modelId="{E6DAE17B-3EA9-4D13-ADB0-FDEF9D7C4965}" type="presOf" srcId="{931B4523-7A99-4953-B14A-322A0AB2CDA3}" destId="{F4189F86-A065-4F77-BB42-FF94F133B62B}" srcOrd="0" destOrd="0" presId="urn:microsoft.com/office/officeart/2005/8/layout/hChevron3"/>
    <dgm:cxn modelId="{EF3E4987-81EA-428A-9DAD-0275AD6A0BA9}" srcId="{3142D7D6-23F0-464B-B356-A7AFA2045A41}" destId="{FDBCEACF-3224-4628-968D-73C553BBC57D}" srcOrd="4" destOrd="0" parTransId="{41EBFC2D-79A0-4C05-9A95-961BEBC9DCED}" sibTransId="{09B702AC-4779-4C27-954D-52F7F28CFEED}"/>
    <dgm:cxn modelId="{D929009A-09D9-46F7-89D8-0F38731E66C5}" type="presOf" srcId="{FDBCEACF-3224-4628-968D-73C553BBC57D}" destId="{80085238-A962-471A-AF96-88B678956F4C}" srcOrd="0" destOrd="0" presId="urn:microsoft.com/office/officeart/2005/8/layout/hChevron3"/>
    <dgm:cxn modelId="{AE75B4B1-A736-417F-8A51-98D81FA80203}" srcId="{3142D7D6-23F0-464B-B356-A7AFA2045A41}" destId="{931B4523-7A99-4953-B14A-322A0AB2CDA3}" srcOrd="3" destOrd="0" parTransId="{2A7A4161-3799-43B0-97CE-53F33C5F812D}" sibTransId="{1E7E4C2E-D9A6-4404-8CA4-CB9E439E8340}"/>
    <dgm:cxn modelId="{E5C26BB9-B445-409F-BEAD-5846733F5497}" type="presOf" srcId="{3142D7D6-23F0-464B-B356-A7AFA2045A41}" destId="{CCCA2766-CADB-4561-A8C1-68C18B9E8F53}" srcOrd="0" destOrd="0" presId="urn:microsoft.com/office/officeart/2005/8/layout/hChevron3"/>
    <dgm:cxn modelId="{426C39E5-5833-4AAA-AB29-66845CBFF841}" srcId="{3142D7D6-23F0-464B-B356-A7AFA2045A41}" destId="{887ED03D-08AC-458F-BC9B-8B660EB20438}" srcOrd="1" destOrd="0" parTransId="{35378B94-878E-4512-B7CB-F5EBE9BD2CE8}" sibTransId="{627F1E02-0896-4133-B53D-20A861D4AC05}"/>
    <dgm:cxn modelId="{838074D0-D13D-4840-93B7-4AFFFD708E7F}" type="presParOf" srcId="{CCCA2766-CADB-4561-A8C1-68C18B9E8F53}" destId="{A9BB8153-F510-4D57-B75D-E17B8E91FDBF}" srcOrd="0" destOrd="0" presId="urn:microsoft.com/office/officeart/2005/8/layout/hChevron3"/>
    <dgm:cxn modelId="{394B10E2-E366-46DD-B243-DD70317A1391}" type="presParOf" srcId="{CCCA2766-CADB-4561-A8C1-68C18B9E8F53}" destId="{0805931A-6B2F-4342-A03B-43626A3EB754}" srcOrd="1" destOrd="0" presId="urn:microsoft.com/office/officeart/2005/8/layout/hChevron3"/>
    <dgm:cxn modelId="{EC595340-240D-49E9-8588-F4819927B6D5}" type="presParOf" srcId="{CCCA2766-CADB-4561-A8C1-68C18B9E8F53}" destId="{9791300F-0CCB-44E9-A60C-1E08412AC2E4}" srcOrd="2" destOrd="0" presId="urn:microsoft.com/office/officeart/2005/8/layout/hChevron3"/>
    <dgm:cxn modelId="{334AE485-B37C-491B-AA4D-E2BECFA0FD01}" type="presParOf" srcId="{CCCA2766-CADB-4561-A8C1-68C18B9E8F53}" destId="{30199714-0EEB-4467-8350-3F328609CEC2}" srcOrd="3" destOrd="0" presId="urn:microsoft.com/office/officeart/2005/8/layout/hChevron3"/>
    <dgm:cxn modelId="{70898E6D-16B6-474B-877F-D12210FA0892}" type="presParOf" srcId="{CCCA2766-CADB-4561-A8C1-68C18B9E8F53}" destId="{74E1D8C7-7754-4273-8F2A-D00250C6A275}" srcOrd="4" destOrd="0" presId="urn:microsoft.com/office/officeart/2005/8/layout/hChevron3"/>
    <dgm:cxn modelId="{59368F4A-1147-4B0B-A324-B65564EA7C41}" type="presParOf" srcId="{CCCA2766-CADB-4561-A8C1-68C18B9E8F53}" destId="{BDFE60AE-7A44-4F86-82EC-BBE4DC5460B6}" srcOrd="5" destOrd="0" presId="urn:microsoft.com/office/officeart/2005/8/layout/hChevron3"/>
    <dgm:cxn modelId="{C689BD4D-ECD5-4F19-A122-871E1279A510}" type="presParOf" srcId="{CCCA2766-CADB-4561-A8C1-68C18B9E8F53}" destId="{F4189F86-A065-4F77-BB42-FF94F133B62B}" srcOrd="6" destOrd="0" presId="urn:microsoft.com/office/officeart/2005/8/layout/hChevron3"/>
    <dgm:cxn modelId="{8DFA479B-01A5-4C92-9F9D-ED52459ECB9A}" type="presParOf" srcId="{CCCA2766-CADB-4561-A8C1-68C18B9E8F53}" destId="{109B1959-F5D3-4816-A924-ADD94626446B}" srcOrd="7" destOrd="0" presId="urn:microsoft.com/office/officeart/2005/8/layout/hChevron3"/>
    <dgm:cxn modelId="{66D7B108-CBA1-4276-BDCE-ED406BE0D267}" type="presParOf" srcId="{CCCA2766-CADB-4561-A8C1-68C18B9E8F53}" destId="{80085238-A962-471A-AF96-88B678956F4C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42D7D6-23F0-464B-B356-A7AFA2045A41}" type="doc">
      <dgm:prSet loTypeId="urn:microsoft.com/office/officeart/2005/8/layout/hChevron3" loCatId="process" qsTypeId="urn:microsoft.com/office/officeart/2005/8/quickstyle/simple1" qsCatId="simple" csTypeId="urn:microsoft.com/office/officeart/2005/8/colors/accent5_5" csCatId="accent5" phldr="1"/>
      <dgm:spPr/>
    </dgm:pt>
    <dgm:pt modelId="{552B3370-31EE-468A-B6B5-7595EFBD2CA5}">
      <dgm:prSet phldrT="[텍스트]" custT="1"/>
      <dgm:spPr/>
      <dgm:t>
        <a:bodyPr/>
        <a:lstStyle/>
        <a:p>
          <a:pPr latinLnBrk="1"/>
          <a:r>
            <a:rPr lang="ko-KR" altLang="en-US" sz="2000" dirty="0"/>
            <a:t>다운 샘플링</a:t>
          </a:r>
        </a:p>
      </dgm:t>
    </dgm:pt>
    <dgm:pt modelId="{8F7AE512-E3DE-4BD1-AC88-335B53F4E395}" type="parTrans" cxnId="{DECC6C6C-2FDC-431B-BED2-834530A1A20A}">
      <dgm:prSet/>
      <dgm:spPr/>
      <dgm:t>
        <a:bodyPr/>
        <a:lstStyle/>
        <a:p>
          <a:pPr latinLnBrk="1"/>
          <a:endParaRPr lang="ko-KR" altLang="en-US" sz="2000"/>
        </a:p>
      </dgm:t>
    </dgm:pt>
    <dgm:pt modelId="{95BB04D8-69E4-4F14-ACBF-C01127678802}" type="sibTrans" cxnId="{DECC6C6C-2FDC-431B-BED2-834530A1A20A}">
      <dgm:prSet/>
      <dgm:spPr/>
      <dgm:t>
        <a:bodyPr/>
        <a:lstStyle/>
        <a:p>
          <a:pPr latinLnBrk="1"/>
          <a:endParaRPr lang="ko-KR" altLang="en-US" sz="2000"/>
        </a:p>
      </dgm:t>
    </dgm:pt>
    <dgm:pt modelId="{887ED03D-08AC-458F-BC9B-8B660EB20438}">
      <dgm:prSet phldrT="[텍스트]" custT="1"/>
      <dgm:spPr/>
      <dgm:t>
        <a:bodyPr/>
        <a:lstStyle/>
        <a:p>
          <a:pPr latinLnBrk="1"/>
          <a:r>
            <a:rPr lang="ko-KR" altLang="en-US" sz="1800" dirty="0"/>
            <a:t>대역통과필터</a:t>
          </a:r>
          <a:endParaRPr lang="en-US" altLang="ko-KR" sz="1800" dirty="0"/>
        </a:p>
      </dgm:t>
    </dgm:pt>
    <dgm:pt modelId="{35378B94-878E-4512-B7CB-F5EBE9BD2CE8}" type="parTrans" cxnId="{426C39E5-5833-4AAA-AB29-66845CBFF841}">
      <dgm:prSet/>
      <dgm:spPr/>
      <dgm:t>
        <a:bodyPr/>
        <a:lstStyle/>
        <a:p>
          <a:pPr latinLnBrk="1"/>
          <a:endParaRPr lang="ko-KR" altLang="en-US" sz="2000"/>
        </a:p>
      </dgm:t>
    </dgm:pt>
    <dgm:pt modelId="{627F1E02-0896-4133-B53D-20A861D4AC05}" type="sibTrans" cxnId="{426C39E5-5833-4AAA-AB29-66845CBFF841}">
      <dgm:prSet/>
      <dgm:spPr/>
      <dgm:t>
        <a:bodyPr/>
        <a:lstStyle/>
        <a:p>
          <a:pPr latinLnBrk="1"/>
          <a:endParaRPr lang="ko-KR" altLang="en-US" sz="2000"/>
        </a:p>
      </dgm:t>
    </dgm:pt>
    <dgm:pt modelId="{4F89BBAF-4BC7-49B1-B30A-37E6E0A3B9AA}">
      <dgm:prSet phldrT="[텍스트]" custT="1"/>
      <dgm:spPr>
        <a:solidFill>
          <a:schemeClr val="bg1">
            <a:lumMod val="85000"/>
          </a:schemeClr>
        </a:solidFill>
        <a:ln>
          <a:solidFill>
            <a:schemeClr val="bg1"/>
          </a:solidFill>
        </a:ln>
      </dgm:spPr>
      <dgm:t>
        <a:bodyPr/>
        <a:lstStyle/>
        <a:p>
          <a:pPr latinLnBrk="1"/>
          <a:r>
            <a:rPr lang="en-US" altLang="ko-KR" sz="1600" dirty="0"/>
            <a:t>R</a:t>
          </a:r>
          <a:r>
            <a:rPr lang="ko-KR" altLang="en-US" sz="1600" dirty="0"/>
            <a:t>피크 탐지</a:t>
          </a:r>
          <a:endParaRPr lang="en-US" altLang="ko-KR" sz="1600" dirty="0"/>
        </a:p>
      </dgm:t>
    </dgm:pt>
    <dgm:pt modelId="{118B079A-9305-439E-A3AF-6A9D49A29EB5}" type="parTrans" cxnId="{EA7C3E1F-CD2C-4ED5-8DDE-9B434334A2C6}">
      <dgm:prSet/>
      <dgm:spPr/>
      <dgm:t>
        <a:bodyPr/>
        <a:lstStyle/>
        <a:p>
          <a:pPr latinLnBrk="1"/>
          <a:endParaRPr lang="ko-KR" altLang="en-US" sz="2000"/>
        </a:p>
      </dgm:t>
    </dgm:pt>
    <dgm:pt modelId="{517CA056-643C-4B4A-8E19-E6C9A15DEC0F}" type="sibTrans" cxnId="{EA7C3E1F-CD2C-4ED5-8DDE-9B434334A2C6}">
      <dgm:prSet/>
      <dgm:spPr/>
      <dgm:t>
        <a:bodyPr/>
        <a:lstStyle/>
        <a:p>
          <a:pPr latinLnBrk="1"/>
          <a:endParaRPr lang="ko-KR" altLang="en-US" sz="2000"/>
        </a:p>
      </dgm:t>
    </dgm:pt>
    <dgm:pt modelId="{931B4523-7A99-4953-B14A-322A0AB2CDA3}">
      <dgm:prSet phldrT="[텍스트]" custT="1"/>
      <dgm:spPr>
        <a:solidFill>
          <a:schemeClr val="bg1">
            <a:lumMod val="85000"/>
          </a:schemeClr>
        </a:solidFill>
        <a:ln>
          <a:solidFill>
            <a:schemeClr val="bg1"/>
          </a:solidFill>
        </a:ln>
      </dgm:spPr>
      <dgm:t>
        <a:bodyPr/>
        <a:lstStyle/>
        <a:p>
          <a:pPr latinLnBrk="1">
            <a:lnSpc>
              <a:spcPct val="100000"/>
            </a:lnSpc>
            <a:spcAft>
              <a:spcPts val="0"/>
            </a:spcAft>
          </a:pPr>
          <a:r>
            <a:rPr lang="ko-KR" altLang="en-US" sz="1800" dirty="0"/>
            <a:t>데이터 </a:t>
          </a:r>
          <a:endParaRPr lang="en-US" altLang="ko-KR" sz="1800" dirty="0"/>
        </a:p>
        <a:p>
          <a:pPr latinLnBrk="1">
            <a:lnSpc>
              <a:spcPct val="100000"/>
            </a:lnSpc>
            <a:spcAft>
              <a:spcPts val="0"/>
            </a:spcAft>
          </a:pPr>
          <a:r>
            <a:rPr lang="ko-KR" altLang="en-US" sz="1800" dirty="0"/>
            <a:t>분할</a:t>
          </a:r>
          <a:endParaRPr lang="en-US" altLang="ko-KR" sz="1800" dirty="0"/>
        </a:p>
      </dgm:t>
    </dgm:pt>
    <dgm:pt modelId="{2A7A4161-3799-43B0-97CE-53F33C5F812D}" type="parTrans" cxnId="{AE75B4B1-A736-417F-8A51-98D81FA80203}">
      <dgm:prSet/>
      <dgm:spPr/>
      <dgm:t>
        <a:bodyPr/>
        <a:lstStyle/>
        <a:p>
          <a:pPr latinLnBrk="1"/>
          <a:endParaRPr lang="ko-KR" altLang="en-US" sz="2000"/>
        </a:p>
      </dgm:t>
    </dgm:pt>
    <dgm:pt modelId="{1E7E4C2E-D9A6-4404-8CA4-CB9E439E8340}" type="sibTrans" cxnId="{AE75B4B1-A736-417F-8A51-98D81FA80203}">
      <dgm:prSet/>
      <dgm:spPr/>
      <dgm:t>
        <a:bodyPr/>
        <a:lstStyle/>
        <a:p>
          <a:pPr latinLnBrk="1"/>
          <a:endParaRPr lang="ko-KR" altLang="en-US" sz="2000"/>
        </a:p>
      </dgm:t>
    </dgm:pt>
    <dgm:pt modelId="{FDBCEACF-3224-4628-968D-73C553BBC57D}">
      <dgm:prSet phldrT="[텍스트]" custT="1"/>
      <dgm:spPr>
        <a:solidFill>
          <a:schemeClr val="bg1">
            <a:lumMod val="85000"/>
          </a:schemeClr>
        </a:solidFill>
        <a:ln>
          <a:solidFill>
            <a:schemeClr val="bg1"/>
          </a:solidFill>
        </a:ln>
      </dgm:spPr>
      <dgm:t>
        <a:bodyPr/>
        <a:lstStyle/>
        <a:p>
          <a:pPr latinLnBrk="1"/>
          <a:r>
            <a:rPr lang="ko-KR" altLang="en-US" sz="1800" dirty="0"/>
            <a:t>연합학습 적용</a:t>
          </a:r>
          <a:endParaRPr lang="en-US" altLang="ko-KR" sz="1800" dirty="0"/>
        </a:p>
      </dgm:t>
    </dgm:pt>
    <dgm:pt modelId="{41EBFC2D-79A0-4C05-9A95-961BEBC9DCED}" type="parTrans" cxnId="{EF3E4987-81EA-428A-9DAD-0275AD6A0BA9}">
      <dgm:prSet/>
      <dgm:spPr/>
      <dgm:t>
        <a:bodyPr/>
        <a:lstStyle/>
        <a:p>
          <a:pPr latinLnBrk="1"/>
          <a:endParaRPr lang="ko-KR" altLang="en-US" sz="2000"/>
        </a:p>
      </dgm:t>
    </dgm:pt>
    <dgm:pt modelId="{09B702AC-4779-4C27-954D-52F7F28CFEED}" type="sibTrans" cxnId="{EF3E4987-81EA-428A-9DAD-0275AD6A0BA9}">
      <dgm:prSet/>
      <dgm:spPr/>
      <dgm:t>
        <a:bodyPr/>
        <a:lstStyle/>
        <a:p>
          <a:pPr latinLnBrk="1"/>
          <a:endParaRPr lang="ko-KR" altLang="en-US" sz="2000"/>
        </a:p>
      </dgm:t>
    </dgm:pt>
    <dgm:pt modelId="{CCCA2766-CADB-4561-A8C1-68C18B9E8F53}" type="pres">
      <dgm:prSet presAssocID="{3142D7D6-23F0-464B-B356-A7AFA2045A41}" presName="Name0" presStyleCnt="0">
        <dgm:presLayoutVars>
          <dgm:dir/>
          <dgm:resizeHandles val="exact"/>
        </dgm:presLayoutVars>
      </dgm:prSet>
      <dgm:spPr/>
    </dgm:pt>
    <dgm:pt modelId="{A9BB8153-F510-4D57-B75D-E17B8E91FDBF}" type="pres">
      <dgm:prSet presAssocID="{552B3370-31EE-468A-B6B5-7595EFBD2CA5}" presName="parTxOnly" presStyleLbl="node1" presStyleIdx="0" presStyleCnt="5">
        <dgm:presLayoutVars>
          <dgm:bulletEnabled val="1"/>
        </dgm:presLayoutVars>
      </dgm:prSet>
      <dgm:spPr/>
    </dgm:pt>
    <dgm:pt modelId="{0805931A-6B2F-4342-A03B-43626A3EB754}" type="pres">
      <dgm:prSet presAssocID="{95BB04D8-69E4-4F14-ACBF-C01127678802}" presName="parSpace" presStyleCnt="0"/>
      <dgm:spPr/>
    </dgm:pt>
    <dgm:pt modelId="{9791300F-0CCB-44E9-A60C-1E08412AC2E4}" type="pres">
      <dgm:prSet presAssocID="{887ED03D-08AC-458F-BC9B-8B660EB20438}" presName="parTxOnly" presStyleLbl="node1" presStyleIdx="1" presStyleCnt="5">
        <dgm:presLayoutVars>
          <dgm:bulletEnabled val="1"/>
        </dgm:presLayoutVars>
      </dgm:prSet>
      <dgm:spPr/>
    </dgm:pt>
    <dgm:pt modelId="{30199714-0EEB-4467-8350-3F328609CEC2}" type="pres">
      <dgm:prSet presAssocID="{627F1E02-0896-4133-B53D-20A861D4AC05}" presName="parSpace" presStyleCnt="0"/>
      <dgm:spPr/>
    </dgm:pt>
    <dgm:pt modelId="{74E1D8C7-7754-4273-8F2A-D00250C6A275}" type="pres">
      <dgm:prSet presAssocID="{4F89BBAF-4BC7-49B1-B30A-37E6E0A3B9AA}" presName="parTxOnly" presStyleLbl="node1" presStyleIdx="2" presStyleCnt="5">
        <dgm:presLayoutVars>
          <dgm:bulletEnabled val="1"/>
        </dgm:presLayoutVars>
      </dgm:prSet>
      <dgm:spPr/>
    </dgm:pt>
    <dgm:pt modelId="{BDFE60AE-7A44-4F86-82EC-BBE4DC5460B6}" type="pres">
      <dgm:prSet presAssocID="{517CA056-643C-4B4A-8E19-E6C9A15DEC0F}" presName="parSpace" presStyleCnt="0"/>
      <dgm:spPr/>
    </dgm:pt>
    <dgm:pt modelId="{F4189F86-A065-4F77-BB42-FF94F133B62B}" type="pres">
      <dgm:prSet presAssocID="{931B4523-7A99-4953-B14A-322A0AB2CDA3}" presName="parTxOnly" presStyleLbl="node1" presStyleIdx="3" presStyleCnt="5">
        <dgm:presLayoutVars>
          <dgm:bulletEnabled val="1"/>
        </dgm:presLayoutVars>
      </dgm:prSet>
      <dgm:spPr/>
    </dgm:pt>
    <dgm:pt modelId="{109B1959-F5D3-4816-A924-ADD94626446B}" type="pres">
      <dgm:prSet presAssocID="{1E7E4C2E-D9A6-4404-8CA4-CB9E439E8340}" presName="parSpace" presStyleCnt="0"/>
      <dgm:spPr/>
    </dgm:pt>
    <dgm:pt modelId="{80085238-A962-471A-AF96-88B678956F4C}" type="pres">
      <dgm:prSet presAssocID="{FDBCEACF-3224-4628-968D-73C553BBC57D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EA7C3E1F-CD2C-4ED5-8DDE-9B434334A2C6}" srcId="{3142D7D6-23F0-464B-B356-A7AFA2045A41}" destId="{4F89BBAF-4BC7-49B1-B30A-37E6E0A3B9AA}" srcOrd="2" destOrd="0" parTransId="{118B079A-9305-439E-A3AF-6A9D49A29EB5}" sibTransId="{517CA056-643C-4B4A-8E19-E6C9A15DEC0F}"/>
    <dgm:cxn modelId="{34C38062-6259-4624-BA61-F38D69E69124}" type="presOf" srcId="{4F89BBAF-4BC7-49B1-B30A-37E6E0A3B9AA}" destId="{74E1D8C7-7754-4273-8F2A-D00250C6A275}" srcOrd="0" destOrd="0" presId="urn:microsoft.com/office/officeart/2005/8/layout/hChevron3"/>
    <dgm:cxn modelId="{161ADA66-9BC9-4516-9F3E-6EA2F3E7628F}" type="presOf" srcId="{887ED03D-08AC-458F-BC9B-8B660EB20438}" destId="{9791300F-0CCB-44E9-A60C-1E08412AC2E4}" srcOrd="0" destOrd="0" presId="urn:microsoft.com/office/officeart/2005/8/layout/hChevron3"/>
    <dgm:cxn modelId="{50A43E49-D1E0-44FE-AF29-09E2322B3ABA}" type="presOf" srcId="{552B3370-31EE-468A-B6B5-7595EFBD2CA5}" destId="{A9BB8153-F510-4D57-B75D-E17B8E91FDBF}" srcOrd="0" destOrd="0" presId="urn:microsoft.com/office/officeart/2005/8/layout/hChevron3"/>
    <dgm:cxn modelId="{DECC6C6C-2FDC-431B-BED2-834530A1A20A}" srcId="{3142D7D6-23F0-464B-B356-A7AFA2045A41}" destId="{552B3370-31EE-468A-B6B5-7595EFBD2CA5}" srcOrd="0" destOrd="0" parTransId="{8F7AE512-E3DE-4BD1-AC88-335B53F4E395}" sibTransId="{95BB04D8-69E4-4F14-ACBF-C01127678802}"/>
    <dgm:cxn modelId="{E6DAE17B-3EA9-4D13-ADB0-FDEF9D7C4965}" type="presOf" srcId="{931B4523-7A99-4953-B14A-322A0AB2CDA3}" destId="{F4189F86-A065-4F77-BB42-FF94F133B62B}" srcOrd="0" destOrd="0" presId="urn:microsoft.com/office/officeart/2005/8/layout/hChevron3"/>
    <dgm:cxn modelId="{EF3E4987-81EA-428A-9DAD-0275AD6A0BA9}" srcId="{3142D7D6-23F0-464B-B356-A7AFA2045A41}" destId="{FDBCEACF-3224-4628-968D-73C553BBC57D}" srcOrd="4" destOrd="0" parTransId="{41EBFC2D-79A0-4C05-9A95-961BEBC9DCED}" sibTransId="{09B702AC-4779-4C27-954D-52F7F28CFEED}"/>
    <dgm:cxn modelId="{D929009A-09D9-46F7-89D8-0F38731E66C5}" type="presOf" srcId="{FDBCEACF-3224-4628-968D-73C553BBC57D}" destId="{80085238-A962-471A-AF96-88B678956F4C}" srcOrd="0" destOrd="0" presId="urn:microsoft.com/office/officeart/2005/8/layout/hChevron3"/>
    <dgm:cxn modelId="{AE75B4B1-A736-417F-8A51-98D81FA80203}" srcId="{3142D7D6-23F0-464B-B356-A7AFA2045A41}" destId="{931B4523-7A99-4953-B14A-322A0AB2CDA3}" srcOrd="3" destOrd="0" parTransId="{2A7A4161-3799-43B0-97CE-53F33C5F812D}" sibTransId="{1E7E4C2E-D9A6-4404-8CA4-CB9E439E8340}"/>
    <dgm:cxn modelId="{E5C26BB9-B445-409F-BEAD-5846733F5497}" type="presOf" srcId="{3142D7D6-23F0-464B-B356-A7AFA2045A41}" destId="{CCCA2766-CADB-4561-A8C1-68C18B9E8F53}" srcOrd="0" destOrd="0" presId="urn:microsoft.com/office/officeart/2005/8/layout/hChevron3"/>
    <dgm:cxn modelId="{426C39E5-5833-4AAA-AB29-66845CBFF841}" srcId="{3142D7D6-23F0-464B-B356-A7AFA2045A41}" destId="{887ED03D-08AC-458F-BC9B-8B660EB20438}" srcOrd="1" destOrd="0" parTransId="{35378B94-878E-4512-B7CB-F5EBE9BD2CE8}" sibTransId="{627F1E02-0896-4133-B53D-20A861D4AC05}"/>
    <dgm:cxn modelId="{838074D0-D13D-4840-93B7-4AFFFD708E7F}" type="presParOf" srcId="{CCCA2766-CADB-4561-A8C1-68C18B9E8F53}" destId="{A9BB8153-F510-4D57-B75D-E17B8E91FDBF}" srcOrd="0" destOrd="0" presId="urn:microsoft.com/office/officeart/2005/8/layout/hChevron3"/>
    <dgm:cxn modelId="{394B10E2-E366-46DD-B243-DD70317A1391}" type="presParOf" srcId="{CCCA2766-CADB-4561-A8C1-68C18B9E8F53}" destId="{0805931A-6B2F-4342-A03B-43626A3EB754}" srcOrd="1" destOrd="0" presId="urn:microsoft.com/office/officeart/2005/8/layout/hChevron3"/>
    <dgm:cxn modelId="{EC595340-240D-49E9-8588-F4819927B6D5}" type="presParOf" srcId="{CCCA2766-CADB-4561-A8C1-68C18B9E8F53}" destId="{9791300F-0CCB-44E9-A60C-1E08412AC2E4}" srcOrd="2" destOrd="0" presId="urn:microsoft.com/office/officeart/2005/8/layout/hChevron3"/>
    <dgm:cxn modelId="{334AE485-B37C-491B-AA4D-E2BECFA0FD01}" type="presParOf" srcId="{CCCA2766-CADB-4561-A8C1-68C18B9E8F53}" destId="{30199714-0EEB-4467-8350-3F328609CEC2}" srcOrd="3" destOrd="0" presId="urn:microsoft.com/office/officeart/2005/8/layout/hChevron3"/>
    <dgm:cxn modelId="{70898E6D-16B6-474B-877F-D12210FA0892}" type="presParOf" srcId="{CCCA2766-CADB-4561-A8C1-68C18B9E8F53}" destId="{74E1D8C7-7754-4273-8F2A-D00250C6A275}" srcOrd="4" destOrd="0" presId="urn:microsoft.com/office/officeart/2005/8/layout/hChevron3"/>
    <dgm:cxn modelId="{59368F4A-1147-4B0B-A324-B65564EA7C41}" type="presParOf" srcId="{CCCA2766-CADB-4561-A8C1-68C18B9E8F53}" destId="{BDFE60AE-7A44-4F86-82EC-BBE4DC5460B6}" srcOrd="5" destOrd="0" presId="urn:microsoft.com/office/officeart/2005/8/layout/hChevron3"/>
    <dgm:cxn modelId="{C689BD4D-ECD5-4F19-A122-871E1279A510}" type="presParOf" srcId="{CCCA2766-CADB-4561-A8C1-68C18B9E8F53}" destId="{F4189F86-A065-4F77-BB42-FF94F133B62B}" srcOrd="6" destOrd="0" presId="urn:microsoft.com/office/officeart/2005/8/layout/hChevron3"/>
    <dgm:cxn modelId="{8DFA479B-01A5-4C92-9F9D-ED52459ECB9A}" type="presParOf" srcId="{CCCA2766-CADB-4561-A8C1-68C18B9E8F53}" destId="{109B1959-F5D3-4816-A924-ADD94626446B}" srcOrd="7" destOrd="0" presId="urn:microsoft.com/office/officeart/2005/8/layout/hChevron3"/>
    <dgm:cxn modelId="{66D7B108-CBA1-4276-BDCE-ED406BE0D267}" type="presParOf" srcId="{CCCA2766-CADB-4561-A8C1-68C18B9E8F53}" destId="{80085238-A962-471A-AF96-88B678956F4C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42D7D6-23F0-464B-B356-A7AFA2045A41}" type="doc">
      <dgm:prSet loTypeId="urn:microsoft.com/office/officeart/2005/8/layout/hChevron3" loCatId="process" qsTypeId="urn:microsoft.com/office/officeart/2005/8/quickstyle/simple1" qsCatId="simple" csTypeId="urn:microsoft.com/office/officeart/2005/8/colors/accent5_5" csCatId="accent5" phldr="1"/>
      <dgm:spPr/>
    </dgm:pt>
    <dgm:pt modelId="{552B3370-31EE-468A-B6B5-7595EFBD2CA5}">
      <dgm:prSet phldrT="[텍스트]" custT="1"/>
      <dgm:spPr>
        <a:solidFill>
          <a:schemeClr val="bg1">
            <a:lumMod val="85000"/>
          </a:schemeClr>
        </a:solidFill>
      </dgm:spPr>
      <dgm:t>
        <a:bodyPr/>
        <a:lstStyle/>
        <a:p>
          <a:pPr latinLnBrk="1"/>
          <a:r>
            <a:rPr lang="ko-KR" altLang="en-US" sz="2000" dirty="0"/>
            <a:t>다운 샘플링</a:t>
          </a:r>
        </a:p>
      </dgm:t>
    </dgm:pt>
    <dgm:pt modelId="{8F7AE512-E3DE-4BD1-AC88-335B53F4E395}" type="parTrans" cxnId="{DECC6C6C-2FDC-431B-BED2-834530A1A20A}">
      <dgm:prSet/>
      <dgm:spPr/>
      <dgm:t>
        <a:bodyPr/>
        <a:lstStyle/>
        <a:p>
          <a:pPr latinLnBrk="1"/>
          <a:endParaRPr lang="ko-KR" altLang="en-US" sz="2000"/>
        </a:p>
      </dgm:t>
    </dgm:pt>
    <dgm:pt modelId="{95BB04D8-69E4-4F14-ACBF-C01127678802}" type="sibTrans" cxnId="{DECC6C6C-2FDC-431B-BED2-834530A1A20A}">
      <dgm:prSet/>
      <dgm:spPr/>
      <dgm:t>
        <a:bodyPr/>
        <a:lstStyle/>
        <a:p>
          <a:pPr latinLnBrk="1"/>
          <a:endParaRPr lang="ko-KR" altLang="en-US" sz="2000"/>
        </a:p>
      </dgm:t>
    </dgm:pt>
    <dgm:pt modelId="{887ED03D-08AC-458F-BC9B-8B660EB20438}">
      <dgm:prSet phldrT="[텍스트]" custT="1"/>
      <dgm:spPr>
        <a:solidFill>
          <a:schemeClr val="bg1">
            <a:lumMod val="85000"/>
          </a:schemeClr>
        </a:solidFill>
      </dgm:spPr>
      <dgm:t>
        <a:bodyPr/>
        <a:lstStyle/>
        <a:p>
          <a:pPr latinLnBrk="1"/>
          <a:r>
            <a:rPr lang="ko-KR" altLang="en-US" sz="1800" dirty="0"/>
            <a:t>대역통과필터</a:t>
          </a:r>
          <a:endParaRPr lang="en-US" altLang="ko-KR" sz="1800" dirty="0"/>
        </a:p>
      </dgm:t>
    </dgm:pt>
    <dgm:pt modelId="{35378B94-878E-4512-B7CB-F5EBE9BD2CE8}" type="parTrans" cxnId="{426C39E5-5833-4AAA-AB29-66845CBFF841}">
      <dgm:prSet/>
      <dgm:spPr/>
      <dgm:t>
        <a:bodyPr/>
        <a:lstStyle/>
        <a:p>
          <a:pPr latinLnBrk="1"/>
          <a:endParaRPr lang="ko-KR" altLang="en-US" sz="2000"/>
        </a:p>
      </dgm:t>
    </dgm:pt>
    <dgm:pt modelId="{627F1E02-0896-4133-B53D-20A861D4AC05}" type="sibTrans" cxnId="{426C39E5-5833-4AAA-AB29-66845CBFF841}">
      <dgm:prSet/>
      <dgm:spPr/>
      <dgm:t>
        <a:bodyPr/>
        <a:lstStyle/>
        <a:p>
          <a:pPr latinLnBrk="1"/>
          <a:endParaRPr lang="ko-KR" altLang="en-US" sz="2000"/>
        </a:p>
      </dgm:t>
    </dgm:pt>
    <dgm:pt modelId="{931B4523-7A99-4953-B14A-322A0AB2CDA3}">
      <dgm:prSet phldrT="[텍스트]" custT="1"/>
      <dgm:spPr>
        <a:solidFill>
          <a:srgbClr val="9DC3E6"/>
        </a:solidFill>
        <a:ln>
          <a:solidFill>
            <a:schemeClr val="bg1"/>
          </a:solidFill>
        </a:ln>
      </dgm:spPr>
      <dgm:t>
        <a:bodyPr/>
        <a:lstStyle/>
        <a:p>
          <a:pPr latinLnBrk="1">
            <a:lnSpc>
              <a:spcPct val="100000"/>
            </a:lnSpc>
            <a:spcAft>
              <a:spcPts val="0"/>
            </a:spcAft>
          </a:pPr>
          <a:r>
            <a:rPr lang="ko-KR" altLang="en-US" sz="1800" dirty="0"/>
            <a:t>데이터 </a:t>
          </a:r>
          <a:endParaRPr lang="en-US" altLang="ko-KR" sz="1800" dirty="0"/>
        </a:p>
        <a:p>
          <a:pPr latinLnBrk="1">
            <a:lnSpc>
              <a:spcPct val="100000"/>
            </a:lnSpc>
            <a:spcAft>
              <a:spcPts val="0"/>
            </a:spcAft>
          </a:pPr>
          <a:r>
            <a:rPr lang="ko-KR" altLang="en-US" sz="1800" dirty="0"/>
            <a:t>분할</a:t>
          </a:r>
          <a:endParaRPr lang="en-US" altLang="ko-KR" sz="1800" dirty="0"/>
        </a:p>
      </dgm:t>
    </dgm:pt>
    <dgm:pt modelId="{2A7A4161-3799-43B0-97CE-53F33C5F812D}" type="parTrans" cxnId="{AE75B4B1-A736-417F-8A51-98D81FA80203}">
      <dgm:prSet/>
      <dgm:spPr/>
      <dgm:t>
        <a:bodyPr/>
        <a:lstStyle/>
        <a:p>
          <a:pPr latinLnBrk="1"/>
          <a:endParaRPr lang="ko-KR" altLang="en-US" sz="2000"/>
        </a:p>
      </dgm:t>
    </dgm:pt>
    <dgm:pt modelId="{1E7E4C2E-D9A6-4404-8CA4-CB9E439E8340}" type="sibTrans" cxnId="{AE75B4B1-A736-417F-8A51-98D81FA80203}">
      <dgm:prSet/>
      <dgm:spPr/>
      <dgm:t>
        <a:bodyPr/>
        <a:lstStyle/>
        <a:p>
          <a:pPr latinLnBrk="1"/>
          <a:endParaRPr lang="ko-KR" altLang="en-US" sz="2000"/>
        </a:p>
      </dgm:t>
    </dgm:pt>
    <dgm:pt modelId="{FDBCEACF-3224-4628-968D-73C553BBC57D}">
      <dgm:prSet phldrT="[텍스트]" custT="1"/>
      <dgm:spPr>
        <a:solidFill>
          <a:srgbClr val="ADCDEA"/>
        </a:solidFill>
        <a:ln>
          <a:solidFill>
            <a:schemeClr val="bg1"/>
          </a:solidFill>
        </a:ln>
      </dgm:spPr>
      <dgm:t>
        <a:bodyPr/>
        <a:lstStyle/>
        <a:p>
          <a:pPr latinLnBrk="1"/>
          <a:r>
            <a:rPr lang="ko-KR" altLang="en-US" sz="1800" dirty="0"/>
            <a:t>연합학습 적용</a:t>
          </a:r>
          <a:endParaRPr lang="en-US" altLang="ko-KR" sz="1800" dirty="0"/>
        </a:p>
      </dgm:t>
    </dgm:pt>
    <dgm:pt modelId="{41EBFC2D-79A0-4C05-9A95-961BEBC9DCED}" type="parTrans" cxnId="{EF3E4987-81EA-428A-9DAD-0275AD6A0BA9}">
      <dgm:prSet/>
      <dgm:spPr/>
      <dgm:t>
        <a:bodyPr/>
        <a:lstStyle/>
        <a:p>
          <a:pPr latinLnBrk="1"/>
          <a:endParaRPr lang="ko-KR" altLang="en-US" sz="2000"/>
        </a:p>
      </dgm:t>
    </dgm:pt>
    <dgm:pt modelId="{09B702AC-4779-4C27-954D-52F7F28CFEED}" type="sibTrans" cxnId="{EF3E4987-81EA-428A-9DAD-0275AD6A0BA9}">
      <dgm:prSet/>
      <dgm:spPr/>
      <dgm:t>
        <a:bodyPr/>
        <a:lstStyle/>
        <a:p>
          <a:pPr latinLnBrk="1"/>
          <a:endParaRPr lang="ko-KR" altLang="en-US" sz="2000"/>
        </a:p>
      </dgm:t>
    </dgm:pt>
    <dgm:pt modelId="{EF21424A-175F-423C-AB10-17B7793150CF}">
      <dgm:prSet phldrT="[텍스트]" custT="1"/>
      <dgm:spPr/>
      <dgm:t>
        <a:bodyPr/>
        <a:lstStyle/>
        <a:p>
          <a:pPr latinLnBrk="1"/>
          <a:r>
            <a:rPr lang="en-US" altLang="ko-KR" sz="1600" dirty="0"/>
            <a:t>R</a:t>
          </a:r>
          <a:r>
            <a:rPr lang="ko-KR" altLang="en-US" sz="1600" dirty="0"/>
            <a:t>피크 탐지</a:t>
          </a:r>
          <a:endParaRPr lang="en-US" altLang="ko-KR" sz="1600" dirty="0"/>
        </a:p>
      </dgm:t>
    </dgm:pt>
    <dgm:pt modelId="{EE6E1545-ED60-4179-B9C0-A8AD3D0FF110}" type="parTrans" cxnId="{3050239F-C4F5-4DA6-8911-2F6C9A9CCD8D}">
      <dgm:prSet/>
      <dgm:spPr/>
      <dgm:t>
        <a:bodyPr/>
        <a:lstStyle/>
        <a:p>
          <a:pPr latinLnBrk="1"/>
          <a:endParaRPr lang="ko-KR" altLang="en-US"/>
        </a:p>
      </dgm:t>
    </dgm:pt>
    <dgm:pt modelId="{F2A60635-E36D-4010-B30F-E89FF2509750}" type="sibTrans" cxnId="{3050239F-C4F5-4DA6-8911-2F6C9A9CCD8D}">
      <dgm:prSet/>
      <dgm:spPr/>
      <dgm:t>
        <a:bodyPr/>
        <a:lstStyle/>
        <a:p>
          <a:pPr latinLnBrk="1"/>
          <a:endParaRPr lang="ko-KR" altLang="en-US"/>
        </a:p>
      </dgm:t>
    </dgm:pt>
    <dgm:pt modelId="{CCCA2766-CADB-4561-A8C1-68C18B9E8F53}" type="pres">
      <dgm:prSet presAssocID="{3142D7D6-23F0-464B-B356-A7AFA2045A41}" presName="Name0" presStyleCnt="0">
        <dgm:presLayoutVars>
          <dgm:dir/>
          <dgm:resizeHandles val="exact"/>
        </dgm:presLayoutVars>
      </dgm:prSet>
      <dgm:spPr/>
    </dgm:pt>
    <dgm:pt modelId="{A9BB8153-F510-4D57-B75D-E17B8E91FDBF}" type="pres">
      <dgm:prSet presAssocID="{552B3370-31EE-468A-B6B5-7595EFBD2CA5}" presName="parTxOnly" presStyleLbl="node1" presStyleIdx="0" presStyleCnt="5">
        <dgm:presLayoutVars>
          <dgm:bulletEnabled val="1"/>
        </dgm:presLayoutVars>
      </dgm:prSet>
      <dgm:spPr/>
    </dgm:pt>
    <dgm:pt modelId="{0805931A-6B2F-4342-A03B-43626A3EB754}" type="pres">
      <dgm:prSet presAssocID="{95BB04D8-69E4-4F14-ACBF-C01127678802}" presName="parSpace" presStyleCnt="0"/>
      <dgm:spPr/>
    </dgm:pt>
    <dgm:pt modelId="{9791300F-0CCB-44E9-A60C-1E08412AC2E4}" type="pres">
      <dgm:prSet presAssocID="{887ED03D-08AC-458F-BC9B-8B660EB20438}" presName="parTxOnly" presStyleLbl="node1" presStyleIdx="1" presStyleCnt="5">
        <dgm:presLayoutVars>
          <dgm:bulletEnabled val="1"/>
        </dgm:presLayoutVars>
      </dgm:prSet>
      <dgm:spPr/>
    </dgm:pt>
    <dgm:pt modelId="{30199714-0EEB-4467-8350-3F328609CEC2}" type="pres">
      <dgm:prSet presAssocID="{627F1E02-0896-4133-B53D-20A861D4AC05}" presName="parSpace" presStyleCnt="0"/>
      <dgm:spPr/>
    </dgm:pt>
    <dgm:pt modelId="{D49EAD8D-0281-4CFB-86A6-70EB32492157}" type="pres">
      <dgm:prSet presAssocID="{EF21424A-175F-423C-AB10-17B7793150CF}" presName="parTxOnly" presStyleLbl="node1" presStyleIdx="2" presStyleCnt="5">
        <dgm:presLayoutVars>
          <dgm:bulletEnabled val="1"/>
        </dgm:presLayoutVars>
      </dgm:prSet>
      <dgm:spPr/>
    </dgm:pt>
    <dgm:pt modelId="{D5DAB78D-9C34-485A-BE7D-B47237296660}" type="pres">
      <dgm:prSet presAssocID="{F2A60635-E36D-4010-B30F-E89FF2509750}" presName="parSpace" presStyleCnt="0"/>
      <dgm:spPr/>
    </dgm:pt>
    <dgm:pt modelId="{F4189F86-A065-4F77-BB42-FF94F133B62B}" type="pres">
      <dgm:prSet presAssocID="{931B4523-7A99-4953-B14A-322A0AB2CDA3}" presName="parTxOnly" presStyleLbl="node1" presStyleIdx="3" presStyleCnt="5">
        <dgm:presLayoutVars>
          <dgm:bulletEnabled val="1"/>
        </dgm:presLayoutVars>
      </dgm:prSet>
      <dgm:spPr/>
    </dgm:pt>
    <dgm:pt modelId="{109B1959-F5D3-4816-A924-ADD94626446B}" type="pres">
      <dgm:prSet presAssocID="{1E7E4C2E-D9A6-4404-8CA4-CB9E439E8340}" presName="parSpace" presStyleCnt="0"/>
      <dgm:spPr/>
    </dgm:pt>
    <dgm:pt modelId="{80085238-A962-471A-AF96-88B678956F4C}" type="pres">
      <dgm:prSet presAssocID="{FDBCEACF-3224-4628-968D-73C553BBC57D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161ADA66-9BC9-4516-9F3E-6EA2F3E7628F}" type="presOf" srcId="{887ED03D-08AC-458F-BC9B-8B660EB20438}" destId="{9791300F-0CCB-44E9-A60C-1E08412AC2E4}" srcOrd="0" destOrd="0" presId="urn:microsoft.com/office/officeart/2005/8/layout/hChevron3"/>
    <dgm:cxn modelId="{50A43E49-D1E0-44FE-AF29-09E2322B3ABA}" type="presOf" srcId="{552B3370-31EE-468A-B6B5-7595EFBD2CA5}" destId="{A9BB8153-F510-4D57-B75D-E17B8E91FDBF}" srcOrd="0" destOrd="0" presId="urn:microsoft.com/office/officeart/2005/8/layout/hChevron3"/>
    <dgm:cxn modelId="{DECC6C6C-2FDC-431B-BED2-834530A1A20A}" srcId="{3142D7D6-23F0-464B-B356-A7AFA2045A41}" destId="{552B3370-31EE-468A-B6B5-7595EFBD2CA5}" srcOrd="0" destOrd="0" parTransId="{8F7AE512-E3DE-4BD1-AC88-335B53F4E395}" sibTransId="{95BB04D8-69E4-4F14-ACBF-C01127678802}"/>
    <dgm:cxn modelId="{E6DAE17B-3EA9-4D13-ADB0-FDEF9D7C4965}" type="presOf" srcId="{931B4523-7A99-4953-B14A-322A0AB2CDA3}" destId="{F4189F86-A065-4F77-BB42-FF94F133B62B}" srcOrd="0" destOrd="0" presId="urn:microsoft.com/office/officeart/2005/8/layout/hChevron3"/>
    <dgm:cxn modelId="{EF3E4987-81EA-428A-9DAD-0275AD6A0BA9}" srcId="{3142D7D6-23F0-464B-B356-A7AFA2045A41}" destId="{FDBCEACF-3224-4628-968D-73C553BBC57D}" srcOrd="4" destOrd="0" parTransId="{41EBFC2D-79A0-4C05-9A95-961BEBC9DCED}" sibTransId="{09B702AC-4779-4C27-954D-52F7F28CFEED}"/>
    <dgm:cxn modelId="{D929009A-09D9-46F7-89D8-0F38731E66C5}" type="presOf" srcId="{FDBCEACF-3224-4628-968D-73C553BBC57D}" destId="{80085238-A962-471A-AF96-88B678956F4C}" srcOrd="0" destOrd="0" presId="urn:microsoft.com/office/officeart/2005/8/layout/hChevron3"/>
    <dgm:cxn modelId="{3050239F-C4F5-4DA6-8911-2F6C9A9CCD8D}" srcId="{3142D7D6-23F0-464B-B356-A7AFA2045A41}" destId="{EF21424A-175F-423C-AB10-17B7793150CF}" srcOrd="2" destOrd="0" parTransId="{EE6E1545-ED60-4179-B9C0-A8AD3D0FF110}" sibTransId="{F2A60635-E36D-4010-B30F-E89FF2509750}"/>
    <dgm:cxn modelId="{AE75B4B1-A736-417F-8A51-98D81FA80203}" srcId="{3142D7D6-23F0-464B-B356-A7AFA2045A41}" destId="{931B4523-7A99-4953-B14A-322A0AB2CDA3}" srcOrd="3" destOrd="0" parTransId="{2A7A4161-3799-43B0-97CE-53F33C5F812D}" sibTransId="{1E7E4C2E-D9A6-4404-8CA4-CB9E439E8340}"/>
    <dgm:cxn modelId="{E5C26BB9-B445-409F-BEAD-5846733F5497}" type="presOf" srcId="{3142D7D6-23F0-464B-B356-A7AFA2045A41}" destId="{CCCA2766-CADB-4561-A8C1-68C18B9E8F53}" srcOrd="0" destOrd="0" presId="urn:microsoft.com/office/officeart/2005/8/layout/hChevron3"/>
    <dgm:cxn modelId="{543569DD-5D92-4B4D-B610-DC8398789225}" type="presOf" srcId="{EF21424A-175F-423C-AB10-17B7793150CF}" destId="{D49EAD8D-0281-4CFB-86A6-70EB32492157}" srcOrd="0" destOrd="0" presId="urn:microsoft.com/office/officeart/2005/8/layout/hChevron3"/>
    <dgm:cxn modelId="{426C39E5-5833-4AAA-AB29-66845CBFF841}" srcId="{3142D7D6-23F0-464B-B356-A7AFA2045A41}" destId="{887ED03D-08AC-458F-BC9B-8B660EB20438}" srcOrd="1" destOrd="0" parTransId="{35378B94-878E-4512-B7CB-F5EBE9BD2CE8}" sibTransId="{627F1E02-0896-4133-B53D-20A861D4AC05}"/>
    <dgm:cxn modelId="{838074D0-D13D-4840-93B7-4AFFFD708E7F}" type="presParOf" srcId="{CCCA2766-CADB-4561-A8C1-68C18B9E8F53}" destId="{A9BB8153-F510-4D57-B75D-E17B8E91FDBF}" srcOrd="0" destOrd="0" presId="urn:microsoft.com/office/officeart/2005/8/layout/hChevron3"/>
    <dgm:cxn modelId="{394B10E2-E366-46DD-B243-DD70317A1391}" type="presParOf" srcId="{CCCA2766-CADB-4561-A8C1-68C18B9E8F53}" destId="{0805931A-6B2F-4342-A03B-43626A3EB754}" srcOrd="1" destOrd="0" presId="urn:microsoft.com/office/officeart/2005/8/layout/hChevron3"/>
    <dgm:cxn modelId="{EC595340-240D-49E9-8588-F4819927B6D5}" type="presParOf" srcId="{CCCA2766-CADB-4561-A8C1-68C18B9E8F53}" destId="{9791300F-0CCB-44E9-A60C-1E08412AC2E4}" srcOrd="2" destOrd="0" presId="urn:microsoft.com/office/officeart/2005/8/layout/hChevron3"/>
    <dgm:cxn modelId="{334AE485-B37C-491B-AA4D-E2BECFA0FD01}" type="presParOf" srcId="{CCCA2766-CADB-4561-A8C1-68C18B9E8F53}" destId="{30199714-0EEB-4467-8350-3F328609CEC2}" srcOrd="3" destOrd="0" presId="urn:microsoft.com/office/officeart/2005/8/layout/hChevron3"/>
    <dgm:cxn modelId="{B1D2CAB9-8184-4BFD-BB80-A6D47A1F5D81}" type="presParOf" srcId="{CCCA2766-CADB-4561-A8C1-68C18B9E8F53}" destId="{D49EAD8D-0281-4CFB-86A6-70EB32492157}" srcOrd="4" destOrd="0" presId="urn:microsoft.com/office/officeart/2005/8/layout/hChevron3"/>
    <dgm:cxn modelId="{07733FDA-63E5-43A7-963E-FAF65EAA307E}" type="presParOf" srcId="{CCCA2766-CADB-4561-A8C1-68C18B9E8F53}" destId="{D5DAB78D-9C34-485A-BE7D-B47237296660}" srcOrd="5" destOrd="0" presId="urn:microsoft.com/office/officeart/2005/8/layout/hChevron3"/>
    <dgm:cxn modelId="{C689BD4D-ECD5-4F19-A122-871E1279A510}" type="presParOf" srcId="{CCCA2766-CADB-4561-A8C1-68C18B9E8F53}" destId="{F4189F86-A065-4F77-BB42-FF94F133B62B}" srcOrd="6" destOrd="0" presId="urn:microsoft.com/office/officeart/2005/8/layout/hChevron3"/>
    <dgm:cxn modelId="{8DFA479B-01A5-4C92-9F9D-ED52459ECB9A}" type="presParOf" srcId="{CCCA2766-CADB-4561-A8C1-68C18B9E8F53}" destId="{109B1959-F5D3-4816-A924-ADD94626446B}" srcOrd="7" destOrd="0" presId="urn:microsoft.com/office/officeart/2005/8/layout/hChevron3"/>
    <dgm:cxn modelId="{66D7B108-CBA1-4276-BDCE-ED406BE0D267}" type="presParOf" srcId="{CCCA2766-CADB-4561-A8C1-68C18B9E8F53}" destId="{80085238-A962-471A-AF96-88B678956F4C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BB8153-F510-4D57-B75D-E17B8E91FDBF}">
      <dsp:nvSpPr>
        <dsp:cNvPr id="0" name=""/>
        <dsp:cNvSpPr/>
      </dsp:nvSpPr>
      <dsp:spPr>
        <a:xfrm>
          <a:off x="992" y="707607"/>
          <a:ext cx="1935710" cy="774284"/>
        </a:xfrm>
        <a:prstGeom prst="homePlate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다운 샘플링</a:t>
          </a:r>
        </a:p>
      </dsp:txBody>
      <dsp:txXfrm>
        <a:off x="992" y="707607"/>
        <a:ext cx="1742139" cy="774284"/>
      </dsp:txXfrm>
    </dsp:sp>
    <dsp:sp modelId="{9791300F-0CCB-44E9-A60C-1E08412AC2E4}">
      <dsp:nvSpPr>
        <dsp:cNvPr id="0" name=""/>
        <dsp:cNvSpPr/>
      </dsp:nvSpPr>
      <dsp:spPr>
        <a:xfrm>
          <a:off x="1549561" y="707607"/>
          <a:ext cx="1935710" cy="774284"/>
        </a:xfrm>
        <a:prstGeom prst="chevron">
          <a:avLst/>
        </a:prstGeom>
        <a:solidFill>
          <a:schemeClr val="accent5">
            <a:alpha val="90000"/>
            <a:hueOff val="0"/>
            <a:satOff val="0"/>
            <a:lumOff val="0"/>
            <a:alphaOff val="-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대역통과필터</a:t>
          </a:r>
          <a:endParaRPr lang="en-US" altLang="ko-KR" sz="1800" kern="1200" dirty="0"/>
        </a:p>
      </dsp:txBody>
      <dsp:txXfrm>
        <a:off x="1936703" y="707607"/>
        <a:ext cx="1161426" cy="774284"/>
      </dsp:txXfrm>
    </dsp:sp>
    <dsp:sp modelId="{74E1D8C7-7754-4273-8F2A-D00250C6A275}">
      <dsp:nvSpPr>
        <dsp:cNvPr id="0" name=""/>
        <dsp:cNvSpPr/>
      </dsp:nvSpPr>
      <dsp:spPr>
        <a:xfrm>
          <a:off x="3098129" y="707607"/>
          <a:ext cx="1935710" cy="774284"/>
        </a:xfrm>
        <a:prstGeom prst="chevron">
          <a:avLst/>
        </a:prstGeom>
        <a:solidFill>
          <a:schemeClr val="accent5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R</a:t>
          </a:r>
          <a:r>
            <a:rPr lang="ko-KR" altLang="en-US" sz="1600" kern="1200" dirty="0"/>
            <a:t>피크 탐지</a:t>
          </a:r>
          <a:endParaRPr lang="en-US" altLang="ko-KR" sz="1600" kern="1200" dirty="0"/>
        </a:p>
      </dsp:txBody>
      <dsp:txXfrm>
        <a:off x="3485271" y="707607"/>
        <a:ext cx="1161426" cy="774284"/>
      </dsp:txXfrm>
    </dsp:sp>
    <dsp:sp modelId="{F4189F86-A065-4F77-BB42-FF94F133B62B}">
      <dsp:nvSpPr>
        <dsp:cNvPr id="0" name=""/>
        <dsp:cNvSpPr/>
      </dsp:nvSpPr>
      <dsp:spPr>
        <a:xfrm>
          <a:off x="4646698" y="707607"/>
          <a:ext cx="1935710" cy="774284"/>
        </a:xfrm>
        <a:prstGeom prst="chevron">
          <a:avLst/>
        </a:prstGeom>
        <a:solidFill>
          <a:schemeClr val="accent5">
            <a:alpha val="90000"/>
            <a:hueOff val="0"/>
            <a:satOff val="0"/>
            <a:lumOff val="0"/>
            <a:alphaOff val="-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 latinLnBrk="1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ko-KR" altLang="en-US" sz="1800" kern="1200" dirty="0"/>
            <a:t>데이터 </a:t>
          </a:r>
          <a:endParaRPr lang="en-US" altLang="ko-KR" sz="1800" kern="1200" dirty="0"/>
        </a:p>
        <a:p>
          <a:pPr marL="0" lvl="0" indent="0" algn="ctr" defTabSz="800100" latinLnBrk="1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ko-KR" altLang="en-US" sz="1800" kern="1200" dirty="0"/>
            <a:t>분할</a:t>
          </a:r>
          <a:endParaRPr lang="en-US" altLang="ko-KR" sz="1800" kern="1200" dirty="0"/>
        </a:p>
      </dsp:txBody>
      <dsp:txXfrm>
        <a:off x="5033840" y="707607"/>
        <a:ext cx="1161426" cy="774284"/>
      </dsp:txXfrm>
    </dsp:sp>
    <dsp:sp modelId="{80085238-A962-471A-AF96-88B678956F4C}">
      <dsp:nvSpPr>
        <dsp:cNvPr id="0" name=""/>
        <dsp:cNvSpPr/>
      </dsp:nvSpPr>
      <dsp:spPr>
        <a:xfrm>
          <a:off x="6195266" y="707607"/>
          <a:ext cx="1935710" cy="774284"/>
        </a:xfrm>
        <a:prstGeom prst="chevron">
          <a:avLst/>
        </a:prstGeom>
        <a:solidFill>
          <a:schemeClr val="accent5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연합학습 적용</a:t>
          </a:r>
          <a:endParaRPr lang="en-US" altLang="ko-KR" sz="1800" kern="1200" dirty="0"/>
        </a:p>
      </dsp:txBody>
      <dsp:txXfrm>
        <a:off x="6582408" y="707607"/>
        <a:ext cx="1161426" cy="7742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BB8153-F510-4D57-B75D-E17B8E91FDBF}">
      <dsp:nvSpPr>
        <dsp:cNvPr id="0" name=""/>
        <dsp:cNvSpPr/>
      </dsp:nvSpPr>
      <dsp:spPr>
        <a:xfrm>
          <a:off x="992" y="63717"/>
          <a:ext cx="1935710" cy="774284"/>
        </a:xfrm>
        <a:prstGeom prst="homePlate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다운 샘플링</a:t>
          </a:r>
        </a:p>
      </dsp:txBody>
      <dsp:txXfrm>
        <a:off x="992" y="63717"/>
        <a:ext cx="1742139" cy="774284"/>
      </dsp:txXfrm>
    </dsp:sp>
    <dsp:sp modelId="{9791300F-0CCB-44E9-A60C-1E08412AC2E4}">
      <dsp:nvSpPr>
        <dsp:cNvPr id="0" name=""/>
        <dsp:cNvSpPr/>
      </dsp:nvSpPr>
      <dsp:spPr>
        <a:xfrm>
          <a:off x="1549561" y="63717"/>
          <a:ext cx="1935710" cy="774284"/>
        </a:xfrm>
        <a:prstGeom prst="chevron">
          <a:avLst/>
        </a:prstGeom>
        <a:solidFill>
          <a:schemeClr val="accent5">
            <a:alpha val="90000"/>
            <a:hueOff val="0"/>
            <a:satOff val="0"/>
            <a:lumOff val="0"/>
            <a:alphaOff val="-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대역통과필터</a:t>
          </a:r>
          <a:endParaRPr lang="en-US" altLang="ko-KR" sz="1800" kern="1200" dirty="0"/>
        </a:p>
      </dsp:txBody>
      <dsp:txXfrm>
        <a:off x="1936703" y="63717"/>
        <a:ext cx="1161426" cy="774284"/>
      </dsp:txXfrm>
    </dsp:sp>
    <dsp:sp modelId="{74E1D8C7-7754-4273-8F2A-D00250C6A275}">
      <dsp:nvSpPr>
        <dsp:cNvPr id="0" name=""/>
        <dsp:cNvSpPr/>
      </dsp:nvSpPr>
      <dsp:spPr>
        <a:xfrm>
          <a:off x="3098129" y="63717"/>
          <a:ext cx="1935710" cy="774284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R</a:t>
          </a:r>
          <a:r>
            <a:rPr lang="ko-KR" altLang="en-US" sz="1600" kern="1200" dirty="0"/>
            <a:t>피크 탐지</a:t>
          </a:r>
          <a:endParaRPr lang="en-US" altLang="ko-KR" sz="1600" kern="1200" dirty="0"/>
        </a:p>
      </dsp:txBody>
      <dsp:txXfrm>
        <a:off x="3485271" y="63717"/>
        <a:ext cx="1161426" cy="774284"/>
      </dsp:txXfrm>
    </dsp:sp>
    <dsp:sp modelId="{F4189F86-A065-4F77-BB42-FF94F133B62B}">
      <dsp:nvSpPr>
        <dsp:cNvPr id="0" name=""/>
        <dsp:cNvSpPr/>
      </dsp:nvSpPr>
      <dsp:spPr>
        <a:xfrm>
          <a:off x="4646698" y="63717"/>
          <a:ext cx="1935710" cy="774284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 latinLnBrk="1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ko-KR" altLang="en-US" sz="1800" kern="1200" dirty="0"/>
            <a:t>데이터 </a:t>
          </a:r>
          <a:endParaRPr lang="en-US" altLang="ko-KR" sz="1800" kern="1200" dirty="0"/>
        </a:p>
        <a:p>
          <a:pPr marL="0" lvl="0" indent="0" algn="ctr" defTabSz="800100" latinLnBrk="1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ko-KR" altLang="en-US" sz="1800" kern="1200" dirty="0"/>
            <a:t>분할</a:t>
          </a:r>
          <a:endParaRPr lang="en-US" altLang="ko-KR" sz="1800" kern="1200" dirty="0"/>
        </a:p>
      </dsp:txBody>
      <dsp:txXfrm>
        <a:off x="5033840" y="63717"/>
        <a:ext cx="1161426" cy="774284"/>
      </dsp:txXfrm>
    </dsp:sp>
    <dsp:sp modelId="{80085238-A962-471A-AF96-88B678956F4C}">
      <dsp:nvSpPr>
        <dsp:cNvPr id="0" name=""/>
        <dsp:cNvSpPr/>
      </dsp:nvSpPr>
      <dsp:spPr>
        <a:xfrm>
          <a:off x="6195266" y="63717"/>
          <a:ext cx="1935710" cy="774284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연합학습 적용</a:t>
          </a:r>
          <a:endParaRPr lang="en-US" altLang="ko-KR" sz="1800" kern="1200" dirty="0"/>
        </a:p>
      </dsp:txBody>
      <dsp:txXfrm>
        <a:off x="6582408" y="63717"/>
        <a:ext cx="1161426" cy="7742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BB8153-F510-4D57-B75D-E17B8E91FDBF}">
      <dsp:nvSpPr>
        <dsp:cNvPr id="0" name=""/>
        <dsp:cNvSpPr/>
      </dsp:nvSpPr>
      <dsp:spPr>
        <a:xfrm>
          <a:off x="992" y="63717"/>
          <a:ext cx="1935710" cy="774284"/>
        </a:xfrm>
        <a:prstGeom prst="homePlat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다운 샘플링</a:t>
          </a:r>
        </a:p>
      </dsp:txBody>
      <dsp:txXfrm>
        <a:off x="992" y="63717"/>
        <a:ext cx="1742139" cy="774284"/>
      </dsp:txXfrm>
    </dsp:sp>
    <dsp:sp modelId="{9791300F-0CCB-44E9-A60C-1E08412AC2E4}">
      <dsp:nvSpPr>
        <dsp:cNvPr id="0" name=""/>
        <dsp:cNvSpPr/>
      </dsp:nvSpPr>
      <dsp:spPr>
        <a:xfrm>
          <a:off x="1549561" y="63717"/>
          <a:ext cx="1935710" cy="774284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대역통과필터</a:t>
          </a:r>
          <a:endParaRPr lang="en-US" altLang="ko-KR" sz="1800" kern="1200" dirty="0"/>
        </a:p>
      </dsp:txBody>
      <dsp:txXfrm>
        <a:off x="1936703" y="63717"/>
        <a:ext cx="1161426" cy="774284"/>
      </dsp:txXfrm>
    </dsp:sp>
    <dsp:sp modelId="{D49EAD8D-0281-4CFB-86A6-70EB32492157}">
      <dsp:nvSpPr>
        <dsp:cNvPr id="0" name=""/>
        <dsp:cNvSpPr/>
      </dsp:nvSpPr>
      <dsp:spPr>
        <a:xfrm>
          <a:off x="3098129" y="63717"/>
          <a:ext cx="1935710" cy="774284"/>
        </a:xfrm>
        <a:prstGeom prst="chevron">
          <a:avLst/>
        </a:prstGeom>
        <a:solidFill>
          <a:schemeClr val="accent5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R</a:t>
          </a:r>
          <a:r>
            <a:rPr lang="ko-KR" altLang="en-US" sz="1600" kern="1200" dirty="0"/>
            <a:t>피크 탐지</a:t>
          </a:r>
          <a:endParaRPr lang="en-US" altLang="ko-KR" sz="1600" kern="1200" dirty="0"/>
        </a:p>
      </dsp:txBody>
      <dsp:txXfrm>
        <a:off x="3485271" y="63717"/>
        <a:ext cx="1161426" cy="774284"/>
      </dsp:txXfrm>
    </dsp:sp>
    <dsp:sp modelId="{F4189F86-A065-4F77-BB42-FF94F133B62B}">
      <dsp:nvSpPr>
        <dsp:cNvPr id="0" name=""/>
        <dsp:cNvSpPr/>
      </dsp:nvSpPr>
      <dsp:spPr>
        <a:xfrm>
          <a:off x="4646698" y="63717"/>
          <a:ext cx="1935710" cy="774284"/>
        </a:xfrm>
        <a:prstGeom prst="chevron">
          <a:avLst/>
        </a:prstGeom>
        <a:solidFill>
          <a:srgbClr val="9DC3E6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 latinLnBrk="1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ko-KR" altLang="en-US" sz="1800" kern="1200" dirty="0"/>
            <a:t>데이터 </a:t>
          </a:r>
          <a:endParaRPr lang="en-US" altLang="ko-KR" sz="1800" kern="1200" dirty="0"/>
        </a:p>
        <a:p>
          <a:pPr marL="0" lvl="0" indent="0" algn="ctr" defTabSz="800100" latinLnBrk="1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ko-KR" altLang="en-US" sz="1800" kern="1200" dirty="0"/>
            <a:t>분할</a:t>
          </a:r>
          <a:endParaRPr lang="en-US" altLang="ko-KR" sz="1800" kern="1200" dirty="0"/>
        </a:p>
      </dsp:txBody>
      <dsp:txXfrm>
        <a:off x="5033840" y="63717"/>
        <a:ext cx="1161426" cy="774284"/>
      </dsp:txXfrm>
    </dsp:sp>
    <dsp:sp modelId="{80085238-A962-471A-AF96-88B678956F4C}">
      <dsp:nvSpPr>
        <dsp:cNvPr id="0" name=""/>
        <dsp:cNvSpPr/>
      </dsp:nvSpPr>
      <dsp:spPr>
        <a:xfrm>
          <a:off x="6195266" y="63717"/>
          <a:ext cx="1935710" cy="774284"/>
        </a:xfrm>
        <a:prstGeom prst="chevron">
          <a:avLst/>
        </a:prstGeom>
        <a:solidFill>
          <a:srgbClr val="ADCDEA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연합학습 적용</a:t>
          </a:r>
          <a:endParaRPr lang="en-US" altLang="ko-KR" sz="1800" kern="1200" dirty="0"/>
        </a:p>
      </dsp:txBody>
      <dsp:txXfrm>
        <a:off x="6582408" y="63717"/>
        <a:ext cx="1161426" cy="7742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BA81A-281A-4A70-A6D4-55FC3D28FD3D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BF4219-5D6F-4560-A992-9CE21ADD47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3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ECG </a:t>
            </a:r>
            <a:r>
              <a:rPr lang="ko-KR" altLang="en-US" dirty="0"/>
              <a:t>설명 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BF4219-5D6F-4560-A992-9CE21ADD475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643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DF452-D499-FED3-9DC9-D954898217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C5D3DE-2E6D-B420-0556-2F8AE74C0C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1E1E7A-0205-C31B-D650-E95ABF7E6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097FC-EC72-494F-BE86-1B2147404421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D9CFD1-136C-D77B-75FD-F6C3136C9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F4E2FD-DB98-FD75-AFE6-D580EB0F7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4033" y="6356350"/>
            <a:ext cx="2743200" cy="365125"/>
          </a:xfrm>
        </p:spPr>
        <p:txBody>
          <a:bodyPr/>
          <a:lstStyle/>
          <a:p>
            <a:fld id="{A037741F-453E-489D-9283-A181F0A7AF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44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51D30F3-9632-6AFF-1D96-7EEB0367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4514CF-2A92-E1F5-8143-71C69B198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100748-6FDF-50A9-9CE5-7D23820734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097FC-EC72-494F-BE86-1B2147404421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4A14A1-E523-FB7B-0124-C79766B9EF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F13663-60DC-1142-11EF-22D16D250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7741F-453E-489D-9283-A181F0A7AF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05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7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8.png"/><Relationship Id="rId9" Type="http://schemas.microsoft.com/office/2007/relationships/diagramDrawing" Target="../diagrams/drawing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093694" y="3556448"/>
            <a:ext cx="2004613" cy="83134"/>
            <a:chOff x="7633699" y="5985972"/>
            <a:chExt cx="3006919" cy="12470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33699" y="5985972"/>
              <a:ext cx="3006919" cy="124701"/>
            </a:xfrm>
            <a:prstGeom prst="rect">
              <a:avLst/>
            </a:prstGeom>
          </p:spPr>
        </p:pic>
      </p:grp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729F6664-A637-D64C-63C1-E45AADE35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1000E7-3B69-F797-3322-56EB980035C9}"/>
              </a:ext>
            </a:extLst>
          </p:cNvPr>
          <p:cNvSpPr txBox="1"/>
          <p:nvPr/>
        </p:nvSpPr>
        <p:spPr>
          <a:xfrm>
            <a:off x="10632787" y="6425193"/>
            <a:ext cx="1465466" cy="276999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ko-KR" sz="1200"/>
              <a:t>202245235 </a:t>
            </a:r>
            <a:r>
              <a:rPr lang="ko-KR" altLang="en-US" sz="1200" dirty="0"/>
              <a:t>김예진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4FCEA7-9DEC-E4E1-C29D-214B6F8608AA}"/>
              </a:ext>
            </a:extLst>
          </p:cNvPr>
          <p:cNvSpPr/>
          <p:nvPr/>
        </p:nvSpPr>
        <p:spPr>
          <a:xfrm>
            <a:off x="3276600" y="2901442"/>
            <a:ext cx="5638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000" b="1" kern="0"/>
              <a:t>사용자 식별 시스템 구축을 위한 연합학습 적용</a:t>
            </a:r>
            <a:endParaRPr lang="en-US" altLang="ko-KR" sz="2000" b="1" kern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14A891-72A4-D611-0E3F-DBBCDDA8081C}"/>
              </a:ext>
            </a:extLst>
          </p:cNvPr>
          <p:cNvSpPr txBox="1"/>
          <p:nvPr/>
        </p:nvSpPr>
        <p:spPr>
          <a:xfrm>
            <a:off x="4960753" y="3740589"/>
            <a:ext cx="227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Deep-dive</a:t>
            </a:r>
            <a:r>
              <a:rPr lang="ko-KR" altLang="en-US" sz="1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Topic</a:t>
            </a:r>
            <a:r>
              <a:rPr lang="ko-KR" altLang="en-US" sz="1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Proposal</a:t>
            </a:r>
            <a:endParaRPr lang="en-US" altLang="ko-KR" sz="1400" i="0" dirty="0">
              <a:solidFill>
                <a:srgbClr val="333333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9B0810-FB09-9636-20FB-6A5BADD525E6}"/>
              </a:ext>
            </a:extLst>
          </p:cNvPr>
          <p:cNvSpPr txBox="1"/>
          <p:nvPr/>
        </p:nvSpPr>
        <p:spPr>
          <a:xfrm>
            <a:off x="215059" y="6349190"/>
            <a:ext cx="694421" cy="276999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221014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83109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0E4F5A-62CF-43BE-B3E9-87C2F05ED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fld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D076C6-4FA4-3FC4-F88B-96F24E90D34A}"/>
              </a:ext>
            </a:extLst>
          </p:cNvPr>
          <p:cNvSpPr txBox="1"/>
          <p:nvPr/>
        </p:nvSpPr>
        <p:spPr>
          <a:xfrm>
            <a:off x="10288084" y="672100"/>
            <a:ext cx="14574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Deep-dive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주제발표</a:t>
            </a:r>
            <a:endParaRPr lang="en-US" altLang="ko-KR" sz="1100" i="0" dirty="0">
              <a:solidFill>
                <a:schemeClr val="bg1">
                  <a:lumMod val="6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AB1B3F-CFB2-E7A3-55AD-0F4AF58EDEA2}"/>
              </a:ext>
            </a:extLst>
          </p:cNvPr>
          <p:cNvSpPr txBox="1"/>
          <p:nvPr/>
        </p:nvSpPr>
        <p:spPr>
          <a:xfrm>
            <a:off x="574614" y="44493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참고문헌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61FD723-AA96-6F3C-AEF9-560985E71ABC}"/>
              </a:ext>
            </a:extLst>
          </p:cNvPr>
          <p:cNvCxnSpPr/>
          <p:nvPr/>
        </p:nvCxnSpPr>
        <p:spPr>
          <a:xfrm>
            <a:off x="445074" y="933710"/>
            <a:ext cx="113004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4E4BF8E-1240-F4B2-A67B-B8853E09A6F6}"/>
              </a:ext>
            </a:extLst>
          </p:cNvPr>
          <p:cNvSpPr txBox="1"/>
          <p:nvPr/>
        </p:nvSpPr>
        <p:spPr>
          <a:xfrm>
            <a:off x="146103" y="6459865"/>
            <a:ext cx="107666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Cheikhrouhou</a:t>
            </a:r>
            <a:r>
              <a:rPr lang="en-US" altLang="ko-KR" sz="1100" b="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, Omar, et al. "One-dimensional CNN approach for ECG arrhythmia analysis in fog-cloud environments." </a:t>
            </a:r>
            <a:r>
              <a:rPr lang="en-US" altLang="ko-KR" sz="1100" b="0" i="1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IEEE Access</a:t>
            </a:r>
            <a:r>
              <a:rPr lang="en-US" altLang="ko-KR" sz="1100" b="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 9 (2021): 103513-103523.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5F71A5-B46C-3C26-D23E-0435B28EC178}"/>
              </a:ext>
            </a:extLst>
          </p:cNvPr>
          <p:cNvSpPr txBox="1"/>
          <p:nvPr/>
        </p:nvSpPr>
        <p:spPr>
          <a:xfrm>
            <a:off x="574614" y="1195321"/>
            <a:ext cx="95173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One-Dimensional CNN Approach for ECG Arrhythmia Analysis in Fog-Cloud Environments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FFF71E-F09B-B70A-4F37-61424B4DA128}"/>
              </a:ext>
            </a:extLst>
          </p:cNvPr>
          <p:cNvSpPr txBox="1"/>
          <p:nvPr/>
        </p:nvSpPr>
        <p:spPr>
          <a:xfrm>
            <a:off x="770735" y="1823726"/>
            <a:ext cx="8805616" cy="4107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ECG </a:t>
            </a:r>
            <a:r>
              <a:rPr lang="ko-KR" altLang="en-US" sz="1600" dirty="0"/>
              <a:t>부정맥 분석을 위한 </a:t>
            </a:r>
            <a:r>
              <a:rPr lang="en-US" altLang="ko-KR" sz="1600" dirty="0"/>
              <a:t>1D CNN </a:t>
            </a:r>
            <a:r>
              <a:rPr lang="ko-KR" altLang="en-US" sz="1600" dirty="0"/>
              <a:t>접근 방식 제안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MIT-BIH </a:t>
            </a:r>
            <a:r>
              <a:rPr lang="ko-KR" altLang="en-US" sz="1600" dirty="0"/>
              <a:t>데이터베이스 사용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Georgia" panose="02040502050405020303" pitchFamily="18" charset="0"/>
              </a:rPr>
              <a:t>다중 클래스 분류 작업</a:t>
            </a:r>
            <a:r>
              <a:rPr lang="en-US" altLang="ko-KR" sz="1600" dirty="0">
                <a:latin typeface="Georgia" panose="02040502050405020303" pitchFamily="18" charset="0"/>
              </a:rPr>
              <a:t>(N,S,V,F </a:t>
            </a:r>
            <a:r>
              <a:rPr lang="ko-KR" altLang="en-US" sz="1600" dirty="0">
                <a:latin typeface="Georgia" panose="02040502050405020303" pitchFamily="18" charset="0"/>
              </a:rPr>
              <a:t>클래스 고려</a:t>
            </a:r>
            <a:r>
              <a:rPr lang="en-US" altLang="ko-KR" sz="1600" dirty="0">
                <a:latin typeface="Georgia" panose="02040502050405020303" pitchFamily="18" charset="0"/>
              </a:rPr>
              <a:t>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계산 오버헤드를 줄이고 새로운 데이터로 추론 모듈에 대한 </a:t>
            </a:r>
            <a:r>
              <a:rPr lang="en-US" altLang="ko-KR" sz="1600" dirty="0"/>
              <a:t>ML </a:t>
            </a:r>
            <a:r>
              <a:rPr lang="ko-KR" altLang="en-US" sz="1600" dirty="0"/>
              <a:t>모델 주기적 업데이트 가능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ECG </a:t>
            </a:r>
            <a:r>
              <a:rPr lang="ko-KR" altLang="en-US" sz="1600" dirty="0"/>
              <a:t>신호 분류 정확도 </a:t>
            </a:r>
            <a:r>
              <a:rPr lang="en-US" altLang="ko-KR" sz="1600" dirty="0"/>
              <a:t>99.46% </a:t>
            </a:r>
            <a:r>
              <a:rPr lang="ko-KR" altLang="en-US" sz="1600" dirty="0"/>
              <a:t>검증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901782D-9C19-7F4A-42FE-722E8441F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3577" y="1037226"/>
            <a:ext cx="1864052" cy="258908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33CD478-D969-22DC-D241-55CF7EE34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096" y="3157587"/>
            <a:ext cx="4413434" cy="143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682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0E4F5A-62CF-43BE-B3E9-87C2F05ED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fld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D076C6-4FA4-3FC4-F88B-96F24E90D34A}"/>
              </a:ext>
            </a:extLst>
          </p:cNvPr>
          <p:cNvSpPr txBox="1"/>
          <p:nvPr/>
        </p:nvSpPr>
        <p:spPr>
          <a:xfrm>
            <a:off x="10288084" y="672100"/>
            <a:ext cx="14574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Deep-dive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주제발표</a:t>
            </a:r>
            <a:endParaRPr lang="en-US" altLang="ko-KR" sz="1100" i="0" dirty="0">
              <a:solidFill>
                <a:schemeClr val="bg1">
                  <a:lumMod val="6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AB1B3F-CFB2-E7A3-55AD-0F4AF58EDEA2}"/>
              </a:ext>
            </a:extLst>
          </p:cNvPr>
          <p:cNvSpPr txBox="1"/>
          <p:nvPr/>
        </p:nvSpPr>
        <p:spPr>
          <a:xfrm>
            <a:off x="574614" y="44493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참고문헌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61FD723-AA96-6F3C-AEF9-560985E71ABC}"/>
              </a:ext>
            </a:extLst>
          </p:cNvPr>
          <p:cNvCxnSpPr/>
          <p:nvPr/>
        </p:nvCxnSpPr>
        <p:spPr>
          <a:xfrm>
            <a:off x="445074" y="933710"/>
            <a:ext cx="113004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4E4BF8E-1240-F4B2-A67B-B8853E09A6F6}"/>
              </a:ext>
            </a:extLst>
          </p:cNvPr>
          <p:cNvSpPr txBox="1"/>
          <p:nvPr/>
        </p:nvSpPr>
        <p:spPr>
          <a:xfrm>
            <a:off x="71717" y="6356350"/>
            <a:ext cx="1076661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Sakib</a:t>
            </a:r>
            <a:r>
              <a:rPr lang="en-US" altLang="ko-KR" sz="1100" b="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altLang="ko-KR" sz="110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Sadman</a:t>
            </a:r>
            <a:r>
              <a:rPr lang="en-US" altLang="ko-KR" sz="1100" b="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, et al. "Asynchronous federated learning-based ECG analysis for arrhythmia detection." </a:t>
            </a:r>
            <a:r>
              <a:rPr lang="en-US" altLang="ko-KR" sz="1100" b="0" i="1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2021 IEEE International Mediterranean Conference on Communications and Networking (</a:t>
            </a:r>
            <a:r>
              <a:rPr lang="en-US" altLang="ko-KR" sz="1100" b="0" i="1" dirty="0" err="1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MeditCom</a:t>
            </a:r>
            <a:r>
              <a:rPr lang="en-US" altLang="ko-KR" sz="1100" b="0" i="1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en-US" altLang="ko-KR" sz="1100" b="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. IEEE, 2021.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5F71A5-B46C-3C26-D23E-0435B28EC178}"/>
              </a:ext>
            </a:extLst>
          </p:cNvPr>
          <p:cNvSpPr txBox="1"/>
          <p:nvPr/>
        </p:nvSpPr>
        <p:spPr>
          <a:xfrm>
            <a:off x="574614" y="1195321"/>
            <a:ext cx="10523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Asynchronous Federated Learning-based ECG Analysis for Arrhythmia Detection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39AD5F1-1D91-650A-354E-008C2F217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6720" y="1192783"/>
            <a:ext cx="1823171" cy="237564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9FFF71E-F09B-B70A-4F37-61424B4DA128}"/>
              </a:ext>
            </a:extLst>
          </p:cNvPr>
          <p:cNvSpPr txBox="1"/>
          <p:nvPr/>
        </p:nvSpPr>
        <p:spPr>
          <a:xfrm>
            <a:off x="770735" y="1823726"/>
            <a:ext cx="9517349" cy="4107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부정맥을 감지하기 위한 </a:t>
            </a:r>
            <a:r>
              <a:rPr lang="en-US" altLang="ko-KR" sz="1600" dirty="0"/>
              <a:t>Async-FL </a:t>
            </a:r>
            <a:r>
              <a:rPr lang="ko-KR" altLang="en-US" sz="1600" dirty="0"/>
              <a:t>제안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사용자의 건강 데이터 및 개인 정보 보호 및 네트워크 오버헤드 완화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600" b="0" i="0" u="none" strike="noStrike" dirty="0">
                <a:effectLst/>
                <a:latin typeface="Georgia" panose="02040502050405020303" pitchFamily="18" charset="0"/>
              </a:rPr>
              <a:t>MIT-BIH Arrhythmia, INCART 12-lead Arrhythmia, Sudden Cardiac Death Holter </a:t>
            </a:r>
            <a:r>
              <a:rPr lang="ko-KR" altLang="en-US" sz="1600" b="0" i="0" u="none" strike="noStrike" dirty="0">
                <a:effectLst/>
                <a:latin typeface="Georgia" panose="02040502050405020303" pitchFamily="18" charset="0"/>
              </a:rPr>
              <a:t>데이터 사용</a:t>
            </a:r>
            <a:endParaRPr lang="en-US" altLang="ko-KR" sz="1600" b="0" i="0" u="none" strike="noStrike" dirty="0">
              <a:effectLst/>
              <a:latin typeface="Georgia" panose="02040502050405020303" pitchFamily="18" charset="0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Georgia" panose="02040502050405020303" pitchFamily="18" charset="0"/>
              </a:rPr>
              <a:t>다중 클래스 분류 작업</a:t>
            </a:r>
            <a:r>
              <a:rPr lang="en-US" altLang="ko-KR" sz="1600" dirty="0">
                <a:latin typeface="Georgia" panose="02040502050405020303" pitchFamily="18" charset="0"/>
              </a:rPr>
              <a:t>(N,S,V,F </a:t>
            </a:r>
            <a:r>
              <a:rPr lang="ko-KR" altLang="en-US" sz="1600" dirty="0">
                <a:latin typeface="Georgia" panose="02040502050405020303" pitchFamily="18" charset="0"/>
              </a:rPr>
              <a:t>클래스 고려</a:t>
            </a:r>
            <a:r>
              <a:rPr lang="en-US" altLang="ko-KR" sz="1600" dirty="0">
                <a:latin typeface="Georgia" panose="02040502050405020303" pitchFamily="18" charset="0"/>
              </a:rPr>
              <a:t>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개인정보 보호로 중단 없는 원격 상태 모니터링 용이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1D CNN </a:t>
            </a:r>
            <a:r>
              <a:rPr lang="ko-KR" altLang="en-US" sz="1600" dirty="0"/>
              <a:t>기반 딥러닝 모델 사용하여 </a:t>
            </a:r>
            <a:r>
              <a:rPr lang="en-US" altLang="ko-KR" sz="1600" dirty="0"/>
              <a:t>AI </a:t>
            </a:r>
            <a:r>
              <a:rPr lang="ko-KR" altLang="en-US" sz="1600" dirty="0">
                <a:latin typeface="+mn-ea"/>
              </a:rPr>
              <a:t>모델 구현</a:t>
            </a:r>
            <a:endParaRPr lang="en-US" altLang="ko-KR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   (DL-LAC: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+mn-ea"/>
              </a:rPr>
              <a:t>Deep Learning-Based Lightweight Arrhythmia Classification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모델</a:t>
            </a:r>
            <a:r>
              <a:rPr lang="en-US" altLang="ko-KR" sz="1600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1Round </a:t>
            </a:r>
            <a:r>
              <a:rPr lang="ko-KR" altLang="en-US" sz="1600" dirty="0"/>
              <a:t>에서 </a:t>
            </a:r>
            <a:r>
              <a:rPr lang="en-US" altLang="ko-KR" sz="1600" dirty="0"/>
              <a:t>90% </a:t>
            </a:r>
            <a:r>
              <a:rPr lang="ko-KR" altLang="en-US" sz="1600" dirty="0"/>
              <a:t>이상의 정확도</a:t>
            </a:r>
            <a:r>
              <a:rPr lang="en-US" altLang="ko-KR" sz="1600" dirty="0"/>
              <a:t>, </a:t>
            </a:r>
            <a:r>
              <a:rPr lang="ko-KR" altLang="en-US" sz="1600" dirty="0"/>
              <a:t>시간이 지남에 따라 </a:t>
            </a:r>
            <a:r>
              <a:rPr lang="en-US" altLang="ko-KR" sz="1600" dirty="0"/>
              <a:t>95% </a:t>
            </a:r>
            <a:r>
              <a:rPr lang="ko-KR" altLang="en-US" sz="1600" dirty="0"/>
              <a:t>이상의 정확도 검증</a:t>
            </a:r>
          </a:p>
        </p:txBody>
      </p:sp>
    </p:spTree>
    <p:extLst>
      <p:ext uri="{BB962C8B-B14F-4D97-AF65-F5344CB8AC3E}">
        <p14:creationId xmlns:p14="http://schemas.microsoft.com/office/powerpoint/2010/main" val="317406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0E4F5A-62CF-43BE-B3E9-87C2F05ED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fld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D076C6-4FA4-3FC4-F88B-96F24E90D34A}"/>
              </a:ext>
            </a:extLst>
          </p:cNvPr>
          <p:cNvSpPr txBox="1"/>
          <p:nvPr/>
        </p:nvSpPr>
        <p:spPr>
          <a:xfrm>
            <a:off x="10288084" y="672100"/>
            <a:ext cx="14574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Deep-dive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주제발표</a:t>
            </a:r>
            <a:endParaRPr lang="en-US" altLang="ko-KR" sz="1100" i="0" dirty="0">
              <a:solidFill>
                <a:schemeClr val="bg1">
                  <a:lumMod val="6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61FD723-AA96-6F3C-AEF9-560985E71ABC}"/>
              </a:ext>
            </a:extLst>
          </p:cNvPr>
          <p:cNvCxnSpPr/>
          <p:nvPr/>
        </p:nvCxnSpPr>
        <p:spPr>
          <a:xfrm>
            <a:off x="445074" y="933710"/>
            <a:ext cx="113004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72E7F35-70AC-042E-27FF-2C34DC33771C}"/>
              </a:ext>
            </a:extLst>
          </p:cNvPr>
          <p:cNvSpPr txBox="1"/>
          <p:nvPr/>
        </p:nvSpPr>
        <p:spPr>
          <a:xfrm>
            <a:off x="4630322" y="2552700"/>
            <a:ext cx="3062056" cy="16143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3600" dirty="0"/>
              <a:t>감사합니다</a:t>
            </a:r>
            <a:endParaRPr lang="en-US" altLang="ko-KR" sz="3600" dirty="0"/>
          </a:p>
          <a:p>
            <a:pPr algn="ctr">
              <a:lnSpc>
                <a:spcPct val="200000"/>
              </a:lnSpc>
            </a:pPr>
            <a:r>
              <a:rPr lang="en-US" altLang="ko-KR" sz="1600" dirty="0"/>
              <a:t>Email: najin2445@gachon.ac.kr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4549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0E4F5A-62CF-43BE-B3E9-87C2F05ED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3609DC-CCE9-C300-24ED-CDD82AFCCD02}"/>
              </a:ext>
            </a:extLst>
          </p:cNvPr>
          <p:cNvSpPr txBox="1"/>
          <p:nvPr/>
        </p:nvSpPr>
        <p:spPr>
          <a:xfrm>
            <a:off x="10288084" y="672100"/>
            <a:ext cx="14574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Deep-dive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주제발표</a:t>
            </a:r>
            <a:endParaRPr lang="en-US" altLang="ko-KR" sz="1100" i="0" dirty="0">
              <a:solidFill>
                <a:schemeClr val="bg1">
                  <a:lumMod val="6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AEA10F-EA46-FBF3-1E5A-8F48A7EA0D2C}"/>
              </a:ext>
            </a:extLst>
          </p:cNvPr>
          <p:cNvSpPr txBox="1"/>
          <p:nvPr/>
        </p:nvSpPr>
        <p:spPr>
          <a:xfrm>
            <a:off x="574614" y="437312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주제선정 배경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4C89307-91DD-3DE4-C632-7F6C103C7A54}"/>
              </a:ext>
            </a:extLst>
          </p:cNvPr>
          <p:cNvSpPr/>
          <p:nvPr/>
        </p:nvSpPr>
        <p:spPr>
          <a:xfrm>
            <a:off x="1360173" y="2270760"/>
            <a:ext cx="2880360" cy="11582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바이오 인증 기술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93B1C3-31CD-0757-AB6C-E92558702C82}"/>
              </a:ext>
            </a:extLst>
          </p:cNvPr>
          <p:cNvSpPr txBox="1"/>
          <p:nvPr/>
        </p:nvSpPr>
        <p:spPr>
          <a:xfrm>
            <a:off x="499113" y="3692333"/>
            <a:ext cx="6096000" cy="1343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패턴이나 비밀번호보다 탈취의 위험이 적고 편리</a:t>
            </a:r>
            <a:r>
              <a:rPr lang="ko-KR" altLang="en-US" sz="1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한</a:t>
            </a:r>
            <a:r>
              <a:rPr lang="en-US" altLang="ko-KR" sz="1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장점</a:t>
            </a:r>
            <a:endParaRPr lang="en-US" altLang="ko-KR" sz="14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대표적으로 홍채</a:t>
            </a:r>
            <a:r>
              <a:rPr lang="en-US" altLang="ko-KR" sz="1400" dirty="0"/>
              <a:t>, </a:t>
            </a:r>
            <a:r>
              <a:rPr lang="ko-KR" altLang="en-US" sz="1400" dirty="0"/>
              <a:t>지문</a:t>
            </a:r>
            <a:r>
              <a:rPr lang="en-US" altLang="ko-KR" sz="1400" dirty="0"/>
              <a:t>, </a:t>
            </a:r>
            <a:r>
              <a:rPr lang="ko-KR" altLang="en-US" sz="1400" dirty="0"/>
              <a:t>얼굴인식 등이 사용됨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지문영상의 품질이나 환경적 요인으로 인식률이 떨</a:t>
            </a:r>
            <a:r>
              <a:rPr lang="ko-KR" altLang="en-US" sz="1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어짐</a:t>
            </a:r>
            <a:endParaRPr lang="en-US" altLang="ko-KR" sz="14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도용 및 위조기술이 발달되어 </a:t>
            </a:r>
            <a:r>
              <a:rPr lang="ko-KR" altLang="ko-KR" sz="14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위∙변조</a:t>
            </a:r>
            <a:r>
              <a:rPr lang="ko-KR" altLang="ko-KR" sz="1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가능성이 높</a:t>
            </a:r>
            <a:r>
              <a:rPr lang="ko-KR" altLang="en-US" sz="1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음</a:t>
            </a:r>
            <a:endParaRPr lang="ko-KR" altLang="en-US" sz="1400" dirty="0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1DD7143B-6CBD-E846-50C1-D595677DDB47}"/>
              </a:ext>
            </a:extLst>
          </p:cNvPr>
          <p:cNvSpPr/>
          <p:nvPr/>
        </p:nvSpPr>
        <p:spPr>
          <a:xfrm>
            <a:off x="6019803" y="3410393"/>
            <a:ext cx="449580" cy="537653"/>
          </a:xfrm>
          <a:prstGeom prst="rightArrow">
            <a:avLst/>
          </a:prstGeom>
          <a:gradFill flip="none" rotWithShape="1">
            <a:gsLst>
              <a:gs pos="0">
                <a:schemeClr val="dk1">
                  <a:tint val="66000"/>
                  <a:satMod val="160000"/>
                </a:schemeClr>
              </a:gs>
              <a:gs pos="50000">
                <a:schemeClr val="dk1">
                  <a:tint val="44500"/>
                  <a:satMod val="160000"/>
                </a:schemeClr>
              </a:gs>
              <a:gs pos="100000">
                <a:schemeClr val="dk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17FE357-5C44-7CCE-0038-1B8E1BCD5E2A}"/>
              </a:ext>
            </a:extLst>
          </p:cNvPr>
          <p:cNvSpPr/>
          <p:nvPr/>
        </p:nvSpPr>
        <p:spPr>
          <a:xfrm>
            <a:off x="7943853" y="2270760"/>
            <a:ext cx="2880360" cy="115824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ECG</a:t>
            </a:r>
            <a:r>
              <a:rPr lang="ko-KR" altLang="en-US" dirty="0">
                <a:solidFill>
                  <a:schemeClr val="tx1"/>
                </a:solidFill>
              </a:rPr>
              <a:t>를 이용한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사용자 식별 시스템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195309D-926E-C2A2-9A8B-5B1D6CEF0BA1}"/>
              </a:ext>
            </a:extLst>
          </p:cNvPr>
          <p:cNvSpPr txBox="1"/>
          <p:nvPr/>
        </p:nvSpPr>
        <p:spPr>
          <a:xfrm>
            <a:off x="7029453" y="3753293"/>
            <a:ext cx="4584126" cy="1343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신체 내부에서 취득되는 신호로 </a:t>
            </a:r>
            <a:r>
              <a:rPr lang="ko-KR" altLang="ko-KR" sz="14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위∙변조</a:t>
            </a:r>
            <a:r>
              <a:rPr lang="ko-KR" altLang="en-US" sz="1400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가</a:t>
            </a:r>
            <a:r>
              <a:rPr lang="ko-KR" altLang="en-US" sz="1400" dirty="0">
                <a:ea typeface="맑은 고딕" panose="020B0503020000020004" pitchFamily="50" charset="-127"/>
                <a:cs typeface="Times New Roman" panose="02020603050405020304" pitchFamily="18" charset="0"/>
              </a:rPr>
              <a:t> 어려움</a:t>
            </a:r>
            <a:endParaRPr lang="en-US" altLang="ko-KR" sz="14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ea typeface="맑은 고딕" panose="020B0503020000020004" pitchFamily="50" charset="-127"/>
                <a:cs typeface="Times New Roman" panose="02020603050405020304" pitchFamily="18" charset="0"/>
              </a:rPr>
              <a:t>개인의 고유한 신호이기 때문에 고유성이 존재</a:t>
            </a:r>
            <a:endParaRPr lang="en-US" altLang="ko-KR" sz="14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ea typeface="맑은 고딕" panose="020B0503020000020004" pitchFamily="50" charset="-127"/>
                <a:cs typeface="Times New Roman" panose="02020603050405020304" pitchFamily="18" charset="0"/>
              </a:rPr>
              <a:t>다른 전기생리학적 신호인 근전도</a:t>
            </a:r>
            <a:r>
              <a:rPr lang="en-US" altLang="ko-KR" sz="1400" dirty="0"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400" dirty="0">
                <a:ea typeface="맑은 고딕" panose="020B0503020000020004" pitchFamily="50" charset="-127"/>
                <a:cs typeface="Times New Roman" panose="02020603050405020304" pitchFamily="18" charset="0"/>
              </a:rPr>
              <a:t>뇌전도에 비해 뚜렷한 특징이 존재</a:t>
            </a:r>
            <a:endParaRPr lang="ko-KR" altLang="en-US" sz="1400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B32B768-17C8-CD9B-7D1F-49DDFCB7EB94}"/>
              </a:ext>
            </a:extLst>
          </p:cNvPr>
          <p:cNvCxnSpPr/>
          <p:nvPr/>
        </p:nvCxnSpPr>
        <p:spPr>
          <a:xfrm>
            <a:off x="445074" y="933710"/>
            <a:ext cx="113004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480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3791EF7-3397-35B7-44D7-116DC86E9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2435" y="944880"/>
            <a:ext cx="3138382" cy="2681771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0E4F5A-62CF-43BE-B3E9-87C2F05ED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4033" y="6363970"/>
            <a:ext cx="2743200" cy="365125"/>
          </a:xfrm>
        </p:spPr>
        <p:txBody>
          <a:bodyPr/>
          <a:lstStyle/>
          <a:p>
            <a:fld id="{B1393E5F-521B-4CAD-9D3A-AE923D912DCE}" type="slidenum">
              <a:rPr 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fld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9B977A-AA85-05FF-B633-D8E7C7AEFAF5}"/>
              </a:ext>
            </a:extLst>
          </p:cNvPr>
          <p:cNvSpPr txBox="1"/>
          <p:nvPr/>
        </p:nvSpPr>
        <p:spPr>
          <a:xfrm>
            <a:off x="1176662" y="1663748"/>
            <a:ext cx="6572878" cy="3082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+mn-ea"/>
              </a:rPr>
              <a:t>ECG(</a:t>
            </a:r>
            <a:r>
              <a:rPr lang="en-US" altLang="ko-KR" b="1" i="0" dirty="0">
                <a:effectLst/>
                <a:latin typeface="+mn-ea"/>
              </a:rPr>
              <a:t>electrocardiogram</a:t>
            </a:r>
            <a:r>
              <a:rPr lang="en-US" altLang="ko-KR" b="1" dirty="0">
                <a:latin typeface="+mn-ea"/>
              </a:rPr>
              <a:t>)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400" dirty="0">
                <a:latin typeface="+mn-ea"/>
              </a:rPr>
              <a:t>PQRST</a:t>
            </a:r>
            <a:r>
              <a:rPr lang="ko-KR" altLang="en-US" sz="1400" dirty="0">
                <a:latin typeface="+mn-ea"/>
              </a:rPr>
              <a:t>파의 형태학적 특징을 가지고 있음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+mn-ea"/>
              </a:rPr>
              <a:t>심장을 박동하게 하는 전기신호의 간격과 강도로 쉽게 위조가 어려움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+mn-ea"/>
              </a:rPr>
              <a:t>근전도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뇌전도와 같은 신체 내부에서 취득되는 전기신호 중 가장 형태학적 특징이 뚜렷함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+mn-ea"/>
              </a:rPr>
              <a:t>최근 연구에서 심전도 신호분류를 위해 딥러닝 사용에 중점을 두고 있음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ko-KR" altLang="en-US" sz="1400" dirty="0">
              <a:latin typeface="+mn-ea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A4F3CB6-8D06-B9FD-38FC-8594268C20A7}"/>
              </a:ext>
            </a:extLst>
          </p:cNvPr>
          <p:cNvGrpSpPr/>
          <p:nvPr/>
        </p:nvGrpSpPr>
        <p:grpSpPr>
          <a:xfrm>
            <a:off x="8450653" y="3809953"/>
            <a:ext cx="3101340" cy="1292903"/>
            <a:chOff x="2605848" y="4093046"/>
            <a:chExt cx="5143692" cy="248301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0FD1803-DFF2-56A2-0BAF-437123B65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53165" y="4158480"/>
              <a:ext cx="4296375" cy="1924319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C6AF2842-856B-19CC-AD51-1F135E91A7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05848" y="4093046"/>
              <a:ext cx="2743583" cy="504895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E6BF28D-4970-5300-F0A6-626A47093177}"/>
                </a:ext>
              </a:extLst>
            </p:cNvPr>
            <p:cNvSpPr txBox="1"/>
            <p:nvPr/>
          </p:nvSpPr>
          <p:spPr>
            <a:xfrm>
              <a:off x="3977639" y="6073636"/>
              <a:ext cx="3225464" cy="5024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EEG(electroencephalogram)</a:t>
              </a:r>
              <a:endParaRPr lang="ko-KR" altLang="en-US" sz="11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EDE0B23-F325-5BA1-B328-B6B634275CD7}"/>
              </a:ext>
            </a:extLst>
          </p:cNvPr>
          <p:cNvSpPr txBox="1"/>
          <p:nvPr/>
        </p:nvSpPr>
        <p:spPr>
          <a:xfrm>
            <a:off x="9365493" y="3679148"/>
            <a:ext cx="16979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ECG(</a:t>
            </a:r>
            <a:r>
              <a:rPr lang="en-US" altLang="ko-KR" sz="1100" i="0" dirty="0">
                <a:effectLst/>
                <a:latin typeface="+mn-ea"/>
              </a:rPr>
              <a:t>electrocardiogram</a:t>
            </a:r>
            <a:r>
              <a:rPr lang="en-US" altLang="ko-KR" sz="1100" dirty="0">
                <a:latin typeface="+mn-ea"/>
              </a:rPr>
              <a:t>)</a:t>
            </a:r>
            <a:endParaRPr lang="ko-KR" altLang="en-US" sz="11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8B3C580-AE95-96BD-0C7A-CF337ED8A3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11719" y="5152642"/>
            <a:ext cx="2476846" cy="142894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21DE218-A470-2B89-13AF-4F6EBAC33A95}"/>
              </a:ext>
            </a:extLst>
          </p:cNvPr>
          <p:cNvSpPr txBox="1"/>
          <p:nvPr/>
        </p:nvSpPr>
        <p:spPr>
          <a:xfrm>
            <a:off x="9363033" y="6623854"/>
            <a:ext cx="1620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EMG(</a:t>
            </a:r>
            <a:r>
              <a:rPr lang="en-US" altLang="ko-KR" sz="1100" dirty="0">
                <a:solidFill>
                  <a:srgbClr val="4D5156"/>
                </a:solidFill>
                <a:latin typeface="Apple SD Gothic Neo"/>
              </a:rPr>
              <a:t>e</a:t>
            </a:r>
            <a:r>
              <a:rPr lang="en-US" altLang="ko-KR" sz="1100" b="0" i="0" dirty="0">
                <a:solidFill>
                  <a:srgbClr val="4D5156"/>
                </a:solidFill>
                <a:effectLst/>
                <a:latin typeface="Apple SD Gothic Neo"/>
              </a:rPr>
              <a:t>lectromyography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451849-54F7-8084-7062-963042460A37}"/>
              </a:ext>
            </a:extLst>
          </p:cNvPr>
          <p:cNvSpPr txBox="1"/>
          <p:nvPr/>
        </p:nvSpPr>
        <p:spPr>
          <a:xfrm>
            <a:off x="574614" y="437312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주제선정 배경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3DCAC3B-0359-D31E-CA0A-04027BBE3E31}"/>
              </a:ext>
            </a:extLst>
          </p:cNvPr>
          <p:cNvCxnSpPr/>
          <p:nvPr/>
        </p:nvCxnSpPr>
        <p:spPr>
          <a:xfrm>
            <a:off x="445074" y="933710"/>
            <a:ext cx="113004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BB3517A-4090-ECBA-2300-D1A827B45C74}"/>
              </a:ext>
            </a:extLst>
          </p:cNvPr>
          <p:cNvSpPr txBox="1"/>
          <p:nvPr/>
        </p:nvSpPr>
        <p:spPr>
          <a:xfrm>
            <a:off x="10288084" y="672100"/>
            <a:ext cx="14574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Deep-dive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주제발표</a:t>
            </a:r>
            <a:endParaRPr lang="en-US" altLang="ko-KR" sz="1100" i="0" dirty="0">
              <a:solidFill>
                <a:schemeClr val="bg1">
                  <a:lumMod val="6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3029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0E4F5A-62CF-43BE-B3E9-87C2F05ED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fld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9B977A-AA85-05FF-B633-D8E7C7AEFAF5}"/>
              </a:ext>
            </a:extLst>
          </p:cNvPr>
          <p:cNvSpPr txBox="1"/>
          <p:nvPr/>
        </p:nvSpPr>
        <p:spPr>
          <a:xfrm>
            <a:off x="3854150" y="5631902"/>
            <a:ext cx="65728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+mn-ea"/>
              </a:rPr>
              <a:t>연합학습을 활용한 사용자 식별 시스템 구축</a:t>
            </a:r>
            <a:endParaRPr lang="en-US" altLang="ko-KR" b="1" dirty="0">
              <a:latin typeface="+mn-ea"/>
            </a:endParaRPr>
          </a:p>
          <a:p>
            <a:endParaRPr lang="ko-KR" altLang="en-US" sz="1400" dirty="0">
              <a:latin typeface="+mn-ea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C6C21A9-3B39-2527-A63B-8CDB7842D395}"/>
              </a:ext>
            </a:extLst>
          </p:cNvPr>
          <p:cNvSpPr/>
          <p:nvPr/>
        </p:nvSpPr>
        <p:spPr>
          <a:xfrm>
            <a:off x="1977310" y="1903996"/>
            <a:ext cx="2125980" cy="74676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연합학습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CB7BDA7-F26C-37C5-FD35-8A172791F196}"/>
              </a:ext>
            </a:extLst>
          </p:cNvPr>
          <p:cNvSpPr/>
          <p:nvPr/>
        </p:nvSpPr>
        <p:spPr>
          <a:xfrm>
            <a:off x="8096170" y="1903996"/>
            <a:ext cx="2125980" cy="74676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사용자 식별 </a:t>
            </a:r>
            <a:endParaRPr lang="en-US" altLang="ko-KR" sz="1400" dirty="0"/>
          </a:p>
          <a:p>
            <a:pPr algn="ctr"/>
            <a:r>
              <a:rPr lang="ko-KR" altLang="en-US" sz="1400" dirty="0"/>
              <a:t>시스템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BBE9156-3023-C3B0-00FB-A1AFAB98C9AE}"/>
              </a:ext>
            </a:extLst>
          </p:cNvPr>
          <p:cNvGrpSpPr/>
          <p:nvPr/>
        </p:nvGrpSpPr>
        <p:grpSpPr>
          <a:xfrm>
            <a:off x="5868111" y="2151671"/>
            <a:ext cx="605000" cy="584776"/>
            <a:chOff x="5666260" y="2878156"/>
            <a:chExt cx="746759" cy="746759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D79C9ED-284C-E307-B946-E7D34F32274B}"/>
                </a:ext>
              </a:extLst>
            </p:cNvPr>
            <p:cNvSpPr/>
            <p:nvPr/>
          </p:nvSpPr>
          <p:spPr>
            <a:xfrm rot="5400000">
              <a:off x="5666261" y="3153267"/>
              <a:ext cx="746759" cy="196537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8017962-4C80-E0C2-AC67-985AA9DF8A6F}"/>
                </a:ext>
              </a:extLst>
            </p:cNvPr>
            <p:cNvSpPr/>
            <p:nvPr/>
          </p:nvSpPr>
          <p:spPr>
            <a:xfrm>
              <a:off x="5666260" y="3153266"/>
              <a:ext cx="746759" cy="196537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28A91B7-689A-3FC4-7000-C7CFE0BA16F2}"/>
              </a:ext>
            </a:extLst>
          </p:cNvPr>
          <p:cNvSpPr txBox="1"/>
          <p:nvPr/>
        </p:nvSpPr>
        <p:spPr>
          <a:xfrm>
            <a:off x="7791370" y="3083513"/>
            <a:ext cx="2635658" cy="1020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정보유출에 민감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지속적인 인증 시스템 필요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사용자 식별 정확도 중요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E05E2B-6788-2EA1-ACDC-B856A087BF16}"/>
              </a:ext>
            </a:extLst>
          </p:cNvPr>
          <p:cNvSpPr txBox="1"/>
          <p:nvPr/>
        </p:nvSpPr>
        <p:spPr>
          <a:xfrm>
            <a:off x="1802050" y="3083513"/>
            <a:ext cx="3703320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데이터 유출 문제 최소화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커뮤니케이션 효율성 향상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인공지능 학습 지원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71D53E-913B-2A00-9A7A-82D73C6FCD56}"/>
              </a:ext>
            </a:extLst>
          </p:cNvPr>
          <p:cNvSpPr txBox="1"/>
          <p:nvPr/>
        </p:nvSpPr>
        <p:spPr>
          <a:xfrm>
            <a:off x="574614" y="43731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주제선정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3D57A6F-8C84-766D-4073-CC12286D91D0}"/>
              </a:ext>
            </a:extLst>
          </p:cNvPr>
          <p:cNvCxnSpPr/>
          <p:nvPr/>
        </p:nvCxnSpPr>
        <p:spPr>
          <a:xfrm>
            <a:off x="445074" y="933710"/>
            <a:ext cx="113004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5FF0E12A-C371-3AF6-D1AF-27F1DD62A49F}"/>
              </a:ext>
            </a:extLst>
          </p:cNvPr>
          <p:cNvSpPr/>
          <p:nvPr/>
        </p:nvSpPr>
        <p:spPr>
          <a:xfrm>
            <a:off x="5781596" y="4907280"/>
            <a:ext cx="937260" cy="342900"/>
          </a:xfrm>
          <a:prstGeom prst="down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DB5FA1-E272-7D2B-B173-AF3E94746459}"/>
              </a:ext>
            </a:extLst>
          </p:cNvPr>
          <p:cNvSpPr txBox="1"/>
          <p:nvPr/>
        </p:nvSpPr>
        <p:spPr>
          <a:xfrm>
            <a:off x="10288084" y="672100"/>
            <a:ext cx="14574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Deep-dive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주제발표</a:t>
            </a:r>
            <a:endParaRPr lang="en-US" altLang="ko-KR" sz="1100" i="0" dirty="0">
              <a:solidFill>
                <a:schemeClr val="bg1">
                  <a:lumMod val="6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1661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0E4F5A-62CF-43BE-B3E9-87C2F05ED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fld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4" name="다이어그램 13">
            <a:extLst>
              <a:ext uri="{FF2B5EF4-FFF2-40B4-BE49-F238E27FC236}">
                <a16:creationId xmlns:a16="http://schemas.microsoft.com/office/drawing/2014/main" id="{B84186BC-064C-B279-0FE9-527B92056F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7673987"/>
              </p:ext>
            </p:extLst>
          </p:nvPr>
        </p:nvGraphicFramePr>
        <p:xfrm>
          <a:off x="2143560" y="1696700"/>
          <a:ext cx="8131970" cy="21894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5F6F849B-6B20-33E7-6825-3D63438B1C4C}"/>
              </a:ext>
            </a:extLst>
          </p:cNvPr>
          <p:cNvSpPr txBox="1"/>
          <p:nvPr/>
        </p:nvSpPr>
        <p:spPr>
          <a:xfrm>
            <a:off x="574614" y="44493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진행과정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EC1298E-206D-ED6A-F763-29C94F134D41}"/>
              </a:ext>
            </a:extLst>
          </p:cNvPr>
          <p:cNvCxnSpPr/>
          <p:nvPr/>
        </p:nvCxnSpPr>
        <p:spPr>
          <a:xfrm>
            <a:off x="445074" y="933710"/>
            <a:ext cx="113004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D9AD038-4395-A1D0-D349-950CA7D54036}"/>
              </a:ext>
            </a:extLst>
          </p:cNvPr>
          <p:cNvSpPr txBox="1"/>
          <p:nvPr/>
        </p:nvSpPr>
        <p:spPr>
          <a:xfrm>
            <a:off x="10288084" y="672100"/>
            <a:ext cx="14574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Deep-dive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주제발표</a:t>
            </a:r>
            <a:endParaRPr lang="en-US" altLang="ko-KR" sz="1100" i="0" dirty="0">
              <a:solidFill>
                <a:schemeClr val="bg1">
                  <a:lumMod val="6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559B34-24C2-B959-AC08-E2D68FF4DEC1}"/>
              </a:ext>
            </a:extLst>
          </p:cNvPr>
          <p:cNvSpPr txBox="1"/>
          <p:nvPr/>
        </p:nvSpPr>
        <p:spPr>
          <a:xfrm>
            <a:off x="1990386" y="3977640"/>
            <a:ext cx="5641288" cy="1666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데이터 처리량을 줄이기 위해 다운 샘플링 진행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심전도 신호에 포함된 노이즈 제거하기 위해 대역통과 필터 적용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형태학적 특징을 고려한 데이터 분할을 위해 피크탐지 과정 수행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R</a:t>
            </a:r>
            <a:r>
              <a:rPr lang="ko-KR" altLang="en-US" sz="1400" dirty="0"/>
              <a:t>피크를 기반으로 심전도 데이터 분할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분할된 데이터를 연합학습에 적용</a:t>
            </a:r>
          </a:p>
        </p:txBody>
      </p:sp>
    </p:spTree>
    <p:extLst>
      <p:ext uri="{BB962C8B-B14F-4D97-AF65-F5344CB8AC3E}">
        <p14:creationId xmlns:p14="http://schemas.microsoft.com/office/powerpoint/2010/main" val="234420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0E4F5A-62CF-43BE-B3E9-87C2F05ED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fld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618F5B62-2086-AFC9-8116-3F43FC7C27B6}"/>
              </a:ext>
            </a:extLst>
          </p:cNvPr>
          <p:cNvGraphicFramePr>
            <a:graphicFrameLocks noGrp="1"/>
          </p:cNvGraphicFramePr>
          <p:nvPr/>
        </p:nvGraphicFramePr>
        <p:xfrm>
          <a:off x="2119155" y="2610718"/>
          <a:ext cx="8267700" cy="2567404"/>
        </p:xfrm>
        <a:graphic>
          <a:graphicData uri="http://schemas.openxmlformats.org/drawingml/2006/table">
            <a:tbl>
              <a:tblPr/>
              <a:tblGrid>
                <a:gridCol w="1732291">
                  <a:extLst>
                    <a:ext uri="{9D8B030D-6E8A-4147-A177-3AD203B41FA5}">
                      <a16:colId xmlns:a16="http://schemas.microsoft.com/office/drawing/2014/main" val="3912945119"/>
                    </a:ext>
                  </a:extLst>
                </a:gridCol>
                <a:gridCol w="2736193">
                  <a:extLst>
                    <a:ext uri="{9D8B030D-6E8A-4147-A177-3AD203B41FA5}">
                      <a16:colId xmlns:a16="http://schemas.microsoft.com/office/drawing/2014/main" val="503454112"/>
                    </a:ext>
                  </a:extLst>
                </a:gridCol>
                <a:gridCol w="1732291">
                  <a:extLst>
                    <a:ext uri="{9D8B030D-6E8A-4147-A177-3AD203B41FA5}">
                      <a16:colId xmlns:a16="http://schemas.microsoft.com/office/drawing/2014/main" val="503351727"/>
                    </a:ext>
                  </a:extLst>
                </a:gridCol>
                <a:gridCol w="2066925">
                  <a:extLst>
                    <a:ext uri="{9D8B030D-6E8A-4147-A177-3AD203B41FA5}">
                      <a16:colId xmlns:a16="http://schemas.microsoft.com/office/drawing/2014/main" val="1004380145"/>
                    </a:ext>
                  </a:extLst>
                </a:gridCol>
              </a:tblGrid>
              <a:tr h="3762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측정 기간</a:t>
                      </a: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2016.08.23. ~ 2016.12.27.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측정 담당자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최규호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7801943"/>
                  </a:ext>
                </a:extLst>
              </a:tr>
              <a:tr h="7320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측정 인원</a:t>
                      </a: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139700" marR="0" indent="-1397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- 100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조선대학교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IT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융합 대학 대학원생 및 학부생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피험자 상태 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및 조건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152400" marR="0" indent="-1524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의자에 앉은 편안한 상태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321239"/>
                  </a:ext>
                </a:extLst>
              </a:tr>
              <a:tr h="85127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측정 시간</a:t>
                      </a: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- 1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 측정 시간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10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초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총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60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 측정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sampling rate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- 50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만 </a:t>
                      </a: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Hz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8525583"/>
                  </a:ext>
                </a:extLst>
              </a:tr>
              <a:tr h="6077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심전도 유형</a:t>
                      </a: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심전도 </a:t>
                      </a: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Lead-Ⅰ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전극 유형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습식 전극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6293614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789DCACF-BF33-9928-C0AC-0FFE892610F3}"/>
              </a:ext>
            </a:extLst>
          </p:cNvPr>
          <p:cNvSpPr txBox="1"/>
          <p:nvPr/>
        </p:nvSpPr>
        <p:spPr>
          <a:xfrm>
            <a:off x="1176663" y="1663748"/>
            <a:ext cx="4926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심전도</a:t>
            </a:r>
            <a:r>
              <a:rPr lang="en-US" altLang="ko-KR" dirty="0"/>
              <a:t>DB </a:t>
            </a:r>
            <a:r>
              <a:rPr lang="ko-KR" altLang="en-US" dirty="0"/>
              <a:t>데이터 사용 </a:t>
            </a:r>
            <a:r>
              <a:rPr lang="en-US" altLang="ko-KR" dirty="0"/>
              <a:t>(</a:t>
            </a:r>
            <a:r>
              <a:rPr lang="ko-KR" altLang="en-US" dirty="0"/>
              <a:t>비공개 데이터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3716C5-2FB0-8A67-CD6E-A50796B5D99E}"/>
              </a:ext>
            </a:extLst>
          </p:cNvPr>
          <p:cNvSpPr txBox="1"/>
          <p:nvPr/>
        </p:nvSpPr>
        <p:spPr>
          <a:xfrm>
            <a:off x="574614" y="44493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데이터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E0B54E7-EA89-1D58-11A8-B38C14A21B6D}"/>
              </a:ext>
            </a:extLst>
          </p:cNvPr>
          <p:cNvCxnSpPr/>
          <p:nvPr/>
        </p:nvCxnSpPr>
        <p:spPr>
          <a:xfrm>
            <a:off x="445074" y="933710"/>
            <a:ext cx="113004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B7AD386-3296-52E0-FE76-DF1CECB6B115}"/>
              </a:ext>
            </a:extLst>
          </p:cNvPr>
          <p:cNvSpPr txBox="1"/>
          <p:nvPr/>
        </p:nvSpPr>
        <p:spPr>
          <a:xfrm>
            <a:off x="10288084" y="672100"/>
            <a:ext cx="14574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Deep-dive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주제발표</a:t>
            </a:r>
            <a:endParaRPr lang="en-US" altLang="ko-KR" sz="1100" i="0" dirty="0">
              <a:solidFill>
                <a:schemeClr val="bg1">
                  <a:lumMod val="6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6252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0E4F5A-62CF-43BE-B3E9-87C2F05ED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fld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A91220-44BB-F989-BD65-C468DF947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843" y="3792323"/>
            <a:ext cx="4294497" cy="131429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30E2B09-EF13-7E1C-A096-53585A1A7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0266" y="3135177"/>
            <a:ext cx="4431035" cy="131429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7E09082-3DE3-B059-9014-998F92F00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5385" y="4559705"/>
            <a:ext cx="3837296" cy="12598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C46BB8C-A621-0C01-5269-C919683C7174}"/>
              </a:ext>
            </a:extLst>
          </p:cNvPr>
          <p:cNvSpPr txBox="1"/>
          <p:nvPr/>
        </p:nvSpPr>
        <p:spPr>
          <a:xfrm>
            <a:off x="353790" y="4692863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원본 데이터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7819A4-31B8-5744-5A11-1C43021B42DE}"/>
              </a:ext>
            </a:extLst>
          </p:cNvPr>
          <p:cNvSpPr txBox="1"/>
          <p:nvPr/>
        </p:nvSpPr>
        <p:spPr>
          <a:xfrm>
            <a:off x="6128672" y="4045903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다운 샘플링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979D7B-A3D9-D12D-58F1-12064821FCC3}"/>
              </a:ext>
            </a:extLst>
          </p:cNvPr>
          <p:cNvSpPr txBox="1"/>
          <p:nvPr/>
        </p:nvSpPr>
        <p:spPr>
          <a:xfrm>
            <a:off x="6087389" y="5444804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대역통과필터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D076C6-4FA4-3FC4-F88B-96F24E90D34A}"/>
              </a:ext>
            </a:extLst>
          </p:cNvPr>
          <p:cNvSpPr txBox="1"/>
          <p:nvPr/>
        </p:nvSpPr>
        <p:spPr>
          <a:xfrm>
            <a:off x="10288084" y="672100"/>
            <a:ext cx="14574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Deep-dive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주제발표</a:t>
            </a:r>
            <a:endParaRPr lang="en-US" altLang="ko-KR" sz="1100" i="0" dirty="0">
              <a:solidFill>
                <a:schemeClr val="bg1">
                  <a:lumMod val="6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AB1B3F-CFB2-E7A3-55AD-0F4AF58EDEA2}"/>
              </a:ext>
            </a:extLst>
          </p:cNvPr>
          <p:cNvSpPr txBox="1"/>
          <p:nvPr/>
        </p:nvSpPr>
        <p:spPr>
          <a:xfrm>
            <a:off x="574614" y="444932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데이터 </a:t>
            </a:r>
            <a:r>
              <a:rPr lang="ko-KR" altLang="en-US" sz="2400" dirty="0" err="1"/>
              <a:t>전처리</a:t>
            </a:r>
            <a:endParaRPr lang="ko-KR" altLang="en-US" sz="24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61FD723-AA96-6F3C-AEF9-560985E71ABC}"/>
              </a:ext>
            </a:extLst>
          </p:cNvPr>
          <p:cNvCxnSpPr/>
          <p:nvPr/>
        </p:nvCxnSpPr>
        <p:spPr>
          <a:xfrm>
            <a:off x="445074" y="933710"/>
            <a:ext cx="113004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다이어그램 20">
            <a:extLst>
              <a:ext uri="{FF2B5EF4-FFF2-40B4-BE49-F238E27FC236}">
                <a16:creationId xmlns:a16="http://schemas.microsoft.com/office/drawing/2014/main" id="{8D76E4B2-6EE4-4F34-578D-D86EC600F8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8903536"/>
              </p:ext>
            </p:extLst>
          </p:nvPr>
        </p:nvGraphicFramePr>
        <p:xfrm>
          <a:off x="2143560" y="1696701"/>
          <a:ext cx="8131970" cy="901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5260AEDF-9690-62BB-876F-84D809CF740E}"/>
              </a:ext>
            </a:extLst>
          </p:cNvPr>
          <p:cNvSpPr/>
          <p:nvPr/>
        </p:nvSpPr>
        <p:spPr>
          <a:xfrm>
            <a:off x="5585460" y="4449469"/>
            <a:ext cx="419100" cy="110236"/>
          </a:xfrm>
          <a:prstGeom prst="right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498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235CE236-A707-F902-7F98-F7F26DCF8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074" y="3763497"/>
            <a:ext cx="3343172" cy="218661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98BE41C5-D433-33A5-AF50-707955AC2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045" y="4181310"/>
            <a:ext cx="4041009" cy="2156239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0E4F5A-62CF-43BE-B3E9-87C2F05ED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fld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D076C6-4FA4-3FC4-F88B-96F24E90D34A}"/>
              </a:ext>
            </a:extLst>
          </p:cNvPr>
          <p:cNvSpPr txBox="1"/>
          <p:nvPr/>
        </p:nvSpPr>
        <p:spPr>
          <a:xfrm>
            <a:off x="10288084" y="672100"/>
            <a:ext cx="14574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Deep-dive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주제발표</a:t>
            </a:r>
            <a:endParaRPr lang="en-US" altLang="ko-KR" sz="1100" i="0" dirty="0">
              <a:solidFill>
                <a:schemeClr val="bg1">
                  <a:lumMod val="6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AB1B3F-CFB2-E7A3-55AD-0F4AF58EDEA2}"/>
              </a:ext>
            </a:extLst>
          </p:cNvPr>
          <p:cNvSpPr txBox="1"/>
          <p:nvPr/>
        </p:nvSpPr>
        <p:spPr>
          <a:xfrm>
            <a:off x="574614" y="444932"/>
            <a:ext cx="4006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피크 탐지 및 연합학습 적용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61FD723-AA96-6F3C-AEF9-560985E71ABC}"/>
              </a:ext>
            </a:extLst>
          </p:cNvPr>
          <p:cNvCxnSpPr/>
          <p:nvPr/>
        </p:nvCxnSpPr>
        <p:spPr>
          <a:xfrm>
            <a:off x="445074" y="933710"/>
            <a:ext cx="113004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다이어그램 20">
            <a:extLst>
              <a:ext uri="{FF2B5EF4-FFF2-40B4-BE49-F238E27FC236}">
                <a16:creationId xmlns:a16="http://schemas.microsoft.com/office/drawing/2014/main" id="{8D76E4B2-6EE4-4F34-578D-D86EC600F8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3979229"/>
              </p:ext>
            </p:extLst>
          </p:nvPr>
        </p:nvGraphicFramePr>
        <p:xfrm>
          <a:off x="2143560" y="1696701"/>
          <a:ext cx="8131970" cy="901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83F50090-DC26-C36B-2B42-E06724EADAF3}"/>
              </a:ext>
            </a:extLst>
          </p:cNvPr>
          <p:cNvSpPr/>
          <p:nvPr/>
        </p:nvSpPr>
        <p:spPr>
          <a:xfrm>
            <a:off x="4031917" y="4477214"/>
            <a:ext cx="519148" cy="1539551"/>
          </a:xfrm>
          <a:prstGeom prst="rect">
            <a:avLst/>
          </a:prstGeom>
          <a:solidFill>
            <a:schemeClr val="bg1">
              <a:lumMod val="85000"/>
              <a:alpha val="6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1B94A7A-B93D-3D08-7251-D8C32B5DAA47}"/>
              </a:ext>
            </a:extLst>
          </p:cNvPr>
          <p:cNvCxnSpPr>
            <a:cxnSpLocks/>
          </p:cNvCxnSpPr>
          <p:nvPr/>
        </p:nvCxnSpPr>
        <p:spPr>
          <a:xfrm>
            <a:off x="4551064" y="4687799"/>
            <a:ext cx="32115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A0A01512-7452-E19C-69EC-933DE2099D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69959" y="3964801"/>
            <a:ext cx="3705742" cy="244826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84C4633A-3304-25BD-55CF-5F1F5D1BB949}"/>
              </a:ext>
            </a:extLst>
          </p:cNvPr>
          <p:cNvSpPr txBox="1"/>
          <p:nvPr/>
        </p:nvSpPr>
        <p:spPr>
          <a:xfrm>
            <a:off x="2143560" y="2860481"/>
            <a:ext cx="6760505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Pan-</a:t>
            </a:r>
            <a:r>
              <a:rPr lang="en-US" altLang="ko-KR" sz="1400" dirty="0" err="1"/>
              <a:t>tompkins</a:t>
            </a:r>
            <a:r>
              <a:rPr lang="ko-KR" altLang="en-US" sz="1400" dirty="0"/>
              <a:t> </a:t>
            </a:r>
            <a:r>
              <a:rPr lang="en-US" altLang="ko-KR" sz="1400" dirty="0"/>
              <a:t>algorithm</a:t>
            </a:r>
            <a:r>
              <a:rPr lang="ko-KR" altLang="en-US" sz="1400" dirty="0"/>
              <a:t> 이용하여 탐지된 </a:t>
            </a:r>
            <a:r>
              <a:rPr lang="en-US" altLang="ko-KR" sz="1400" dirty="0"/>
              <a:t>R</a:t>
            </a:r>
            <a:r>
              <a:rPr lang="ko-KR" altLang="en-US" sz="1400" dirty="0"/>
              <a:t>피크를 기반으로 데이터 분할 진행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신호처리에 용이한 </a:t>
            </a:r>
            <a:r>
              <a:rPr lang="en-US" altLang="ko-KR" sz="1400" dirty="0"/>
              <a:t>1D CNN </a:t>
            </a:r>
            <a:r>
              <a:rPr lang="ko-KR" altLang="en-US" sz="1400" dirty="0"/>
              <a:t>및 </a:t>
            </a:r>
            <a:r>
              <a:rPr lang="en-US" altLang="ko-KR" sz="1400" dirty="0"/>
              <a:t>LSTM </a:t>
            </a:r>
            <a:r>
              <a:rPr lang="ko-KR" altLang="en-US" sz="1400" dirty="0"/>
              <a:t>모델 사용 예정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590593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0E4F5A-62CF-43BE-B3E9-87C2F05ED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fld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D076C6-4FA4-3FC4-F88B-96F24E90D34A}"/>
              </a:ext>
            </a:extLst>
          </p:cNvPr>
          <p:cNvSpPr txBox="1"/>
          <p:nvPr/>
        </p:nvSpPr>
        <p:spPr>
          <a:xfrm>
            <a:off x="10288084" y="672100"/>
            <a:ext cx="14574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Deep-dive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주제발표</a:t>
            </a:r>
            <a:endParaRPr lang="en-US" altLang="ko-KR" sz="1100" i="0" dirty="0">
              <a:solidFill>
                <a:schemeClr val="bg1">
                  <a:lumMod val="6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AB1B3F-CFB2-E7A3-55AD-0F4AF58EDEA2}"/>
              </a:ext>
            </a:extLst>
          </p:cNvPr>
          <p:cNvSpPr txBox="1"/>
          <p:nvPr/>
        </p:nvSpPr>
        <p:spPr>
          <a:xfrm>
            <a:off x="574614" y="44493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참고문헌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61FD723-AA96-6F3C-AEF9-560985E71ABC}"/>
              </a:ext>
            </a:extLst>
          </p:cNvPr>
          <p:cNvCxnSpPr/>
          <p:nvPr/>
        </p:nvCxnSpPr>
        <p:spPr>
          <a:xfrm>
            <a:off x="445074" y="933710"/>
            <a:ext cx="113004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4E4BF8E-1240-F4B2-A67B-B8853E09A6F6}"/>
              </a:ext>
            </a:extLst>
          </p:cNvPr>
          <p:cNvSpPr txBox="1"/>
          <p:nvPr/>
        </p:nvSpPr>
        <p:spPr>
          <a:xfrm>
            <a:off x="146103" y="6459865"/>
            <a:ext cx="107666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Kim, </a:t>
            </a:r>
            <a:r>
              <a:rPr lang="en-US" altLang="ko-KR" sz="110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Beom</a:t>
            </a:r>
            <a:r>
              <a:rPr lang="en-US" altLang="ko-KR" sz="1100" b="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-Hun, and Jae-Young </a:t>
            </a:r>
            <a:r>
              <a:rPr lang="en-US" altLang="ko-KR" sz="110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Pyun</a:t>
            </a:r>
            <a:r>
              <a:rPr lang="en-US" altLang="ko-KR" sz="1100" b="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. "ECG identification for personal authentication using LSTM-based deep recurrent neural networks." </a:t>
            </a:r>
            <a:r>
              <a:rPr lang="en-US" altLang="ko-KR" sz="1100" b="0" i="1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Sensors</a:t>
            </a:r>
            <a:r>
              <a:rPr lang="en-US" altLang="ko-KR" sz="1100" b="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 20.11 (2020): 3069.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5F71A5-B46C-3C26-D23E-0435B28EC178}"/>
              </a:ext>
            </a:extLst>
          </p:cNvPr>
          <p:cNvSpPr txBox="1"/>
          <p:nvPr/>
        </p:nvSpPr>
        <p:spPr>
          <a:xfrm>
            <a:off x="574614" y="1195321"/>
            <a:ext cx="95173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ECG Identification For Personal Authentication Using LSTM-Based Deep Recurrent Neural Networks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FFF71E-F09B-B70A-4F37-61424B4DA128}"/>
              </a:ext>
            </a:extLst>
          </p:cNvPr>
          <p:cNvSpPr txBox="1"/>
          <p:nvPr/>
        </p:nvSpPr>
        <p:spPr>
          <a:xfrm>
            <a:off x="770735" y="1823726"/>
            <a:ext cx="8452955" cy="4108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생체인식을 이용한 사용자 인증의 보안성을 높이기 위해 심전도 적용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위조 및 변조가 어렵고 비교적 취득이 쉬움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NSRDB, MITDB </a:t>
            </a:r>
            <a:r>
              <a:rPr lang="ko-KR" altLang="en-US" sz="1600" dirty="0"/>
              <a:t>데이터 사용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심전도 데이터 </a:t>
            </a:r>
            <a:r>
              <a:rPr lang="ko-KR" altLang="en-US" sz="1600" dirty="0" err="1"/>
              <a:t>전처리</a:t>
            </a:r>
            <a:r>
              <a:rPr lang="en-US" altLang="ko-KR" sz="1600" dirty="0"/>
              <a:t>, </a:t>
            </a:r>
            <a:r>
              <a:rPr lang="ko-KR" altLang="en-US" sz="1600" dirty="0"/>
              <a:t>비 기준점 기반 심전도 신호 분할 및 </a:t>
            </a:r>
            <a:r>
              <a:rPr lang="en-US" altLang="ko-KR" sz="1600" dirty="0"/>
              <a:t>R </a:t>
            </a:r>
            <a:r>
              <a:rPr lang="ko-KR" altLang="en-US" sz="1600" dirty="0"/>
              <a:t>피크 기반 분할</a:t>
            </a:r>
            <a:r>
              <a:rPr lang="en-US" altLang="ko-KR" sz="1600" dirty="0"/>
              <a:t>, </a:t>
            </a:r>
            <a:r>
              <a:rPr lang="ko-KR" altLang="en-US" sz="1600" dirty="0"/>
              <a:t>정규화</a:t>
            </a:r>
            <a:r>
              <a:rPr lang="en-US" altLang="ko-KR" sz="1600" dirty="0"/>
              <a:t>, 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    심전도 신호 그룹화 과정 수행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ECG</a:t>
            </a:r>
            <a:r>
              <a:rPr lang="ko-KR" altLang="en-US" sz="1600" dirty="0"/>
              <a:t> 신호를 이용한 사용자 식별을 위해 </a:t>
            </a:r>
            <a:r>
              <a:rPr lang="en-US" altLang="ko-KR" sz="1600" dirty="0"/>
              <a:t>LSTM </a:t>
            </a:r>
            <a:r>
              <a:rPr lang="ko-KR" altLang="en-US" sz="1600" dirty="0"/>
              <a:t>기반 모델 제안</a:t>
            </a:r>
            <a:r>
              <a:rPr lang="en-US" altLang="ko-KR" sz="1600" dirty="0"/>
              <a:t>(DRNN </a:t>
            </a:r>
            <a:r>
              <a:rPr lang="ko-KR" altLang="en-US" sz="1600" dirty="0"/>
              <a:t>모델</a:t>
            </a:r>
            <a:r>
              <a:rPr lang="en-US" altLang="ko-KR" sz="1600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NSRDB</a:t>
            </a:r>
            <a:r>
              <a:rPr lang="ko-KR" alt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600" dirty="0">
                <a:solidFill>
                  <a:srgbClr val="222222"/>
                </a:solidFill>
                <a:latin typeface="Arial" panose="020B0604020202020204" pitchFamily="34" charset="0"/>
              </a:rPr>
              <a:t>: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정밀도 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100%, </a:t>
            </a:r>
            <a:r>
              <a:rPr lang="ko-KR" altLang="en-US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재현율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100%,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정확도 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100%, F1-score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</a:t>
            </a:r>
            <a:endParaRPr lang="en-US" altLang="ko-KR" sz="16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MITDB</a:t>
            </a:r>
            <a:r>
              <a:rPr lang="ko-KR" alt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600" dirty="0">
                <a:solidFill>
                  <a:srgbClr val="222222"/>
                </a:solidFill>
                <a:latin typeface="Arial" panose="020B0604020202020204" pitchFamily="34" charset="0"/>
              </a:rPr>
              <a:t>: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정밀도 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99.8%, </a:t>
            </a:r>
            <a:r>
              <a:rPr lang="ko-KR" altLang="en-US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재현율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99.8% ,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정확도는 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99.8%, F1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점수는 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0.99</a:t>
            </a: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E6DC50-AB91-DDDF-7D9E-EC9D7C2FE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1963" y="993582"/>
            <a:ext cx="1814669" cy="265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032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724</Words>
  <Application>Microsoft Office PowerPoint</Application>
  <PresentationFormat>와이드스크린</PresentationFormat>
  <Paragraphs>157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Apple SD Gothic Neo</vt:lpstr>
      <vt:lpstr>맑은 고딕</vt:lpstr>
      <vt:lpstr>Arial</vt:lpstr>
      <vt:lpstr>Georgia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김예진</dc:creator>
  <cp:lastModifiedBy>김예진</cp:lastModifiedBy>
  <cp:revision>12</cp:revision>
  <dcterms:created xsi:type="dcterms:W3CDTF">2022-10-09T03:46:26Z</dcterms:created>
  <dcterms:modified xsi:type="dcterms:W3CDTF">2022-10-11T05:23:27Z</dcterms:modified>
</cp:coreProperties>
</file>