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582D-C3C6-43D9-A419-1358F4F02E18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6FC685E-FEC3-40D1-9F61-AFD1829CE2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22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582D-C3C6-43D9-A419-1358F4F02E18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685E-FEC3-40D1-9F61-AFD1829CE2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97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582D-C3C6-43D9-A419-1358F4F02E18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685E-FEC3-40D1-9F61-AFD1829CE2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22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582D-C3C6-43D9-A419-1358F4F02E18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685E-FEC3-40D1-9F61-AFD1829CE2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10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582D-C3C6-43D9-A419-1358F4F02E18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685E-FEC3-40D1-9F61-AFD1829CE2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18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582D-C3C6-43D9-A419-1358F4F02E18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685E-FEC3-40D1-9F61-AFD1829CE2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85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582D-C3C6-43D9-A419-1358F4F02E18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685E-FEC3-40D1-9F61-AFD1829CE2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56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582D-C3C6-43D9-A419-1358F4F02E18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685E-FEC3-40D1-9F61-AFD1829CE2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74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582D-C3C6-43D9-A419-1358F4F02E18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685E-FEC3-40D1-9F61-AFD1829CE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09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582D-C3C6-43D9-A419-1358F4F02E18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685E-FEC3-40D1-9F61-AFD1829CE2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63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9A3582D-C3C6-43D9-A419-1358F4F02E18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685E-FEC3-40D1-9F61-AFD1829CE2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0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3582D-C3C6-43D9-A419-1358F4F02E18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6FC685E-FEC3-40D1-9F61-AFD1829CE2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73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0CC30-03A8-4017-978C-C52B625EE1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Progress</a:t>
            </a:r>
            <a:r>
              <a:rPr lang="ko-KR" altLang="en-US" dirty="0"/>
              <a:t> </a:t>
            </a:r>
            <a:r>
              <a:rPr lang="en-US" altLang="ko-KR" dirty="0"/>
              <a:t>Report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8E6F64-288D-482F-833C-804305857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20221522 </a:t>
            </a:r>
            <a:r>
              <a:rPr lang="ko-KR" altLang="en-US" dirty="0"/>
              <a:t>권예준</a:t>
            </a:r>
          </a:p>
        </p:txBody>
      </p:sp>
    </p:spTree>
    <p:extLst>
      <p:ext uri="{BB962C8B-B14F-4D97-AF65-F5344CB8AC3E}">
        <p14:creationId xmlns:p14="http://schemas.microsoft.com/office/powerpoint/2010/main" val="421067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A9C1E-D6B2-45F4-A2AD-660378DE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Choose_word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00830A-7555-45F5-AB5A-920C9CAD8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0" i="0" dirty="0">
                <a:effectLst/>
                <a:latin typeface="Söhne Mono"/>
              </a:rPr>
              <a:t>def </a:t>
            </a:r>
            <a:r>
              <a:rPr lang="en-US" altLang="ko-KR" b="0" i="0" dirty="0" err="1">
                <a:effectLst/>
                <a:latin typeface="Söhne Mono"/>
              </a:rPr>
              <a:t>choose_word</a:t>
            </a:r>
            <a:r>
              <a:rPr lang="en-US" altLang="ko-KR" b="0" i="0" dirty="0">
                <a:effectLst/>
                <a:latin typeface="Söhne Mono"/>
              </a:rPr>
              <a:t>(): </a:t>
            </a:r>
          </a:p>
          <a:p>
            <a:pPr marL="0" indent="0">
              <a:buNone/>
            </a:pPr>
            <a:r>
              <a:rPr lang="en-US" altLang="ko-KR" dirty="0">
                <a:latin typeface="Söhne Mono"/>
              </a:rPr>
              <a:t>	</a:t>
            </a:r>
            <a:r>
              <a:rPr lang="en-US" altLang="ko-KR" b="0" i="0" dirty="0">
                <a:effectLst/>
                <a:latin typeface="Söhne Mono"/>
              </a:rPr>
              <a:t>words = ["apple", "banana", "orange", "grape", "kiwi"] </a:t>
            </a: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Söhne Mono"/>
              </a:rPr>
              <a:t>	return </a:t>
            </a:r>
            <a:r>
              <a:rPr lang="en-US" altLang="ko-KR" b="0" i="0" dirty="0" err="1">
                <a:effectLst/>
                <a:latin typeface="Söhne Mono"/>
              </a:rPr>
              <a:t>random.choice</a:t>
            </a:r>
            <a:r>
              <a:rPr lang="en-US" altLang="ko-KR" b="0" i="0" dirty="0">
                <a:effectLst/>
                <a:latin typeface="Söhne Mono"/>
              </a:rPr>
              <a:t>(words)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54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C0771-FE09-42D2-A22F-331595FD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Display_word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D2CEF2-C257-406E-A789-D8EAB897A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b="0" i="0" dirty="0">
                <a:effectLst/>
                <a:latin typeface="Söhne Mono"/>
              </a:rPr>
              <a:t>def </a:t>
            </a:r>
            <a:r>
              <a:rPr lang="en-US" altLang="ko-KR" b="0" i="0" dirty="0" err="1">
                <a:effectLst/>
                <a:latin typeface="Söhne Mono"/>
              </a:rPr>
              <a:t>display_word</a:t>
            </a:r>
            <a:r>
              <a:rPr lang="en-US" altLang="ko-KR" b="0" i="0" dirty="0">
                <a:effectLst/>
                <a:latin typeface="Söhne Mono"/>
              </a:rPr>
              <a:t>(word, </a:t>
            </a:r>
            <a:r>
              <a:rPr lang="en-US" altLang="ko-KR" b="0" i="0" dirty="0" err="1">
                <a:effectLst/>
                <a:latin typeface="Söhne Mono"/>
              </a:rPr>
              <a:t>guessed_letters</a:t>
            </a:r>
            <a:r>
              <a:rPr lang="en-US" altLang="ko-KR" b="0" i="0" dirty="0">
                <a:effectLst/>
                <a:latin typeface="Söhne Mono"/>
              </a:rPr>
              <a:t>):</a:t>
            </a: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Söhne Mono"/>
              </a:rPr>
              <a:t>	display = "" </a:t>
            </a: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Söhne Mono"/>
              </a:rPr>
              <a:t>	for letter in word: </a:t>
            </a:r>
          </a:p>
          <a:p>
            <a:pPr marL="0" indent="0">
              <a:buNone/>
            </a:pPr>
            <a:r>
              <a:rPr lang="en-US" altLang="ko-KR" dirty="0">
                <a:latin typeface="Söhne Mono"/>
              </a:rPr>
              <a:t>		</a:t>
            </a:r>
            <a:r>
              <a:rPr lang="en-US" altLang="ko-KR" b="0" i="0" dirty="0">
                <a:effectLst/>
                <a:latin typeface="Söhne Mono"/>
              </a:rPr>
              <a:t>if letter in </a:t>
            </a:r>
            <a:r>
              <a:rPr lang="en-US" altLang="ko-KR" b="0" i="0" dirty="0" err="1">
                <a:effectLst/>
                <a:latin typeface="Söhne Mono"/>
              </a:rPr>
              <a:t>guessed_letters</a:t>
            </a:r>
            <a:r>
              <a:rPr lang="en-US" altLang="ko-KR" b="0" i="0" dirty="0">
                <a:effectLst/>
                <a:latin typeface="Söhne Mono"/>
              </a:rPr>
              <a:t>: </a:t>
            </a:r>
          </a:p>
          <a:p>
            <a:pPr marL="0" indent="0">
              <a:buNone/>
            </a:pPr>
            <a:r>
              <a:rPr lang="en-US" altLang="ko-KR" dirty="0">
                <a:latin typeface="Söhne Mono"/>
              </a:rPr>
              <a:t>			</a:t>
            </a:r>
            <a:r>
              <a:rPr lang="en-US" altLang="ko-KR" b="0" i="0" dirty="0">
                <a:effectLst/>
                <a:latin typeface="Söhne Mono"/>
              </a:rPr>
              <a:t>display += letter </a:t>
            </a:r>
          </a:p>
          <a:p>
            <a:pPr marL="0" indent="0">
              <a:buNone/>
            </a:pPr>
            <a:r>
              <a:rPr lang="en-US" altLang="ko-KR" dirty="0">
                <a:latin typeface="Söhne Mono"/>
              </a:rPr>
              <a:t>		</a:t>
            </a:r>
            <a:r>
              <a:rPr lang="en-US" altLang="ko-KR" b="0" i="0" dirty="0">
                <a:effectLst/>
                <a:latin typeface="Söhne Mono"/>
              </a:rPr>
              <a:t>else: </a:t>
            </a:r>
          </a:p>
          <a:p>
            <a:pPr marL="0" indent="0">
              <a:buNone/>
            </a:pPr>
            <a:r>
              <a:rPr lang="en-US" altLang="ko-KR" dirty="0">
                <a:latin typeface="Söhne Mono"/>
              </a:rPr>
              <a:t>			</a:t>
            </a:r>
            <a:r>
              <a:rPr lang="en-US" altLang="ko-KR" b="0" i="0" dirty="0">
                <a:effectLst/>
                <a:latin typeface="Söhne Mono"/>
              </a:rPr>
              <a:t>display += "_" </a:t>
            </a: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Söhne Mono"/>
              </a:rPr>
              <a:t>	return display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93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52AA9-E632-49C2-8D88-325948F5C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Hangman (main function)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0031FA-6BAF-472F-9CC5-993047D19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0" i="0" dirty="0">
                <a:effectLst/>
                <a:latin typeface="Söhne Mono"/>
              </a:rPr>
              <a:t>def hangman(): </a:t>
            </a:r>
          </a:p>
          <a:p>
            <a:pPr marL="0" indent="0">
              <a:buNone/>
            </a:pPr>
            <a:r>
              <a:rPr lang="en-US" altLang="ko-KR" dirty="0">
                <a:latin typeface="Söhne Mono"/>
              </a:rPr>
              <a:t>	</a:t>
            </a:r>
            <a:r>
              <a:rPr lang="en-US" altLang="ko-KR" b="0" i="0" dirty="0" err="1">
                <a:effectLst/>
                <a:latin typeface="Söhne Mono"/>
              </a:rPr>
              <a:t>max_attempts</a:t>
            </a:r>
            <a:r>
              <a:rPr lang="en-US" altLang="ko-KR" b="0" i="0" dirty="0">
                <a:effectLst/>
                <a:latin typeface="Söhne Mono"/>
              </a:rPr>
              <a:t> = 6 </a:t>
            </a:r>
          </a:p>
          <a:p>
            <a:pPr marL="0" indent="0">
              <a:buNone/>
            </a:pPr>
            <a:r>
              <a:rPr lang="en-US" altLang="ko-KR" dirty="0">
                <a:latin typeface="Söhne Mono"/>
              </a:rPr>
              <a:t>	</a:t>
            </a:r>
            <a:r>
              <a:rPr lang="en-US" altLang="ko-KR" b="0" i="0" dirty="0" err="1">
                <a:effectLst/>
                <a:latin typeface="Söhne Mono"/>
              </a:rPr>
              <a:t>guessed_letters</a:t>
            </a:r>
            <a:r>
              <a:rPr lang="en-US" altLang="ko-KR" b="0" i="0" dirty="0">
                <a:effectLst/>
                <a:latin typeface="Söhne Mono"/>
              </a:rPr>
              <a:t> = [] </a:t>
            </a:r>
          </a:p>
          <a:p>
            <a:pPr marL="0" indent="0">
              <a:buNone/>
            </a:pPr>
            <a:r>
              <a:rPr lang="en-US" altLang="ko-KR" dirty="0">
                <a:latin typeface="Söhne Mono"/>
              </a:rPr>
              <a:t>	</a:t>
            </a:r>
            <a:r>
              <a:rPr lang="en-US" altLang="ko-KR" b="0" i="0" dirty="0" err="1">
                <a:effectLst/>
                <a:latin typeface="Söhne Mono"/>
              </a:rPr>
              <a:t>word_to_guess</a:t>
            </a:r>
            <a:r>
              <a:rPr lang="en-US" altLang="ko-KR" b="0" i="0" dirty="0">
                <a:effectLst/>
                <a:latin typeface="Söhne Mono"/>
              </a:rPr>
              <a:t> = </a:t>
            </a:r>
            <a:r>
              <a:rPr lang="en-US" altLang="ko-KR" b="0" i="0" dirty="0" err="1">
                <a:effectLst/>
                <a:latin typeface="Söhne Mono"/>
              </a:rPr>
              <a:t>choose_word</a:t>
            </a:r>
            <a:r>
              <a:rPr lang="en-US" altLang="ko-KR" b="0" i="0" dirty="0">
                <a:effectLst/>
                <a:latin typeface="Söhne Mono"/>
              </a:rPr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95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8A352-D2E0-4592-848E-27F3F067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Hangman (main function)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3489FF-43F4-4EF6-B836-5713842D4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b="0" i="0" dirty="0">
                <a:effectLst/>
                <a:latin typeface="Söhne Mono"/>
              </a:rPr>
              <a:t>while True: </a:t>
            </a:r>
          </a:p>
          <a:p>
            <a:pPr marL="0" indent="0">
              <a:buNone/>
            </a:pPr>
            <a:r>
              <a:rPr lang="en-US" altLang="ko-KR" dirty="0">
                <a:latin typeface="Söhne Mono"/>
              </a:rPr>
              <a:t>	</a:t>
            </a:r>
            <a:r>
              <a:rPr lang="en-US" altLang="ko-KR" b="0" i="0" dirty="0">
                <a:effectLst/>
                <a:latin typeface="Söhne Mono"/>
              </a:rPr>
              <a:t>print("\</a:t>
            </a:r>
            <a:r>
              <a:rPr lang="en-US" altLang="ko-KR" b="0" i="0" dirty="0" err="1">
                <a:effectLst/>
                <a:latin typeface="Söhne Mono"/>
              </a:rPr>
              <a:t>nCurrent</a:t>
            </a:r>
            <a:r>
              <a:rPr lang="en-US" altLang="ko-KR" b="0" i="0" dirty="0">
                <a:effectLst/>
                <a:latin typeface="Söhne Mono"/>
              </a:rPr>
              <a:t> word: " + </a:t>
            </a:r>
            <a:r>
              <a:rPr lang="en-US" altLang="ko-KR" b="0" i="0" dirty="0" err="1">
                <a:effectLst/>
                <a:latin typeface="Söhne Mono"/>
              </a:rPr>
              <a:t>display_word</a:t>
            </a:r>
            <a:r>
              <a:rPr lang="en-US" altLang="ko-KR" b="0" i="0" dirty="0">
                <a:effectLst/>
                <a:latin typeface="Söhne Mono"/>
              </a:rPr>
              <a:t>(</a:t>
            </a:r>
            <a:r>
              <a:rPr lang="en-US" altLang="ko-KR" b="0" i="0" dirty="0" err="1">
                <a:effectLst/>
                <a:latin typeface="Söhne Mono"/>
              </a:rPr>
              <a:t>word_to_guess</a:t>
            </a:r>
            <a:r>
              <a:rPr lang="en-US" altLang="ko-KR" b="0" i="0" dirty="0">
                <a:effectLst/>
                <a:latin typeface="Söhne Mono"/>
              </a:rPr>
              <a:t>, </a:t>
            </a:r>
            <a:r>
              <a:rPr lang="en-US" altLang="ko-KR" b="0" i="0" dirty="0" err="1">
                <a:effectLst/>
                <a:latin typeface="Söhne Mono"/>
              </a:rPr>
              <a:t>guessed_letters</a:t>
            </a:r>
            <a:r>
              <a:rPr lang="en-US" altLang="ko-KR" b="0" i="0" dirty="0">
                <a:effectLst/>
                <a:latin typeface="Söhne Mono"/>
              </a:rPr>
              <a:t>)) 	print("Guessed letters: " + ", ".join(</a:t>
            </a:r>
            <a:r>
              <a:rPr lang="en-US" altLang="ko-KR" b="0" i="0" dirty="0" err="1">
                <a:effectLst/>
                <a:latin typeface="Söhne Mono"/>
              </a:rPr>
              <a:t>guessed_letters</a:t>
            </a:r>
            <a:r>
              <a:rPr lang="en-US" altLang="ko-KR" b="0" i="0" dirty="0">
                <a:effectLst/>
                <a:latin typeface="Söhne Mono"/>
              </a:rPr>
              <a:t>)) </a:t>
            </a:r>
          </a:p>
          <a:p>
            <a:pPr marL="0" indent="0">
              <a:buNone/>
            </a:pPr>
            <a:r>
              <a:rPr lang="en-US" altLang="ko-KR" dirty="0">
                <a:latin typeface="Söhne Mono"/>
              </a:rPr>
              <a:t>	</a:t>
            </a:r>
            <a:r>
              <a:rPr lang="en-US" altLang="ko-KR" b="0" i="0" dirty="0">
                <a:effectLst/>
                <a:latin typeface="Söhne Mono"/>
              </a:rPr>
              <a:t>guess = input("Guess a letter: ").lower() </a:t>
            </a:r>
          </a:p>
          <a:p>
            <a:pPr marL="0" indent="0">
              <a:buNone/>
            </a:pPr>
            <a:r>
              <a:rPr lang="en-US" altLang="ko-KR" dirty="0">
                <a:latin typeface="Söhne Mono"/>
              </a:rPr>
              <a:t>	</a:t>
            </a:r>
            <a:r>
              <a:rPr lang="en-US" altLang="ko-KR" b="0" i="0" dirty="0">
                <a:effectLst/>
                <a:latin typeface="Söhne Mono"/>
              </a:rPr>
              <a:t>if guess in </a:t>
            </a:r>
            <a:r>
              <a:rPr lang="en-US" altLang="ko-KR" b="0" i="0" dirty="0" err="1">
                <a:effectLst/>
                <a:latin typeface="Söhne Mono"/>
              </a:rPr>
              <a:t>guessed_letters</a:t>
            </a:r>
            <a:r>
              <a:rPr lang="en-US" altLang="ko-KR" b="0" i="0" dirty="0">
                <a:effectLst/>
                <a:latin typeface="Söhne Mono"/>
              </a:rPr>
              <a:t>: </a:t>
            </a:r>
          </a:p>
          <a:p>
            <a:pPr marL="0" indent="0">
              <a:buNone/>
            </a:pPr>
            <a:r>
              <a:rPr lang="en-US" altLang="ko-KR" dirty="0">
                <a:latin typeface="Söhne Mono"/>
              </a:rPr>
              <a:t>		</a:t>
            </a:r>
            <a:r>
              <a:rPr lang="en-US" altLang="ko-KR" b="0" i="0" dirty="0">
                <a:effectLst/>
                <a:latin typeface="Söhne Mono"/>
              </a:rPr>
              <a:t>print("You've already guessed that letter. Try again.") </a:t>
            </a:r>
          </a:p>
          <a:p>
            <a:pPr marL="0" indent="0">
              <a:buNone/>
            </a:pPr>
            <a:r>
              <a:rPr lang="en-US" altLang="ko-KR" dirty="0">
                <a:latin typeface="Söhne Mono"/>
              </a:rPr>
              <a:t>		</a:t>
            </a:r>
            <a:r>
              <a:rPr lang="en-US" altLang="ko-KR" b="0" i="0" dirty="0">
                <a:effectLst/>
                <a:latin typeface="Söhne Mono"/>
              </a:rPr>
              <a:t>continue </a:t>
            </a: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Söhne Mono"/>
              </a:rPr>
              <a:t>	</a:t>
            </a:r>
            <a:r>
              <a:rPr lang="en-US" altLang="ko-KR" b="0" i="0" dirty="0" err="1">
                <a:effectLst/>
                <a:latin typeface="Söhne Mono"/>
              </a:rPr>
              <a:t>guessed_letters.append</a:t>
            </a:r>
            <a:r>
              <a:rPr lang="en-US" altLang="ko-KR" b="0" i="0" dirty="0">
                <a:effectLst/>
                <a:latin typeface="Söhne Mono"/>
              </a:rPr>
              <a:t>(guess)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954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A6DDD-23A0-4470-A537-12E0B853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Hangman (main function)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1729CA-6381-4229-B070-0F3E2C9FF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600" b="0" i="0" dirty="0">
                <a:effectLst/>
                <a:latin typeface="Söhne Mono"/>
              </a:rPr>
              <a:t>if guess not in </a:t>
            </a:r>
            <a:r>
              <a:rPr lang="en-US" altLang="ko-KR" sz="1600" b="0" i="0" dirty="0" err="1">
                <a:effectLst/>
                <a:latin typeface="Söhne Mono"/>
              </a:rPr>
              <a:t>word_to_guess</a:t>
            </a:r>
            <a:r>
              <a:rPr lang="en-US" altLang="ko-KR" sz="1600" b="0" i="0" dirty="0">
                <a:effectLst/>
                <a:latin typeface="Söhne Mono"/>
              </a:rPr>
              <a:t>: </a:t>
            </a:r>
          </a:p>
          <a:p>
            <a:pPr marL="0" indent="0">
              <a:buNone/>
            </a:pPr>
            <a:r>
              <a:rPr lang="en-US" altLang="ko-KR" sz="1600" dirty="0">
                <a:latin typeface="Söhne Mono"/>
              </a:rPr>
              <a:t>	</a:t>
            </a:r>
            <a:r>
              <a:rPr lang="en-US" altLang="ko-KR" sz="1600" b="0" i="0" dirty="0" err="1">
                <a:effectLst/>
                <a:latin typeface="Söhne Mono"/>
              </a:rPr>
              <a:t>max_attempts</a:t>
            </a:r>
            <a:r>
              <a:rPr lang="en-US" altLang="ko-KR" sz="1600" b="0" i="0" dirty="0">
                <a:effectLst/>
                <a:latin typeface="Söhne Mono"/>
              </a:rPr>
              <a:t> -= 1 </a:t>
            </a:r>
          </a:p>
          <a:p>
            <a:pPr marL="0" indent="0">
              <a:buNone/>
            </a:pPr>
            <a:r>
              <a:rPr lang="en-US" altLang="ko-KR" sz="1600" dirty="0">
                <a:latin typeface="Söhne Mono"/>
              </a:rPr>
              <a:t>	</a:t>
            </a:r>
            <a:r>
              <a:rPr lang="en-US" altLang="ko-KR" sz="1600" b="0" i="0" dirty="0">
                <a:effectLst/>
                <a:latin typeface="Söhne Mono"/>
              </a:rPr>
              <a:t>print("Incorrect guess. Attempts left: {}".format(</a:t>
            </a:r>
            <a:r>
              <a:rPr lang="en-US" altLang="ko-KR" sz="1600" b="0" i="0" dirty="0" err="1">
                <a:effectLst/>
                <a:latin typeface="Söhne Mono"/>
              </a:rPr>
              <a:t>max_attempts</a:t>
            </a:r>
            <a:r>
              <a:rPr lang="en-US" altLang="ko-KR" sz="1600" b="0" i="0" dirty="0">
                <a:effectLst/>
                <a:latin typeface="Söhne Mono"/>
              </a:rPr>
              <a:t>)) </a:t>
            </a:r>
          </a:p>
          <a:p>
            <a:pPr marL="0" indent="0">
              <a:buNone/>
            </a:pPr>
            <a:r>
              <a:rPr lang="en-US" altLang="ko-KR" sz="1600" dirty="0">
                <a:latin typeface="Söhne Mono"/>
              </a:rPr>
              <a:t>	</a:t>
            </a:r>
            <a:r>
              <a:rPr lang="en-US" altLang="ko-KR" sz="1600" b="0" i="0" dirty="0">
                <a:effectLst/>
                <a:latin typeface="Söhne Mono"/>
              </a:rPr>
              <a:t>if </a:t>
            </a:r>
            <a:r>
              <a:rPr lang="en-US" altLang="ko-KR" sz="1600" b="0" i="0" dirty="0" err="1">
                <a:effectLst/>
                <a:latin typeface="Söhne Mono"/>
              </a:rPr>
              <a:t>max_attempts</a:t>
            </a:r>
            <a:r>
              <a:rPr lang="en-US" altLang="ko-KR" sz="1600" b="0" i="0" dirty="0">
                <a:effectLst/>
                <a:latin typeface="Söhne Mono"/>
              </a:rPr>
              <a:t> == 0: </a:t>
            </a:r>
          </a:p>
          <a:p>
            <a:pPr marL="0" indent="0">
              <a:buNone/>
            </a:pPr>
            <a:r>
              <a:rPr lang="en-US" altLang="ko-KR" sz="1600" dirty="0">
                <a:latin typeface="Söhne Mono"/>
              </a:rPr>
              <a:t>		</a:t>
            </a:r>
            <a:r>
              <a:rPr lang="en-US" altLang="ko-KR" sz="1600" b="0" i="0" dirty="0">
                <a:effectLst/>
                <a:latin typeface="Söhne Mono"/>
              </a:rPr>
              <a:t>print("Sorry, you ran out of attempts. The correct word was '{}'.".format(</a:t>
            </a:r>
            <a:r>
              <a:rPr lang="en-US" altLang="ko-KR" sz="1600" b="0" i="0" dirty="0" err="1">
                <a:effectLst/>
                <a:latin typeface="Söhne Mono"/>
              </a:rPr>
              <a:t>word_to_guess</a:t>
            </a:r>
            <a:r>
              <a:rPr lang="en-US" altLang="ko-KR" sz="1600" b="0" i="0" dirty="0">
                <a:effectLst/>
                <a:latin typeface="Söhne Mono"/>
              </a:rPr>
              <a:t>)) 		break </a:t>
            </a:r>
          </a:p>
          <a:p>
            <a:pPr marL="0" indent="0">
              <a:buNone/>
            </a:pPr>
            <a:r>
              <a:rPr lang="en-US" altLang="ko-KR" sz="1600" dirty="0">
                <a:latin typeface="Söhne Mono"/>
              </a:rPr>
              <a:t>	</a:t>
            </a:r>
            <a:r>
              <a:rPr lang="en-US" altLang="ko-KR" sz="1600" b="0" i="0" dirty="0">
                <a:effectLst/>
                <a:latin typeface="Söhne Mono"/>
              </a:rPr>
              <a:t>else: if set(</a:t>
            </a:r>
            <a:r>
              <a:rPr lang="en-US" altLang="ko-KR" sz="1600" b="0" i="0" dirty="0" err="1">
                <a:effectLst/>
                <a:latin typeface="Söhne Mono"/>
              </a:rPr>
              <a:t>guessed_letters</a:t>
            </a:r>
            <a:r>
              <a:rPr lang="en-US" altLang="ko-KR" sz="1600" b="0" i="0" dirty="0">
                <a:effectLst/>
                <a:latin typeface="Söhne Mono"/>
              </a:rPr>
              <a:t>) &gt;= set(</a:t>
            </a:r>
            <a:r>
              <a:rPr lang="en-US" altLang="ko-KR" sz="1600" b="0" i="0" dirty="0" err="1">
                <a:effectLst/>
                <a:latin typeface="Söhne Mono"/>
              </a:rPr>
              <a:t>word_to_guess</a:t>
            </a:r>
            <a:r>
              <a:rPr lang="en-US" altLang="ko-KR" sz="1600" b="0" i="0" dirty="0">
                <a:effectLst/>
                <a:latin typeface="Söhne Mono"/>
              </a:rPr>
              <a:t>): </a:t>
            </a:r>
          </a:p>
          <a:p>
            <a:pPr marL="0" indent="0">
              <a:buNone/>
            </a:pPr>
            <a:r>
              <a:rPr lang="en-US" altLang="ko-KR" sz="1600" dirty="0">
                <a:latin typeface="Söhne Mono"/>
              </a:rPr>
              <a:t>		</a:t>
            </a:r>
            <a:r>
              <a:rPr lang="en-US" altLang="ko-KR" sz="1600" b="0" i="0" dirty="0">
                <a:effectLst/>
                <a:latin typeface="Söhne Mono"/>
              </a:rPr>
              <a:t>print("Congratulations! You guessed the word: '{}'".format(</a:t>
            </a:r>
            <a:r>
              <a:rPr lang="en-US" altLang="ko-KR" sz="1600" b="0" i="0" dirty="0" err="1">
                <a:effectLst/>
                <a:latin typeface="Söhne Mono"/>
              </a:rPr>
              <a:t>word_to_guess</a:t>
            </a:r>
            <a:r>
              <a:rPr lang="en-US" altLang="ko-KR" sz="1600" b="0" i="0" dirty="0">
                <a:effectLst/>
                <a:latin typeface="Söhne Mono"/>
              </a:rPr>
              <a:t>)) </a:t>
            </a:r>
          </a:p>
          <a:p>
            <a:pPr marL="0" indent="0">
              <a:buNone/>
            </a:pPr>
            <a:r>
              <a:rPr lang="en-US" altLang="ko-KR" sz="1600" b="0" i="0" dirty="0">
                <a:effectLst/>
                <a:latin typeface="Söhne Mono"/>
              </a:rPr>
              <a:t>		break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2163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00E69-4E1A-43A5-8D9C-BAB2D027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(not started yet)</a:t>
            </a:r>
            <a:endParaRPr lang="ko-KR" altLang="en-US" dirty="0"/>
          </a:p>
        </p:txBody>
      </p:sp>
      <p:pic>
        <p:nvPicPr>
          <p:cNvPr id="1026" name="Picture 2" descr="Hangman Game Images – Browse 347 Stock Photos, Vectors, and Video | Adobe  Stock">
            <a:extLst>
              <a:ext uri="{FF2B5EF4-FFF2-40B4-BE49-F238E27FC236}">
                <a16:creationId xmlns:a16="http://schemas.microsoft.com/office/drawing/2014/main" id="{4F692B20-3EAD-4508-BA4F-2502DA92A7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893" y="2454073"/>
            <a:ext cx="3673956" cy="209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ngman Projects | Photos, videos, logos, illustrations and branding on  Behance">
            <a:extLst>
              <a:ext uri="{FF2B5EF4-FFF2-40B4-BE49-F238E27FC236}">
                <a16:creationId xmlns:a16="http://schemas.microsoft.com/office/drawing/2014/main" id="{58EE569D-E50C-4296-97FB-E0E00A700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273" y="2356000"/>
            <a:ext cx="3385734" cy="264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136197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</TotalTime>
  <Words>335</Words>
  <Application>Microsoft Office PowerPoint</Application>
  <PresentationFormat>와이드스크린</PresentationFormat>
  <Paragraphs>38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Söhne Mono</vt:lpstr>
      <vt:lpstr>Arial</vt:lpstr>
      <vt:lpstr>Gill Sans MT</vt:lpstr>
      <vt:lpstr>갤러리</vt:lpstr>
      <vt:lpstr>Progress Report</vt:lpstr>
      <vt:lpstr>Choose_word</vt:lpstr>
      <vt:lpstr>Display_word</vt:lpstr>
      <vt:lpstr>Hangman (main function)</vt:lpstr>
      <vt:lpstr>Hangman (main function) 2</vt:lpstr>
      <vt:lpstr>Hangman (main function) 3</vt:lpstr>
      <vt:lpstr>Design (not started yet)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컴퓨터공학과 권예준</dc:creator>
  <cp:lastModifiedBy>컴퓨터공학과 권예준</cp:lastModifiedBy>
  <cp:revision>1</cp:revision>
  <dcterms:created xsi:type="dcterms:W3CDTF">2023-12-04T17:15:00Z</dcterms:created>
  <dcterms:modified xsi:type="dcterms:W3CDTF">2023-12-04T17:29:15Z</dcterms:modified>
</cp:coreProperties>
</file>